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notesSlides/notesSlide13.xml" ContentType="application/vnd.openxmlformats-officedocument.presentationml.notesSlide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notesSlides/notesSlide14.xml" ContentType="application/vnd.openxmlformats-officedocument.presentationml.notesSlide+xml"/>
  <Override PartName="/ppt/charts/chart5.xml" ContentType="application/vnd.openxmlformats-officedocument.drawingml.chart+xml"/>
  <Override PartName="/ppt/notesSlides/notesSlide15.xml" ContentType="application/vnd.openxmlformats-officedocument.presentationml.notesSlide+xml"/>
  <Override PartName="/ppt/charts/chart6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rts/chart7.xml" ContentType="application/vnd.openxmlformats-officedocument.drawingml.chart+xml"/>
  <Override PartName="/ppt/notesSlides/notesSlide26.xml" ContentType="application/vnd.openxmlformats-officedocument.presentationml.notesSlide+xml"/>
  <Override PartName="/ppt/charts/chart8.xml" ContentType="application/vnd.openxmlformats-officedocument.drawingml.chart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9.xml" ContentType="application/vnd.openxmlformats-officedocument.drawingml.chart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>
  <p:sldMasterIdLst>
    <p:sldMasterId id="2147483651" r:id="rId1"/>
  </p:sldMasterIdLst>
  <p:notesMasterIdLst>
    <p:notesMasterId r:id="rId34"/>
  </p:notesMasterIdLst>
  <p:handoutMasterIdLst>
    <p:handoutMasterId r:id="rId35"/>
  </p:handoutMasterIdLst>
  <p:sldIdLst>
    <p:sldId id="257" r:id="rId2"/>
    <p:sldId id="280" r:id="rId3"/>
    <p:sldId id="287" r:id="rId4"/>
    <p:sldId id="283" r:id="rId5"/>
    <p:sldId id="289" r:id="rId6"/>
    <p:sldId id="321" r:id="rId7"/>
    <p:sldId id="290" r:id="rId8"/>
    <p:sldId id="326" r:id="rId9"/>
    <p:sldId id="322" r:id="rId10"/>
    <p:sldId id="357" r:id="rId11"/>
    <p:sldId id="345" r:id="rId12"/>
    <p:sldId id="362" r:id="rId13"/>
    <p:sldId id="361" r:id="rId14"/>
    <p:sldId id="360" r:id="rId15"/>
    <p:sldId id="359" r:id="rId16"/>
    <p:sldId id="363" r:id="rId17"/>
    <p:sldId id="364" r:id="rId18"/>
    <p:sldId id="295" r:id="rId19"/>
    <p:sldId id="298" r:id="rId20"/>
    <p:sldId id="302" r:id="rId21"/>
    <p:sldId id="310" r:id="rId22"/>
    <p:sldId id="303" r:id="rId23"/>
    <p:sldId id="304" r:id="rId24"/>
    <p:sldId id="305" r:id="rId25"/>
    <p:sldId id="355" r:id="rId26"/>
    <p:sldId id="344" r:id="rId27"/>
    <p:sldId id="356" r:id="rId28"/>
    <p:sldId id="347" r:id="rId29"/>
    <p:sldId id="340" r:id="rId30"/>
    <p:sldId id="282" r:id="rId31"/>
    <p:sldId id="324" r:id="rId32"/>
    <p:sldId id="297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F2F"/>
    <a:srgbClr val="4BA41A"/>
    <a:srgbClr val="FB7D73"/>
    <a:srgbClr val="FACFC6"/>
    <a:srgbClr val="D0F9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1398" autoAdjust="0"/>
  </p:normalViewPr>
  <p:slideViewPr>
    <p:cSldViewPr>
      <p:cViewPr>
        <p:scale>
          <a:sx n="66" d="100"/>
          <a:sy n="66" d="100"/>
        </p:scale>
        <p:origin x="-6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Chinnu\Documents\Thesis\slack_vs_dl_dh_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innu\Documents\Thesis\slack_vs_dl_dh_graph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innu\Documents\Thesis\slack_vs_dl_dh_graphs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Chinnu\Documents\Thesis\slack_vs_dl_dh_graph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innu\Documents\Thesis\slack_vs_dl_dh_graph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innu\Documents\Thesis\slack_vs_dl_dh_graph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innu\Documents\Thesis\slack_vs_dl_dh_graph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innu\Documents\Thesis\slack_vs_dl_dh_graph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innu\Documents\Thesis\LC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c880</a:t>
            </a:r>
            <a:endParaRPr lang="en-US" dirty="0"/>
          </a:p>
        </c:rich>
      </c:tx>
      <c:layout>
        <c:manualLayout>
          <c:xMode val="edge"/>
          <c:yMode val="edge"/>
          <c:x val="0.7865070921985825"/>
          <c:y val="0.4393939393939397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78808566482381"/>
          <c:y val="0.15814636636754623"/>
          <c:w val="0.58895976433796615"/>
          <c:h val="0.65984172432991572"/>
        </c:manualLayout>
      </c:layout>
      <c:scatterChart>
        <c:scatterStyle val="lineMarker"/>
        <c:varyColors val="0"/>
        <c:ser>
          <c:idx val="0"/>
          <c:order val="0"/>
          <c:tx>
            <c:v>High Voltage gates</c:v>
          </c:tx>
          <c:spPr>
            <a:ln w="28575">
              <a:noFill/>
            </a:ln>
          </c:spPr>
          <c:marker>
            <c:symbol val="square"/>
            <c:size val="2"/>
            <c:spPr>
              <a:ln w="3175"/>
            </c:spPr>
          </c:marker>
          <c:xVal>
            <c:numRef>
              <c:f>'c880_graphs'!$I$2:$I$361</c:f>
              <c:numCache>
                <c:formatCode>0.00</c:formatCode>
                <c:ptCount val="360"/>
                <c:pt idx="0">
                  <c:v>1.0339757656912917E-13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9.5419999999999696</c:v>
                </c:pt>
                <c:pt idx="5">
                  <c:v>222.87</c:v>
                </c:pt>
                <c:pt idx="6">
                  <c:v>0</c:v>
                </c:pt>
                <c:pt idx="7">
                  <c:v>0</c:v>
                </c:pt>
                <c:pt idx="8">
                  <c:v>270.85000000000002</c:v>
                </c:pt>
                <c:pt idx="9">
                  <c:v>270.85000000000002</c:v>
                </c:pt>
                <c:pt idx="10">
                  <c:v>260.63199999999904</c:v>
                </c:pt>
                <c:pt idx="11">
                  <c:v>222.87</c:v>
                </c:pt>
                <c:pt idx="12">
                  <c:v>478.28200000000004</c:v>
                </c:pt>
                <c:pt idx="13">
                  <c:v>298.952</c:v>
                </c:pt>
                <c:pt idx="14">
                  <c:v>334.94200000000001</c:v>
                </c:pt>
                <c:pt idx="15">
                  <c:v>298.952</c:v>
                </c:pt>
                <c:pt idx="16">
                  <c:v>0</c:v>
                </c:pt>
                <c:pt idx="17">
                  <c:v>0</c:v>
                </c:pt>
                <c:pt idx="18">
                  <c:v>209.51999999999998</c:v>
                </c:pt>
                <c:pt idx="19">
                  <c:v>209.51999999999998</c:v>
                </c:pt>
                <c:pt idx="20">
                  <c:v>0</c:v>
                </c:pt>
                <c:pt idx="21">
                  <c:v>0</c:v>
                </c:pt>
                <c:pt idx="22">
                  <c:v>163.68</c:v>
                </c:pt>
                <c:pt idx="23">
                  <c:v>163.68</c:v>
                </c:pt>
                <c:pt idx="24">
                  <c:v>0</c:v>
                </c:pt>
                <c:pt idx="25">
                  <c:v>0</c:v>
                </c:pt>
                <c:pt idx="26">
                  <c:v>190.8</c:v>
                </c:pt>
                <c:pt idx="27">
                  <c:v>163.68</c:v>
                </c:pt>
                <c:pt idx="28">
                  <c:v>166.98000000000027</c:v>
                </c:pt>
                <c:pt idx="29">
                  <c:v>177.05</c:v>
                </c:pt>
                <c:pt idx="30">
                  <c:v>241.18800000000007</c:v>
                </c:pt>
                <c:pt idx="31">
                  <c:v>163.68</c:v>
                </c:pt>
                <c:pt idx="32">
                  <c:v>272.06</c:v>
                </c:pt>
                <c:pt idx="33">
                  <c:v>230.42000000000004</c:v>
                </c:pt>
                <c:pt idx="34">
                  <c:v>209.51999999999998</c:v>
                </c:pt>
                <c:pt idx="35">
                  <c:v>212.82000000000039</c:v>
                </c:pt>
                <c:pt idx="36">
                  <c:v>222.89000000000001</c:v>
                </c:pt>
                <c:pt idx="37">
                  <c:v>287.02799999999922</c:v>
                </c:pt>
                <c:pt idx="38">
                  <c:v>209.51999999999998</c:v>
                </c:pt>
                <c:pt idx="39">
                  <c:v>317.90000000000003</c:v>
                </c:pt>
                <c:pt idx="40">
                  <c:v>222.87</c:v>
                </c:pt>
                <c:pt idx="41">
                  <c:v>222.87</c:v>
                </c:pt>
                <c:pt idx="42">
                  <c:v>230.42000000000004</c:v>
                </c:pt>
                <c:pt idx="43">
                  <c:v>222.87</c:v>
                </c:pt>
                <c:pt idx="44">
                  <c:v>226.17000000000002</c:v>
                </c:pt>
                <c:pt idx="45">
                  <c:v>236.23999999999998</c:v>
                </c:pt>
                <c:pt idx="46">
                  <c:v>300.37799999999999</c:v>
                </c:pt>
                <c:pt idx="47">
                  <c:v>222.87</c:v>
                </c:pt>
                <c:pt idx="48">
                  <c:v>331.25</c:v>
                </c:pt>
                <c:pt idx="49">
                  <c:v>0</c:v>
                </c:pt>
                <c:pt idx="50">
                  <c:v>0</c:v>
                </c:pt>
                <c:pt idx="51">
                  <c:v>139.68</c:v>
                </c:pt>
                <c:pt idx="52">
                  <c:v>160.58000000000001</c:v>
                </c:pt>
                <c:pt idx="53">
                  <c:v>139.68</c:v>
                </c:pt>
                <c:pt idx="54">
                  <c:v>139.68</c:v>
                </c:pt>
                <c:pt idx="55">
                  <c:v>142.98000000000027</c:v>
                </c:pt>
                <c:pt idx="56">
                  <c:v>153.05000000000001</c:v>
                </c:pt>
                <c:pt idx="57">
                  <c:v>153.05000000000001</c:v>
                </c:pt>
                <c:pt idx="58">
                  <c:v>217.18800000000007</c:v>
                </c:pt>
                <c:pt idx="59">
                  <c:v>142.98000000000027</c:v>
                </c:pt>
                <c:pt idx="60">
                  <c:v>139.68</c:v>
                </c:pt>
                <c:pt idx="61">
                  <c:v>248.06000000000003</c:v>
                </c:pt>
                <c:pt idx="62">
                  <c:v>0</c:v>
                </c:pt>
                <c:pt idx="63">
                  <c:v>0</c:v>
                </c:pt>
                <c:pt idx="64">
                  <c:v>61.748000000000211</c:v>
                </c:pt>
                <c:pt idx="65">
                  <c:v>61.748000000000111</c:v>
                </c:pt>
                <c:pt idx="66">
                  <c:v>0</c:v>
                </c:pt>
                <c:pt idx="67">
                  <c:v>0</c:v>
                </c:pt>
                <c:pt idx="68">
                  <c:v>30.099999999999987</c:v>
                </c:pt>
                <c:pt idx="69">
                  <c:v>30.100000000000101</c:v>
                </c:pt>
                <c:pt idx="70">
                  <c:v>0</c:v>
                </c:pt>
                <c:pt idx="71">
                  <c:v>0</c:v>
                </c:pt>
                <c:pt idx="72">
                  <c:v>52.340000000000096</c:v>
                </c:pt>
                <c:pt idx="73">
                  <c:v>30.100000000000101</c:v>
                </c:pt>
                <c:pt idx="74">
                  <c:v>30.100000000000101</c:v>
                </c:pt>
                <c:pt idx="75">
                  <c:v>54.760000000000211</c:v>
                </c:pt>
                <c:pt idx="76">
                  <c:v>90.860000000000099</c:v>
                </c:pt>
                <c:pt idx="77">
                  <c:v>61.748000000000111</c:v>
                </c:pt>
                <c:pt idx="78">
                  <c:v>61.748000000000211</c:v>
                </c:pt>
                <c:pt idx="79">
                  <c:v>86.4080000000002</c:v>
                </c:pt>
                <c:pt idx="80">
                  <c:v>104.75999999999999</c:v>
                </c:pt>
                <c:pt idx="81">
                  <c:v>125.66000000000001</c:v>
                </c:pt>
                <c:pt idx="82">
                  <c:v>441.04199999999969</c:v>
                </c:pt>
                <c:pt idx="83">
                  <c:v>104.75999999999999</c:v>
                </c:pt>
                <c:pt idx="84">
                  <c:v>104.75999999999999</c:v>
                </c:pt>
                <c:pt idx="85">
                  <c:v>104.75999999999999</c:v>
                </c:pt>
                <c:pt idx="86">
                  <c:v>129.42000000000004</c:v>
                </c:pt>
                <c:pt idx="87">
                  <c:v>309.67199999999963</c:v>
                </c:pt>
                <c:pt idx="88">
                  <c:v>309.67199999999963</c:v>
                </c:pt>
                <c:pt idx="89">
                  <c:v>355.61199999999963</c:v>
                </c:pt>
                <c:pt idx="90">
                  <c:v>0</c:v>
                </c:pt>
                <c:pt idx="91">
                  <c:v>20.9</c:v>
                </c:pt>
                <c:pt idx="92">
                  <c:v>430.72199999999873</c:v>
                </c:pt>
                <c:pt idx="93">
                  <c:v>1.0339757656912917E-13</c:v>
                </c:pt>
                <c:pt idx="94">
                  <c:v>1.0339757656912917E-13</c:v>
                </c:pt>
                <c:pt idx="95">
                  <c:v>0</c:v>
                </c:pt>
                <c:pt idx="96">
                  <c:v>1.0339757656912917E-13</c:v>
                </c:pt>
                <c:pt idx="97">
                  <c:v>9.7400000000000979</c:v>
                </c:pt>
                <c:pt idx="98">
                  <c:v>18.438000000000088</c:v>
                </c:pt>
                <c:pt idx="99">
                  <c:v>10.480000000000199</c:v>
                </c:pt>
                <c:pt idx="100">
                  <c:v>10.480000000000199</c:v>
                </c:pt>
                <c:pt idx="101">
                  <c:v>10.480000000000199</c:v>
                </c:pt>
                <c:pt idx="102">
                  <c:v>10.480000000000199</c:v>
                </c:pt>
                <c:pt idx="103">
                  <c:v>1.0339757656912917E-13</c:v>
                </c:pt>
                <c:pt idx="104">
                  <c:v>1.0339757656912917E-13</c:v>
                </c:pt>
                <c:pt idx="105">
                  <c:v>1.0339757656912917E-13</c:v>
                </c:pt>
                <c:pt idx="106">
                  <c:v>2.0679515313826002E-13</c:v>
                </c:pt>
                <c:pt idx="107">
                  <c:v>22.668000000000202</c:v>
                </c:pt>
                <c:pt idx="108">
                  <c:v>21.998000000000086</c:v>
                </c:pt>
                <c:pt idx="109">
                  <c:v>21.998000000000086</c:v>
                </c:pt>
                <c:pt idx="110">
                  <c:v>21.998000000000086</c:v>
                </c:pt>
                <c:pt idx="111">
                  <c:v>40.346000000000004</c:v>
                </c:pt>
                <c:pt idx="112">
                  <c:v>40.346000000000096</c:v>
                </c:pt>
                <c:pt idx="113">
                  <c:v>21.998000000000086</c:v>
                </c:pt>
                <c:pt idx="114">
                  <c:v>24.6600000000001</c:v>
                </c:pt>
                <c:pt idx="115">
                  <c:v>24.660000000000199</c:v>
                </c:pt>
                <c:pt idx="116">
                  <c:v>24.6600000000001</c:v>
                </c:pt>
                <c:pt idx="117">
                  <c:v>18.438000000000187</c:v>
                </c:pt>
                <c:pt idx="118">
                  <c:v>145.63</c:v>
                </c:pt>
                <c:pt idx="119">
                  <c:v>351.61</c:v>
                </c:pt>
                <c:pt idx="120">
                  <c:v>175.73</c:v>
                </c:pt>
                <c:pt idx="121">
                  <c:v>281.77</c:v>
                </c:pt>
                <c:pt idx="122">
                  <c:v>246.84999999999997</c:v>
                </c:pt>
                <c:pt idx="123">
                  <c:v>364.96</c:v>
                </c:pt>
                <c:pt idx="124">
                  <c:v>309.67199999999963</c:v>
                </c:pt>
                <c:pt idx="125">
                  <c:v>309.67199999999963</c:v>
                </c:pt>
                <c:pt idx="126">
                  <c:v>309.67199999999963</c:v>
                </c:pt>
                <c:pt idx="127">
                  <c:v>313.47999999999917</c:v>
                </c:pt>
                <c:pt idx="128">
                  <c:v>10.480000000000199</c:v>
                </c:pt>
                <c:pt idx="129">
                  <c:v>9.7400000000000979</c:v>
                </c:pt>
                <c:pt idx="130">
                  <c:v>9.7400000000000979</c:v>
                </c:pt>
                <c:pt idx="131">
                  <c:v>69.657999999999987</c:v>
                </c:pt>
                <c:pt idx="132">
                  <c:v>69.658000000000058</c:v>
                </c:pt>
                <c:pt idx="133">
                  <c:v>260.22000000000003</c:v>
                </c:pt>
                <c:pt idx="134">
                  <c:v>451.40000000000003</c:v>
                </c:pt>
                <c:pt idx="135">
                  <c:v>260.22000000000003</c:v>
                </c:pt>
                <c:pt idx="136">
                  <c:v>267.13</c:v>
                </c:pt>
                <c:pt idx="137">
                  <c:v>69.657999999999987</c:v>
                </c:pt>
                <c:pt idx="138">
                  <c:v>313.47999999999917</c:v>
                </c:pt>
                <c:pt idx="139">
                  <c:v>69.657999999999987</c:v>
                </c:pt>
                <c:pt idx="140">
                  <c:v>69.658000000000058</c:v>
                </c:pt>
                <c:pt idx="141">
                  <c:v>69.658000000000058</c:v>
                </c:pt>
                <c:pt idx="142">
                  <c:v>83.190000000000083</c:v>
                </c:pt>
                <c:pt idx="143">
                  <c:v>211.768</c:v>
                </c:pt>
                <c:pt idx="144">
                  <c:v>211.768</c:v>
                </c:pt>
                <c:pt idx="145">
                  <c:v>301.07</c:v>
                </c:pt>
                <c:pt idx="146">
                  <c:v>34.92</c:v>
                </c:pt>
                <c:pt idx="147">
                  <c:v>34.919999999999902</c:v>
                </c:pt>
                <c:pt idx="148">
                  <c:v>34.919999999999902</c:v>
                </c:pt>
                <c:pt idx="149">
                  <c:v>34.92</c:v>
                </c:pt>
                <c:pt idx="150">
                  <c:v>44.462000000000003</c:v>
                </c:pt>
                <c:pt idx="151">
                  <c:v>222.87</c:v>
                </c:pt>
                <c:pt idx="152">
                  <c:v>34.92</c:v>
                </c:pt>
                <c:pt idx="153">
                  <c:v>34.92</c:v>
                </c:pt>
                <c:pt idx="154">
                  <c:v>270.85000000000002</c:v>
                </c:pt>
                <c:pt idx="155">
                  <c:v>270.85000000000002</c:v>
                </c:pt>
                <c:pt idx="156">
                  <c:v>260.63199999999904</c:v>
                </c:pt>
                <c:pt idx="157">
                  <c:v>222.87</c:v>
                </c:pt>
                <c:pt idx="158">
                  <c:v>478.28200000000004</c:v>
                </c:pt>
                <c:pt idx="159">
                  <c:v>298.952</c:v>
                </c:pt>
                <c:pt idx="160">
                  <c:v>334.94200000000001</c:v>
                </c:pt>
                <c:pt idx="161">
                  <c:v>298.952</c:v>
                </c:pt>
                <c:pt idx="162">
                  <c:v>64.60199999999999</c:v>
                </c:pt>
                <c:pt idx="163">
                  <c:v>64.60199999999999</c:v>
                </c:pt>
                <c:pt idx="164">
                  <c:v>104.75999999999999</c:v>
                </c:pt>
                <c:pt idx="165">
                  <c:v>104.75999999999999</c:v>
                </c:pt>
                <c:pt idx="166">
                  <c:v>104.75999999999999</c:v>
                </c:pt>
                <c:pt idx="167">
                  <c:v>104.75999999999999</c:v>
                </c:pt>
                <c:pt idx="168">
                  <c:v>104.75999999999999</c:v>
                </c:pt>
                <c:pt idx="169">
                  <c:v>104.75999999999999</c:v>
                </c:pt>
                <c:pt idx="170">
                  <c:v>114.30200000000001</c:v>
                </c:pt>
                <c:pt idx="171">
                  <c:v>243.72200000000001</c:v>
                </c:pt>
                <c:pt idx="172">
                  <c:v>224.86200000000039</c:v>
                </c:pt>
                <c:pt idx="173">
                  <c:v>224.86200000000039</c:v>
                </c:pt>
                <c:pt idx="174">
                  <c:v>289.75200000000001</c:v>
                </c:pt>
                <c:pt idx="175">
                  <c:v>447.40999999999963</c:v>
                </c:pt>
                <c:pt idx="176">
                  <c:v>478.28200000000004</c:v>
                </c:pt>
                <c:pt idx="177">
                  <c:v>298.952</c:v>
                </c:pt>
                <c:pt idx="178">
                  <c:v>334.94200000000001</c:v>
                </c:pt>
                <c:pt idx="179">
                  <c:v>298.952</c:v>
                </c:pt>
                <c:pt idx="180">
                  <c:v>211.04</c:v>
                </c:pt>
                <c:pt idx="181">
                  <c:v>262.512</c:v>
                </c:pt>
                <c:pt idx="182">
                  <c:v>447.59200000000004</c:v>
                </c:pt>
                <c:pt idx="183">
                  <c:v>447.59200000000004</c:v>
                </c:pt>
                <c:pt idx="184">
                  <c:v>447.59200000000004</c:v>
                </c:pt>
                <c:pt idx="185">
                  <c:v>262.512</c:v>
                </c:pt>
                <c:pt idx="186">
                  <c:v>262.512</c:v>
                </c:pt>
                <c:pt idx="187">
                  <c:v>267.37</c:v>
                </c:pt>
                <c:pt idx="188">
                  <c:v>267.37</c:v>
                </c:pt>
                <c:pt idx="189">
                  <c:v>340.36200000000002</c:v>
                </c:pt>
                <c:pt idx="190">
                  <c:v>211.04</c:v>
                </c:pt>
                <c:pt idx="191">
                  <c:v>298.952</c:v>
                </c:pt>
                <c:pt idx="192">
                  <c:v>211.04</c:v>
                </c:pt>
                <c:pt idx="193">
                  <c:v>211.04</c:v>
                </c:pt>
                <c:pt idx="194">
                  <c:v>211.04</c:v>
                </c:pt>
                <c:pt idx="195">
                  <c:v>211.04</c:v>
                </c:pt>
                <c:pt idx="196">
                  <c:v>220.58200000000039</c:v>
                </c:pt>
                <c:pt idx="197">
                  <c:v>224.39000000000001</c:v>
                </c:pt>
                <c:pt idx="198">
                  <c:v>224.39000000000001</c:v>
                </c:pt>
                <c:pt idx="199">
                  <c:v>447.40999999999963</c:v>
                </c:pt>
                <c:pt idx="200">
                  <c:v>170.60999999999999</c:v>
                </c:pt>
                <c:pt idx="201">
                  <c:v>170.60999999999999</c:v>
                </c:pt>
                <c:pt idx="202">
                  <c:v>238.63200000000001</c:v>
                </c:pt>
                <c:pt idx="203">
                  <c:v>238.63200000000001</c:v>
                </c:pt>
                <c:pt idx="204">
                  <c:v>297.262</c:v>
                </c:pt>
                <c:pt idx="205">
                  <c:v>170.60999999999999</c:v>
                </c:pt>
                <c:pt idx="206">
                  <c:v>170.60999999999999</c:v>
                </c:pt>
                <c:pt idx="207">
                  <c:v>170.60999999999999</c:v>
                </c:pt>
                <c:pt idx="208">
                  <c:v>170.60999999999999</c:v>
                </c:pt>
                <c:pt idx="209">
                  <c:v>184.142</c:v>
                </c:pt>
                <c:pt idx="210">
                  <c:v>206.23999999999998</c:v>
                </c:pt>
                <c:pt idx="211">
                  <c:v>268.14200000000079</c:v>
                </c:pt>
                <c:pt idx="212">
                  <c:v>206.23999999999998</c:v>
                </c:pt>
                <c:pt idx="213">
                  <c:v>478.28200000000004</c:v>
                </c:pt>
                <c:pt idx="214">
                  <c:v>334.94200000000001</c:v>
                </c:pt>
                <c:pt idx="215">
                  <c:v>444.58199999999891</c:v>
                </c:pt>
                <c:pt idx="216">
                  <c:v>334.94200000000001</c:v>
                </c:pt>
                <c:pt idx="217">
                  <c:v>139.68</c:v>
                </c:pt>
                <c:pt idx="218">
                  <c:v>139.68</c:v>
                </c:pt>
                <c:pt idx="219">
                  <c:v>139.68</c:v>
                </c:pt>
                <c:pt idx="220">
                  <c:v>139.68</c:v>
                </c:pt>
                <c:pt idx="221">
                  <c:v>139.68</c:v>
                </c:pt>
                <c:pt idx="222">
                  <c:v>139.68</c:v>
                </c:pt>
                <c:pt idx="223">
                  <c:v>149.22200000000001</c:v>
                </c:pt>
                <c:pt idx="224">
                  <c:v>222.87</c:v>
                </c:pt>
                <c:pt idx="225">
                  <c:v>270.85000000000002</c:v>
                </c:pt>
                <c:pt idx="226">
                  <c:v>270.85000000000002</c:v>
                </c:pt>
                <c:pt idx="227">
                  <c:v>260.63199999999904</c:v>
                </c:pt>
                <c:pt idx="228">
                  <c:v>222.87</c:v>
                </c:pt>
                <c:pt idx="229">
                  <c:v>478.28200000000004</c:v>
                </c:pt>
                <c:pt idx="230">
                  <c:v>298.952</c:v>
                </c:pt>
                <c:pt idx="231">
                  <c:v>334.94200000000001</c:v>
                </c:pt>
                <c:pt idx="232">
                  <c:v>298.952</c:v>
                </c:pt>
                <c:pt idx="233">
                  <c:v>217.02200000000042</c:v>
                </c:pt>
                <c:pt idx="234">
                  <c:v>217.02200000000042</c:v>
                </c:pt>
                <c:pt idx="235">
                  <c:v>243.72200000000001</c:v>
                </c:pt>
                <c:pt idx="236">
                  <c:v>309.67199999999963</c:v>
                </c:pt>
                <c:pt idx="237">
                  <c:v>309.67199999999963</c:v>
                </c:pt>
                <c:pt idx="238">
                  <c:v>243.72200000000001</c:v>
                </c:pt>
                <c:pt idx="239">
                  <c:v>217.02200000000042</c:v>
                </c:pt>
                <c:pt idx="240">
                  <c:v>217.02200000000042</c:v>
                </c:pt>
                <c:pt idx="241">
                  <c:v>217.02200000000042</c:v>
                </c:pt>
                <c:pt idx="242">
                  <c:v>229.39200000000042</c:v>
                </c:pt>
                <c:pt idx="243">
                  <c:v>217.02200000000042</c:v>
                </c:pt>
                <c:pt idx="244">
                  <c:v>411.34999999999997</c:v>
                </c:pt>
                <c:pt idx="245">
                  <c:v>217.02200000000042</c:v>
                </c:pt>
                <c:pt idx="246">
                  <c:v>217.02200000000042</c:v>
                </c:pt>
                <c:pt idx="247">
                  <c:v>270.85000000000002</c:v>
                </c:pt>
                <c:pt idx="248">
                  <c:v>270.85000000000002</c:v>
                </c:pt>
                <c:pt idx="249">
                  <c:v>478.28200000000004</c:v>
                </c:pt>
                <c:pt idx="250">
                  <c:v>298.952</c:v>
                </c:pt>
                <c:pt idx="251">
                  <c:v>444.58199999999891</c:v>
                </c:pt>
                <c:pt idx="252">
                  <c:v>444.58199999999891</c:v>
                </c:pt>
                <c:pt idx="253">
                  <c:v>298.952</c:v>
                </c:pt>
                <c:pt idx="254">
                  <c:v>342.77799999999922</c:v>
                </c:pt>
                <c:pt idx="255">
                  <c:v>348.33</c:v>
                </c:pt>
                <c:pt idx="256">
                  <c:v>342.77799999999922</c:v>
                </c:pt>
                <c:pt idx="257">
                  <c:v>342.77799999999922</c:v>
                </c:pt>
                <c:pt idx="258">
                  <c:v>373.94800000000004</c:v>
                </c:pt>
                <c:pt idx="259">
                  <c:v>373.94800000000004</c:v>
                </c:pt>
                <c:pt idx="260">
                  <c:v>373.94800000000004</c:v>
                </c:pt>
                <c:pt idx="261">
                  <c:v>387.47999999999917</c:v>
                </c:pt>
                <c:pt idx="262">
                  <c:v>373.94800000000004</c:v>
                </c:pt>
                <c:pt idx="263">
                  <c:v>376.7759999999991</c:v>
                </c:pt>
                <c:pt idx="264">
                  <c:v>376.7759999999991</c:v>
                </c:pt>
                <c:pt idx="265">
                  <c:v>373.94800000000004</c:v>
                </c:pt>
                <c:pt idx="266">
                  <c:v>380.61799999999999</c:v>
                </c:pt>
                <c:pt idx="267">
                  <c:v>380.61799999999999</c:v>
                </c:pt>
                <c:pt idx="268">
                  <c:v>384.15799999999996</c:v>
                </c:pt>
                <c:pt idx="269">
                  <c:v>342.77799999999922</c:v>
                </c:pt>
                <c:pt idx="270">
                  <c:v>348.33</c:v>
                </c:pt>
                <c:pt idx="271">
                  <c:v>342.77799999999922</c:v>
                </c:pt>
                <c:pt idx="272">
                  <c:v>342.77799999999922</c:v>
                </c:pt>
                <c:pt idx="273">
                  <c:v>342.77799999999922</c:v>
                </c:pt>
                <c:pt idx="274">
                  <c:v>342.77799999999922</c:v>
                </c:pt>
                <c:pt idx="275">
                  <c:v>342.77799999999922</c:v>
                </c:pt>
                <c:pt idx="276">
                  <c:v>342.77799999999922</c:v>
                </c:pt>
                <c:pt idx="277">
                  <c:v>342.77799999999922</c:v>
                </c:pt>
                <c:pt idx="278">
                  <c:v>349.14600000000002</c:v>
                </c:pt>
                <c:pt idx="279">
                  <c:v>349.14600000000002</c:v>
                </c:pt>
                <c:pt idx="280">
                  <c:v>342.77799999999922</c:v>
                </c:pt>
                <c:pt idx="281">
                  <c:v>342.77799999999922</c:v>
                </c:pt>
                <c:pt idx="282">
                  <c:v>346.31799999999993</c:v>
                </c:pt>
                <c:pt idx="283">
                  <c:v>346.31799999999993</c:v>
                </c:pt>
                <c:pt idx="284">
                  <c:v>378.38800000000003</c:v>
                </c:pt>
                <c:pt idx="285">
                  <c:v>381.92799999999903</c:v>
                </c:pt>
                <c:pt idx="286">
                  <c:v>378.38800000000003</c:v>
                </c:pt>
                <c:pt idx="287">
                  <c:v>297.4659999999991</c:v>
                </c:pt>
                <c:pt idx="288">
                  <c:v>297.4659999999991</c:v>
                </c:pt>
                <c:pt idx="289">
                  <c:v>297.4659999999991</c:v>
                </c:pt>
                <c:pt idx="290">
                  <c:v>310.99799999999891</c:v>
                </c:pt>
                <c:pt idx="291">
                  <c:v>368.39599999999922</c:v>
                </c:pt>
                <c:pt idx="292">
                  <c:v>368.39599999999922</c:v>
                </c:pt>
                <c:pt idx="293">
                  <c:v>368.39599999999922</c:v>
                </c:pt>
                <c:pt idx="294">
                  <c:v>373.94800000000004</c:v>
                </c:pt>
                <c:pt idx="295">
                  <c:v>368.39599999999922</c:v>
                </c:pt>
                <c:pt idx="296">
                  <c:v>368.39599999999922</c:v>
                </c:pt>
                <c:pt idx="297">
                  <c:v>368.39599999999922</c:v>
                </c:pt>
                <c:pt idx="298">
                  <c:v>381.92799999999903</c:v>
                </c:pt>
                <c:pt idx="299">
                  <c:v>368.39599999999922</c:v>
                </c:pt>
                <c:pt idx="300">
                  <c:v>371.71799999999922</c:v>
                </c:pt>
                <c:pt idx="301">
                  <c:v>374.54599999999999</c:v>
                </c:pt>
                <c:pt idx="302">
                  <c:v>374.54599999999999</c:v>
                </c:pt>
                <c:pt idx="303">
                  <c:v>371.71799999999922</c:v>
                </c:pt>
                <c:pt idx="304">
                  <c:v>371.71799999999922</c:v>
                </c:pt>
                <c:pt idx="305">
                  <c:v>297.4659999999991</c:v>
                </c:pt>
                <c:pt idx="306">
                  <c:v>297.4659999999991</c:v>
                </c:pt>
                <c:pt idx="307">
                  <c:v>297.4659999999991</c:v>
                </c:pt>
                <c:pt idx="308">
                  <c:v>310.99799999999891</c:v>
                </c:pt>
                <c:pt idx="309">
                  <c:v>373.94800000000004</c:v>
                </c:pt>
                <c:pt idx="310">
                  <c:v>376.7759999999991</c:v>
                </c:pt>
                <c:pt idx="311">
                  <c:v>376.7759999999991</c:v>
                </c:pt>
                <c:pt idx="312">
                  <c:v>373.94800000000004</c:v>
                </c:pt>
                <c:pt idx="313">
                  <c:v>373.94800000000004</c:v>
                </c:pt>
                <c:pt idx="314">
                  <c:v>297.4659999999991</c:v>
                </c:pt>
                <c:pt idx="315">
                  <c:v>297.4659999999991</c:v>
                </c:pt>
                <c:pt idx="316">
                  <c:v>307.00799999999964</c:v>
                </c:pt>
                <c:pt idx="317">
                  <c:v>370.03599999999909</c:v>
                </c:pt>
                <c:pt idx="318">
                  <c:v>297.4659999999991</c:v>
                </c:pt>
                <c:pt idx="319">
                  <c:v>297.4659999999991</c:v>
                </c:pt>
                <c:pt idx="320">
                  <c:v>297.4659999999991</c:v>
                </c:pt>
                <c:pt idx="321">
                  <c:v>297.4659999999991</c:v>
                </c:pt>
                <c:pt idx="322">
                  <c:v>330.39400000000001</c:v>
                </c:pt>
                <c:pt idx="323">
                  <c:v>297.4659999999991</c:v>
                </c:pt>
                <c:pt idx="324">
                  <c:v>305.30600000000004</c:v>
                </c:pt>
                <c:pt idx="325">
                  <c:v>300.29399999999879</c:v>
                </c:pt>
                <c:pt idx="326">
                  <c:v>300.29399999999879</c:v>
                </c:pt>
                <c:pt idx="327">
                  <c:v>297.4659999999991</c:v>
                </c:pt>
                <c:pt idx="328">
                  <c:v>297.4659999999991</c:v>
                </c:pt>
                <c:pt idx="329">
                  <c:v>470.18200000000002</c:v>
                </c:pt>
                <c:pt idx="330">
                  <c:v>483.61000000000007</c:v>
                </c:pt>
                <c:pt idx="331">
                  <c:v>413.25800000000004</c:v>
                </c:pt>
                <c:pt idx="332">
                  <c:v>413.25800000000004</c:v>
                </c:pt>
                <c:pt idx="333">
                  <c:v>413.25800000000004</c:v>
                </c:pt>
                <c:pt idx="334">
                  <c:v>433.86200000000002</c:v>
                </c:pt>
                <c:pt idx="335">
                  <c:v>483.61000000000007</c:v>
                </c:pt>
                <c:pt idx="336">
                  <c:v>443.02</c:v>
                </c:pt>
                <c:pt idx="337">
                  <c:v>470.18200000000002</c:v>
                </c:pt>
                <c:pt idx="338">
                  <c:v>483.61000000000007</c:v>
                </c:pt>
                <c:pt idx="339">
                  <c:v>470.18200000000002</c:v>
                </c:pt>
                <c:pt idx="340">
                  <c:v>491.63200000000001</c:v>
                </c:pt>
                <c:pt idx="341">
                  <c:v>491.63200000000001</c:v>
                </c:pt>
                <c:pt idx="342">
                  <c:v>491.63200000000001</c:v>
                </c:pt>
                <c:pt idx="343">
                  <c:v>443.02</c:v>
                </c:pt>
                <c:pt idx="344">
                  <c:v>443.02</c:v>
                </c:pt>
                <c:pt idx="345">
                  <c:v>443.02</c:v>
                </c:pt>
                <c:pt idx="346">
                  <c:v>443.02</c:v>
                </c:pt>
                <c:pt idx="347">
                  <c:v>443.02</c:v>
                </c:pt>
                <c:pt idx="348">
                  <c:v>479.80199999999923</c:v>
                </c:pt>
                <c:pt idx="349">
                  <c:v>479.80199999999923</c:v>
                </c:pt>
                <c:pt idx="350">
                  <c:v>479.80199999999923</c:v>
                </c:pt>
                <c:pt idx="351">
                  <c:v>487.59999999999923</c:v>
                </c:pt>
                <c:pt idx="352">
                  <c:v>487.59999999999923</c:v>
                </c:pt>
                <c:pt idx="353">
                  <c:v>463.7</c:v>
                </c:pt>
                <c:pt idx="354">
                  <c:v>463.7</c:v>
                </c:pt>
                <c:pt idx="355">
                  <c:v>479.80199999999923</c:v>
                </c:pt>
                <c:pt idx="356">
                  <c:v>479.80199999999923</c:v>
                </c:pt>
                <c:pt idx="357">
                  <c:v>483.61000000000007</c:v>
                </c:pt>
                <c:pt idx="358">
                  <c:v>479.80199999999923</c:v>
                </c:pt>
                <c:pt idx="359">
                  <c:v>479.80199999999923</c:v>
                </c:pt>
              </c:numCache>
            </c:numRef>
          </c:xVal>
          <c:yVal>
            <c:numRef>
              <c:f>'c880_graphs'!$G$2:$G$361</c:f>
              <c:numCache>
                <c:formatCode>0.00</c:formatCode>
                <c:ptCount val="360"/>
                <c:pt idx="0">
                  <c:v>30.07</c:v>
                </c:pt>
                <c:pt idx="1">
                  <c:v>33.650000000000006</c:v>
                </c:pt>
                <c:pt idx="2">
                  <c:v>19.189999999999987</c:v>
                </c:pt>
                <c:pt idx="3">
                  <c:v>30.07</c:v>
                </c:pt>
                <c:pt idx="4">
                  <c:v>19.189999999999987</c:v>
                </c:pt>
                <c:pt idx="5">
                  <c:v>10.298</c:v>
                </c:pt>
                <c:pt idx="6">
                  <c:v>19.189999999999987</c:v>
                </c:pt>
                <c:pt idx="7">
                  <c:v>10.298</c:v>
                </c:pt>
                <c:pt idx="8">
                  <c:v>19.189999999999987</c:v>
                </c:pt>
                <c:pt idx="9">
                  <c:v>10.298</c:v>
                </c:pt>
                <c:pt idx="10">
                  <c:v>33.650000000000006</c:v>
                </c:pt>
                <c:pt idx="11">
                  <c:v>29.639999999999993</c:v>
                </c:pt>
                <c:pt idx="12">
                  <c:v>19.189999999999987</c:v>
                </c:pt>
                <c:pt idx="13">
                  <c:v>33.650000000000006</c:v>
                </c:pt>
                <c:pt idx="14">
                  <c:v>33.650000000000006</c:v>
                </c:pt>
                <c:pt idx="15">
                  <c:v>33.650000000000006</c:v>
                </c:pt>
                <c:pt idx="16">
                  <c:v>29.639999999999993</c:v>
                </c:pt>
                <c:pt idx="17">
                  <c:v>19.189999999999987</c:v>
                </c:pt>
                <c:pt idx="18">
                  <c:v>24.17</c:v>
                </c:pt>
                <c:pt idx="19">
                  <c:v>14.639999999999999</c:v>
                </c:pt>
                <c:pt idx="20">
                  <c:v>29.639999999999993</c:v>
                </c:pt>
                <c:pt idx="21">
                  <c:v>19.189999999999987</c:v>
                </c:pt>
                <c:pt idx="22">
                  <c:v>14.639999999999999</c:v>
                </c:pt>
                <c:pt idx="23">
                  <c:v>44.02000000000001</c:v>
                </c:pt>
                <c:pt idx="24">
                  <c:v>29.639999999999993</c:v>
                </c:pt>
                <c:pt idx="25">
                  <c:v>19.189999999999987</c:v>
                </c:pt>
                <c:pt idx="26">
                  <c:v>29.639999999999993</c:v>
                </c:pt>
                <c:pt idx="27">
                  <c:v>38.560000000000009</c:v>
                </c:pt>
                <c:pt idx="28">
                  <c:v>33.650000000000006</c:v>
                </c:pt>
                <c:pt idx="29">
                  <c:v>33.650000000000006</c:v>
                </c:pt>
                <c:pt idx="30">
                  <c:v>10.298</c:v>
                </c:pt>
                <c:pt idx="31">
                  <c:v>19.189999999999987</c:v>
                </c:pt>
                <c:pt idx="32">
                  <c:v>19.189999999999987</c:v>
                </c:pt>
                <c:pt idx="33">
                  <c:v>29.639999999999993</c:v>
                </c:pt>
                <c:pt idx="34">
                  <c:v>35.01</c:v>
                </c:pt>
                <c:pt idx="35">
                  <c:v>33.650000000000006</c:v>
                </c:pt>
                <c:pt idx="36">
                  <c:v>33.650000000000006</c:v>
                </c:pt>
                <c:pt idx="37">
                  <c:v>10.298</c:v>
                </c:pt>
                <c:pt idx="38">
                  <c:v>19.189999999999987</c:v>
                </c:pt>
                <c:pt idx="39">
                  <c:v>19.189999999999987</c:v>
                </c:pt>
                <c:pt idx="40">
                  <c:v>24.17</c:v>
                </c:pt>
                <c:pt idx="41">
                  <c:v>14.639999999999999</c:v>
                </c:pt>
                <c:pt idx="42">
                  <c:v>29.639999999999993</c:v>
                </c:pt>
                <c:pt idx="43">
                  <c:v>35.01</c:v>
                </c:pt>
                <c:pt idx="44">
                  <c:v>33.650000000000006</c:v>
                </c:pt>
                <c:pt idx="45">
                  <c:v>33.650000000000006</c:v>
                </c:pt>
                <c:pt idx="46">
                  <c:v>10.298</c:v>
                </c:pt>
                <c:pt idx="47">
                  <c:v>19.189999999999987</c:v>
                </c:pt>
                <c:pt idx="48">
                  <c:v>19.189999999999987</c:v>
                </c:pt>
                <c:pt idx="49">
                  <c:v>29.639999999999993</c:v>
                </c:pt>
                <c:pt idx="50">
                  <c:v>19.189999999999987</c:v>
                </c:pt>
                <c:pt idx="51">
                  <c:v>24.17</c:v>
                </c:pt>
                <c:pt idx="52">
                  <c:v>29.639999999999993</c:v>
                </c:pt>
                <c:pt idx="53">
                  <c:v>14.639999999999999</c:v>
                </c:pt>
                <c:pt idx="54">
                  <c:v>35.01</c:v>
                </c:pt>
                <c:pt idx="55">
                  <c:v>33.650000000000006</c:v>
                </c:pt>
                <c:pt idx="56">
                  <c:v>33.650000000000006</c:v>
                </c:pt>
                <c:pt idx="57">
                  <c:v>44.120000000000012</c:v>
                </c:pt>
                <c:pt idx="58">
                  <c:v>10.298</c:v>
                </c:pt>
                <c:pt idx="59">
                  <c:v>67.649999999999991</c:v>
                </c:pt>
                <c:pt idx="60">
                  <c:v>19.189999999999987</c:v>
                </c:pt>
                <c:pt idx="61">
                  <c:v>19.189999999999987</c:v>
                </c:pt>
                <c:pt idx="62">
                  <c:v>29.639999999999993</c:v>
                </c:pt>
                <c:pt idx="63">
                  <c:v>19.189999999999987</c:v>
                </c:pt>
                <c:pt idx="64">
                  <c:v>10.298</c:v>
                </c:pt>
                <c:pt idx="65">
                  <c:v>44.02000000000001</c:v>
                </c:pt>
                <c:pt idx="66">
                  <c:v>29.639999999999993</c:v>
                </c:pt>
                <c:pt idx="67">
                  <c:v>19.189999999999987</c:v>
                </c:pt>
                <c:pt idx="68">
                  <c:v>29.639999999999993</c:v>
                </c:pt>
                <c:pt idx="69">
                  <c:v>14.639999999999999</c:v>
                </c:pt>
                <c:pt idx="70">
                  <c:v>29.639999999999993</c:v>
                </c:pt>
                <c:pt idx="71">
                  <c:v>19.189999999999987</c:v>
                </c:pt>
                <c:pt idx="72">
                  <c:v>34.660000000000011</c:v>
                </c:pt>
                <c:pt idx="73">
                  <c:v>35.01</c:v>
                </c:pt>
                <c:pt idx="74">
                  <c:v>19.189999999999987</c:v>
                </c:pt>
                <c:pt idx="75">
                  <c:v>19.189999999999987</c:v>
                </c:pt>
                <c:pt idx="76">
                  <c:v>24.17</c:v>
                </c:pt>
                <c:pt idx="77">
                  <c:v>38.560000000000009</c:v>
                </c:pt>
                <c:pt idx="78">
                  <c:v>19.189999999999987</c:v>
                </c:pt>
                <c:pt idx="79">
                  <c:v>19.189999999999987</c:v>
                </c:pt>
                <c:pt idx="80">
                  <c:v>24.17</c:v>
                </c:pt>
                <c:pt idx="81">
                  <c:v>29.639999999999993</c:v>
                </c:pt>
                <c:pt idx="82">
                  <c:v>19.010000000000005</c:v>
                </c:pt>
                <c:pt idx="83">
                  <c:v>14.639999999999999</c:v>
                </c:pt>
                <c:pt idx="84">
                  <c:v>35.01</c:v>
                </c:pt>
                <c:pt idx="85">
                  <c:v>19.189999999999987</c:v>
                </c:pt>
                <c:pt idx="86">
                  <c:v>19.189999999999987</c:v>
                </c:pt>
                <c:pt idx="87">
                  <c:v>57.720000000000013</c:v>
                </c:pt>
                <c:pt idx="88">
                  <c:v>33.650000000000006</c:v>
                </c:pt>
                <c:pt idx="89">
                  <c:v>19.189999999999987</c:v>
                </c:pt>
                <c:pt idx="90">
                  <c:v>24.17</c:v>
                </c:pt>
                <c:pt idx="91">
                  <c:v>29.639999999999993</c:v>
                </c:pt>
                <c:pt idx="92">
                  <c:v>33.100000000000009</c:v>
                </c:pt>
                <c:pt idx="93">
                  <c:v>14.639999999999999</c:v>
                </c:pt>
                <c:pt idx="94">
                  <c:v>35.01</c:v>
                </c:pt>
                <c:pt idx="95">
                  <c:v>19.189999999999987</c:v>
                </c:pt>
                <c:pt idx="96">
                  <c:v>51.540000000000006</c:v>
                </c:pt>
                <c:pt idx="97">
                  <c:v>30.07</c:v>
                </c:pt>
                <c:pt idx="98">
                  <c:v>10.298</c:v>
                </c:pt>
                <c:pt idx="99">
                  <c:v>19.189999999999987</c:v>
                </c:pt>
                <c:pt idx="100">
                  <c:v>19.189999999999987</c:v>
                </c:pt>
                <c:pt idx="101">
                  <c:v>14.639999999999999</c:v>
                </c:pt>
                <c:pt idx="102">
                  <c:v>19.189999999999987</c:v>
                </c:pt>
                <c:pt idx="103">
                  <c:v>30.07</c:v>
                </c:pt>
                <c:pt idx="104">
                  <c:v>33.650000000000006</c:v>
                </c:pt>
                <c:pt idx="105">
                  <c:v>19.189999999999987</c:v>
                </c:pt>
                <c:pt idx="106">
                  <c:v>30.07</c:v>
                </c:pt>
                <c:pt idx="107">
                  <c:v>10.298</c:v>
                </c:pt>
                <c:pt idx="108">
                  <c:v>34.660000000000011</c:v>
                </c:pt>
                <c:pt idx="109">
                  <c:v>10.298</c:v>
                </c:pt>
                <c:pt idx="110">
                  <c:v>35.01</c:v>
                </c:pt>
                <c:pt idx="111">
                  <c:v>10.298</c:v>
                </c:pt>
                <c:pt idx="112">
                  <c:v>19.189999999999987</c:v>
                </c:pt>
                <c:pt idx="113">
                  <c:v>33.650000000000006</c:v>
                </c:pt>
                <c:pt idx="114">
                  <c:v>19.189999999999987</c:v>
                </c:pt>
                <c:pt idx="115">
                  <c:v>34.660000000000011</c:v>
                </c:pt>
                <c:pt idx="116">
                  <c:v>30.07</c:v>
                </c:pt>
                <c:pt idx="117">
                  <c:v>29.639999999999993</c:v>
                </c:pt>
                <c:pt idx="118">
                  <c:v>14.639999999999999</c:v>
                </c:pt>
                <c:pt idx="119">
                  <c:v>19.010000000000005</c:v>
                </c:pt>
                <c:pt idx="120">
                  <c:v>14.639999999999999</c:v>
                </c:pt>
                <c:pt idx="121">
                  <c:v>19.010000000000005</c:v>
                </c:pt>
                <c:pt idx="122">
                  <c:v>19.010000000000005</c:v>
                </c:pt>
                <c:pt idx="123">
                  <c:v>19.010000000000005</c:v>
                </c:pt>
                <c:pt idx="124">
                  <c:v>38.560000000000009</c:v>
                </c:pt>
                <c:pt idx="125">
                  <c:v>33.650000000000006</c:v>
                </c:pt>
                <c:pt idx="126">
                  <c:v>19.189999999999987</c:v>
                </c:pt>
                <c:pt idx="127">
                  <c:v>10.298</c:v>
                </c:pt>
                <c:pt idx="128">
                  <c:v>14.639999999999999</c:v>
                </c:pt>
                <c:pt idx="129">
                  <c:v>19.010000000000005</c:v>
                </c:pt>
                <c:pt idx="130">
                  <c:v>35.01</c:v>
                </c:pt>
                <c:pt idx="131">
                  <c:v>10.298</c:v>
                </c:pt>
                <c:pt idx="132">
                  <c:v>33.650000000000006</c:v>
                </c:pt>
                <c:pt idx="133">
                  <c:v>30.07</c:v>
                </c:pt>
                <c:pt idx="134">
                  <c:v>19.189999999999987</c:v>
                </c:pt>
                <c:pt idx="135">
                  <c:v>30.07</c:v>
                </c:pt>
                <c:pt idx="136">
                  <c:v>19.189999999999987</c:v>
                </c:pt>
                <c:pt idx="137">
                  <c:v>30.07</c:v>
                </c:pt>
                <c:pt idx="138">
                  <c:v>19.189999999999987</c:v>
                </c:pt>
                <c:pt idx="139">
                  <c:v>30.07</c:v>
                </c:pt>
                <c:pt idx="140">
                  <c:v>10.298</c:v>
                </c:pt>
                <c:pt idx="141">
                  <c:v>33.650000000000006</c:v>
                </c:pt>
                <c:pt idx="142">
                  <c:v>19.189999999999987</c:v>
                </c:pt>
                <c:pt idx="143">
                  <c:v>44.02000000000001</c:v>
                </c:pt>
                <c:pt idx="144">
                  <c:v>14.639999999999999</c:v>
                </c:pt>
                <c:pt idx="145">
                  <c:v>19.189999999999987</c:v>
                </c:pt>
                <c:pt idx="146">
                  <c:v>30.07</c:v>
                </c:pt>
                <c:pt idx="147">
                  <c:v>33.650000000000006</c:v>
                </c:pt>
                <c:pt idx="148">
                  <c:v>19.189999999999987</c:v>
                </c:pt>
                <c:pt idx="149">
                  <c:v>30.07</c:v>
                </c:pt>
                <c:pt idx="150">
                  <c:v>19.189999999999987</c:v>
                </c:pt>
                <c:pt idx="151">
                  <c:v>10.298</c:v>
                </c:pt>
                <c:pt idx="152">
                  <c:v>19.189999999999987</c:v>
                </c:pt>
                <c:pt idx="153">
                  <c:v>10.298</c:v>
                </c:pt>
                <c:pt idx="154">
                  <c:v>19.189999999999987</c:v>
                </c:pt>
                <c:pt idx="155">
                  <c:v>10.298</c:v>
                </c:pt>
                <c:pt idx="156">
                  <c:v>33.650000000000006</c:v>
                </c:pt>
                <c:pt idx="157">
                  <c:v>29.639999999999993</c:v>
                </c:pt>
                <c:pt idx="158">
                  <c:v>19.189999999999987</c:v>
                </c:pt>
                <c:pt idx="159">
                  <c:v>33.650000000000006</c:v>
                </c:pt>
                <c:pt idx="160">
                  <c:v>33.650000000000006</c:v>
                </c:pt>
                <c:pt idx="161">
                  <c:v>33.650000000000006</c:v>
                </c:pt>
                <c:pt idx="162">
                  <c:v>19.189999999999987</c:v>
                </c:pt>
                <c:pt idx="163">
                  <c:v>19.189999999999987</c:v>
                </c:pt>
                <c:pt idx="164">
                  <c:v>30.07</c:v>
                </c:pt>
                <c:pt idx="165">
                  <c:v>33.650000000000006</c:v>
                </c:pt>
                <c:pt idx="166">
                  <c:v>19.189999999999987</c:v>
                </c:pt>
                <c:pt idx="167">
                  <c:v>30.07</c:v>
                </c:pt>
                <c:pt idx="168">
                  <c:v>19.189999999999987</c:v>
                </c:pt>
                <c:pt idx="169">
                  <c:v>10.298</c:v>
                </c:pt>
                <c:pt idx="170">
                  <c:v>19.189999999999987</c:v>
                </c:pt>
                <c:pt idx="171">
                  <c:v>19.189999999999987</c:v>
                </c:pt>
                <c:pt idx="172">
                  <c:v>14.639999999999999</c:v>
                </c:pt>
                <c:pt idx="173">
                  <c:v>24.17</c:v>
                </c:pt>
                <c:pt idx="174">
                  <c:v>33.650000000000006</c:v>
                </c:pt>
                <c:pt idx="175">
                  <c:v>10.298</c:v>
                </c:pt>
                <c:pt idx="176">
                  <c:v>19.189999999999987</c:v>
                </c:pt>
                <c:pt idx="177">
                  <c:v>33.650000000000006</c:v>
                </c:pt>
                <c:pt idx="178">
                  <c:v>33.650000000000006</c:v>
                </c:pt>
                <c:pt idx="179">
                  <c:v>33.650000000000006</c:v>
                </c:pt>
                <c:pt idx="180">
                  <c:v>30.07</c:v>
                </c:pt>
                <c:pt idx="181">
                  <c:v>33.650000000000006</c:v>
                </c:pt>
                <c:pt idx="182">
                  <c:v>19.189999999999987</c:v>
                </c:pt>
                <c:pt idx="183">
                  <c:v>19.189999999999987</c:v>
                </c:pt>
                <c:pt idx="184">
                  <c:v>19.189999999999987</c:v>
                </c:pt>
                <c:pt idx="185">
                  <c:v>19.189999999999987</c:v>
                </c:pt>
                <c:pt idx="186">
                  <c:v>30.07</c:v>
                </c:pt>
                <c:pt idx="187">
                  <c:v>19.189999999999987</c:v>
                </c:pt>
                <c:pt idx="188">
                  <c:v>10.298</c:v>
                </c:pt>
                <c:pt idx="189">
                  <c:v>19.189999999999987</c:v>
                </c:pt>
                <c:pt idx="190">
                  <c:v>33.650000000000006</c:v>
                </c:pt>
                <c:pt idx="191">
                  <c:v>33.650000000000006</c:v>
                </c:pt>
                <c:pt idx="192">
                  <c:v>33.650000000000006</c:v>
                </c:pt>
                <c:pt idx="193">
                  <c:v>19.189999999999987</c:v>
                </c:pt>
                <c:pt idx="194">
                  <c:v>19.189999999999987</c:v>
                </c:pt>
                <c:pt idx="195">
                  <c:v>10.298</c:v>
                </c:pt>
                <c:pt idx="196">
                  <c:v>19.189999999999987</c:v>
                </c:pt>
                <c:pt idx="197">
                  <c:v>10.298</c:v>
                </c:pt>
                <c:pt idx="198">
                  <c:v>24.17</c:v>
                </c:pt>
                <c:pt idx="199">
                  <c:v>10.298</c:v>
                </c:pt>
                <c:pt idx="200">
                  <c:v>30.07</c:v>
                </c:pt>
                <c:pt idx="201">
                  <c:v>33.650000000000006</c:v>
                </c:pt>
                <c:pt idx="202">
                  <c:v>19.189999999999987</c:v>
                </c:pt>
                <c:pt idx="203">
                  <c:v>19.189999999999987</c:v>
                </c:pt>
                <c:pt idx="204">
                  <c:v>19.189999999999987</c:v>
                </c:pt>
                <c:pt idx="205">
                  <c:v>19.189999999999987</c:v>
                </c:pt>
                <c:pt idx="206">
                  <c:v>30.07</c:v>
                </c:pt>
                <c:pt idx="207">
                  <c:v>10.298</c:v>
                </c:pt>
                <c:pt idx="208">
                  <c:v>33.650000000000006</c:v>
                </c:pt>
                <c:pt idx="209">
                  <c:v>19.189999999999987</c:v>
                </c:pt>
                <c:pt idx="210">
                  <c:v>56.14</c:v>
                </c:pt>
                <c:pt idx="211">
                  <c:v>19.189999999999987</c:v>
                </c:pt>
                <c:pt idx="212">
                  <c:v>14.639999999999999</c:v>
                </c:pt>
                <c:pt idx="213">
                  <c:v>19.189999999999987</c:v>
                </c:pt>
                <c:pt idx="214">
                  <c:v>33.650000000000006</c:v>
                </c:pt>
                <c:pt idx="215">
                  <c:v>33.650000000000006</c:v>
                </c:pt>
                <c:pt idx="216">
                  <c:v>33.650000000000006</c:v>
                </c:pt>
                <c:pt idx="217">
                  <c:v>30.07</c:v>
                </c:pt>
                <c:pt idx="218">
                  <c:v>33.650000000000006</c:v>
                </c:pt>
                <c:pt idx="219">
                  <c:v>19.189999999999987</c:v>
                </c:pt>
                <c:pt idx="220">
                  <c:v>30.07</c:v>
                </c:pt>
                <c:pt idx="221">
                  <c:v>19.189999999999987</c:v>
                </c:pt>
                <c:pt idx="222">
                  <c:v>10.298</c:v>
                </c:pt>
                <c:pt idx="223">
                  <c:v>19.189999999999987</c:v>
                </c:pt>
                <c:pt idx="224">
                  <c:v>10.298</c:v>
                </c:pt>
                <c:pt idx="225">
                  <c:v>19.189999999999987</c:v>
                </c:pt>
                <c:pt idx="226">
                  <c:v>10.298</c:v>
                </c:pt>
                <c:pt idx="227">
                  <c:v>33.650000000000006</c:v>
                </c:pt>
                <c:pt idx="228">
                  <c:v>29.639999999999993</c:v>
                </c:pt>
                <c:pt idx="229">
                  <c:v>19.189999999999987</c:v>
                </c:pt>
                <c:pt idx="230">
                  <c:v>33.650000000000006</c:v>
                </c:pt>
                <c:pt idx="231">
                  <c:v>33.650000000000006</c:v>
                </c:pt>
                <c:pt idx="232">
                  <c:v>33.650000000000006</c:v>
                </c:pt>
                <c:pt idx="233">
                  <c:v>30.07</c:v>
                </c:pt>
                <c:pt idx="234">
                  <c:v>33.650000000000006</c:v>
                </c:pt>
                <c:pt idx="235">
                  <c:v>19.189999999999987</c:v>
                </c:pt>
                <c:pt idx="236">
                  <c:v>19.189999999999987</c:v>
                </c:pt>
                <c:pt idx="237">
                  <c:v>19.010000000000005</c:v>
                </c:pt>
                <c:pt idx="238">
                  <c:v>19.189999999999987</c:v>
                </c:pt>
                <c:pt idx="239">
                  <c:v>19.189999999999987</c:v>
                </c:pt>
                <c:pt idx="240">
                  <c:v>19.189999999999987</c:v>
                </c:pt>
                <c:pt idx="241">
                  <c:v>19.189999999999987</c:v>
                </c:pt>
                <c:pt idx="242">
                  <c:v>19.189999999999987</c:v>
                </c:pt>
                <c:pt idx="243">
                  <c:v>19.189999999999987</c:v>
                </c:pt>
                <c:pt idx="244">
                  <c:v>10.298</c:v>
                </c:pt>
                <c:pt idx="245">
                  <c:v>14.639999999999999</c:v>
                </c:pt>
                <c:pt idx="246">
                  <c:v>24.17</c:v>
                </c:pt>
                <c:pt idx="247">
                  <c:v>19.189999999999987</c:v>
                </c:pt>
                <c:pt idx="248">
                  <c:v>10.298</c:v>
                </c:pt>
                <c:pt idx="249">
                  <c:v>19.189999999999987</c:v>
                </c:pt>
                <c:pt idx="250">
                  <c:v>33.650000000000006</c:v>
                </c:pt>
                <c:pt idx="251">
                  <c:v>33.650000000000006</c:v>
                </c:pt>
                <c:pt idx="252">
                  <c:v>14.639999999999999</c:v>
                </c:pt>
                <c:pt idx="253">
                  <c:v>33.650000000000006</c:v>
                </c:pt>
                <c:pt idx="254">
                  <c:v>33.650000000000006</c:v>
                </c:pt>
                <c:pt idx="255">
                  <c:v>33.650000000000006</c:v>
                </c:pt>
                <c:pt idx="256">
                  <c:v>10.298</c:v>
                </c:pt>
                <c:pt idx="257">
                  <c:v>19.189999999999987</c:v>
                </c:pt>
                <c:pt idx="258">
                  <c:v>24.17</c:v>
                </c:pt>
                <c:pt idx="259">
                  <c:v>10.298</c:v>
                </c:pt>
                <c:pt idx="260">
                  <c:v>33.650000000000006</c:v>
                </c:pt>
                <c:pt idx="261">
                  <c:v>19.189999999999987</c:v>
                </c:pt>
                <c:pt idx="262">
                  <c:v>44.02000000000001</c:v>
                </c:pt>
                <c:pt idx="263">
                  <c:v>33.650000000000006</c:v>
                </c:pt>
                <c:pt idx="264">
                  <c:v>10.298</c:v>
                </c:pt>
                <c:pt idx="265">
                  <c:v>33.650000000000006</c:v>
                </c:pt>
                <c:pt idx="266">
                  <c:v>24.17</c:v>
                </c:pt>
                <c:pt idx="267">
                  <c:v>19.189999999999987</c:v>
                </c:pt>
                <c:pt idx="268">
                  <c:v>19.189999999999987</c:v>
                </c:pt>
                <c:pt idx="269">
                  <c:v>44.02000000000001</c:v>
                </c:pt>
                <c:pt idx="270">
                  <c:v>33.650000000000006</c:v>
                </c:pt>
                <c:pt idx="271">
                  <c:v>10.298</c:v>
                </c:pt>
                <c:pt idx="272">
                  <c:v>19.189999999999987</c:v>
                </c:pt>
                <c:pt idx="273">
                  <c:v>24.17</c:v>
                </c:pt>
                <c:pt idx="274">
                  <c:v>30.07</c:v>
                </c:pt>
                <c:pt idx="275">
                  <c:v>19.189999999999987</c:v>
                </c:pt>
                <c:pt idx="276">
                  <c:v>30.07</c:v>
                </c:pt>
                <c:pt idx="277">
                  <c:v>19.189999999999987</c:v>
                </c:pt>
                <c:pt idx="278">
                  <c:v>24.17</c:v>
                </c:pt>
                <c:pt idx="279">
                  <c:v>10.298</c:v>
                </c:pt>
                <c:pt idx="280">
                  <c:v>24.17</c:v>
                </c:pt>
                <c:pt idx="281">
                  <c:v>24.17</c:v>
                </c:pt>
                <c:pt idx="282">
                  <c:v>24.17</c:v>
                </c:pt>
                <c:pt idx="283">
                  <c:v>14.639999999999999</c:v>
                </c:pt>
                <c:pt idx="284">
                  <c:v>24.17</c:v>
                </c:pt>
                <c:pt idx="285">
                  <c:v>19.189999999999987</c:v>
                </c:pt>
                <c:pt idx="286">
                  <c:v>19.189999999999987</c:v>
                </c:pt>
                <c:pt idx="287">
                  <c:v>19.189999999999987</c:v>
                </c:pt>
                <c:pt idx="288">
                  <c:v>10.298</c:v>
                </c:pt>
                <c:pt idx="289">
                  <c:v>33.650000000000006</c:v>
                </c:pt>
                <c:pt idx="290">
                  <c:v>19.189999999999987</c:v>
                </c:pt>
                <c:pt idx="291">
                  <c:v>44.02000000000001</c:v>
                </c:pt>
                <c:pt idx="292">
                  <c:v>10.298</c:v>
                </c:pt>
                <c:pt idx="293">
                  <c:v>19.189999999999987</c:v>
                </c:pt>
                <c:pt idx="294">
                  <c:v>33.650000000000006</c:v>
                </c:pt>
                <c:pt idx="295">
                  <c:v>24.17</c:v>
                </c:pt>
                <c:pt idx="296">
                  <c:v>10.298</c:v>
                </c:pt>
                <c:pt idx="297">
                  <c:v>33.650000000000006</c:v>
                </c:pt>
                <c:pt idx="298">
                  <c:v>19.189999999999987</c:v>
                </c:pt>
                <c:pt idx="299">
                  <c:v>14.639999999999999</c:v>
                </c:pt>
                <c:pt idx="300">
                  <c:v>44.02000000000001</c:v>
                </c:pt>
                <c:pt idx="301">
                  <c:v>33.650000000000006</c:v>
                </c:pt>
                <c:pt idx="302">
                  <c:v>10.298</c:v>
                </c:pt>
                <c:pt idx="303">
                  <c:v>33.650000000000006</c:v>
                </c:pt>
                <c:pt idx="304">
                  <c:v>14.639999999999999</c:v>
                </c:pt>
                <c:pt idx="305">
                  <c:v>24.17</c:v>
                </c:pt>
                <c:pt idx="306">
                  <c:v>10.298</c:v>
                </c:pt>
                <c:pt idx="307">
                  <c:v>33.650000000000006</c:v>
                </c:pt>
                <c:pt idx="308">
                  <c:v>19.189999999999987</c:v>
                </c:pt>
                <c:pt idx="309">
                  <c:v>44.02000000000001</c:v>
                </c:pt>
                <c:pt idx="310">
                  <c:v>33.650000000000006</c:v>
                </c:pt>
                <c:pt idx="311">
                  <c:v>10.298</c:v>
                </c:pt>
                <c:pt idx="312">
                  <c:v>33.650000000000006</c:v>
                </c:pt>
                <c:pt idx="313">
                  <c:v>14.639999999999999</c:v>
                </c:pt>
                <c:pt idx="314">
                  <c:v>14.639999999999999</c:v>
                </c:pt>
                <c:pt idx="315">
                  <c:v>33.650000000000006</c:v>
                </c:pt>
                <c:pt idx="316">
                  <c:v>33.650000000000006</c:v>
                </c:pt>
                <c:pt idx="317">
                  <c:v>10.298</c:v>
                </c:pt>
                <c:pt idx="318">
                  <c:v>33.650000000000006</c:v>
                </c:pt>
                <c:pt idx="319">
                  <c:v>10.298</c:v>
                </c:pt>
                <c:pt idx="320">
                  <c:v>24.17</c:v>
                </c:pt>
                <c:pt idx="321">
                  <c:v>19.189999999999987</c:v>
                </c:pt>
                <c:pt idx="322">
                  <c:v>10.298</c:v>
                </c:pt>
                <c:pt idx="323">
                  <c:v>19.189999999999987</c:v>
                </c:pt>
                <c:pt idx="324">
                  <c:v>30.07</c:v>
                </c:pt>
                <c:pt idx="325">
                  <c:v>24.17</c:v>
                </c:pt>
                <c:pt idx="326">
                  <c:v>10.298</c:v>
                </c:pt>
                <c:pt idx="327">
                  <c:v>24.17</c:v>
                </c:pt>
                <c:pt idx="328">
                  <c:v>14.639999999999999</c:v>
                </c:pt>
                <c:pt idx="329">
                  <c:v>33.650000000000006</c:v>
                </c:pt>
                <c:pt idx="330">
                  <c:v>10.298</c:v>
                </c:pt>
                <c:pt idx="331">
                  <c:v>10.298</c:v>
                </c:pt>
                <c:pt idx="332">
                  <c:v>30.07</c:v>
                </c:pt>
                <c:pt idx="333">
                  <c:v>10.298</c:v>
                </c:pt>
                <c:pt idx="334">
                  <c:v>33.650000000000006</c:v>
                </c:pt>
                <c:pt idx="335">
                  <c:v>10.298</c:v>
                </c:pt>
                <c:pt idx="336">
                  <c:v>19.189999999999987</c:v>
                </c:pt>
                <c:pt idx="337">
                  <c:v>33.650000000000006</c:v>
                </c:pt>
                <c:pt idx="338">
                  <c:v>10.298</c:v>
                </c:pt>
                <c:pt idx="339">
                  <c:v>44.02000000000001</c:v>
                </c:pt>
                <c:pt idx="340">
                  <c:v>30.07</c:v>
                </c:pt>
                <c:pt idx="341">
                  <c:v>30.07</c:v>
                </c:pt>
                <c:pt idx="342">
                  <c:v>30.07</c:v>
                </c:pt>
                <c:pt idx="343">
                  <c:v>19.189999999999987</c:v>
                </c:pt>
                <c:pt idx="344">
                  <c:v>14.639999999999999</c:v>
                </c:pt>
                <c:pt idx="345">
                  <c:v>30.07</c:v>
                </c:pt>
                <c:pt idx="346">
                  <c:v>10.298</c:v>
                </c:pt>
                <c:pt idx="347">
                  <c:v>19.189999999999987</c:v>
                </c:pt>
                <c:pt idx="348">
                  <c:v>33.650000000000006</c:v>
                </c:pt>
                <c:pt idx="349">
                  <c:v>19.189999999999987</c:v>
                </c:pt>
                <c:pt idx="350">
                  <c:v>19.189999999999987</c:v>
                </c:pt>
                <c:pt idx="351">
                  <c:v>10.298</c:v>
                </c:pt>
                <c:pt idx="352">
                  <c:v>19.189999999999987</c:v>
                </c:pt>
                <c:pt idx="353">
                  <c:v>10.298</c:v>
                </c:pt>
                <c:pt idx="354">
                  <c:v>35.01</c:v>
                </c:pt>
                <c:pt idx="355">
                  <c:v>33.650000000000006</c:v>
                </c:pt>
                <c:pt idx="356">
                  <c:v>19.189999999999987</c:v>
                </c:pt>
                <c:pt idx="357">
                  <c:v>10.298</c:v>
                </c:pt>
                <c:pt idx="358">
                  <c:v>33.650000000000006</c:v>
                </c:pt>
                <c:pt idx="359">
                  <c:v>19.189999999999987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0126080"/>
        <c:axId val="350128000"/>
      </c:scatterChart>
      <c:scatterChart>
        <c:scatterStyle val="smoothMarker"/>
        <c:varyColors val="0"/>
        <c:ser>
          <c:idx val="1"/>
          <c:order val="1"/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'c880_graphs'!$AI$8:$AI$11</c:f>
              <c:numCache>
                <c:formatCode>General</c:formatCode>
                <c:ptCount val="4"/>
                <c:pt idx="0">
                  <c:v>0</c:v>
                </c:pt>
                <c:pt idx="1">
                  <c:v>100</c:v>
                </c:pt>
                <c:pt idx="2">
                  <c:v>300</c:v>
                </c:pt>
                <c:pt idx="3">
                  <c:v>500</c:v>
                </c:pt>
              </c:numCache>
            </c:numRef>
          </c:xVal>
          <c:yVal>
            <c:numRef>
              <c:f>'c880_graphs'!$AJ$8:$AJ$11</c:f>
              <c:numCache>
                <c:formatCode>General</c:formatCode>
                <c:ptCount val="4"/>
                <c:pt idx="0">
                  <c:v>0</c:v>
                </c:pt>
                <c:pt idx="1">
                  <c:v>100</c:v>
                </c:pt>
                <c:pt idx="2">
                  <c:v>300</c:v>
                </c:pt>
                <c:pt idx="3">
                  <c:v>500</c:v>
                </c:pt>
              </c:numCache>
            </c:numRef>
          </c:yVal>
          <c:smooth val="1"/>
        </c:ser>
        <c:ser>
          <c:idx val="2"/>
          <c:order val="2"/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'c880_graphs'!$AK$8:$AK$11</c:f>
              <c:numCache>
                <c:formatCode>General</c:formatCode>
                <c:ptCount val="4"/>
                <c:pt idx="0">
                  <c:v>336.9</c:v>
                </c:pt>
                <c:pt idx="1">
                  <c:v>336.9</c:v>
                </c:pt>
                <c:pt idx="2">
                  <c:v>336.9</c:v>
                </c:pt>
                <c:pt idx="3">
                  <c:v>336.9</c:v>
                </c:pt>
              </c:numCache>
            </c:numRef>
          </c:xVal>
          <c:yVal>
            <c:numRef>
              <c:f>'c880_graphs'!$AI$8:$AI$11</c:f>
              <c:numCache>
                <c:formatCode>General</c:formatCode>
                <c:ptCount val="4"/>
                <c:pt idx="0">
                  <c:v>0</c:v>
                </c:pt>
                <c:pt idx="1">
                  <c:v>100</c:v>
                </c:pt>
                <c:pt idx="2">
                  <c:v>300</c:v>
                </c:pt>
                <c:pt idx="3">
                  <c:v>500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0126080"/>
        <c:axId val="350128000"/>
      </c:scatterChart>
      <c:valAx>
        <c:axId val="350126080"/>
        <c:scaling>
          <c:orientation val="minMax"/>
          <c:max val="5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Slack (</a:t>
                </a:r>
                <a:r>
                  <a:rPr lang="en-US" dirty="0" err="1"/>
                  <a:t>ps</a:t>
                </a:r>
                <a:r>
                  <a:rPr lang="en-US" dirty="0"/>
                  <a:t>)</a:t>
                </a:r>
              </a:p>
            </c:rich>
          </c:tx>
          <c:layout>
            <c:manualLayout>
              <c:xMode val="edge"/>
              <c:yMode val="edge"/>
              <c:x val="0.36142988775339296"/>
              <c:y val="0.89565020281555763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crossAx val="350128000"/>
        <c:crosses val="autoZero"/>
        <c:crossBetween val="midCat"/>
        <c:majorUnit val="100"/>
      </c:valAx>
      <c:valAx>
        <c:axId val="350128000"/>
        <c:scaling>
          <c:orientation val="minMax"/>
          <c:max val="50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dl-dh (ps)</a:t>
                </a:r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crossAx val="350126080"/>
        <c:crosses val="autoZero"/>
        <c:crossBetween val="midCat"/>
        <c:majorUnit val="100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Arial Black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c880</a:t>
            </a:r>
            <a:endParaRPr lang="en-US" dirty="0"/>
          </a:p>
        </c:rich>
      </c:tx>
      <c:layout>
        <c:manualLayout>
          <c:xMode val="edge"/>
          <c:yMode val="edge"/>
          <c:x val="0.81845381526104422"/>
          <c:y val="0.3283582732711004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540379567938623"/>
          <c:y val="0.19297218493598639"/>
          <c:w val="0.63652836664647761"/>
          <c:h val="0.62896807869473148"/>
        </c:manualLayout>
      </c:layout>
      <c:scatterChart>
        <c:scatterStyle val="lineMarker"/>
        <c:varyColors val="0"/>
        <c:ser>
          <c:idx val="0"/>
          <c:order val="0"/>
          <c:tx>
            <c:v>High Voltage gates</c:v>
          </c:tx>
          <c:spPr>
            <a:ln w="28575">
              <a:noFill/>
            </a:ln>
          </c:spPr>
          <c:marker>
            <c:symbol val="square"/>
            <c:size val="2"/>
            <c:spPr>
              <a:ln w="3175"/>
            </c:spPr>
          </c:marker>
          <c:xVal>
            <c:numRef>
              <c:f>'c880_graphs (5)'!$I$2:$I$361</c:f>
              <c:numCache>
                <c:formatCode>0.00</c:formatCode>
                <c:ptCount val="360"/>
                <c:pt idx="0">
                  <c:v>69.657999999999987</c:v>
                </c:pt>
                <c:pt idx="1">
                  <c:v>69.658000000000058</c:v>
                </c:pt>
                <c:pt idx="2">
                  <c:v>260.22000000000003</c:v>
                </c:pt>
                <c:pt idx="3">
                  <c:v>451.40000000000003</c:v>
                </c:pt>
                <c:pt idx="4">
                  <c:v>260.22000000000003</c:v>
                </c:pt>
                <c:pt idx="5">
                  <c:v>267.13</c:v>
                </c:pt>
                <c:pt idx="6">
                  <c:v>69.657999999999987</c:v>
                </c:pt>
                <c:pt idx="7">
                  <c:v>313.47999999999968</c:v>
                </c:pt>
                <c:pt idx="8">
                  <c:v>69.657999999999987</c:v>
                </c:pt>
                <c:pt idx="9">
                  <c:v>69.658000000000058</c:v>
                </c:pt>
                <c:pt idx="10">
                  <c:v>69.658000000000058</c:v>
                </c:pt>
                <c:pt idx="11">
                  <c:v>83.190000000000083</c:v>
                </c:pt>
                <c:pt idx="12">
                  <c:v>211.768</c:v>
                </c:pt>
                <c:pt idx="13">
                  <c:v>211.768</c:v>
                </c:pt>
                <c:pt idx="14">
                  <c:v>301.07</c:v>
                </c:pt>
                <c:pt idx="15">
                  <c:v>34.92</c:v>
                </c:pt>
                <c:pt idx="16">
                  <c:v>34.919999999999902</c:v>
                </c:pt>
                <c:pt idx="17">
                  <c:v>34.919999999999902</c:v>
                </c:pt>
                <c:pt idx="18">
                  <c:v>34.92</c:v>
                </c:pt>
                <c:pt idx="19">
                  <c:v>44.462000000000003</c:v>
                </c:pt>
                <c:pt idx="20">
                  <c:v>222.87</c:v>
                </c:pt>
                <c:pt idx="21">
                  <c:v>34.92</c:v>
                </c:pt>
                <c:pt idx="22">
                  <c:v>34.92</c:v>
                </c:pt>
                <c:pt idx="23">
                  <c:v>270.85000000000002</c:v>
                </c:pt>
                <c:pt idx="24">
                  <c:v>270.85000000000002</c:v>
                </c:pt>
                <c:pt idx="25">
                  <c:v>260.63199999999961</c:v>
                </c:pt>
                <c:pt idx="26">
                  <c:v>222.87</c:v>
                </c:pt>
                <c:pt idx="27">
                  <c:v>478.28200000000004</c:v>
                </c:pt>
                <c:pt idx="28">
                  <c:v>298.952</c:v>
                </c:pt>
                <c:pt idx="29">
                  <c:v>334.94200000000001</c:v>
                </c:pt>
                <c:pt idx="30">
                  <c:v>298.952</c:v>
                </c:pt>
                <c:pt idx="31">
                  <c:v>1.0339757656912843E-13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9.5419999999999696</c:v>
                </c:pt>
                <c:pt idx="36">
                  <c:v>222.87</c:v>
                </c:pt>
                <c:pt idx="37">
                  <c:v>0</c:v>
                </c:pt>
                <c:pt idx="38">
                  <c:v>0</c:v>
                </c:pt>
                <c:pt idx="39">
                  <c:v>270.85000000000002</c:v>
                </c:pt>
                <c:pt idx="40">
                  <c:v>270.85000000000002</c:v>
                </c:pt>
                <c:pt idx="41">
                  <c:v>260.63199999999961</c:v>
                </c:pt>
                <c:pt idx="42">
                  <c:v>222.87</c:v>
                </c:pt>
                <c:pt idx="43">
                  <c:v>478.28200000000004</c:v>
                </c:pt>
                <c:pt idx="44">
                  <c:v>298.952</c:v>
                </c:pt>
                <c:pt idx="45">
                  <c:v>334.94200000000001</c:v>
                </c:pt>
                <c:pt idx="46">
                  <c:v>298.952</c:v>
                </c:pt>
                <c:pt idx="47">
                  <c:v>64.60199999999999</c:v>
                </c:pt>
                <c:pt idx="48">
                  <c:v>64.60199999999999</c:v>
                </c:pt>
                <c:pt idx="49">
                  <c:v>0</c:v>
                </c:pt>
                <c:pt idx="50">
                  <c:v>0</c:v>
                </c:pt>
                <c:pt idx="51">
                  <c:v>209.51999999999998</c:v>
                </c:pt>
                <c:pt idx="52">
                  <c:v>209.51999999999998</c:v>
                </c:pt>
                <c:pt idx="53">
                  <c:v>0</c:v>
                </c:pt>
                <c:pt idx="54">
                  <c:v>0</c:v>
                </c:pt>
                <c:pt idx="55">
                  <c:v>163.68</c:v>
                </c:pt>
                <c:pt idx="56">
                  <c:v>163.68</c:v>
                </c:pt>
                <c:pt idx="57">
                  <c:v>0</c:v>
                </c:pt>
                <c:pt idx="58">
                  <c:v>0</c:v>
                </c:pt>
                <c:pt idx="59">
                  <c:v>190.8</c:v>
                </c:pt>
                <c:pt idx="60">
                  <c:v>163.68</c:v>
                </c:pt>
                <c:pt idx="61">
                  <c:v>166.98000000000013</c:v>
                </c:pt>
                <c:pt idx="62">
                  <c:v>177.05</c:v>
                </c:pt>
                <c:pt idx="63">
                  <c:v>241.18800000000007</c:v>
                </c:pt>
                <c:pt idx="64">
                  <c:v>163.68</c:v>
                </c:pt>
                <c:pt idx="65">
                  <c:v>272.06</c:v>
                </c:pt>
                <c:pt idx="66">
                  <c:v>230.42000000000004</c:v>
                </c:pt>
                <c:pt idx="67">
                  <c:v>209.51999999999998</c:v>
                </c:pt>
                <c:pt idx="68">
                  <c:v>212.82000000000014</c:v>
                </c:pt>
                <c:pt idx="69">
                  <c:v>222.89000000000001</c:v>
                </c:pt>
                <c:pt idx="70">
                  <c:v>287.02799999999974</c:v>
                </c:pt>
                <c:pt idx="71">
                  <c:v>209.51999999999998</c:v>
                </c:pt>
                <c:pt idx="72">
                  <c:v>317.90000000000003</c:v>
                </c:pt>
                <c:pt idx="73">
                  <c:v>222.87</c:v>
                </c:pt>
                <c:pt idx="74">
                  <c:v>222.87</c:v>
                </c:pt>
                <c:pt idx="75">
                  <c:v>230.42000000000004</c:v>
                </c:pt>
                <c:pt idx="76">
                  <c:v>222.87</c:v>
                </c:pt>
                <c:pt idx="77">
                  <c:v>226.17000000000002</c:v>
                </c:pt>
                <c:pt idx="78">
                  <c:v>236.23999999999998</c:v>
                </c:pt>
                <c:pt idx="79">
                  <c:v>300.37799999999999</c:v>
                </c:pt>
                <c:pt idx="80">
                  <c:v>222.87</c:v>
                </c:pt>
                <c:pt idx="81">
                  <c:v>331.25</c:v>
                </c:pt>
                <c:pt idx="82">
                  <c:v>104.75999999999999</c:v>
                </c:pt>
                <c:pt idx="83">
                  <c:v>104.75999999999999</c:v>
                </c:pt>
                <c:pt idx="84">
                  <c:v>104.75999999999999</c:v>
                </c:pt>
                <c:pt idx="85">
                  <c:v>104.75999999999999</c:v>
                </c:pt>
                <c:pt idx="86">
                  <c:v>104.75999999999999</c:v>
                </c:pt>
                <c:pt idx="87">
                  <c:v>104.75999999999999</c:v>
                </c:pt>
                <c:pt idx="88">
                  <c:v>114.30200000000001</c:v>
                </c:pt>
                <c:pt idx="89">
                  <c:v>0</c:v>
                </c:pt>
                <c:pt idx="90">
                  <c:v>0</c:v>
                </c:pt>
                <c:pt idx="91">
                  <c:v>243.72200000000001</c:v>
                </c:pt>
                <c:pt idx="92">
                  <c:v>224.86200000000014</c:v>
                </c:pt>
                <c:pt idx="93">
                  <c:v>224.86200000000014</c:v>
                </c:pt>
                <c:pt idx="94">
                  <c:v>139.68</c:v>
                </c:pt>
                <c:pt idx="95">
                  <c:v>289.75200000000001</c:v>
                </c:pt>
                <c:pt idx="96">
                  <c:v>160.58000000000001</c:v>
                </c:pt>
                <c:pt idx="97">
                  <c:v>447.40999999999974</c:v>
                </c:pt>
                <c:pt idx="98">
                  <c:v>478.28200000000004</c:v>
                </c:pt>
                <c:pt idx="99">
                  <c:v>298.952</c:v>
                </c:pt>
                <c:pt idx="100">
                  <c:v>334.94200000000001</c:v>
                </c:pt>
                <c:pt idx="101">
                  <c:v>298.952</c:v>
                </c:pt>
                <c:pt idx="102">
                  <c:v>139.68</c:v>
                </c:pt>
                <c:pt idx="103">
                  <c:v>139.68</c:v>
                </c:pt>
                <c:pt idx="104">
                  <c:v>142.98000000000016</c:v>
                </c:pt>
                <c:pt idx="105">
                  <c:v>153.05000000000001</c:v>
                </c:pt>
                <c:pt idx="106">
                  <c:v>153.05000000000001</c:v>
                </c:pt>
                <c:pt idx="107">
                  <c:v>217.18800000000007</c:v>
                </c:pt>
                <c:pt idx="108">
                  <c:v>142.98000000000016</c:v>
                </c:pt>
                <c:pt idx="109">
                  <c:v>139.68</c:v>
                </c:pt>
                <c:pt idx="110">
                  <c:v>248.06000000000003</c:v>
                </c:pt>
                <c:pt idx="111">
                  <c:v>211.04</c:v>
                </c:pt>
                <c:pt idx="112">
                  <c:v>262.512</c:v>
                </c:pt>
                <c:pt idx="113">
                  <c:v>447.59200000000004</c:v>
                </c:pt>
                <c:pt idx="114">
                  <c:v>447.59200000000004</c:v>
                </c:pt>
                <c:pt idx="115">
                  <c:v>447.59200000000004</c:v>
                </c:pt>
                <c:pt idx="116">
                  <c:v>262.512</c:v>
                </c:pt>
                <c:pt idx="117">
                  <c:v>262.512</c:v>
                </c:pt>
                <c:pt idx="118">
                  <c:v>267.37</c:v>
                </c:pt>
                <c:pt idx="119">
                  <c:v>267.37</c:v>
                </c:pt>
                <c:pt idx="120">
                  <c:v>340.36200000000002</c:v>
                </c:pt>
                <c:pt idx="121">
                  <c:v>211.04</c:v>
                </c:pt>
                <c:pt idx="122">
                  <c:v>298.952</c:v>
                </c:pt>
                <c:pt idx="123">
                  <c:v>211.04</c:v>
                </c:pt>
                <c:pt idx="124">
                  <c:v>211.04</c:v>
                </c:pt>
                <c:pt idx="125">
                  <c:v>211.04</c:v>
                </c:pt>
                <c:pt idx="126">
                  <c:v>211.04</c:v>
                </c:pt>
                <c:pt idx="127">
                  <c:v>220.58200000000014</c:v>
                </c:pt>
                <c:pt idx="128">
                  <c:v>224.39000000000001</c:v>
                </c:pt>
                <c:pt idx="129">
                  <c:v>224.39000000000001</c:v>
                </c:pt>
                <c:pt idx="130">
                  <c:v>447.40999999999974</c:v>
                </c:pt>
                <c:pt idx="131">
                  <c:v>170.60999999999999</c:v>
                </c:pt>
                <c:pt idx="132">
                  <c:v>170.60999999999999</c:v>
                </c:pt>
                <c:pt idx="133">
                  <c:v>238.63200000000001</c:v>
                </c:pt>
                <c:pt idx="134">
                  <c:v>238.63200000000001</c:v>
                </c:pt>
                <c:pt idx="135">
                  <c:v>297.262</c:v>
                </c:pt>
                <c:pt idx="136">
                  <c:v>170.60999999999999</c:v>
                </c:pt>
                <c:pt idx="137">
                  <c:v>170.60999999999999</c:v>
                </c:pt>
                <c:pt idx="138">
                  <c:v>170.60999999999999</c:v>
                </c:pt>
                <c:pt idx="139">
                  <c:v>170.60999999999999</c:v>
                </c:pt>
                <c:pt idx="140">
                  <c:v>184.142</c:v>
                </c:pt>
                <c:pt idx="141">
                  <c:v>206.23999999999998</c:v>
                </c:pt>
                <c:pt idx="142">
                  <c:v>268.14200000000028</c:v>
                </c:pt>
                <c:pt idx="143">
                  <c:v>206.23999999999998</c:v>
                </c:pt>
                <c:pt idx="144">
                  <c:v>478.28200000000004</c:v>
                </c:pt>
                <c:pt idx="145">
                  <c:v>334.94200000000001</c:v>
                </c:pt>
                <c:pt idx="146">
                  <c:v>444.5819999999996</c:v>
                </c:pt>
                <c:pt idx="147">
                  <c:v>334.94200000000001</c:v>
                </c:pt>
                <c:pt idx="148">
                  <c:v>139.68</c:v>
                </c:pt>
                <c:pt idx="149">
                  <c:v>139.68</c:v>
                </c:pt>
                <c:pt idx="150">
                  <c:v>139.68</c:v>
                </c:pt>
                <c:pt idx="151">
                  <c:v>139.68</c:v>
                </c:pt>
                <c:pt idx="152">
                  <c:v>139.68</c:v>
                </c:pt>
                <c:pt idx="153">
                  <c:v>139.68</c:v>
                </c:pt>
                <c:pt idx="154">
                  <c:v>149.22200000000001</c:v>
                </c:pt>
                <c:pt idx="155">
                  <c:v>0</c:v>
                </c:pt>
                <c:pt idx="156">
                  <c:v>0</c:v>
                </c:pt>
                <c:pt idx="157">
                  <c:v>61.748000000000211</c:v>
                </c:pt>
                <c:pt idx="158">
                  <c:v>61.748000000000111</c:v>
                </c:pt>
                <c:pt idx="159">
                  <c:v>0</c:v>
                </c:pt>
                <c:pt idx="160">
                  <c:v>0</c:v>
                </c:pt>
                <c:pt idx="161">
                  <c:v>30.099999999999987</c:v>
                </c:pt>
                <c:pt idx="162">
                  <c:v>30.100000000000101</c:v>
                </c:pt>
                <c:pt idx="163">
                  <c:v>0</c:v>
                </c:pt>
                <c:pt idx="164">
                  <c:v>0</c:v>
                </c:pt>
                <c:pt idx="165">
                  <c:v>52.340000000000096</c:v>
                </c:pt>
                <c:pt idx="166">
                  <c:v>30.100000000000101</c:v>
                </c:pt>
                <c:pt idx="167">
                  <c:v>30.100000000000101</c:v>
                </c:pt>
                <c:pt idx="168">
                  <c:v>54.760000000000211</c:v>
                </c:pt>
                <c:pt idx="169">
                  <c:v>90.860000000000099</c:v>
                </c:pt>
                <c:pt idx="170">
                  <c:v>61.748000000000111</c:v>
                </c:pt>
                <c:pt idx="171">
                  <c:v>61.748000000000211</c:v>
                </c:pt>
                <c:pt idx="172">
                  <c:v>86.4080000000002</c:v>
                </c:pt>
                <c:pt idx="173">
                  <c:v>222.87</c:v>
                </c:pt>
                <c:pt idx="174">
                  <c:v>270.85000000000002</c:v>
                </c:pt>
                <c:pt idx="175">
                  <c:v>270.85000000000002</c:v>
                </c:pt>
                <c:pt idx="176">
                  <c:v>260.63199999999961</c:v>
                </c:pt>
                <c:pt idx="177">
                  <c:v>222.87</c:v>
                </c:pt>
                <c:pt idx="178">
                  <c:v>104.75999999999999</c:v>
                </c:pt>
                <c:pt idx="179">
                  <c:v>125.66000000000001</c:v>
                </c:pt>
                <c:pt idx="180">
                  <c:v>441.04199999999969</c:v>
                </c:pt>
                <c:pt idx="181">
                  <c:v>478.28200000000004</c:v>
                </c:pt>
                <c:pt idx="182">
                  <c:v>298.952</c:v>
                </c:pt>
                <c:pt idx="183">
                  <c:v>334.94200000000001</c:v>
                </c:pt>
                <c:pt idx="184">
                  <c:v>298.952</c:v>
                </c:pt>
                <c:pt idx="185">
                  <c:v>104.75999999999999</c:v>
                </c:pt>
                <c:pt idx="186">
                  <c:v>104.75999999999999</c:v>
                </c:pt>
                <c:pt idx="187">
                  <c:v>104.75999999999999</c:v>
                </c:pt>
                <c:pt idx="188">
                  <c:v>129.42000000000004</c:v>
                </c:pt>
                <c:pt idx="189">
                  <c:v>217.02200000000016</c:v>
                </c:pt>
                <c:pt idx="190">
                  <c:v>217.02200000000016</c:v>
                </c:pt>
                <c:pt idx="191">
                  <c:v>243.72200000000001</c:v>
                </c:pt>
                <c:pt idx="192">
                  <c:v>309.67199999999968</c:v>
                </c:pt>
                <c:pt idx="193">
                  <c:v>309.67199999999968</c:v>
                </c:pt>
                <c:pt idx="194">
                  <c:v>309.67199999999968</c:v>
                </c:pt>
                <c:pt idx="195">
                  <c:v>309.67199999999968</c:v>
                </c:pt>
                <c:pt idx="196">
                  <c:v>355.61199999999968</c:v>
                </c:pt>
                <c:pt idx="197">
                  <c:v>243.72200000000001</c:v>
                </c:pt>
                <c:pt idx="198">
                  <c:v>217.02200000000016</c:v>
                </c:pt>
                <c:pt idx="199">
                  <c:v>217.02200000000016</c:v>
                </c:pt>
                <c:pt idx="200">
                  <c:v>217.02200000000016</c:v>
                </c:pt>
                <c:pt idx="201">
                  <c:v>229.39200000000017</c:v>
                </c:pt>
                <c:pt idx="202">
                  <c:v>217.02200000000016</c:v>
                </c:pt>
                <c:pt idx="203">
                  <c:v>411.34999999999997</c:v>
                </c:pt>
                <c:pt idx="204">
                  <c:v>217.02200000000016</c:v>
                </c:pt>
                <c:pt idx="205">
                  <c:v>217.02200000000016</c:v>
                </c:pt>
                <c:pt idx="206">
                  <c:v>0</c:v>
                </c:pt>
                <c:pt idx="207">
                  <c:v>270.85000000000002</c:v>
                </c:pt>
                <c:pt idx="208">
                  <c:v>270.85000000000002</c:v>
                </c:pt>
                <c:pt idx="209">
                  <c:v>20.9</c:v>
                </c:pt>
                <c:pt idx="210">
                  <c:v>478.28200000000004</c:v>
                </c:pt>
                <c:pt idx="211">
                  <c:v>298.952</c:v>
                </c:pt>
                <c:pt idx="212">
                  <c:v>444.5819999999996</c:v>
                </c:pt>
                <c:pt idx="213">
                  <c:v>444.5819999999996</c:v>
                </c:pt>
                <c:pt idx="214">
                  <c:v>298.952</c:v>
                </c:pt>
                <c:pt idx="215">
                  <c:v>430.72199999999947</c:v>
                </c:pt>
                <c:pt idx="216">
                  <c:v>1.0339757656912843E-13</c:v>
                </c:pt>
                <c:pt idx="217">
                  <c:v>1.0339757656912843E-13</c:v>
                </c:pt>
                <c:pt idx="218">
                  <c:v>0</c:v>
                </c:pt>
                <c:pt idx="219">
                  <c:v>1.0339757656912843E-13</c:v>
                </c:pt>
                <c:pt idx="220">
                  <c:v>9.7400000000000997</c:v>
                </c:pt>
                <c:pt idx="221">
                  <c:v>18.438000000000088</c:v>
                </c:pt>
                <c:pt idx="222">
                  <c:v>10.480000000000199</c:v>
                </c:pt>
                <c:pt idx="223">
                  <c:v>10.480000000000199</c:v>
                </c:pt>
                <c:pt idx="224">
                  <c:v>10.480000000000199</c:v>
                </c:pt>
                <c:pt idx="225">
                  <c:v>10.480000000000199</c:v>
                </c:pt>
                <c:pt idx="226">
                  <c:v>1.0339757656912843E-13</c:v>
                </c:pt>
                <c:pt idx="227">
                  <c:v>1.0339757656912843E-13</c:v>
                </c:pt>
                <c:pt idx="228">
                  <c:v>1.0339757656912843E-13</c:v>
                </c:pt>
                <c:pt idx="229">
                  <c:v>2.0679515313825816E-13</c:v>
                </c:pt>
                <c:pt idx="230">
                  <c:v>22.668000000000202</c:v>
                </c:pt>
                <c:pt idx="231">
                  <c:v>21.998000000000086</c:v>
                </c:pt>
                <c:pt idx="232">
                  <c:v>21.998000000000086</c:v>
                </c:pt>
                <c:pt idx="233">
                  <c:v>21.998000000000086</c:v>
                </c:pt>
                <c:pt idx="234">
                  <c:v>40.346000000000004</c:v>
                </c:pt>
                <c:pt idx="235">
                  <c:v>40.346000000000096</c:v>
                </c:pt>
                <c:pt idx="236">
                  <c:v>21.998000000000086</c:v>
                </c:pt>
                <c:pt idx="237">
                  <c:v>24.6600000000001</c:v>
                </c:pt>
                <c:pt idx="238">
                  <c:v>24.660000000000199</c:v>
                </c:pt>
                <c:pt idx="239">
                  <c:v>24.6600000000001</c:v>
                </c:pt>
                <c:pt idx="240">
                  <c:v>18.438000000000187</c:v>
                </c:pt>
                <c:pt idx="241">
                  <c:v>342.77799999999974</c:v>
                </c:pt>
                <c:pt idx="242">
                  <c:v>348.33</c:v>
                </c:pt>
                <c:pt idx="243">
                  <c:v>342.77799999999974</c:v>
                </c:pt>
                <c:pt idx="244">
                  <c:v>342.77799999999974</c:v>
                </c:pt>
                <c:pt idx="245">
                  <c:v>373.94800000000004</c:v>
                </c:pt>
                <c:pt idx="246">
                  <c:v>373.94800000000004</c:v>
                </c:pt>
                <c:pt idx="247">
                  <c:v>373.94800000000004</c:v>
                </c:pt>
                <c:pt idx="248">
                  <c:v>387.47999999999968</c:v>
                </c:pt>
                <c:pt idx="249">
                  <c:v>373.94800000000004</c:v>
                </c:pt>
                <c:pt idx="250">
                  <c:v>376.77599999999961</c:v>
                </c:pt>
                <c:pt idx="251">
                  <c:v>376.77599999999961</c:v>
                </c:pt>
                <c:pt idx="252">
                  <c:v>373.94800000000004</c:v>
                </c:pt>
                <c:pt idx="253">
                  <c:v>145.63</c:v>
                </c:pt>
                <c:pt idx="254">
                  <c:v>380.61799999999999</c:v>
                </c:pt>
                <c:pt idx="255">
                  <c:v>380.61799999999999</c:v>
                </c:pt>
                <c:pt idx="256">
                  <c:v>351.61</c:v>
                </c:pt>
                <c:pt idx="257">
                  <c:v>384.15799999999996</c:v>
                </c:pt>
                <c:pt idx="258">
                  <c:v>175.73</c:v>
                </c:pt>
                <c:pt idx="259">
                  <c:v>342.77799999999974</c:v>
                </c:pt>
                <c:pt idx="260">
                  <c:v>348.33</c:v>
                </c:pt>
                <c:pt idx="261">
                  <c:v>342.77799999999974</c:v>
                </c:pt>
                <c:pt idx="262">
                  <c:v>342.77799999999974</c:v>
                </c:pt>
                <c:pt idx="263">
                  <c:v>342.77799999999974</c:v>
                </c:pt>
                <c:pt idx="264">
                  <c:v>342.77799999999974</c:v>
                </c:pt>
                <c:pt idx="265">
                  <c:v>342.77799999999974</c:v>
                </c:pt>
                <c:pt idx="266">
                  <c:v>342.77799999999974</c:v>
                </c:pt>
                <c:pt idx="267">
                  <c:v>342.77799999999974</c:v>
                </c:pt>
                <c:pt idx="268">
                  <c:v>349.14600000000002</c:v>
                </c:pt>
                <c:pt idx="269">
                  <c:v>349.14600000000002</c:v>
                </c:pt>
                <c:pt idx="270">
                  <c:v>342.77799999999974</c:v>
                </c:pt>
                <c:pt idx="271">
                  <c:v>281.77</c:v>
                </c:pt>
                <c:pt idx="272">
                  <c:v>342.77799999999974</c:v>
                </c:pt>
                <c:pt idx="273">
                  <c:v>246.84999999999997</c:v>
                </c:pt>
                <c:pt idx="274">
                  <c:v>346.31799999999993</c:v>
                </c:pt>
                <c:pt idx="275">
                  <c:v>346.31799999999993</c:v>
                </c:pt>
                <c:pt idx="276">
                  <c:v>378.38800000000003</c:v>
                </c:pt>
                <c:pt idx="277">
                  <c:v>381.9279999999996</c:v>
                </c:pt>
                <c:pt idx="278">
                  <c:v>378.38800000000003</c:v>
                </c:pt>
                <c:pt idx="279">
                  <c:v>364.96</c:v>
                </c:pt>
                <c:pt idx="280">
                  <c:v>297.46599999999967</c:v>
                </c:pt>
                <c:pt idx="281">
                  <c:v>297.46599999999967</c:v>
                </c:pt>
                <c:pt idx="282">
                  <c:v>297.46599999999967</c:v>
                </c:pt>
                <c:pt idx="283">
                  <c:v>310.99799999999959</c:v>
                </c:pt>
                <c:pt idx="284">
                  <c:v>368.39599999999973</c:v>
                </c:pt>
                <c:pt idx="285">
                  <c:v>368.39599999999973</c:v>
                </c:pt>
                <c:pt idx="286">
                  <c:v>368.39599999999973</c:v>
                </c:pt>
                <c:pt idx="287">
                  <c:v>373.94800000000004</c:v>
                </c:pt>
                <c:pt idx="288">
                  <c:v>368.39599999999973</c:v>
                </c:pt>
                <c:pt idx="289">
                  <c:v>368.39599999999973</c:v>
                </c:pt>
                <c:pt idx="290">
                  <c:v>368.39599999999973</c:v>
                </c:pt>
                <c:pt idx="291">
                  <c:v>381.9279999999996</c:v>
                </c:pt>
                <c:pt idx="292">
                  <c:v>368.39599999999973</c:v>
                </c:pt>
                <c:pt idx="293">
                  <c:v>371.71799999999973</c:v>
                </c:pt>
                <c:pt idx="294">
                  <c:v>374.54599999999999</c:v>
                </c:pt>
                <c:pt idx="295">
                  <c:v>374.54599999999999</c:v>
                </c:pt>
                <c:pt idx="296">
                  <c:v>371.71799999999973</c:v>
                </c:pt>
                <c:pt idx="297">
                  <c:v>371.71799999999973</c:v>
                </c:pt>
                <c:pt idx="298">
                  <c:v>297.46599999999967</c:v>
                </c:pt>
                <c:pt idx="299">
                  <c:v>297.46599999999967</c:v>
                </c:pt>
                <c:pt idx="300">
                  <c:v>297.46599999999967</c:v>
                </c:pt>
                <c:pt idx="301">
                  <c:v>310.99799999999959</c:v>
                </c:pt>
                <c:pt idx="302">
                  <c:v>373.94800000000004</c:v>
                </c:pt>
                <c:pt idx="303">
                  <c:v>376.77599999999961</c:v>
                </c:pt>
                <c:pt idx="304">
                  <c:v>376.77599999999961</c:v>
                </c:pt>
                <c:pt idx="305">
                  <c:v>373.94800000000004</c:v>
                </c:pt>
                <c:pt idx="306">
                  <c:v>373.94800000000004</c:v>
                </c:pt>
                <c:pt idx="307">
                  <c:v>297.46599999999967</c:v>
                </c:pt>
                <c:pt idx="308">
                  <c:v>297.46599999999967</c:v>
                </c:pt>
                <c:pt idx="309">
                  <c:v>307.0079999999997</c:v>
                </c:pt>
                <c:pt idx="310">
                  <c:v>370.03599999999966</c:v>
                </c:pt>
                <c:pt idx="311">
                  <c:v>297.46599999999967</c:v>
                </c:pt>
                <c:pt idx="312">
                  <c:v>297.46599999999967</c:v>
                </c:pt>
                <c:pt idx="313">
                  <c:v>297.46599999999967</c:v>
                </c:pt>
                <c:pt idx="314">
                  <c:v>297.46599999999967</c:v>
                </c:pt>
                <c:pt idx="315">
                  <c:v>330.39400000000001</c:v>
                </c:pt>
                <c:pt idx="316">
                  <c:v>297.46599999999967</c:v>
                </c:pt>
                <c:pt idx="317">
                  <c:v>305.30600000000004</c:v>
                </c:pt>
                <c:pt idx="318">
                  <c:v>300.29399999999947</c:v>
                </c:pt>
                <c:pt idx="319">
                  <c:v>300.29399999999947</c:v>
                </c:pt>
                <c:pt idx="320">
                  <c:v>297.46599999999967</c:v>
                </c:pt>
                <c:pt idx="321">
                  <c:v>297.46599999999967</c:v>
                </c:pt>
                <c:pt idx="322">
                  <c:v>470.18200000000002</c:v>
                </c:pt>
                <c:pt idx="323">
                  <c:v>483.61000000000007</c:v>
                </c:pt>
                <c:pt idx="324">
                  <c:v>413.25800000000004</c:v>
                </c:pt>
                <c:pt idx="325">
                  <c:v>413.25800000000004</c:v>
                </c:pt>
                <c:pt idx="326">
                  <c:v>413.25800000000004</c:v>
                </c:pt>
                <c:pt idx="327">
                  <c:v>433.86200000000002</c:v>
                </c:pt>
                <c:pt idx="328">
                  <c:v>309.67199999999968</c:v>
                </c:pt>
                <c:pt idx="329">
                  <c:v>309.67199999999968</c:v>
                </c:pt>
                <c:pt idx="330">
                  <c:v>309.67199999999968</c:v>
                </c:pt>
                <c:pt idx="331">
                  <c:v>313.47999999999968</c:v>
                </c:pt>
                <c:pt idx="332">
                  <c:v>483.61000000000007</c:v>
                </c:pt>
                <c:pt idx="333">
                  <c:v>443.02</c:v>
                </c:pt>
                <c:pt idx="334">
                  <c:v>470.18200000000002</c:v>
                </c:pt>
                <c:pt idx="335">
                  <c:v>483.61000000000007</c:v>
                </c:pt>
                <c:pt idx="336">
                  <c:v>470.18200000000002</c:v>
                </c:pt>
                <c:pt idx="337">
                  <c:v>491.63200000000001</c:v>
                </c:pt>
                <c:pt idx="338">
                  <c:v>491.63200000000001</c:v>
                </c:pt>
                <c:pt idx="339">
                  <c:v>491.63200000000001</c:v>
                </c:pt>
                <c:pt idx="340">
                  <c:v>443.02</c:v>
                </c:pt>
                <c:pt idx="341">
                  <c:v>443.02</c:v>
                </c:pt>
                <c:pt idx="342">
                  <c:v>443.02</c:v>
                </c:pt>
                <c:pt idx="343">
                  <c:v>443.02</c:v>
                </c:pt>
                <c:pt idx="344">
                  <c:v>443.02</c:v>
                </c:pt>
                <c:pt idx="345">
                  <c:v>479.80199999999968</c:v>
                </c:pt>
                <c:pt idx="346">
                  <c:v>479.80199999999968</c:v>
                </c:pt>
                <c:pt idx="347">
                  <c:v>479.80199999999968</c:v>
                </c:pt>
                <c:pt idx="348">
                  <c:v>487.59999999999968</c:v>
                </c:pt>
                <c:pt idx="349">
                  <c:v>487.59999999999968</c:v>
                </c:pt>
                <c:pt idx="350">
                  <c:v>463.7</c:v>
                </c:pt>
                <c:pt idx="351">
                  <c:v>463.7</c:v>
                </c:pt>
                <c:pt idx="352">
                  <c:v>479.80199999999968</c:v>
                </c:pt>
                <c:pt idx="353">
                  <c:v>479.80199999999968</c:v>
                </c:pt>
                <c:pt idx="354">
                  <c:v>483.61000000000007</c:v>
                </c:pt>
                <c:pt idx="355">
                  <c:v>479.80199999999968</c:v>
                </c:pt>
                <c:pt idx="356">
                  <c:v>479.80199999999968</c:v>
                </c:pt>
                <c:pt idx="357">
                  <c:v>10.480000000000199</c:v>
                </c:pt>
                <c:pt idx="358">
                  <c:v>9.7400000000000997</c:v>
                </c:pt>
                <c:pt idx="359">
                  <c:v>9.7400000000000997</c:v>
                </c:pt>
              </c:numCache>
            </c:numRef>
          </c:xVal>
          <c:yVal>
            <c:numRef>
              <c:f>'c880_graphs (5)'!$G$2:$G$361</c:f>
              <c:numCache>
                <c:formatCode>0.00</c:formatCode>
                <c:ptCount val="36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1828224"/>
        <c:axId val="351830400"/>
      </c:scatterChart>
      <c:scatterChart>
        <c:scatterStyle val="smoothMarker"/>
        <c:varyColors val="0"/>
        <c:ser>
          <c:idx val="1"/>
          <c:order val="1"/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'c880_graphs'!$AI$8:$AI$11</c:f>
              <c:numCache>
                <c:formatCode>General</c:formatCode>
                <c:ptCount val="4"/>
                <c:pt idx="0">
                  <c:v>0</c:v>
                </c:pt>
                <c:pt idx="1">
                  <c:v>100</c:v>
                </c:pt>
                <c:pt idx="2">
                  <c:v>300</c:v>
                </c:pt>
                <c:pt idx="3">
                  <c:v>500</c:v>
                </c:pt>
              </c:numCache>
            </c:numRef>
          </c:xVal>
          <c:yVal>
            <c:numRef>
              <c:f>'c880_graphs'!$AJ$8:$AJ$11</c:f>
              <c:numCache>
                <c:formatCode>General</c:formatCode>
                <c:ptCount val="4"/>
                <c:pt idx="0">
                  <c:v>0</c:v>
                </c:pt>
                <c:pt idx="1">
                  <c:v>100</c:v>
                </c:pt>
                <c:pt idx="2">
                  <c:v>300</c:v>
                </c:pt>
                <c:pt idx="3">
                  <c:v>500</c:v>
                </c:pt>
              </c:numCache>
            </c:numRef>
          </c:yVal>
          <c:smooth val="1"/>
        </c:ser>
        <c:ser>
          <c:idx val="2"/>
          <c:order val="2"/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'c880_graphs (5)'!$AL$9:$AL$12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xVal>
          <c:yVal>
            <c:numRef>
              <c:f>'c880_graphs (5)'!$AI$9:$AI$12</c:f>
              <c:numCache>
                <c:formatCode>General</c:formatCode>
                <c:ptCount val="4"/>
                <c:pt idx="0">
                  <c:v>0</c:v>
                </c:pt>
                <c:pt idx="1">
                  <c:v>100</c:v>
                </c:pt>
                <c:pt idx="2">
                  <c:v>300</c:v>
                </c:pt>
                <c:pt idx="3">
                  <c:v>500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1828224"/>
        <c:axId val="351830400"/>
      </c:scatterChart>
      <c:valAx>
        <c:axId val="351828224"/>
        <c:scaling>
          <c:orientation val="minMax"/>
          <c:max val="5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Slack (ps)</a:t>
                </a:r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crossAx val="351830400"/>
        <c:crosses val="autoZero"/>
        <c:crossBetween val="midCat"/>
        <c:majorUnit val="100"/>
      </c:valAx>
      <c:valAx>
        <c:axId val="351830400"/>
        <c:scaling>
          <c:orientation val="minMax"/>
          <c:max val="50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dl-dh (ps)</a:t>
                </a:r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crossAx val="351828224"/>
        <c:crosses val="autoZero"/>
        <c:crossBetween val="midCat"/>
        <c:majorUnit val="100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73293172690763053"/>
          <c:y val="0.4168438157331093"/>
          <c:w val="0.26706827309236986"/>
          <c:h val="0.1207649000597211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Arial Black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c880</a:t>
            </a:r>
          </a:p>
        </c:rich>
      </c:tx>
      <c:layout>
        <c:manualLayout>
          <c:xMode val="edge"/>
          <c:yMode val="edge"/>
          <c:x val="0.78853040838002741"/>
          <c:y val="0.3150684931506856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773149262320293"/>
          <c:y val="0.20100356205474315"/>
          <c:w val="0.6270421702703407"/>
          <c:h val="0.58461848518935078"/>
        </c:manualLayout>
      </c:layout>
      <c:scatterChart>
        <c:scatterStyle val="lineMarker"/>
        <c:varyColors val="0"/>
        <c:ser>
          <c:idx val="0"/>
          <c:order val="0"/>
          <c:tx>
            <c:v>High Voltage gates</c:v>
          </c:tx>
          <c:spPr>
            <a:ln w="28575">
              <a:noFill/>
            </a:ln>
          </c:spPr>
          <c:marker>
            <c:symbol val="square"/>
            <c:size val="2"/>
            <c:spPr>
              <a:ln w="3175"/>
            </c:spPr>
          </c:marker>
          <c:xVal>
            <c:numRef>
              <c:f>'c880_graphs (8)'!$I$2:$I$361</c:f>
              <c:numCache>
                <c:formatCode>0.00</c:formatCode>
                <c:ptCount val="360"/>
                <c:pt idx="0">
                  <c:v>69.657999999999987</c:v>
                </c:pt>
                <c:pt idx="1">
                  <c:v>69.658000000000058</c:v>
                </c:pt>
                <c:pt idx="2">
                  <c:v>260.22000000000003</c:v>
                </c:pt>
                <c:pt idx="3">
                  <c:v>451.40000000000003</c:v>
                </c:pt>
                <c:pt idx="4">
                  <c:v>260.22000000000003</c:v>
                </c:pt>
                <c:pt idx="5">
                  <c:v>267.13</c:v>
                </c:pt>
                <c:pt idx="6">
                  <c:v>69.657999999999987</c:v>
                </c:pt>
                <c:pt idx="7">
                  <c:v>313.47999999999962</c:v>
                </c:pt>
                <c:pt idx="8">
                  <c:v>69.657999999999987</c:v>
                </c:pt>
                <c:pt idx="9">
                  <c:v>69.658000000000058</c:v>
                </c:pt>
                <c:pt idx="10">
                  <c:v>69.658000000000058</c:v>
                </c:pt>
                <c:pt idx="11">
                  <c:v>83.190000000000083</c:v>
                </c:pt>
                <c:pt idx="12">
                  <c:v>211.768</c:v>
                </c:pt>
                <c:pt idx="13">
                  <c:v>211.768</c:v>
                </c:pt>
                <c:pt idx="14">
                  <c:v>301.07</c:v>
                </c:pt>
                <c:pt idx="15">
                  <c:v>34.92</c:v>
                </c:pt>
                <c:pt idx="16">
                  <c:v>34.919999999999902</c:v>
                </c:pt>
                <c:pt idx="17">
                  <c:v>34.919999999999902</c:v>
                </c:pt>
                <c:pt idx="18">
                  <c:v>34.92</c:v>
                </c:pt>
                <c:pt idx="19">
                  <c:v>44.462000000000003</c:v>
                </c:pt>
                <c:pt idx="20">
                  <c:v>222.87</c:v>
                </c:pt>
                <c:pt idx="21">
                  <c:v>34.92</c:v>
                </c:pt>
                <c:pt idx="22">
                  <c:v>34.92</c:v>
                </c:pt>
                <c:pt idx="23">
                  <c:v>270.85000000000002</c:v>
                </c:pt>
                <c:pt idx="24">
                  <c:v>270.85000000000002</c:v>
                </c:pt>
                <c:pt idx="25">
                  <c:v>260.63199999999955</c:v>
                </c:pt>
                <c:pt idx="26">
                  <c:v>222.87</c:v>
                </c:pt>
                <c:pt idx="27">
                  <c:v>478.28200000000004</c:v>
                </c:pt>
                <c:pt idx="28">
                  <c:v>298.952</c:v>
                </c:pt>
                <c:pt idx="29">
                  <c:v>334.94200000000001</c:v>
                </c:pt>
                <c:pt idx="30">
                  <c:v>298.952</c:v>
                </c:pt>
                <c:pt idx="31">
                  <c:v>1.033975765691285E-13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9.5419999999999696</c:v>
                </c:pt>
                <c:pt idx="36">
                  <c:v>222.87</c:v>
                </c:pt>
                <c:pt idx="37">
                  <c:v>0</c:v>
                </c:pt>
                <c:pt idx="38">
                  <c:v>0</c:v>
                </c:pt>
                <c:pt idx="39">
                  <c:v>270.85000000000002</c:v>
                </c:pt>
                <c:pt idx="40">
                  <c:v>270.85000000000002</c:v>
                </c:pt>
                <c:pt idx="41">
                  <c:v>260.63199999999955</c:v>
                </c:pt>
                <c:pt idx="42">
                  <c:v>222.87</c:v>
                </c:pt>
                <c:pt idx="43">
                  <c:v>478.28200000000004</c:v>
                </c:pt>
                <c:pt idx="44">
                  <c:v>298.952</c:v>
                </c:pt>
                <c:pt idx="45">
                  <c:v>334.94200000000001</c:v>
                </c:pt>
                <c:pt idx="46">
                  <c:v>298.952</c:v>
                </c:pt>
                <c:pt idx="47">
                  <c:v>64.60199999999999</c:v>
                </c:pt>
                <c:pt idx="48">
                  <c:v>64.60199999999999</c:v>
                </c:pt>
                <c:pt idx="49">
                  <c:v>0</c:v>
                </c:pt>
                <c:pt idx="50">
                  <c:v>0</c:v>
                </c:pt>
                <c:pt idx="51">
                  <c:v>209.51999999999998</c:v>
                </c:pt>
                <c:pt idx="52">
                  <c:v>209.51999999999998</c:v>
                </c:pt>
                <c:pt idx="53">
                  <c:v>0</c:v>
                </c:pt>
                <c:pt idx="54">
                  <c:v>0</c:v>
                </c:pt>
                <c:pt idx="55">
                  <c:v>163.68</c:v>
                </c:pt>
                <c:pt idx="56">
                  <c:v>163.68</c:v>
                </c:pt>
                <c:pt idx="57">
                  <c:v>0</c:v>
                </c:pt>
                <c:pt idx="58">
                  <c:v>0</c:v>
                </c:pt>
                <c:pt idx="59">
                  <c:v>190.8</c:v>
                </c:pt>
                <c:pt idx="60">
                  <c:v>163.68</c:v>
                </c:pt>
                <c:pt idx="61">
                  <c:v>166.98000000000016</c:v>
                </c:pt>
                <c:pt idx="62">
                  <c:v>177.05</c:v>
                </c:pt>
                <c:pt idx="63">
                  <c:v>241.18800000000007</c:v>
                </c:pt>
                <c:pt idx="64">
                  <c:v>163.68</c:v>
                </c:pt>
                <c:pt idx="65">
                  <c:v>272.06</c:v>
                </c:pt>
                <c:pt idx="66">
                  <c:v>230.42000000000004</c:v>
                </c:pt>
                <c:pt idx="67">
                  <c:v>209.51999999999998</c:v>
                </c:pt>
                <c:pt idx="68">
                  <c:v>212.82000000000016</c:v>
                </c:pt>
                <c:pt idx="69">
                  <c:v>222.89000000000001</c:v>
                </c:pt>
                <c:pt idx="70">
                  <c:v>287.02799999999968</c:v>
                </c:pt>
                <c:pt idx="71">
                  <c:v>209.51999999999998</c:v>
                </c:pt>
                <c:pt idx="72">
                  <c:v>317.90000000000003</c:v>
                </c:pt>
                <c:pt idx="73">
                  <c:v>222.87</c:v>
                </c:pt>
                <c:pt idx="74">
                  <c:v>222.87</c:v>
                </c:pt>
                <c:pt idx="75">
                  <c:v>230.42000000000004</c:v>
                </c:pt>
                <c:pt idx="76">
                  <c:v>222.87</c:v>
                </c:pt>
                <c:pt idx="77">
                  <c:v>226.17000000000002</c:v>
                </c:pt>
                <c:pt idx="78">
                  <c:v>236.23999999999998</c:v>
                </c:pt>
                <c:pt idx="79">
                  <c:v>300.37799999999999</c:v>
                </c:pt>
                <c:pt idx="80">
                  <c:v>222.87</c:v>
                </c:pt>
                <c:pt idx="81">
                  <c:v>331.25</c:v>
                </c:pt>
                <c:pt idx="82">
                  <c:v>104.75999999999999</c:v>
                </c:pt>
                <c:pt idx="83">
                  <c:v>104.75999999999999</c:v>
                </c:pt>
                <c:pt idx="84">
                  <c:v>104.75999999999999</c:v>
                </c:pt>
                <c:pt idx="85">
                  <c:v>104.75999999999999</c:v>
                </c:pt>
                <c:pt idx="86">
                  <c:v>104.75999999999999</c:v>
                </c:pt>
                <c:pt idx="87">
                  <c:v>104.75999999999999</c:v>
                </c:pt>
                <c:pt idx="88">
                  <c:v>114.30200000000001</c:v>
                </c:pt>
                <c:pt idx="89">
                  <c:v>0</c:v>
                </c:pt>
                <c:pt idx="90">
                  <c:v>0</c:v>
                </c:pt>
                <c:pt idx="91">
                  <c:v>243.72200000000001</c:v>
                </c:pt>
                <c:pt idx="92">
                  <c:v>224.86200000000017</c:v>
                </c:pt>
                <c:pt idx="93">
                  <c:v>224.86200000000017</c:v>
                </c:pt>
                <c:pt idx="94">
                  <c:v>139.68</c:v>
                </c:pt>
                <c:pt idx="95">
                  <c:v>289.75200000000001</c:v>
                </c:pt>
                <c:pt idx="96">
                  <c:v>160.58000000000001</c:v>
                </c:pt>
                <c:pt idx="97">
                  <c:v>447.40999999999968</c:v>
                </c:pt>
                <c:pt idx="98">
                  <c:v>478.28200000000004</c:v>
                </c:pt>
                <c:pt idx="99">
                  <c:v>298.952</c:v>
                </c:pt>
                <c:pt idx="100">
                  <c:v>334.94200000000001</c:v>
                </c:pt>
                <c:pt idx="101">
                  <c:v>298.952</c:v>
                </c:pt>
                <c:pt idx="102">
                  <c:v>139.68</c:v>
                </c:pt>
                <c:pt idx="103">
                  <c:v>139.68</c:v>
                </c:pt>
                <c:pt idx="104">
                  <c:v>142.98000000000019</c:v>
                </c:pt>
                <c:pt idx="105">
                  <c:v>153.05000000000001</c:v>
                </c:pt>
                <c:pt idx="106">
                  <c:v>153.05000000000001</c:v>
                </c:pt>
                <c:pt idx="107">
                  <c:v>217.18800000000007</c:v>
                </c:pt>
                <c:pt idx="108">
                  <c:v>142.98000000000019</c:v>
                </c:pt>
                <c:pt idx="109">
                  <c:v>139.68</c:v>
                </c:pt>
                <c:pt idx="110">
                  <c:v>248.06000000000003</c:v>
                </c:pt>
                <c:pt idx="111">
                  <c:v>211.04</c:v>
                </c:pt>
                <c:pt idx="112">
                  <c:v>262.512</c:v>
                </c:pt>
                <c:pt idx="113">
                  <c:v>447.59200000000004</c:v>
                </c:pt>
                <c:pt idx="114">
                  <c:v>447.59200000000004</c:v>
                </c:pt>
                <c:pt idx="115">
                  <c:v>447.59200000000004</c:v>
                </c:pt>
                <c:pt idx="116">
                  <c:v>262.512</c:v>
                </c:pt>
                <c:pt idx="117">
                  <c:v>262.512</c:v>
                </c:pt>
                <c:pt idx="118">
                  <c:v>267.37</c:v>
                </c:pt>
                <c:pt idx="119">
                  <c:v>267.37</c:v>
                </c:pt>
                <c:pt idx="120">
                  <c:v>340.36200000000002</c:v>
                </c:pt>
                <c:pt idx="121">
                  <c:v>211.04</c:v>
                </c:pt>
                <c:pt idx="122">
                  <c:v>298.952</c:v>
                </c:pt>
                <c:pt idx="123">
                  <c:v>211.04</c:v>
                </c:pt>
                <c:pt idx="124">
                  <c:v>211.04</c:v>
                </c:pt>
                <c:pt idx="125">
                  <c:v>211.04</c:v>
                </c:pt>
                <c:pt idx="126">
                  <c:v>211.04</c:v>
                </c:pt>
                <c:pt idx="127">
                  <c:v>220.58200000000016</c:v>
                </c:pt>
                <c:pt idx="128">
                  <c:v>224.39000000000001</c:v>
                </c:pt>
                <c:pt idx="129">
                  <c:v>224.39000000000001</c:v>
                </c:pt>
                <c:pt idx="130">
                  <c:v>447.40999999999968</c:v>
                </c:pt>
                <c:pt idx="131">
                  <c:v>170.60999999999999</c:v>
                </c:pt>
                <c:pt idx="132">
                  <c:v>170.60999999999999</c:v>
                </c:pt>
                <c:pt idx="133">
                  <c:v>238.63200000000001</c:v>
                </c:pt>
                <c:pt idx="134">
                  <c:v>238.63200000000001</c:v>
                </c:pt>
                <c:pt idx="135">
                  <c:v>297.262</c:v>
                </c:pt>
                <c:pt idx="136">
                  <c:v>170.60999999999999</c:v>
                </c:pt>
                <c:pt idx="137">
                  <c:v>170.60999999999999</c:v>
                </c:pt>
                <c:pt idx="138">
                  <c:v>170.60999999999999</c:v>
                </c:pt>
                <c:pt idx="139">
                  <c:v>170.60999999999999</c:v>
                </c:pt>
                <c:pt idx="140">
                  <c:v>184.142</c:v>
                </c:pt>
                <c:pt idx="141">
                  <c:v>206.23999999999998</c:v>
                </c:pt>
                <c:pt idx="142">
                  <c:v>268.14200000000034</c:v>
                </c:pt>
                <c:pt idx="143">
                  <c:v>206.23999999999998</c:v>
                </c:pt>
                <c:pt idx="144">
                  <c:v>478.28200000000004</c:v>
                </c:pt>
                <c:pt idx="145">
                  <c:v>334.94200000000001</c:v>
                </c:pt>
                <c:pt idx="146">
                  <c:v>444.58199999999954</c:v>
                </c:pt>
                <c:pt idx="147">
                  <c:v>334.94200000000001</c:v>
                </c:pt>
                <c:pt idx="148">
                  <c:v>139.68</c:v>
                </c:pt>
                <c:pt idx="149">
                  <c:v>139.68</c:v>
                </c:pt>
                <c:pt idx="150">
                  <c:v>139.68</c:v>
                </c:pt>
                <c:pt idx="151">
                  <c:v>139.68</c:v>
                </c:pt>
                <c:pt idx="152">
                  <c:v>139.68</c:v>
                </c:pt>
                <c:pt idx="153">
                  <c:v>139.68</c:v>
                </c:pt>
                <c:pt idx="154">
                  <c:v>149.22200000000001</c:v>
                </c:pt>
                <c:pt idx="155">
                  <c:v>0</c:v>
                </c:pt>
                <c:pt idx="156">
                  <c:v>0</c:v>
                </c:pt>
                <c:pt idx="157">
                  <c:v>61.748000000000211</c:v>
                </c:pt>
                <c:pt idx="158">
                  <c:v>61.748000000000111</c:v>
                </c:pt>
                <c:pt idx="159">
                  <c:v>0</c:v>
                </c:pt>
                <c:pt idx="160">
                  <c:v>0</c:v>
                </c:pt>
                <c:pt idx="161">
                  <c:v>30.099999999999987</c:v>
                </c:pt>
                <c:pt idx="162">
                  <c:v>30.100000000000101</c:v>
                </c:pt>
                <c:pt idx="163">
                  <c:v>0</c:v>
                </c:pt>
                <c:pt idx="164">
                  <c:v>0</c:v>
                </c:pt>
                <c:pt idx="165">
                  <c:v>52.340000000000096</c:v>
                </c:pt>
                <c:pt idx="166">
                  <c:v>30.100000000000101</c:v>
                </c:pt>
                <c:pt idx="167">
                  <c:v>30.100000000000101</c:v>
                </c:pt>
                <c:pt idx="168">
                  <c:v>54.760000000000211</c:v>
                </c:pt>
                <c:pt idx="169">
                  <c:v>90.860000000000099</c:v>
                </c:pt>
                <c:pt idx="170">
                  <c:v>61.748000000000111</c:v>
                </c:pt>
                <c:pt idx="171">
                  <c:v>61.748000000000211</c:v>
                </c:pt>
                <c:pt idx="172">
                  <c:v>86.4080000000002</c:v>
                </c:pt>
                <c:pt idx="173">
                  <c:v>222.87</c:v>
                </c:pt>
                <c:pt idx="174">
                  <c:v>270.85000000000002</c:v>
                </c:pt>
                <c:pt idx="175">
                  <c:v>270.85000000000002</c:v>
                </c:pt>
                <c:pt idx="176">
                  <c:v>260.63199999999955</c:v>
                </c:pt>
                <c:pt idx="177">
                  <c:v>222.87</c:v>
                </c:pt>
                <c:pt idx="178">
                  <c:v>104.75999999999999</c:v>
                </c:pt>
                <c:pt idx="179">
                  <c:v>125.66000000000001</c:v>
                </c:pt>
                <c:pt idx="180">
                  <c:v>441.04199999999969</c:v>
                </c:pt>
                <c:pt idx="181">
                  <c:v>478.28200000000004</c:v>
                </c:pt>
                <c:pt idx="182">
                  <c:v>298.952</c:v>
                </c:pt>
                <c:pt idx="183">
                  <c:v>334.94200000000001</c:v>
                </c:pt>
                <c:pt idx="184">
                  <c:v>298.952</c:v>
                </c:pt>
                <c:pt idx="185">
                  <c:v>104.75999999999999</c:v>
                </c:pt>
                <c:pt idx="186">
                  <c:v>104.75999999999999</c:v>
                </c:pt>
                <c:pt idx="187">
                  <c:v>104.75999999999999</c:v>
                </c:pt>
                <c:pt idx="188">
                  <c:v>129.42000000000004</c:v>
                </c:pt>
                <c:pt idx="189">
                  <c:v>217.02200000000019</c:v>
                </c:pt>
                <c:pt idx="190">
                  <c:v>217.02200000000019</c:v>
                </c:pt>
                <c:pt idx="191">
                  <c:v>243.72200000000001</c:v>
                </c:pt>
                <c:pt idx="192">
                  <c:v>309.67199999999963</c:v>
                </c:pt>
                <c:pt idx="193">
                  <c:v>309.67199999999963</c:v>
                </c:pt>
                <c:pt idx="194">
                  <c:v>309.67199999999963</c:v>
                </c:pt>
                <c:pt idx="195">
                  <c:v>309.67199999999963</c:v>
                </c:pt>
                <c:pt idx="196">
                  <c:v>355.61199999999963</c:v>
                </c:pt>
                <c:pt idx="197">
                  <c:v>243.72200000000001</c:v>
                </c:pt>
                <c:pt idx="198">
                  <c:v>217.02200000000019</c:v>
                </c:pt>
                <c:pt idx="199">
                  <c:v>217.02200000000019</c:v>
                </c:pt>
                <c:pt idx="200">
                  <c:v>217.02200000000019</c:v>
                </c:pt>
                <c:pt idx="201">
                  <c:v>229.39200000000019</c:v>
                </c:pt>
                <c:pt idx="202">
                  <c:v>217.02200000000019</c:v>
                </c:pt>
                <c:pt idx="203">
                  <c:v>411.34999999999997</c:v>
                </c:pt>
                <c:pt idx="204">
                  <c:v>217.02200000000019</c:v>
                </c:pt>
                <c:pt idx="205">
                  <c:v>217.02200000000019</c:v>
                </c:pt>
                <c:pt idx="206">
                  <c:v>0</c:v>
                </c:pt>
                <c:pt idx="207">
                  <c:v>270.85000000000002</c:v>
                </c:pt>
                <c:pt idx="208">
                  <c:v>270.85000000000002</c:v>
                </c:pt>
                <c:pt idx="209">
                  <c:v>20.9</c:v>
                </c:pt>
                <c:pt idx="210">
                  <c:v>478.28200000000004</c:v>
                </c:pt>
                <c:pt idx="211">
                  <c:v>298.952</c:v>
                </c:pt>
                <c:pt idx="212">
                  <c:v>444.58199999999954</c:v>
                </c:pt>
                <c:pt idx="213">
                  <c:v>444.58199999999954</c:v>
                </c:pt>
                <c:pt idx="214">
                  <c:v>298.952</c:v>
                </c:pt>
                <c:pt idx="215">
                  <c:v>430.72199999999935</c:v>
                </c:pt>
                <c:pt idx="216">
                  <c:v>1.033975765691285E-13</c:v>
                </c:pt>
                <c:pt idx="217">
                  <c:v>1.033975765691285E-13</c:v>
                </c:pt>
                <c:pt idx="218">
                  <c:v>0</c:v>
                </c:pt>
                <c:pt idx="219">
                  <c:v>1.033975765691285E-13</c:v>
                </c:pt>
                <c:pt idx="220">
                  <c:v>9.7400000000000979</c:v>
                </c:pt>
                <c:pt idx="221">
                  <c:v>18.438000000000088</c:v>
                </c:pt>
                <c:pt idx="222">
                  <c:v>10.480000000000199</c:v>
                </c:pt>
                <c:pt idx="223">
                  <c:v>10.480000000000199</c:v>
                </c:pt>
                <c:pt idx="224">
                  <c:v>10.480000000000199</c:v>
                </c:pt>
                <c:pt idx="225">
                  <c:v>10.480000000000199</c:v>
                </c:pt>
                <c:pt idx="226">
                  <c:v>1.033975765691285E-13</c:v>
                </c:pt>
                <c:pt idx="227">
                  <c:v>1.033975765691285E-13</c:v>
                </c:pt>
                <c:pt idx="228">
                  <c:v>1.033975765691285E-13</c:v>
                </c:pt>
                <c:pt idx="229">
                  <c:v>2.0679515313825833E-13</c:v>
                </c:pt>
                <c:pt idx="230">
                  <c:v>22.668000000000202</c:v>
                </c:pt>
                <c:pt idx="231">
                  <c:v>21.998000000000086</c:v>
                </c:pt>
                <c:pt idx="232">
                  <c:v>21.998000000000086</c:v>
                </c:pt>
                <c:pt idx="233">
                  <c:v>21.998000000000086</c:v>
                </c:pt>
                <c:pt idx="234">
                  <c:v>40.346000000000004</c:v>
                </c:pt>
                <c:pt idx="235">
                  <c:v>40.346000000000096</c:v>
                </c:pt>
                <c:pt idx="236">
                  <c:v>21.998000000000086</c:v>
                </c:pt>
                <c:pt idx="237">
                  <c:v>24.6600000000001</c:v>
                </c:pt>
                <c:pt idx="238">
                  <c:v>24.660000000000199</c:v>
                </c:pt>
                <c:pt idx="239">
                  <c:v>24.6600000000001</c:v>
                </c:pt>
                <c:pt idx="240">
                  <c:v>18.438000000000187</c:v>
                </c:pt>
                <c:pt idx="241">
                  <c:v>342.77799999999968</c:v>
                </c:pt>
                <c:pt idx="242">
                  <c:v>348.33</c:v>
                </c:pt>
                <c:pt idx="243">
                  <c:v>342.77799999999968</c:v>
                </c:pt>
                <c:pt idx="244">
                  <c:v>342.77799999999968</c:v>
                </c:pt>
                <c:pt idx="245">
                  <c:v>373.94800000000004</c:v>
                </c:pt>
                <c:pt idx="246">
                  <c:v>373.94800000000004</c:v>
                </c:pt>
                <c:pt idx="247">
                  <c:v>373.94800000000004</c:v>
                </c:pt>
                <c:pt idx="248">
                  <c:v>387.47999999999962</c:v>
                </c:pt>
                <c:pt idx="249">
                  <c:v>373.94800000000004</c:v>
                </c:pt>
                <c:pt idx="250">
                  <c:v>376.77599999999956</c:v>
                </c:pt>
                <c:pt idx="251">
                  <c:v>376.77599999999956</c:v>
                </c:pt>
                <c:pt idx="252">
                  <c:v>373.94800000000004</c:v>
                </c:pt>
                <c:pt idx="253">
                  <c:v>145.63</c:v>
                </c:pt>
                <c:pt idx="254">
                  <c:v>380.61799999999999</c:v>
                </c:pt>
                <c:pt idx="255">
                  <c:v>380.61799999999999</c:v>
                </c:pt>
                <c:pt idx="256">
                  <c:v>351.61</c:v>
                </c:pt>
                <c:pt idx="257">
                  <c:v>384.15799999999996</c:v>
                </c:pt>
                <c:pt idx="258">
                  <c:v>175.73</c:v>
                </c:pt>
                <c:pt idx="259">
                  <c:v>342.77799999999968</c:v>
                </c:pt>
                <c:pt idx="260">
                  <c:v>348.33</c:v>
                </c:pt>
                <c:pt idx="261">
                  <c:v>342.77799999999968</c:v>
                </c:pt>
                <c:pt idx="262">
                  <c:v>342.77799999999968</c:v>
                </c:pt>
                <c:pt idx="263">
                  <c:v>342.77799999999968</c:v>
                </c:pt>
                <c:pt idx="264">
                  <c:v>342.77799999999968</c:v>
                </c:pt>
                <c:pt idx="265">
                  <c:v>342.77799999999968</c:v>
                </c:pt>
                <c:pt idx="266">
                  <c:v>342.77799999999968</c:v>
                </c:pt>
                <c:pt idx="267">
                  <c:v>342.77799999999968</c:v>
                </c:pt>
                <c:pt idx="268">
                  <c:v>349.14600000000002</c:v>
                </c:pt>
                <c:pt idx="269">
                  <c:v>349.14600000000002</c:v>
                </c:pt>
                <c:pt idx="270">
                  <c:v>342.77799999999968</c:v>
                </c:pt>
                <c:pt idx="271">
                  <c:v>281.77</c:v>
                </c:pt>
                <c:pt idx="272">
                  <c:v>342.77799999999968</c:v>
                </c:pt>
                <c:pt idx="273">
                  <c:v>246.84999999999997</c:v>
                </c:pt>
                <c:pt idx="274">
                  <c:v>346.31799999999993</c:v>
                </c:pt>
                <c:pt idx="275">
                  <c:v>346.31799999999993</c:v>
                </c:pt>
                <c:pt idx="276">
                  <c:v>378.38800000000003</c:v>
                </c:pt>
                <c:pt idx="277">
                  <c:v>381.92799999999954</c:v>
                </c:pt>
                <c:pt idx="278">
                  <c:v>378.38800000000003</c:v>
                </c:pt>
                <c:pt idx="279">
                  <c:v>364.96</c:v>
                </c:pt>
                <c:pt idx="280">
                  <c:v>297.46599999999961</c:v>
                </c:pt>
                <c:pt idx="281">
                  <c:v>297.46599999999961</c:v>
                </c:pt>
                <c:pt idx="282">
                  <c:v>297.46599999999961</c:v>
                </c:pt>
                <c:pt idx="283">
                  <c:v>310.99799999999954</c:v>
                </c:pt>
                <c:pt idx="284">
                  <c:v>368.39599999999967</c:v>
                </c:pt>
                <c:pt idx="285">
                  <c:v>368.39599999999967</c:v>
                </c:pt>
                <c:pt idx="286">
                  <c:v>368.39599999999967</c:v>
                </c:pt>
                <c:pt idx="287">
                  <c:v>373.94800000000004</c:v>
                </c:pt>
                <c:pt idx="288">
                  <c:v>368.39599999999967</c:v>
                </c:pt>
                <c:pt idx="289">
                  <c:v>368.39599999999967</c:v>
                </c:pt>
                <c:pt idx="290">
                  <c:v>368.39599999999967</c:v>
                </c:pt>
                <c:pt idx="291">
                  <c:v>381.92799999999954</c:v>
                </c:pt>
                <c:pt idx="292">
                  <c:v>368.39599999999967</c:v>
                </c:pt>
                <c:pt idx="293">
                  <c:v>371.71799999999968</c:v>
                </c:pt>
                <c:pt idx="294">
                  <c:v>374.54599999999999</c:v>
                </c:pt>
                <c:pt idx="295">
                  <c:v>374.54599999999999</c:v>
                </c:pt>
                <c:pt idx="296">
                  <c:v>371.71799999999968</c:v>
                </c:pt>
                <c:pt idx="297">
                  <c:v>371.71799999999968</c:v>
                </c:pt>
                <c:pt idx="298">
                  <c:v>297.46599999999961</c:v>
                </c:pt>
                <c:pt idx="299">
                  <c:v>297.46599999999961</c:v>
                </c:pt>
                <c:pt idx="300">
                  <c:v>297.46599999999961</c:v>
                </c:pt>
                <c:pt idx="301">
                  <c:v>310.99799999999954</c:v>
                </c:pt>
                <c:pt idx="302">
                  <c:v>373.94800000000004</c:v>
                </c:pt>
                <c:pt idx="303">
                  <c:v>376.77599999999956</c:v>
                </c:pt>
                <c:pt idx="304">
                  <c:v>376.77599999999956</c:v>
                </c:pt>
                <c:pt idx="305">
                  <c:v>373.94800000000004</c:v>
                </c:pt>
                <c:pt idx="306">
                  <c:v>373.94800000000004</c:v>
                </c:pt>
                <c:pt idx="307">
                  <c:v>297.46599999999961</c:v>
                </c:pt>
                <c:pt idx="308">
                  <c:v>297.46599999999961</c:v>
                </c:pt>
                <c:pt idx="309">
                  <c:v>307.00799999999964</c:v>
                </c:pt>
                <c:pt idx="310">
                  <c:v>370.0359999999996</c:v>
                </c:pt>
                <c:pt idx="311">
                  <c:v>297.46599999999961</c:v>
                </c:pt>
                <c:pt idx="312">
                  <c:v>297.46599999999961</c:v>
                </c:pt>
                <c:pt idx="313">
                  <c:v>297.46599999999961</c:v>
                </c:pt>
                <c:pt idx="314">
                  <c:v>297.46599999999961</c:v>
                </c:pt>
                <c:pt idx="315">
                  <c:v>330.39400000000001</c:v>
                </c:pt>
                <c:pt idx="316">
                  <c:v>297.46599999999961</c:v>
                </c:pt>
                <c:pt idx="317">
                  <c:v>305.30600000000004</c:v>
                </c:pt>
                <c:pt idx="318">
                  <c:v>300.29399999999936</c:v>
                </c:pt>
                <c:pt idx="319">
                  <c:v>300.29399999999936</c:v>
                </c:pt>
                <c:pt idx="320">
                  <c:v>297.46599999999961</c:v>
                </c:pt>
                <c:pt idx="321">
                  <c:v>297.46599999999961</c:v>
                </c:pt>
                <c:pt idx="322">
                  <c:v>470.18200000000002</c:v>
                </c:pt>
                <c:pt idx="323">
                  <c:v>483.61000000000007</c:v>
                </c:pt>
                <c:pt idx="324">
                  <c:v>413.25800000000004</c:v>
                </c:pt>
                <c:pt idx="325">
                  <c:v>413.25800000000004</c:v>
                </c:pt>
                <c:pt idx="326">
                  <c:v>413.25800000000004</c:v>
                </c:pt>
                <c:pt idx="327">
                  <c:v>433.86200000000002</c:v>
                </c:pt>
                <c:pt idx="328">
                  <c:v>309.67199999999963</c:v>
                </c:pt>
                <c:pt idx="329">
                  <c:v>309.67199999999963</c:v>
                </c:pt>
                <c:pt idx="330">
                  <c:v>309.67199999999963</c:v>
                </c:pt>
                <c:pt idx="331">
                  <c:v>313.47999999999962</c:v>
                </c:pt>
                <c:pt idx="332">
                  <c:v>483.61000000000007</c:v>
                </c:pt>
                <c:pt idx="333">
                  <c:v>443.02</c:v>
                </c:pt>
                <c:pt idx="334">
                  <c:v>470.18200000000002</c:v>
                </c:pt>
                <c:pt idx="335">
                  <c:v>483.61000000000007</c:v>
                </c:pt>
                <c:pt idx="336">
                  <c:v>470.18200000000002</c:v>
                </c:pt>
                <c:pt idx="337">
                  <c:v>491.63200000000001</c:v>
                </c:pt>
                <c:pt idx="338">
                  <c:v>491.63200000000001</c:v>
                </c:pt>
                <c:pt idx="339">
                  <c:v>491.63200000000001</c:v>
                </c:pt>
                <c:pt idx="340">
                  <c:v>443.02</c:v>
                </c:pt>
                <c:pt idx="341">
                  <c:v>443.02</c:v>
                </c:pt>
                <c:pt idx="342">
                  <c:v>443.02</c:v>
                </c:pt>
                <c:pt idx="343">
                  <c:v>443.02</c:v>
                </c:pt>
                <c:pt idx="344">
                  <c:v>443.02</c:v>
                </c:pt>
                <c:pt idx="345">
                  <c:v>479.80199999999962</c:v>
                </c:pt>
                <c:pt idx="346">
                  <c:v>479.80199999999962</c:v>
                </c:pt>
                <c:pt idx="347">
                  <c:v>479.80199999999962</c:v>
                </c:pt>
                <c:pt idx="348">
                  <c:v>487.59999999999962</c:v>
                </c:pt>
                <c:pt idx="349">
                  <c:v>487.59999999999962</c:v>
                </c:pt>
                <c:pt idx="350">
                  <c:v>463.7</c:v>
                </c:pt>
                <c:pt idx="351">
                  <c:v>463.7</c:v>
                </c:pt>
                <c:pt idx="352">
                  <c:v>479.80199999999962</c:v>
                </c:pt>
                <c:pt idx="353">
                  <c:v>479.80199999999962</c:v>
                </c:pt>
                <c:pt idx="354">
                  <c:v>483.61000000000007</c:v>
                </c:pt>
                <c:pt idx="355">
                  <c:v>479.80199999999962</c:v>
                </c:pt>
                <c:pt idx="356">
                  <c:v>479.80199999999962</c:v>
                </c:pt>
                <c:pt idx="357">
                  <c:v>10.480000000000199</c:v>
                </c:pt>
                <c:pt idx="358">
                  <c:v>9.7400000000000979</c:v>
                </c:pt>
                <c:pt idx="359">
                  <c:v>9.7400000000000979</c:v>
                </c:pt>
              </c:numCache>
            </c:numRef>
          </c:xVal>
          <c:yVal>
            <c:numRef>
              <c:f>'c880_graphs (8)'!$G$2:$G$361</c:f>
              <c:numCache>
                <c:formatCode>0.00</c:formatCode>
                <c:ptCount val="360"/>
                <c:pt idx="0">
                  <c:v>3.4000000000000696E-2</c:v>
                </c:pt>
                <c:pt idx="1">
                  <c:v>7.0000000000000312E-2</c:v>
                </c:pt>
                <c:pt idx="2">
                  <c:v>0.12000000000000099</c:v>
                </c:pt>
                <c:pt idx="3">
                  <c:v>7.0000000000000312E-2</c:v>
                </c:pt>
                <c:pt idx="4">
                  <c:v>0.12000000000000099</c:v>
                </c:pt>
                <c:pt idx="5">
                  <c:v>7.0000000000000312E-2</c:v>
                </c:pt>
                <c:pt idx="6">
                  <c:v>0.12000000000000099</c:v>
                </c:pt>
                <c:pt idx="7">
                  <c:v>7.0000000000000312E-2</c:v>
                </c:pt>
                <c:pt idx="8">
                  <c:v>0.12000000000000099</c:v>
                </c:pt>
                <c:pt idx="9">
                  <c:v>3.4000000000000696E-2</c:v>
                </c:pt>
                <c:pt idx="10">
                  <c:v>7.0000000000000312E-2</c:v>
                </c:pt>
                <c:pt idx="11">
                  <c:v>7.0000000000000312E-2</c:v>
                </c:pt>
                <c:pt idx="12">
                  <c:v>0.21000000000000091</c:v>
                </c:pt>
                <c:pt idx="13">
                  <c:v>6.0000000000000504E-2</c:v>
                </c:pt>
                <c:pt idx="14">
                  <c:v>7.0000000000000312E-2</c:v>
                </c:pt>
                <c:pt idx="15">
                  <c:v>0.12000000000000099</c:v>
                </c:pt>
                <c:pt idx="16">
                  <c:v>7.0000000000000312E-2</c:v>
                </c:pt>
                <c:pt idx="17">
                  <c:v>7.0000000000000312E-2</c:v>
                </c:pt>
                <c:pt idx="18">
                  <c:v>0.12000000000000099</c:v>
                </c:pt>
                <c:pt idx="19">
                  <c:v>7.0000000000000312E-2</c:v>
                </c:pt>
                <c:pt idx="20">
                  <c:v>3.4000000000000696E-2</c:v>
                </c:pt>
                <c:pt idx="21">
                  <c:v>7.0000000000000312E-2</c:v>
                </c:pt>
                <c:pt idx="22">
                  <c:v>3.4000000000000696E-2</c:v>
                </c:pt>
                <c:pt idx="23">
                  <c:v>7.0000000000000312E-2</c:v>
                </c:pt>
                <c:pt idx="24">
                  <c:v>3.4000000000000696E-2</c:v>
                </c:pt>
                <c:pt idx="25">
                  <c:v>7.0000000000000312E-2</c:v>
                </c:pt>
                <c:pt idx="26">
                  <c:v>-0.49000000000000232</c:v>
                </c:pt>
                <c:pt idx="27">
                  <c:v>7.0000000000000312E-2</c:v>
                </c:pt>
                <c:pt idx="28">
                  <c:v>7.0000000000000312E-2</c:v>
                </c:pt>
                <c:pt idx="29">
                  <c:v>7.0000000000000312E-2</c:v>
                </c:pt>
                <c:pt idx="30">
                  <c:v>7.0000000000000312E-2</c:v>
                </c:pt>
                <c:pt idx="31">
                  <c:v>0.12000000000000099</c:v>
                </c:pt>
                <c:pt idx="32">
                  <c:v>7.0000000000000312E-2</c:v>
                </c:pt>
                <c:pt idx="33">
                  <c:v>7.0000000000000312E-2</c:v>
                </c:pt>
                <c:pt idx="34">
                  <c:v>0.12000000000000099</c:v>
                </c:pt>
                <c:pt idx="35">
                  <c:v>7.0000000000000312E-2</c:v>
                </c:pt>
                <c:pt idx="36">
                  <c:v>3.4000000000000696E-2</c:v>
                </c:pt>
                <c:pt idx="37">
                  <c:v>7.0000000000000312E-2</c:v>
                </c:pt>
                <c:pt idx="38">
                  <c:v>3.4000000000000696E-2</c:v>
                </c:pt>
                <c:pt idx="39">
                  <c:v>7.0000000000000312E-2</c:v>
                </c:pt>
                <c:pt idx="40">
                  <c:v>3.4000000000000696E-2</c:v>
                </c:pt>
                <c:pt idx="41">
                  <c:v>7.0000000000000312E-2</c:v>
                </c:pt>
                <c:pt idx="42">
                  <c:v>-0.49000000000000232</c:v>
                </c:pt>
                <c:pt idx="43">
                  <c:v>7.0000000000000312E-2</c:v>
                </c:pt>
                <c:pt idx="44">
                  <c:v>7.0000000000000312E-2</c:v>
                </c:pt>
                <c:pt idx="45">
                  <c:v>7.0000000000000312E-2</c:v>
                </c:pt>
                <c:pt idx="46">
                  <c:v>7.0000000000000312E-2</c:v>
                </c:pt>
                <c:pt idx="47">
                  <c:v>7.0000000000000312E-2</c:v>
                </c:pt>
                <c:pt idx="48">
                  <c:v>7.0000000000000312E-2</c:v>
                </c:pt>
                <c:pt idx="49">
                  <c:v>-0.49000000000000232</c:v>
                </c:pt>
                <c:pt idx="50">
                  <c:v>7.0000000000000312E-2</c:v>
                </c:pt>
                <c:pt idx="51">
                  <c:v>8.0000000000001834E-2</c:v>
                </c:pt>
                <c:pt idx="52">
                  <c:v>6.0000000000000504E-2</c:v>
                </c:pt>
                <c:pt idx="53">
                  <c:v>-0.49000000000000232</c:v>
                </c:pt>
                <c:pt idx="54">
                  <c:v>7.0000000000000312E-2</c:v>
                </c:pt>
                <c:pt idx="55">
                  <c:v>6.0000000000000504E-2</c:v>
                </c:pt>
                <c:pt idx="56">
                  <c:v>0.21000000000000091</c:v>
                </c:pt>
                <c:pt idx="57">
                  <c:v>-0.49000000000000232</c:v>
                </c:pt>
                <c:pt idx="58">
                  <c:v>7.0000000000000312E-2</c:v>
                </c:pt>
                <c:pt idx="59">
                  <c:v>-0.49000000000000232</c:v>
                </c:pt>
                <c:pt idx="60">
                  <c:v>0.83999999999999664</c:v>
                </c:pt>
                <c:pt idx="61">
                  <c:v>7.0000000000000312E-2</c:v>
                </c:pt>
                <c:pt idx="62">
                  <c:v>7.0000000000000312E-2</c:v>
                </c:pt>
                <c:pt idx="63">
                  <c:v>3.4000000000000696E-2</c:v>
                </c:pt>
                <c:pt idx="64">
                  <c:v>7.0000000000000312E-2</c:v>
                </c:pt>
                <c:pt idx="65">
                  <c:v>7.0000000000000312E-2</c:v>
                </c:pt>
                <c:pt idx="66">
                  <c:v>-0.49000000000000232</c:v>
                </c:pt>
                <c:pt idx="67">
                  <c:v>0.16000000000000014</c:v>
                </c:pt>
                <c:pt idx="68">
                  <c:v>7.0000000000000312E-2</c:v>
                </c:pt>
                <c:pt idx="69">
                  <c:v>7.0000000000000312E-2</c:v>
                </c:pt>
                <c:pt idx="70">
                  <c:v>3.4000000000000696E-2</c:v>
                </c:pt>
                <c:pt idx="71">
                  <c:v>7.0000000000000312E-2</c:v>
                </c:pt>
                <c:pt idx="72">
                  <c:v>7.0000000000000312E-2</c:v>
                </c:pt>
                <c:pt idx="73">
                  <c:v>8.0000000000001834E-2</c:v>
                </c:pt>
                <c:pt idx="74">
                  <c:v>6.0000000000000504E-2</c:v>
                </c:pt>
                <c:pt idx="75">
                  <c:v>-0.49000000000000232</c:v>
                </c:pt>
                <c:pt idx="76">
                  <c:v>0.16000000000000014</c:v>
                </c:pt>
                <c:pt idx="77">
                  <c:v>7.0000000000000312E-2</c:v>
                </c:pt>
                <c:pt idx="78">
                  <c:v>7.0000000000000312E-2</c:v>
                </c:pt>
                <c:pt idx="79">
                  <c:v>3.4000000000000696E-2</c:v>
                </c:pt>
                <c:pt idx="80">
                  <c:v>7.0000000000000312E-2</c:v>
                </c:pt>
                <c:pt idx="81">
                  <c:v>7.0000000000000312E-2</c:v>
                </c:pt>
                <c:pt idx="82">
                  <c:v>0.12000000000000099</c:v>
                </c:pt>
                <c:pt idx="83">
                  <c:v>7.0000000000000312E-2</c:v>
                </c:pt>
                <c:pt idx="84">
                  <c:v>7.0000000000000312E-2</c:v>
                </c:pt>
                <c:pt idx="85">
                  <c:v>0.12000000000000099</c:v>
                </c:pt>
                <c:pt idx="86">
                  <c:v>7.0000000000000312E-2</c:v>
                </c:pt>
                <c:pt idx="87">
                  <c:v>3.4000000000000696E-2</c:v>
                </c:pt>
                <c:pt idx="88">
                  <c:v>7.0000000000000312E-2</c:v>
                </c:pt>
                <c:pt idx="89">
                  <c:v>-0.49000000000000232</c:v>
                </c:pt>
                <c:pt idx="90">
                  <c:v>7.0000000000000312E-2</c:v>
                </c:pt>
                <c:pt idx="91">
                  <c:v>7.0000000000000312E-2</c:v>
                </c:pt>
                <c:pt idx="92">
                  <c:v>6.0000000000000504E-2</c:v>
                </c:pt>
                <c:pt idx="93">
                  <c:v>8.0000000000001834E-2</c:v>
                </c:pt>
                <c:pt idx="94">
                  <c:v>8.0000000000001834E-2</c:v>
                </c:pt>
                <c:pt idx="95">
                  <c:v>7.0000000000000312E-2</c:v>
                </c:pt>
                <c:pt idx="96">
                  <c:v>-0.49000000000000232</c:v>
                </c:pt>
                <c:pt idx="97">
                  <c:v>3.4000000000000696E-2</c:v>
                </c:pt>
                <c:pt idx="98">
                  <c:v>7.0000000000000312E-2</c:v>
                </c:pt>
                <c:pt idx="99">
                  <c:v>7.0000000000000312E-2</c:v>
                </c:pt>
                <c:pt idx="100">
                  <c:v>7.0000000000000312E-2</c:v>
                </c:pt>
                <c:pt idx="101">
                  <c:v>7.0000000000000312E-2</c:v>
                </c:pt>
                <c:pt idx="102">
                  <c:v>6.0000000000000504E-2</c:v>
                </c:pt>
                <c:pt idx="103">
                  <c:v>0.16000000000000014</c:v>
                </c:pt>
                <c:pt idx="104">
                  <c:v>7.0000000000000312E-2</c:v>
                </c:pt>
                <c:pt idx="105">
                  <c:v>7.0000000000000312E-2</c:v>
                </c:pt>
                <c:pt idx="106">
                  <c:v>0.19999999999999596</c:v>
                </c:pt>
                <c:pt idx="107">
                  <c:v>3.4000000000000696E-2</c:v>
                </c:pt>
                <c:pt idx="108">
                  <c:v>0.16999999999999488</c:v>
                </c:pt>
                <c:pt idx="109">
                  <c:v>7.0000000000000312E-2</c:v>
                </c:pt>
                <c:pt idx="110">
                  <c:v>7.0000000000000312E-2</c:v>
                </c:pt>
                <c:pt idx="111">
                  <c:v>0.12000000000000099</c:v>
                </c:pt>
                <c:pt idx="112">
                  <c:v>7.0000000000000312E-2</c:v>
                </c:pt>
                <c:pt idx="113">
                  <c:v>7.0000000000000312E-2</c:v>
                </c:pt>
                <c:pt idx="114">
                  <c:v>7.0000000000000312E-2</c:v>
                </c:pt>
                <c:pt idx="115">
                  <c:v>7.0000000000000312E-2</c:v>
                </c:pt>
                <c:pt idx="116">
                  <c:v>7.0000000000000312E-2</c:v>
                </c:pt>
                <c:pt idx="117">
                  <c:v>0.12000000000000099</c:v>
                </c:pt>
                <c:pt idx="118">
                  <c:v>7.0000000000000312E-2</c:v>
                </c:pt>
                <c:pt idx="119">
                  <c:v>3.4000000000000696E-2</c:v>
                </c:pt>
                <c:pt idx="120">
                  <c:v>7.0000000000000312E-2</c:v>
                </c:pt>
                <c:pt idx="121">
                  <c:v>7.0000000000000312E-2</c:v>
                </c:pt>
                <c:pt idx="122">
                  <c:v>7.0000000000000312E-2</c:v>
                </c:pt>
                <c:pt idx="123">
                  <c:v>7.0000000000000312E-2</c:v>
                </c:pt>
                <c:pt idx="124">
                  <c:v>7.0000000000000312E-2</c:v>
                </c:pt>
                <c:pt idx="125">
                  <c:v>7.0000000000000312E-2</c:v>
                </c:pt>
                <c:pt idx="126">
                  <c:v>3.4000000000000696E-2</c:v>
                </c:pt>
                <c:pt idx="127">
                  <c:v>7.0000000000000312E-2</c:v>
                </c:pt>
                <c:pt idx="128">
                  <c:v>3.4000000000000696E-2</c:v>
                </c:pt>
                <c:pt idx="129">
                  <c:v>8.0000000000001834E-2</c:v>
                </c:pt>
                <c:pt idx="130">
                  <c:v>3.4000000000000696E-2</c:v>
                </c:pt>
                <c:pt idx="131">
                  <c:v>0.12000000000000099</c:v>
                </c:pt>
                <c:pt idx="132">
                  <c:v>7.0000000000000312E-2</c:v>
                </c:pt>
                <c:pt idx="133">
                  <c:v>7.0000000000000312E-2</c:v>
                </c:pt>
                <c:pt idx="134">
                  <c:v>7.0000000000000312E-2</c:v>
                </c:pt>
                <c:pt idx="135">
                  <c:v>7.0000000000000312E-2</c:v>
                </c:pt>
                <c:pt idx="136">
                  <c:v>7.0000000000000312E-2</c:v>
                </c:pt>
                <c:pt idx="137">
                  <c:v>0.12000000000000099</c:v>
                </c:pt>
                <c:pt idx="138">
                  <c:v>3.4000000000000696E-2</c:v>
                </c:pt>
                <c:pt idx="139">
                  <c:v>7.0000000000000312E-2</c:v>
                </c:pt>
                <c:pt idx="140">
                  <c:v>7.0000000000000312E-2</c:v>
                </c:pt>
                <c:pt idx="141">
                  <c:v>0.29000000000000631</c:v>
                </c:pt>
                <c:pt idx="142">
                  <c:v>7.0000000000000312E-2</c:v>
                </c:pt>
                <c:pt idx="143">
                  <c:v>6.0000000000000504E-2</c:v>
                </c:pt>
                <c:pt idx="144">
                  <c:v>7.0000000000000312E-2</c:v>
                </c:pt>
                <c:pt idx="145">
                  <c:v>7.0000000000000312E-2</c:v>
                </c:pt>
                <c:pt idx="146">
                  <c:v>7.0000000000000312E-2</c:v>
                </c:pt>
                <c:pt idx="147">
                  <c:v>7.0000000000000312E-2</c:v>
                </c:pt>
                <c:pt idx="148">
                  <c:v>0.12000000000000099</c:v>
                </c:pt>
                <c:pt idx="149">
                  <c:v>7.0000000000000312E-2</c:v>
                </c:pt>
                <c:pt idx="150">
                  <c:v>7.0000000000000312E-2</c:v>
                </c:pt>
                <c:pt idx="151">
                  <c:v>0.12000000000000099</c:v>
                </c:pt>
                <c:pt idx="152">
                  <c:v>7.0000000000000312E-2</c:v>
                </c:pt>
                <c:pt idx="153">
                  <c:v>3.4000000000000696E-2</c:v>
                </c:pt>
                <c:pt idx="154">
                  <c:v>7.0000000000000312E-2</c:v>
                </c:pt>
                <c:pt idx="155">
                  <c:v>-0.49000000000000232</c:v>
                </c:pt>
                <c:pt idx="156">
                  <c:v>7.0000000000000312E-2</c:v>
                </c:pt>
                <c:pt idx="157">
                  <c:v>3.4000000000000696E-2</c:v>
                </c:pt>
                <c:pt idx="158">
                  <c:v>0.21000000000000091</c:v>
                </c:pt>
                <c:pt idx="159">
                  <c:v>-0.49000000000000232</c:v>
                </c:pt>
                <c:pt idx="160">
                  <c:v>7.0000000000000312E-2</c:v>
                </c:pt>
                <c:pt idx="161">
                  <c:v>-0.49000000000000232</c:v>
                </c:pt>
                <c:pt idx="162">
                  <c:v>6.0000000000000504E-2</c:v>
                </c:pt>
                <c:pt idx="163">
                  <c:v>-0.49000000000000232</c:v>
                </c:pt>
                <c:pt idx="164">
                  <c:v>7.0000000000000312E-2</c:v>
                </c:pt>
                <c:pt idx="165">
                  <c:v>0.19000000000000128</c:v>
                </c:pt>
                <c:pt idx="166">
                  <c:v>0.16000000000000014</c:v>
                </c:pt>
                <c:pt idx="167">
                  <c:v>7.0000000000000312E-2</c:v>
                </c:pt>
                <c:pt idx="168">
                  <c:v>7.0000000000000312E-2</c:v>
                </c:pt>
                <c:pt idx="169">
                  <c:v>8.0000000000001834E-2</c:v>
                </c:pt>
                <c:pt idx="170">
                  <c:v>0.83999999999999664</c:v>
                </c:pt>
                <c:pt idx="171">
                  <c:v>7.0000000000000312E-2</c:v>
                </c:pt>
                <c:pt idx="172">
                  <c:v>7.0000000000000312E-2</c:v>
                </c:pt>
                <c:pt idx="173">
                  <c:v>3.4000000000000696E-2</c:v>
                </c:pt>
                <c:pt idx="174">
                  <c:v>7.0000000000000312E-2</c:v>
                </c:pt>
                <c:pt idx="175">
                  <c:v>3.4000000000000696E-2</c:v>
                </c:pt>
                <c:pt idx="176">
                  <c:v>7.0000000000000312E-2</c:v>
                </c:pt>
                <c:pt idx="177">
                  <c:v>-0.49000000000000232</c:v>
                </c:pt>
                <c:pt idx="178">
                  <c:v>8.0000000000001834E-2</c:v>
                </c:pt>
                <c:pt idx="179">
                  <c:v>-0.49000000000000232</c:v>
                </c:pt>
                <c:pt idx="180">
                  <c:v>4.0000000000000917E-2</c:v>
                </c:pt>
                <c:pt idx="181">
                  <c:v>7.0000000000000312E-2</c:v>
                </c:pt>
                <c:pt idx="182">
                  <c:v>7.0000000000000312E-2</c:v>
                </c:pt>
                <c:pt idx="183">
                  <c:v>7.0000000000000312E-2</c:v>
                </c:pt>
                <c:pt idx="184">
                  <c:v>7.0000000000000312E-2</c:v>
                </c:pt>
                <c:pt idx="185">
                  <c:v>6.0000000000000504E-2</c:v>
                </c:pt>
                <c:pt idx="186">
                  <c:v>0.16000000000000014</c:v>
                </c:pt>
                <c:pt idx="187">
                  <c:v>7.0000000000000312E-2</c:v>
                </c:pt>
                <c:pt idx="188">
                  <c:v>7.0000000000000312E-2</c:v>
                </c:pt>
                <c:pt idx="189">
                  <c:v>0.12000000000000099</c:v>
                </c:pt>
                <c:pt idx="190">
                  <c:v>7.0000000000000312E-2</c:v>
                </c:pt>
                <c:pt idx="191">
                  <c:v>7.0000000000000312E-2</c:v>
                </c:pt>
                <c:pt idx="192">
                  <c:v>7.0000000000000312E-2</c:v>
                </c:pt>
                <c:pt idx="193">
                  <c:v>4.0000000000000917E-2</c:v>
                </c:pt>
                <c:pt idx="194">
                  <c:v>0.21000000000000091</c:v>
                </c:pt>
                <c:pt idx="195">
                  <c:v>7.0000000000000312E-2</c:v>
                </c:pt>
                <c:pt idx="196">
                  <c:v>7.0000000000000312E-2</c:v>
                </c:pt>
                <c:pt idx="197">
                  <c:v>7.0000000000000312E-2</c:v>
                </c:pt>
                <c:pt idx="198">
                  <c:v>7.0000000000000312E-2</c:v>
                </c:pt>
                <c:pt idx="199">
                  <c:v>7.0000000000000312E-2</c:v>
                </c:pt>
                <c:pt idx="200">
                  <c:v>7.0000000000000312E-2</c:v>
                </c:pt>
                <c:pt idx="201">
                  <c:v>7.0000000000000312E-2</c:v>
                </c:pt>
                <c:pt idx="202">
                  <c:v>7.0000000000000312E-2</c:v>
                </c:pt>
                <c:pt idx="203">
                  <c:v>3.4000000000000696E-2</c:v>
                </c:pt>
                <c:pt idx="204">
                  <c:v>6.0000000000000504E-2</c:v>
                </c:pt>
                <c:pt idx="205">
                  <c:v>8.0000000000001834E-2</c:v>
                </c:pt>
                <c:pt idx="206">
                  <c:v>8.0000000000001834E-2</c:v>
                </c:pt>
                <c:pt idx="207">
                  <c:v>7.0000000000000312E-2</c:v>
                </c:pt>
                <c:pt idx="208">
                  <c:v>3.4000000000000696E-2</c:v>
                </c:pt>
                <c:pt idx="209">
                  <c:v>-0.49000000000000232</c:v>
                </c:pt>
                <c:pt idx="210">
                  <c:v>7.0000000000000312E-2</c:v>
                </c:pt>
                <c:pt idx="211">
                  <c:v>7.0000000000000312E-2</c:v>
                </c:pt>
                <c:pt idx="212">
                  <c:v>7.0000000000000312E-2</c:v>
                </c:pt>
                <c:pt idx="213">
                  <c:v>6.0000000000000504E-2</c:v>
                </c:pt>
                <c:pt idx="214">
                  <c:v>7.0000000000000312E-2</c:v>
                </c:pt>
                <c:pt idx="215">
                  <c:v>0.19000000000000128</c:v>
                </c:pt>
                <c:pt idx="216">
                  <c:v>6.0000000000000504E-2</c:v>
                </c:pt>
                <c:pt idx="217">
                  <c:v>0.16000000000000014</c:v>
                </c:pt>
                <c:pt idx="218">
                  <c:v>7.0000000000000312E-2</c:v>
                </c:pt>
                <c:pt idx="219">
                  <c:v>0.25</c:v>
                </c:pt>
                <c:pt idx="220">
                  <c:v>0.12000000000000099</c:v>
                </c:pt>
                <c:pt idx="221">
                  <c:v>3.4000000000000696E-2</c:v>
                </c:pt>
                <c:pt idx="222">
                  <c:v>7.0000000000000312E-2</c:v>
                </c:pt>
                <c:pt idx="223">
                  <c:v>7.0000000000000312E-2</c:v>
                </c:pt>
                <c:pt idx="224">
                  <c:v>6.0000000000000504E-2</c:v>
                </c:pt>
                <c:pt idx="225">
                  <c:v>7.0000000000000312E-2</c:v>
                </c:pt>
                <c:pt idx="226">
                  <c:v>0.12000000000000099</c:v>
                </c:pt>
                <c:pt idx="227">
                  <c:v>7.0000000000000312E-2</c:v>
                </c:pt>
                <c:pt idx="228">
                  <c:v>7.0000000000000312E-2</c:v>
                </c:pt>
                <c:pt idx="229">
                  <c:v>0.12000000000000099</c:v>
                </c:pt>
                <c:pt idx="230">
                  <c:v>3.4000000000000696E-2</c:v>
                </c:pt>
                <c:pt idx="231">
                  <c:v>0.19000000000000128</c:v>
                </c:pt>
                <c:pt idx="232">
                  <c:v>3.4000000000000696E-2</c:v>
                </c:pt>
                <c:pt idx="233">
                  <c:v>0.16000000000000014</c:v>
                </c:pt>
                <c:pt idx="234">
                  <c:v>3.4000000000000696E-2</c:v>
                </c:pt>
                <c:pt idx="235">
                  <c:v>7.0000000000000312E-2</c:v>
                </c:pt>
                <c:pt idx="236">
                  <c:v>7.0000000000000312E-2</c:v>
                </c:pt>
                <c:pt idx="237">
                  <c:v>7.0000000000000312E-2</c:v>
                </c:pt>
                <c:pt idx="238">
                  <c:v>0.19000000000000128</c:v>
                </c:pt>
                <c:pt idx="239">
                  <c:v>0.12000000000000099</c:v>
                </c:pt>
                <c:pt idx="240">
                  <c:v>-0.49000000000000232</c:v>
                </c:pt>
                <c:pt idx="241">
                  <c:v>7.0000000000000312E-2</c:v>
                </c:pt>
                <c:pt idx="242">
                  <c:v>7.0000000000000312E-2</c:v>
                </c:pt>
                <c:pt idx="243">
                  <c:v>3.4000000000000696E-2</c:v>
                </c:pt>
                <c:pt idx="244">
                  <c:v>7.0000000000000312E-2</c:v>
                </c:pt>
                <c:pt idx="245">
                  <c:v>8.0000000000001834E-2</c:v>
                </c:pt>
                <c:pt idx="246">
                  <c:v>3.4000000000000696E-2</c:v>
                </c:pt>
                <c:pt idx="247">
                  <c:v>7.0000000000000312E-2</c:v>
                </c:pt>
                <c:pt idx="248">
                  <c:v>7.0000000000000312E-2</c:v>
                </c:pt>
                <c:pt idx="249">
                  <c:v>0.21000000000000091</c:v>
                </c:pt>
                <c:pt idx="250">
                  <c:v>7.0000000000000312E-2</c:v>
                </c:pt>
                <c:pt idx="251">
                  <c:v>3.4000000000000696E-2</c:v>
                </c:pt>
                <c:pt idx="252">
                  <c:v>7.0000000000000312E-2</c:v>
                </c:pt>
                <c:pt idx="253">
                  <c:v>6.0000000000000504E-2</c:v>
                </c:pt>
                <c:pt idx="254">
                  <c:v>8.0000000000001834E-2</c:v>
                </c:pt>
                <c:pt idx="255">
                  <c:v>7.0000000000000312E-2</c:v>
                </c:pt>
                <c:pt idx="256">
                  <c:v>4.0000000000000917E-2</c:v>
                </c:pt>
                <c:pt idx="257">
                  <c:v>7.0000000000000312E-2</c:v>
                </c:pt>
                <c:pt idx="258">
                  <c:v>6.0000000000000504E-2</c:v>
                </c:pt>
                <c:pt idx="259">
                  <c:v>0.21000000000000091</c:v>
                </c:pt>
                <c:pt idx="260">
                  <c:v>7.0000000000000312E-2</c:v>
                </c:pt>
                <c:pt idx="261">
                  <c:v>3.4000000000000696E-2</c:v>
                </c:pt>
                <c:pt idx="262">
                  <c:v>7.0000000000000312E-2</c:v>
                </c:pt>
                <c:pt idx="263">
                  <c:v>8.0000000000001834E-2</c:v>
                </c:pt>
                <c:pt idx="264">
                  <c:v>0.12000000000000099</c:v>
                </c:pt>
                <c:pt idx="265">
                  <c:v>7.0000000000000312E-2</c:v>
                </c:pt>
                <c:pt idx="266">
                  <c:v>0.12000000000000099</c:v>
                </c:pt>
                <c:pt idx="267">
                  <c:v>7.0000000000000312E-2</c:v>
                </c:pt>
                <c:pt idx="268">
                  <c:v>8.0000000000001834E-2</c:v>
                </c:pt>
                <c:pt idx="269">
                  <c:v>3.4000000000000696E-2</c:v>
                </c:pt>
                <c:pt idx="270">
                  <c:v>8.0000000000001834E-2</c:v>
                </c:pt>
                <c:pt idx="271">
                  <c:v>4.0000000000000917E-2</c:v>
                </c:pt>
                <c:pt idx="272">
                  <c:v>8.0000000000001834E-2</c:v>
                </c:pt>
                <c:pt idx="273">
                  <c:v>4.0000000000000917E-2</c:v>
                </c:pt>
                <c:pt idx="274">
                  <c:v>8.0000000000001834E-2</c:v>
                </c:pt>
                <c:pt idx="275">
                  <c:v>6.0000000000000504E-2</c:v>
                </c:pt>
                <c:pt idx="276">
                  <c:v>8.0000000000001834E-2</c:v>
                </c:pt>
                <c:pt idx="277">
                  <c:v>7.0000000000000312E-2</c:v>
                </c:pt>
                <c:pt idx="278">
                  <c:v>7.0000000000000312E-2</c:v>
                </c:pt>
                <c:pt idx="279">
                  <c:v>4.0000000000000917E-2</c:v>
                </c:pt>
                <c:pt idx="280">
                  <c:v>7.0000000000000312E-2</c:v>
                </c:pt>
                <c:pt idx="281">
                  <c:v>3.4000000000000696E-2</c:v>
                </c:pt>
                <c:pt idx="282">
                  <c:v>7.0000000000000312E-2</c:v>
                </c:pt>
                <c:pt idx="283">
                  <c:v>7.0000000000000312E-2</c:v>
                </c:pt>
                <c:pt idx="284">
                  <c:v>0.21000000000000091</c:v>
                </c:pt>
                <c:pt idx="285">
                  <c:v>3.4000000000000696E-2</c:v>
                </c:pt>
                <c:pt idx="286">
                  <c:v>7.0000000000000312E-2</c:v>
                </c:pt>
                <c:pt idx="287">
                  <c:v>7.0000000000000312E-2</c:v>
                </c:pt>
                <c:pt idx="288">
                  <c:v>8.0000000000001834E-2</c:v>
                </c:pt>
                <c:pt idx="289">
                  <c:v>3.4000000000000696E-2</c:v>
                </c:pt>
                <c:pt idx="290">
                  <c:v>7.0000000000000312E-2</c:v>
                </c:pt>
                <c:pt idx="291">
                  <c:v>7.0000000000000312E-2</c:v>
                </c:pt>
                <c:pt idx="292">
                  <c:v>6.0000000000000504E-2</c:v>
                </c:pt>
                <c:pt idx="293">
                  <c:v>0.21000000000000091</c:v>
                </c:pt>
                <c:pt idx="294">
                  <c:v>7.0000000000000312E-2</c:v>
                </c:pt>
                <c:pt idx="295">
                  <c:v>3.4000000000000696E-2</c:v>
                </c:pt>
                <c:pt idx="296">
                  <c:v>7.0000000000000312E-2</c:v>
                </c:pt>
                <c:pt idx="297">
                  <c:v>6.0000000000000504E-2</c:v>
                </c:pt>
                <c:pt idx="298">
                  <c:v>8.0000000000001834E-2</c:v>
                </c:pt>
                <c:pt idx="299">
                  <c:v>3.4000000000000696E-2</c:v>
                </c:pt>
                <c:pt idx="300">
                  <c:v>7.0000000000000312E-2</c:v>
                </c:pt>
                <c:pt idx="301">
                  <c:v>7.0000000000000312E-2</c:v>
                </c:pt>
                <c:pt idx="302">
                  <c:v>0.21000000000000091</c:v>
                </c:pt>
                <c:pt idx="303">
                  <c:v>7.0000000000000312E-2</c:v>
                </c:pt>
                <c:pt idx="304">
                  <c:v>3.4000000000000696E-2</c:v>
                </c:pt>
                <c:pt idx="305">
                  <c:v>7.0000000000000312E-2</c:v>
                </c:pt>
                <c:pt idx="306">
                  <c:v>6.0000000000000504E-2</c:v>
                </c:pt>
                <c:pt idx="307">
                  <c:v>6.0000000000000504E-2</c:v>
                </c:pt>
                <c:pt idx="308">
                  <c:v>7.0000000000000312E-2</c:v>
                </c:pt>
                <c:pt idx="309">
                  <c:v>7.0000000000000312E-2</c:v>
                </c:pt>
                <c:pt idx="310">
                  <c:v>3.4000000000000696E-2</c:v>
                </c:pt>
                <c:pt idx="311">
                  <c:v>7.0000000000000312E-2</c:v>
                </c:pt>
                <c:pt idx="312">
                  <c:v>3.4000000000000696E-2</c:v>
                </c:pt>
                <c:pt idx="313">
                  <c:v>8.0000000000001834E-2</c:v>
                </c:pt>
                <c:pt idx="314">
                  <c:v>7.0000000000000312E-2</c:v>
                </c:pt>
                <c:pt idx="315">
                  <c:v>3.4000000000000696E-2</c:v>
                </c:pt>
                <c:pt idx="316">
                  <c:v>7.0000000000000312E-2</c:v>
                </c:pt>
                <c:pt idx="317">
                  <c:v>0.12000000000000099</c:v>
                </c:pt>
                <c:pt idx="318">
                  <c:v>8.0000000000001834E-2</c:v>
                </c:pt>
                <c:pt idx="319">
                  <c:v>3.4000000000000696E-2</c:v>
                </c:pt>
                <c:pt idx="320">
                  <c:v>8.0000000000001834E-2</c:v>
                </c:pt>
                <c:pt idx="321">
                  <c:v>6.0000000000000504E-2</c:v>
                </c:pt>
                <c:pt idx="322">
                  <c:v>7.0000000000000312E-2</c:v>
                </c:pt>
                <c:pt idx="323">
                  <c:v>3.4000000000000696E-2</c:v>
                </c:pt>
                <c:pt idx="324">
                  <c:v>3.4000000000000696E-2</c:v>
                </c:pt>
                <c:pt idx="325">
                  <c:v>0.12000000000000099</c:v>
                </c:pt>
                <c:pt idx="326">
                  <c:v>3.4000000000000696E-2</c:v>
                </c:pt>
                <c:pt idx="327">
                  <c:v>7.0000000000000312E-2</c:v>
                </c:pt>
                <c:pt idx="328">
                  <c:v>0.83999999999999664</c:v>
                </c:pt>
                <c:pt idx="329">
                  <c:v>7.0000000000000312E-2</c:v>
                </c:pt>
                <c:pt idx="330">
                  <c:v>7.0000000000000312E-2</c:v>
                </c:pt>
                <c:pt idx="331">
                  <c:v>3.4000000000000696E-2</c:v>
                </c:pt>
                <c:pt idx="332">
                  <c:v>3.4000000000000696E-2</c:v>
                </c:pt>
                <c:pt idx="333">
                  <c:v>7.0000000000000312E-2</c:v>
                </c:pt>
                <c:pt idx="334">
                  <c:v>7.0000000000000312E-2</c:v>
                </c:pt>
                <c:pt idx="335">
                  <c:v>3.4000000000000696E-2</c:v>
                </c:pt>
                <c:pt idx="336">
                  <c:v>0.21000000000000091</c:v>
                </c:pt>
                <c:pt idx="337">
                  <c:v>0.12000000000000099</c:v>
                </c:pt>
                <c:pt idx="338">
                  <c:v>0.12000000000000099</c:v>
                </c:pt>
                <c:pt idx="339">
                  <c:v>0.12000000000000099</c:v>
                </c:pt>
                <c:pt idx="340">
                  <c:v>7.0000000000000312E-2</c:v>
                </c:pt>
                <c:pt idx="341">
                  <c:v>6.0000000000000504E-2</c:v>
                </c:pt>
                <c:pt idx="342">
                  <c:v>0.12000000000000099</c:v>
                </c:pt>
                <c:pt idx="343">
                  <c:v>3.4000000000000696E-2</c:v>
                </c:pt>
                <c:pt idx="344">
                  <c:v>7.0000000000000312E-2</c:v>
                </c:pt>
                <c:pt idx="345">
                  <c:v>7.0000000000000312E-2</c:v>
                </c:pt>
                <c:pt idx="346">
                  <c:v>7.0000000000000312E-2</c:v>
                </c:pt>
                <c:pt idx="347">
                  <c:v>7.0000000000000312E-2</c:v>
                </c:pt>
                <c:pt idx="348">
                  <c:v>3.4000000000000696E-2</c:v>
                </c:pt>
                <c:pt idx="349">
                  <c:v>7.0000000000000312E-2</c:v>
                </c:pt>
                <c:pt idx="350">
                  <c:v>3.4000000000000696E-2</c:v>
                </c:pt>
                <c:pt idx="351">
                  <c:v>0.16000000000000014</c:v>
                </c:pt>
                <c:pt idx="352">
                  <c:v>7.0000000000000312E-2</c:v>
                </c:pt>
                <c:pt idx="353">
                  <c:v>7.0000000000000312E-2</c:v>
                </c:pt>
                <c:pt idx="354">
                  <c:v>3.4000000000000696E-2</c:v>
                </c:pt>
                <c:pt idx="355">
                  <c:v>7.0000000000000312E-2</c:v>
                </c:pt>
                <c:pt idx="356">
                  <c:v>7.0000000000000312E-2</c:v>
                </c:pt>
                <c:pt idx="357">
                  <c:v>6.0000000000000504E-2</c:v>
                </c:pt>
                <c:pt idx="358">
                  <c:v>4.0000000000000917E-2</c:v>
                </c:pt>
                <c:pt idx="359">
                  <c:v>0.16000000000000014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2794112"/>
        <c:axId val="352796032"/>
      </c:scatterChart>
      <c:scatterChart>
        <c:scatterStyle val="smoothMarker"/>
        <c:varyColors val="0"/>
        <c:ser>
          <c:idx val="1"/>
          <c:order val="1"/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'c880_graphs (8)'!$AI$7:$AI$10</c:f>
              <c:numCache>
                <c:formatCode>General</c:formatCode>
                <c:ptCount val="4"/>
                <c:pt idx="0">
                  <c:v>0</c:v>
                </c:pt>
                <c:pt idx="1">
                  <c:v>100</c:v>
                </c:pt>
                <c:pt idx="2">
                  <c:v>300</c:v>
                </c:pt>
                <c:pt idx="3">
                  <c:v>500</c:v>
                </c:pt>
              </c:numCache>
            </c:numRef>
          </c:xVal>
          <c:yVal>
            <c:numRef>
              <c:f>'c880_graphs (8)'!$AJ$7:$AJ$10</c:f>
              <c:numCache>
                <c:formatCode>General</c:formatCode>
                <c:ptCount val="4"/>
                <c:pt idx="0">
                  <c:v>0</c:v>
                </c:pt>
                <c:pt idx="1">
                  <c:v>100</c:v>
                </c:pt>
                <c:pt idx="2">
                  <c:v>300</c:v>
                </c:pt>
                <c:pt idx="3">
                  <c:v>500</c:v>
                </c:pt>
              </c:numCache>
            </c:numRef>
          </c:yVal>
          <c:smooth val="1"/>
        </c:ser>
        <c:ser>
          <c:idx val="2"/>
          <c:order val="2"/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'c880_graphs (8)'!$AK$7:$AK$10</c:f>
              <c:numCache>
                <c:formatCode>General</c:formatCode>
                <c:ptCount val="4"/>
                <c:pt idx="0" formatCode="0.00E+00">
                  <c:v>14.6</c:v>
                </c:pt>
                <c:pt idx="1">
                  <c:v>14.6</c:v>
                </c:pt>
                <c:pt idx="2" formatCode="0.00E+00">
                  <c:v>14.6</c:v>
                </c:pt>
                <c:pt idx="3">
                  <c:v>14.6</c:v>
                </c:pt>
              </c:numCache>
            </c:numRef>
          </c:xVal>
          <c:yVal>
            <c:numRef>
              <c:f>'c880_graphs (8)'!$AI$7:$AI$10</c:f>
              <c:numCache>
                <c:formatCode>General</c:formatCode>
                <c:ptCount val="4"/>
                <c:pt idx="0">
                  <c:v>0</c:v>
                </c:pt>
                <c:pt idx="1">
                  <c:v>100</c:v>
                </c:pt>
                <c:pt idx="2">
                  <c:v>300</c:v>
                </c:pt>
                <c:pt idx="3">
                  <c:v>500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2794112"/>
        <c:axId val="352796032"/>
      </c:scatterChart>
      <c:valAx>
        <c:axId val="352794112"/>
        <c:scaling>
          <c:orientation val="minMax"/>
          <c:max val="5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Slack (ps)</a:t>
                </a:r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crossAx val="352796032"/>
        <c:crosses val="autoZero"/>
        <c:crossBetween val="midCat"/>
        <c:majorUnit val="100"/>
      </c:valAx>
      <c:valAx>
        <c:axId val="352796032"/>
        <c:scaling>
          <c:orientation val="minMax"/>
          <c:max val="5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dl-dh (ps)</a:t>
                </a:r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crossAx val="352794112"/>
        <c:crosses val="autoZero"/>
        <c:crossBetween val="midCat"/>
        <c:majorUnit val="100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75466753615477067"/>
          <c:y val="0.37116725991442889"/>
          <c:w val="0.22307933124956011"/>
          <c:h val="0.135953151404019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Arial Black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c880</a:t>
            </a:r>
            <a:endParaRPr lang="en-US" dirty="0"/>
          </a:p>
        </c:rich>
      </c:tx>
      <c:layout>
        <c:manualLayout>
          <c:xMode val="edge"/>
          <c:yMode val="edge"/>
          <c:x val="0.78650709219858228"/>
          <c:y val="0.3030303030303033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78808566482381"/>
          <c:y val="0.15814636636754625"/>
          <c:w val="0.58895976433796593"/>
          <c:h val="0.65984172432991584"/>
        </c:manualLayout>
      </c:layout>
      <c:scatterChart>
        <c:scatterStyle val="lineMarker"/>
        <c:varyColors val="0"/>
        <c:ser>
          <c:idx val="0"/>
          <c:order val="0"/>
          <c:tx>
            <c:v>High Voltage gates</c:v>
          </c:tx>
          <c:spPr>
            <a:ln w="28575">
              <a:noFill/>
            </a:ln>
          </c:spPr>
          <c:marker>
            <c:symbol val="square"/>
            <c:size val="2"/>
            <c:spPr>
              <a:ln w="3175"/>
            </c:spPr>
          </c:marker>
          <c:xVal>
            <c:numRef>
              <c:f>'c880_graphs'!$I$2:$I$361</c:f>
              <c:numCache>
                <c:formatCode>0.00</c:formatCode>
                <c:ptCount val="360"/>
                <c:pt idx="0">
                  <c:v>1.0339757656912925E-13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9.5419999999999696</c:v>
                </c:pt>
                <c:pt idx="5">
                  <c:v>222.87</c:v>
                </c:pt>
                <c:pt idx="6">
                  <c:v>0</c:v>
                </c:pt>
                <c:pt idx="7">
                  <c:v>0</c:v>
                </c:pt>
                <c:pt idx="8">
                  <c:v>270.85000000000002</c:v>
                </c:pt>
                <c:pt idx="9">
                  <c:v>270.85000000000002</c:v>
                </c:pt>
                <c:pt idx="10">
                  <c:v>260.63199999999898</c:v>
                </c:pt>
                <c:pt idx="11">
                  <c:v>222.87</c:v>
                </c:pt>
                <c:pt idx="12">
                  <c:v>478.28200000000004</c:v>
                </c:pt>
                <c:pt idx="13">
                  <c:v>298.952</c:v>
                </c:pt>
                <c:pt idx="14">
                  <c:v>334.94200000000001</c:v>
                </c:pt>
                <c:pt idx="15">
                  <c:v>298.952</c:v>
                </c:pt>
                <c:pt idx="16">
                  <c:v>0</c:v>
                </c:pt>
                <c:pt idx="17">
                  <c:v>0</c:v>
                </c:pt>
                <c:pt idx="18">
                  <c:v>209.51999999999998</c:v>
                </c:pt>
                <c:pt idx="19">
                  <c:v>209.51999999999998</c:v>
                </c:pt>
                <c:pt idx="20">
                  <c:v>0</c:v>
                </c:pt>
                <c:pt idx="21">
                  <c:v>0</c:v>
                </c:pt>
                <c:pt idx="22">
                  <c:v>163.68</c:v>
                </c:pt>
                <c:pt idx="23">
                  <c:v>163.68</c:v>
                </c:pt>
                <c:pt idx="24">
                  <c:v>0</c:v>
                </c:pt>
                <c:pt idx="25">
                  <c:v>0</c:v>
                </c:pt>
                <c:pt idx="26">
                  <c:v>190.8</c:v>
                </c:pt>
                <c:pt idx="27">
                  <c:v>163.68</c:v>
                </c:pt>
                <c:pt idx="28">
                  <c:v>166.98000000000027</c:v>
                </c:pt>
                <c:pt idx="29">
                  <c:v>177.05</c:v>
                </c:pt>
                <c:pt idx="30">
                  <c:v>241.18800000000007</c:v>
                </c:pt>
                <c:pt idx="31">
                  <c:v>163.68</c:v>
                </c:pt>
                <c:pt idx="32">
                  <c:v>272.06</c:v>
                </c:pt>
                <c:pt idx="33">
                  <c:v>230.42000000000004</c:v>
                </c:pt>
                <c:pt idx="34">
                  <c:v>209.51999999999998</c:v>
                </c:pt>
                <c:pt idx="35">
                  <c:v>212.82000000000042</c:v>
                </c:pt>
                <c:pt idx="36">
                  <c:v>222.89000000000001</c:v>
                </c:pt>
                <c:pt idx="37">
                  <c:v>287.02799999999917</c:v>
                </c:pt>
                <c:pt idx="38">
                  <c:v>209.51999999999998</c:v>
                </c:pt>
                <c:pt idx="39">
                  <c:v>317.90000000000003</c:v>
                </c:pt>
                <c:pt idx="40">
                  <c:v>222.87</c:v>
                </c:pt>
                <c:pt idx="41">
                  <c:v>222.87</c:v>
                </c:pt>
                <c:pt idx="42">
                  <c:v>230.42000000000004</c:v>
                </c:pt>
                <c:pt idx="43">
                  <c:v>222.87</c:v>
                </c:pt>
                <c:pt idx="44">
                  <c:v>226.17000000000002</c:v>
                </c:pt>
                <c:pt idx="45">
                  <c:v>236.23999999999998</c:v>
                </c:pt>
                <c:pt idx="46">
                  <c:v>300.37799999999999</c:v>
                </c:pt>
                <c:pt idx="47">
                  <c:v>222.87</c:v>
                </c:pt>
                <c:pt idx="48">
                  <c:v>331.25</c:v>
                </c:pt>
                <c:pt idx="49">
                  <c:v>0</c:v>
                </c:pt>
                <c:pt idx="50">
                  <c:v>0</c:v>
                </c:pt>
                <c:pt idx="51">
                  <c:v>139.68</c:v>
                </c:pt>
                <c:pt idx="52">
                  <c:v>160.58000000000001</c:v>
                </c:pt>
                <c:pt idx="53">
                  <c:v>139.68</c:v>
                </c:pt>
                <c:pt idx="54">
                  <c:v>139.68</c:v>
                </c:pt>
                <c:pt idx="55">
                  <c:v>142.98000000000027</c:v>
                </c:pt>
                <c:pt idx="56">
                  <c:v>153.05000000000001</c:v>
                </c:pt>
                <c:pt idx="57">
                  <c:v>153.05000000000001</c:v>
                </c:pt>
                <c:pt idx="58">
                  <c:v>217.18800000000007</c:v>
                </c:pt>
                <c:pt idx="59">
                  <c:v>142.98000000000027</c:v>
                </c:pt>
                <c:pt idx="60">
                  <c:v>139.68</c:v>
                </c:pt>
                <c:pt idx="61">
                  <c:v>248.06000000000003</c:v>
                </c:pt>
                <c:pt idx="62">
                  <c:v>0</c:v>
                </c:pt>
                <c:pt idx="63">
                  <c:v>0</c:v>
                </c:pt>
                <c:pt idx="64">
                  <c:v>61.748000000000211</c:v>
                </c:pt>
                <c:pt idx="65">
                  <c:v>61.748000000000111</c:v>
                </c:pt>
                <c:pt idx="66">
                  <c:v>0</c:v>
                </c:pt>
                <c:pt idx="67">
                  <c:v>0</c:v>
                </c:pt>
                <c:pt idx="68">
                  <c:v>30.099999999999987</c:v>
                </c:pt>
                <c:pt idx="69">
                  <c:v>30.100000000000101</c:v>
                </c:pt>
                <c:pt idx="70">
                  <c:v>0</c:v>
                </c:pt>
                <c:pt idx="71">
                  <c:v>0</c:v>
                </c:pt>
                <c:pt idx="72">
                  <c:v>52.340000000000096</c:v>
                </c:pt>
                <c:pt idx="73">
                  <c:v>30.100000000000101</c:v>
                </c:pt>
                <c:pt idx="74">
                  <c:v>30.100000000000101</c:v>
                </c:pt>
                <c:pt idx="75">
                  <c:v>54.760000000000211</c:v>
                </c:pt>
                <c:pt idx="76">
                  <c:v>90.860000000000099</c:v>
                </c:pt>
                <c:pt idx="77">
                  <c:v>61.748000000000111</c:v>
                </c:pt>
                <c:pt idx="78">
                  <c:v>61.748000000000211</c:v>
                </c:pt>
                <c:pt idx="79">
                  <c:v>86.4080000000002</c:v>
                </c:pt>
                <c:pt idx="80">
                  <c:v>104.75999999999999</c:v>
                </c:pt>
                <c:pt idx="81">
                  <c:v>125.66000000000001</c:v>
                </c:pt>
                <c:pt idx="82">
                  <c:v>441.04199999999969</c:v>
                </c:pt>
                <c:pt idx="83">
                  <c:v>104.75999999999999</c:v>
                </c:pt>
                <c:pt idx="84">
                  <c:v>104.75999999999999</c:v>
                </c:pt>
                <c:pt idx="85">
                  <c:v>104.75999999999999</c:v>
                </c:pt>
                <c:pt idx="86">
                  <c:v>129.42000000000004</c:v>
                </c:pt>
                <c:pt idx="87">
                  <c:v>309.67199999999963</c:v>
                </c:pt>
                <c:pt idx="88">
                  <c:v>309.67199999999963</c:v>
                </c:pt>
                <c:pt idx="89">
                  <c:v>355.61199999999963</c:v>
                </c:pt>
                <c:pt idx="90">
                  <c:v>0</c:v>
                </c:pt>
                <c:pt idx="91">
                  <c:v>20.9</c:v>
                </c:pt>
                <c:pt idx="92">
                  <c:v>430.72199999999867</c:v>
                </c:pt>
                <c:pt idx="93">
                  <c:v>1.0339757656912925E-13</c:v>
                </c:pt>
                <c:pt idx="94">
                  <c:v>1.0339757656912925E-13</c:v>
                </c:pt>
                <c:pt idx="95">
                  <c:v>0</c:v>
                </c:pt>
                <c:pt idx="96">
                  <c:v>1.0339757656912925E-13</c:v>
                </c:pt>
                <c:pt idx="97">
                  <c:v>9.7400000000000979</c:v>
                </c:pt>
                <c:pt idx="98">
                  <c:v>18.438000000000088</c:v>
                </c:pt>
                <c:pt idx="99">
                  <c:v>10.480000000000199</c:v>
                </c:pt>
                <c:pt idx="100">
                  <c:v>10.480000000000199</c:v>
                </c:pt>
                <c:pt idx="101">
                  <c:v>10.480000000000199</c:v>
                </c:pt>
                <c:pt idx="102">
                  <c:v>10.480000000000199</c:v>
                </c:pt>
                <c:pt idx="103">
                  <c:v>1.0339757656912925E-13</c:v>
                </c:pt>
                <c:pt idx="104">
                  <c:v>1.0339757656912925E-13</c:v>
                </c:pt>
                <c:pt idx="105">
                  <c:v>1.0339757656912925E-13</c:v>
                </c:pt>
                <c:pt idx="106">
                  <c:v>2.067951531382602E-13</c:v>
                </c:pt>
                <c:pt idx="107">
                  <c:v>22.668000000000202</c:v>
                </c:pt>
                <c:pt idx="108">
                  <c:v>21.998000000000086</c:v>
                </c:pt>
                <c:pt idx="109">
                  <c:v>21.998000000000086</c:v>
                </c:pt>
                <c:pt idx="110">
                  <c:v>21.998000000000086</c:v>
                </c:pt>
                <c:pt idx="111">
                  <c:v>40.346000000000004</c:v>
                </c:pt>
                <c:pt idx="112">
                  <c:v>40.346000000000096</c:v>
                </c:pt>
                <c:pt idx="113">
                  <c:v>21.998000000000086</c:v>
                </c:pt>
                <c:pt idx="114">
                  <c:v>24.6600000000001</c:v>
                </c:pt>
                <c:pt idx="115">
                  <c:v>24.660000000000199</c:v>
                </c:pt>
                <c:pt idx="116">
                  <c:v>24.6600000000001</c:v>
                </c:pt>
                <c:pt idx="117">
                  <c:v>18.438000000000187</c:v>
                </c:pt>
                <c:pt idx="118">
                  <c:v>145.63</c:v>
                </c:pt>
                <c:pt idx="119">
                  <c:v>351.61</c:v>
                </c:pt>
                <c:pt idx="120">
                  <c:v>175.73</c:v>
                </c:pt>
                <c:pt idx="121">
                  <c:v>281.77</c:v>
                </c:pt>
                <c:pt idx="122">
                  <c:v>246.84999999999997</c:v>
                </c:pt>
                <c:pt idx="123">
                  <c:v>364.96</c:v>
                </c:pt>
                <c:pt idx="124">
                  <c:v>309.67199999999963</c:v>
                </c:pt>
                <c:pt idx="125">
                  <c:v>309.67199999999963</c:v>
                </c:pt>
                <c:pt idx="126">
                  <c:v>309.67199999999963</c:v>
                </c:pt>
                <c:pt idx="127">
                  <c:v>313.47999999999911</c:v>
                </c:pt>
                <c:pt idx="128">
                  <c:v>10.480000000000199</c:v>
                </c:pt>
                <c:pt idx="129">
                  <c:v>9.7400000000000979</c:v>
                </c:pt>
                <c:pt idx="130">
                  <c:v>9.7400000000000979</c:v>
                </c:pt>
                <c:pt idx="131">
                  <c:v>69.657999999999987</c:v>
                </c:pt>
                <c:pt idx="132">
                  <c:v>69.658000000000058</c:v>
                </c:pt>
                <c:pt idx="133">
                  <c:v>260.22000000000003</c:v>
                </c:pt>
                <c:pt idx="134">
                  <c:v>451.40000000000003</c:v>
                </c:pt>
                <c:pt idx="135">
                  <c:v>260.22000000000003</c:v>
                </c:pt>
                <c:pt idx="136">
                  <c:v>267.13</c:v>
                </c:pt>
                <c:pt idx="137">
                  <c:v>69.657999999999987</c:v>
                </c:pt>
                <c:pt idx="138">
                  <c:v>313.47999999999911</c:v>
                </c:pt>
                <c:pt idx="139">
                  <c:v>69.657999999999987</c:v>
                </c:pt>
                <c:pt idx="140">
                  <c:v>69.658000000000058</c:v>
                </c:pt>
                <c:pt idx="141">
                  <c:v>69.658000000000058</c:v>
                </c:pt>
                <c:pt idx="142">
                  <c:v>83.190000000000083</c:v>
                </c:pt>
                <c:pt idx="143">
                  <c:v>211.768</c:v>
                </c:pt>
                <c:pt idx="144">
                  <c:v>211.768</c:v>
                </c:pt>
                <c:pt idx="145">
                  <c:v>301.07</c:v>
                </c:pt>
                <c:pt idx="146">
                  <c:v>34.92</c:v>
                </c:pt>
                <c:pt idx="147">
                  <c:v>34.919999999999902</c:v>
                </c:pt>
                <c:pt idx="148">
                  <c:v>34.919999999999902</c:v>
                </c:pt>
                <c:pt idx="149">
                  <c:v>34.92</c:v>
                </c:pt>
                <c:pt idx="150">
                  <c:v>44.462000000000003</c:v>
                </c:pt>
                <c:pt idx="151">
                  <c:v>222.87</c:v>
                </c:pt>
                <c:pt idx="152">
                  <c:v>34.92</c:v>
                </c:pt>
                <c:pt idx="153">
                  <c:v>34.92</c:v>
                </c:pt>
                <c:pt idx="154">
                  <c:v>270.85000000000002</c:v>
                </c:pt>
                <c:pt idx="155">
                  <c:v>270.85000000000002</c:v>
                </c:pt>
                <c:pt idx="156">
                  <c:v>260.63199999999898</c:v>
                </c:pt>
                <c:pt idx="157">
                  <c:v>222.87</c:v>
                </c:pt>
                <c:pt idx="158">
                  <c:v>478.28200000000004</c:v>
                </c:pt>
                <c:pt idx="159">
                  <c:v>298.952</c:v>
                </c:pt>
                <c:pt idx="160">
                  <c:v>334.94200000000001</c:v>
                </c:pt>
                <c:pt idx="161">
                  <c:v>298.952</c:v>
                </c:pt>
                <c:pt idx="162">
                  <c:v>64.60199999999999</c:v>
                </c:pt>
                <c:pt idx="163">
                  <c:v>64.60199999999999</c:v>
                </c:pt>
                <c:pt idx="164">
                  <c:v>104.75999999999999</c:v>
                </c:pt>
                <c:pt idx="165">
                  <c:v>104.75999999999999</c:v>
                </c:pt>
                <c:pt idx="166">
                  <c:v>104.75999999999999</c:v>
                </c:pt>
                <c:pt idx="167">
                  <c:v>104.75999999999999</c:v>
                </c:pt>
                <c:pt idx="168">
                  <c:v>104.75999999999999</c:v>
                </c:pt>
                <c:pt idx="169">
                  <c:v>104.75999999999999</c:v>
                </c:pt>
                <c:pt idx="170">
                  <c:v>114.30200000000001</c:v>
                </c:pt>
                <c:pt idx="171">
                  <c:v>243.72200000000001</c:v>
                </c:pt>
                <c:pt idx="172">
                  <c:v>224.86200000000042</c:v>
                </c:pt>
                <c:pt idx="173">
                  <c:v>224.86200000000042</c:v>
                </c:pt>
                <c:pt idx="174">
                  <c:v>289.75200000000001</c:v>
                </c:pt>
                <c:pt idx="175">
                  <c:v>447.40999999999963</c:v>
                </c:pt>
                <c:pt idx="176">
                  <c:v>478.28200000000004</c:v>
                </c:pt>
                <c:pt idx="177">
                  <c:v>298.952</c:v>
                </c:pt>
                <c:pt idx="178">
                  <c:v>334.94200000000001</c:v>
                </c:pt>
                <c:pt idx="179">
                  <c:v>298.952</c:v>
                </c:pt>
                <c:pt idx="180">
                  <c:v>211.04</c:v>
                </c:pt>
                <c:pt idx="181">
                  <c:v>262.512</c:v>
                </c:pt>
                <c:pt idx="182">
                  <c:v>447.59200000000004</c:v>
                </c:pt>
                <c:pt idx="183">
                  <c:v>447.59200000000004</c:v>
                </c:pt>
                <c:pt idx="184">
                  <c:v>447.59200000000004</c:v>
                </c:pt>
                <c:pt idx="185">
                  <c:v>262.512</c:v>
                </c:pt>
                <c:pt idx="186">
                  <c:v>262.512</c:v>
                </c:pt>
                <c:pt idx="187">
                  <c:v>267.37</c:v>
                </c:pt>
                <c:pt idx="188">
                  <c:v>267.37</c:v>
                </c:pt>
                <c:pt idx="189">
                  <c:v>340.36200000000002</c:v>
                </c:pt>
                <c:pt idx="190">
                  <c:v>211.04</c:v>
                </c:pt>
                <c:pt idx="191">
                  <c:v>298.952</c:v>
                </c:pt>
                <c:pt idx="192">
                  <c:v>211.04</c:v>
                </c:pt>
                <c:pt idx="193">
                  <c:v>211.04</c:v>
                </c:pt>
                <c:pt idx="194">
                  <c:v>211.04</c:v>
                </c:pt>
                <c:pt idx="195">
                  <c:v>211.04</c:v>
                </c:pt>
                <c:pt idx="196">
                  <c:v>220.58200000000042</c:v>
                </c:pt>
                <c:pt idx="197">
                  <c:v>224.39000000000001</c:v>
                </c:pt>
                <c:pt idx="198">
                  <c:v>224.39000000000001</c:v>
                </c:pt>
                <c:pt idx="199">
                  <c:v>447.40999999999963</c:v>
                </c:pt>
                <c:pt idx="200">
                  <c:v>170.60999999999999</c:v>
                </c:pt>
                <c:pt idx="201">
                  <c:v>170.60999999999999</c:v>
                </c:pt>
                <c:pt idx="202">
                  <c:v>238.63200000000001</c:v>
                </c:pt>
                <c:pt idx="203">
                  <c:v>238.63200000000001</c:v>
                </c:pt>
                <c:pt idx="204">
                  <c:v>297.262</c:v>
                </c:pt>
                <c:pt idx="205">
                  <c:v>170.60999999999999</c:v>
                </c:pt>
                <c:pt idx="206">
                  <c:v>170.60999999999999</c:v>
                </c:pt>
                <c:pt idx="207">
                  <c:v>170.60999999999999</c:v>
                </c:pt>
                <c:pt idx="208">
                  <c:v>170.60999999999999</c:v>
                </c:pt>
                <c:pt idx="209">
                  <c:v>184.142</c:v>
                </c:pt>
                <c:pt idx="210">
                  <c:v>206.23999999999998</c:v>
                </c:pt>
                <c:pt idx="211">
                  <c:v>268.14200000000085</c:v>
                </c:pt>
                <c:pt idx="212">
                  <c:v>206.23999999999998</c:v>
                </c:pt>
                <c:pt idx="213">
                  <c:v>478.28200000000004</c:v>
                </c:pt>
                <c:pt idx="214">
                  <c:v>334.94200000000001</c:v>
                </c:pt>
                <c:pt idx="215">
                  <c:v>444.58199999999886</c:v>
                </c:pt>
                <c:pt idx="216">
                  <c:v>334.94200000000001</c:v>
                </c:pt>
                <c:pt idx="217">
                  <c:v>139.68</c:v>
                </c:pt>
                <c:pt idx="218">
                  <c:v>139.68</c:v>
                </c:pt>
                <c:pt idx="219">
                  <c:v>139.68</c:v>
                </c:pt>
                <c:pt idx="220">
                  <c:v>139.68</c:v>
                </c:pt>
                <c:pt idx="221">
                  <c:v>139.68</c:v>
                </c:pt>
                <c:pt idx="222">
                  <c:v>139.68</c:v>
                </c:pt>
                <c:pt idx="223">
                  <c:v>149.22200000000001</c:v>
                </c:pt>
                <c:pt idx="224">
                  <c:v>222.87</c:v>
                </c:pt>
                <c:pt idx="225">
                  <c:v>270.85000000000002</c:v>
                </c:pt>
                <c:pt idx="226">
                  <c:v>270.85000000000002</c:v>
                </c:pt>
                <c:pt idx="227">
                  <c:v>260.63199999999898</c:v>
                </c:pt>
                <c:pt idx="228">
                  <c:v>222.87</c:v>
                </c:pt>
                <c:pt idx="229">
                  <c:v>478.28200000000004</c:v>
                </c:pt>
                <c:pt idx="230">
                  <c:v>298.952</c:v>
                </c:pt>
                <c:pt idx="231">
                  <c:v>334.94200000000001</c:v>
                </c:pt>
                <c:pt idx="232">
                  <c:v>298.952</c:v>
                </c:pt>
                <c:pt idx="233">
                  <c:v>217.02200000000045</c:v>
                </c:pt>
                <c:pt idx="234">
                  <c:v>217.02200000000045</c:v>
                </c:pt>
                <c:pt idx="235">
                  <c:v>243.72200000000001</c:v>
                </c:pt>
                <c:pt idx="236">
                  <c:v>309.67199999999963</c:v>
                </c:pt>
                <c:pt idx="237">
                  <c:v>309.67199999999963</c:v>
                </c:pt>
                <c:pt idx="238">
                  <c:v>243.72200000000001</c:v>
                </c:pt>
                <c:pt idx="239">
                  <c:v>217.02200000000045</c:v>
                </c:pt>
                <c:pt idx="240">
                  <c:v>217.02200000000045</c:v>
                </c:pt>
                <c:pt idx="241">
                  <c:v>217.02200000000045</c:v>
                </c:pt>
                <c:pt idx="242">
                  <c:v>229.39200000000045</c:v>
                </c:pt>
                <c:pt idx="243">
                  <c:v>217.02200000000045</c:v>
                </c:pt>
                <c:pt idx="244">
                  <c:v>411.34999999999997</c:v>
                </c:pt>
                <c:pt idx="245">
                  <c:v>217.02200000000045</c:v>
                </c:pt>
                <c:pt idx="246">
                  <c:v>217.02200000000045</c:v>
                </c:pt>
                <c:pt idx="247">
                  <c:v>270.85000000000002</c:v>
                </c:pt>
                <c:pt idx="248">
                  <c:v>270.85000000000002</c:v>
                </c:pt>
                <c:pt idx="249">
                  <c:v>478.28200000000004</c:v>
                </c:pt>
                <c:pt idx="250">
                  <c:v>298.952</c:v>
                </c:pt>
                <c:pt idx="251">
                  <c:v>444.58199999999886</c:v>
                </c:pt>
                <c:pt idx="252">
                  <c:v>444.58199999999886</c:v>
                </c:pt>
                <c:pt idx="253">
                  <c:v>298.952</c:v>
                </c:pt>
                <c:pt idx="254">
                  <c:v>342.77799999999917</c:v>
                </c:pt>
                <c:pt idx="255">
                  <c:v>348.33</c:v>
                </c:pt>
                <c:pt idx="256">
                  <c:v>342.77799999999917</c:v>
                </c:pt>
                <c:pt idx="257">
                  <c:v>342.77799999999917</c:v>
                </c:pt>
                <c:pt idx="258">
                  <c:v>373.94800000000004</c:v>
                </c:pt>
                <c:pt idx="259">
                  <c:v>373.94800000000004</c:v>
                </c:pt>
                <c:pt idx="260">
                  <c:v>373.94800000000004</c:v>
                </c:pt>
                <c:pt idx="261">
                  <c:v>387.47999999999911</c:v>
                </c:pt>
                <c:pt idx="262">
                  <c:v>373.94800000000004</c:v>
                </c:pt>
                <c:pt idx="263">
                  <c:v>376.77599999999904</c:v>
                </c:pt>
                <c:pt idx="264">
                  <c:v>376.77599999999904</c:v>
                </c:pt>
                <c:pt idx="265">
                  <c:v>373.94800000000004</c:v>
                </c:pt>
                <c:pt idx="266">
                  <c:v>380.61799999999999</c:v>
                </c:pt>
                <c:pt idx="267">
                  <c:v>380.61799999999999</c:v>
                </c:pt>
                <c:pt idx="268">
                  <c:v>384.15799999999996</c:v>
                </c:pt>
                <c:pt idx="269">
                  <c:v>342.77799999999917</c:v>
                </c:pt>
                <c:pt idx="270">
                  <c:v>348.33</c:v>
                </c:pt>
                <c:pt idx="271">
                  <c:v>342.77799999999917</c:v>
                </c:pt>
                <c:pt idx="272">
                  <c:v>342.77799999999917</c:v>
                </c:pt>
                <c:pt idx="273">
                  <c:v>342.77799999999917</c:v>
                </c:pt>
                <c:pt idx="274">
                  <c:v>342.77799999999917</c:v>
                </c:pt>
                <c:pt idx="275">
                  <c:v>342.77799999999917</c:v>
                </c:pt>
                <c:pt idx="276">
                  <c:v>342.77799999999917</c:v>
                </c:pt>
                <c:pt idx="277">
                  <c:v>342.77799999999917</c:v>
                </c:pt>
                <c:pt idx="278">
                  <c:v>349.14600000000002</c:v>
                </c:pt>
                <c:pt idx="279">
                  <c:v>349.14600000000002</c:v>
                </c:pt>
                <c:pt idx="280">
                  <c:v>342.77799999999917</c:v>
                </c:pt>
                <c:pt idx="281">
                  <c:v>342.77799999999917</c:v>
                </c:pt>
                <c:pt idx="282">
                  <c:v>346.31799999999993</c:v>
                </c:pt>
                <c:pt idx="283">
                  <c:v>346.31799999999993</c:v>
                </c:pt>
                <c:pt idx="284">
                  <c:v>378.38800000000003</c:v>
                </c:pt>
                <c:pt idx="285">
                  <c:v>381.92799999999897</c:v>
                </c:pt>
                <c:pt idx="286">
                  <c:v>378.38800000000003</c:v>
                </c:pt>
                <c:pt idx="287">
                  <c:v>297.46599999999904</c:v>
                </c:pt>
                <c:pt idx="288">
                  <c:v>297.46599999999904</c:v>
                </c:pt>
                <c:pt idx="289">
                  <c:v>297.46599999999904</c:v>
                </c:pt>
                <c:pt idx="290">
                  <c:v>310.99799999999885</c:v>
                </c:pt>
                <c:pt idx="291">
                  <c:v>368.39599999999916</c:v>
                </c:pt>
                <c:pt idx="292">
                  <c:v>368.39599999999916</c:v>
                </c:pt>
                <c:pt idx="293">
                  <c:v>368.39599999999916</c:v>
                </c:pt>
                <c:pt idx="294">
                  <c:v>373.94800000000004</c:v>
                </c:pt>
                <c:pt idx="295">
                  <c:v>368.39599999999916</c:v>
                </c:pt>
                <c:pt idx="296">
                  <c:v>368.39599999999916</c:v>
                </c:pt>
                <c:pt idx="297">
                  <c:v>368.39599999999916</c:v>
                </c:pt>
                <c:pt idx="298">
                  <c:v>381.92799999999897</c:v>
                </c:pt>
                <c:pt idx="299">
                  <c:v>368.39599999999916</c:v>
                </c:pt>
                <c:pt idx="300">
                  <c:v>371.71799999999917</c:v>
                </c:pt>
                <c:pt idx="301">
                  <c:v>374.54599999999999</c:v>
                </c:pt>
                <c:pt idx="302">
                  <c:v>374.54599999999999</c:v>
                </c:pt>
                <c:pt idx="303">
                  <c:v>371.71799999999917</c:v>
                </c:pt>
                <c:pt idx="304">
                  <c:v>371.71799999999917</c:v>
                </c:pt>
                <c:pt idx="305">
                  <c:v>297.46599999999904</c:v>
                </c:pt>
                <c:pt idx="306">
                  <c:v>297.46599999999904</c:v>
                </c:pt>
                <c:pt idx="307">
                  <c:v>297.46599999999904</c:v>
                </c:pt>
                <c:pt idx="308">
                  <c:v>310.99799999999885</c:v>
                </c:pt>
                <c:pt idx="309">
                  <c:v>373.94800000000004</c:v>
                </c:pt>
                <c:pt idx="310">
                  <c:v>376.77599999999904</c:v>
                </c:pt>
                <c:pt idx="311">
                  <c:v>376.77599999999904</c:v>
                </c:pt>
                <c:pt idx="312">
                  <c:v>373.94800000000004</c:v>
                </c:pt>
                <c:pt idx="313">
                  <c:v>373.94800000000004</c:v>
                </c:pt>
                <c:pt idx="314">
                  <c:v>297.46599999999904</c:v>
                </c:pt>
                <c:pt idx="315">
                  <c:v>297.46599999999904</c:v>
                </c:pt>
                <c:pt idx="316">
                  <c:v>307.00799999999964</c:v>
                </c:pt>
                <c:pt idx="317">
                  <c:v>370.03599999999904</c:v>
                </c:pt>
                <c:pt idx="318">
                  <c:v>297.46599999999904</c:v>
                </c:pt>
                <c:pt idx="319">
                  <c:v>297.46599999999904</c:v>
                </c:pt>
                <c:pt idx="320">
                  <c:v>297.46599999999904</c:v>
                </c:pt>
                <c:pt idx="321">
                  <c:v>297.46599999999904</c:v>
                </c:pt>
                <c:pt idx="322">
                  <c:v>330.39400000000001</c:v>
                </c:pt>
                <c:pt idx="323">
                  <c:v>297.46599999999904</c:v>
                </c:pt>
                <c:pt idx="324">
                  <c:v>305.30600000000004</c:v>
                </c:pt>
                <c:pt idx="325">
                  <c:v>300.29399999999873</c:v>
                </c:pt>
                <c:pt idx="326">
                  <c:v>300.29399999999873</c:v>
                </c:pt>
                <c:pt idx="327">
                  <c:v>297.46599999999904</c:v>
                </c:pt>
                <c:pt idx="328">
                  <c:v>297.46599999999904</c:v>
                </c:pt>
                <c:pt idx="329">
                  <c:v>470.18200000000002</c:v>
                </c:pt>
                <c:pt idx="330">
                  <c:v>483.61000000000007</c:v>
                </c:pt>
                <c:pt idx="331">
                  <c:v>413.25800000000004</c:v>
                </c:pt>
                <c:pt idx="332">
                  <c:v>413.25800000000004</c:v>
                </c:pt>
                <c:pt idx="333">
                  <c:v>413.25800000000004</c:v>
                </c:pt>
                <c:pt idx="334">
                  <c:v>433.86200000000002</c:v>
                </c:pt>
                <c:pt idx="335">
                  <c:v>483.61000000000007</c:v>
                </c:pt>
                <c:pt idx="336">
                  <c:v>443.02</c:v>
                </c:pt>
                <c:pt idx="337">
                  <c:v>470.18200000000002</c:v>
                </c:pt>
                <c:pt idx="338">
                  <c:v>483.61000000000007</c:v>
                </c:pt>
                <c:pt idx="339">
                  <c:v>470.18200000000002</c:v>
                </c:pt>
                <c:pt idx="340">
                  <c:v>491.63200000000001</c:v>
                </c:pt>
                <c:pt idx="341">
                  <c:v>491.63200000000001</c:v>
                </c:pt>
                <c:pt idx="342">
                  <c:v>491.63200000000001</c:v>
                </c:pt>
                <c:pt idx="343">
                  <c:v>443.02</c:v>
                </c:pt>
                <c:pt idx="344">
                  <c:v>443.02</c:v>
                </c:pt>
                <c:pt idx="345">
                  <c:v>443.02</c:v>
                </c:pt>
                <c:pt idx="346">
                  <c:v>443.02</c:v>
                </c:pt>
                <c:pt idx="347">
                  <c:v>443.02</c:v>
                </c:pt>
                <c:pt idx="348">
                  <c:v>479.80199999999923</c:v>
                </c:pt>
                <c:pt idx="349">
                  <c:v>479.80199999999923</c:v>
                </c:pt>
                <c:pt idx="350">
                  <c:v>479.80199999999923</c:v>
                </c:pt>
                <c:pt idx="351">
                  <c:v>487.59999999999923</c:v>
                </c:pt>
                <c:pt idx="352">
                  <c:v>487.59999999999923</c:v>
                </c:pt>
                <c:pt idx="353">
                  <c:v>463.7</c:v>
                </c:pt>
                <c:pt idx="354">
                  <c:v>463.7</c:v>
                </c:pt>
                <c:pt idx="355">
                  <c:v>479.80199999999923</c:v>
                </c:pt>
                <c:pt idx="356">
                  <c:v>479.80199999999923</c:v>
                </c:pt>
                <c:pt idx="357">
                  <c:v>483.61000000000007</c:v>
                </c:pt>
                <c:pt idx="358">
                  <c:v>479.80199999999923</c:v>
                </c:pt>
                <c:pt idx="359">
                  <c:v>479.80199999999923</c:v>
                </c:pt>
              </c:numCache>
            </c:numRef>
          </c:xVal>
          <c:yVal>
            <c:numRef>
              <c:f>'c880_graphs'!$G$2:$G$361</c:f>
              <c:numCache>
                <c:formatCode>0.00</c:formatCode>
                <c:ptCount val="360"/>
                <c:pt idx="0">
                  <c:v>30.07</c:v>
                </c:pt>
                <c:pt idx="1">
                  <c:v>33.650000000000006</c:v>
                </c:pt>
                <c:pt idx="2">
                  <c:v>19.189999999999987</c:v>
                </c:pt>
                <c:pt idx="3">
                  <c:v>30.07</c:v>
                </c:pt>
                <c:pt idx="4">
                  <c:v>19.189999999999987</c:v>
                </c:pt>
                <c:pt idx="5">
                  <c:v>10.297999999999998</c:v>
                </c:pt>
                <c:pt idx="6">
                  <c:v>19.189999999999987</c:v>
                </c:pt>
                <c:pt idx="7">
                  <c:v>10.297999999999998</c:v>
                </c:pt>
                <c:pt idx="8">
                  <c:v>19.189999999999987</c:v>
                </c:pt>
                <c:pt idx="9">
                  <c:v>10.297999999999998</c:v>
                </c:pt>
                <c:pt idx="10">
                  <c:v>33.650000000000006</c:v>
                </c:pt>
                <c:pt idx="11">
                  <c:v>29.639999999999993</c:v>
                </c:pt>
                <c:pt idx="12">
                  <c:v>19.189999999999987</c:v>
                </c:pt>
                <c:pt idx="13">
                  <c:v>33.650000000000006</c:v>
                </c:pt>
                <c:pt idx="14">
                  <c:v>33.650000000000006</c:v>
                </c:pt>
                <c:pt idx="15">
                  <c:v>33.650000000000006</c:v>
                </c:pt>
                <c:pt idx="16">
                  <c:v>29.639999999999993</c:v>
                </c:pt>
                <c:pt idx="17">
                  <c:v>19.189999999999987</c:v>
                </c:pt>
                <c:pt idx="18">
                  <c:v>24.17</c:v>
                </c:pt>
                <c:pt idx="19">
                  <c:v>14.64</c:v>
                </c:pt>
                <c:pt idx="20">
                  <c:v>29.639999999999993</c:v>
                </c:pt>
                <c:pt idx="21">
                  <c:v>19.189999999999987</c:v>
                </c:pt>
                <c:pt idx="22">
                  <c:v>14.64</c:v>
                </c:pt>
                <c:pt idx="23">
                  <c:v>44.02000000000001</c:v>
                </c:pt>
                <c:pt idx="24">
                  <c:v>29.639999999999993</c:v>
                </c:pt>
                <c:pt idx="25">
                  <c:v>19.189999999999987</c:v>
                </c:pt>
                <c:pt idx="26">
                  <c:v>29.639999999999993</c:v>
                </c:pt>
                <c:pt idx="27">
                  <c:v>38.560000000000009</c:v>
                </c:pt>
                <c:pt idx="28">
                  <c:v>33.650000000000006</c:v>
                </c:pt>
                <c:pt idx="29">
                  <c:v>33.650000000000006</c:v>
                </c:pt>
                <c:pt idx="30">
                  <c:v>10.297999999999998</c:v>
                </c:pt>
                <c:pt idx="31">
                  <c:v>19.189999999999987</c:v>
                </c:pt>
                <c:pt idx="32">
                  <c:v>19.189999999999987</c:v>
                </c:pt>
                <c:pt idx="33">
                  <c:v>29.639999999999993</c:v>
                </c:pt>
                <c:pt idx="34">
                  <c:v>35.01</c:v>
                </c:pt>
                <c:pt idx="35">
                  <c:v>33.650000000000006</c:v>
                </c:pt>
                <c:pt idx="36">
                  <c:v>33.650000000000006</c:v>
                </c:pt>
                <c:pt idx="37">
                  <c:v>10.297999999999998</c:v>
                </c:pt>
                <c:pt idx="38">
                  <c:v>19.189999999999987</c:v>
                </c:pt>
                <c:pt idx="39">
                  <c:v>19.189999999999987</c:v>
                </c:pt>
                <c:pt idx="40">
                  <c:v>24.17</c:v>
                </c:pt>
                <c:pt idx="41">
                  <c:v>14.64</c:v>
                </c:pt>
                <c:pt idx="42">
                  <c:v>29.639999999999993</c:v>
                </c:pt>
                <c:pt idx="43">
                  <c:v>35.01</c:v>
                </c:pt>
                <c:pt idx="44">
                  <c:v>33.650000000000006</c:v>
                </c:pt>
                <c:pt idx="45">
                  <c:v>33.650000000000006</c:v>
                </c:pt>
                <c:pt idx="46">
                  <c:v>10.297999999999998</c:v>
                </c:pt>
                <c:pt idx="47">
                  <c:v>19.189999999999987</c:v>
                </c:pt>
                <c:pt idx="48">
                  <c:v>19.189999999999987</c:v>
                </c:pt>
                <c:pt idx="49">
                  <c:v>29.639999999999993</c:v>
                </c:pt>
                <c:pt idx="50">
                  <c:v>19.189999999999987</c:v>
                </c:pt>
                <c:pt idx="51">
                  <c:v>24.17</c:v>
                </c:pt>
                <c:pt idx="52">
                  <c:v>29.639999999999993</c:v>
                </c:pt>
                <c:pt idx="53">
                  <c:v>14.64</c:v>
                </c:pt>
                <c:pt idx="54">
                  <c:v>35.01</c:v>
                </c:pt>
                <c:pt idx="55">
                  <c:v>33.650000000000006</c:v>
                </c:pt>
                <c:pt idx="56">
                  <c:v>33.650000000000006</c:v>
                </c:pt>
                <c:pt idx="57">
                  <c:v>44.120000000000012</c:v>
                </c:pt>
                <c:pt idx="58">
                  <c:v>10.297999999999998</c:v>
                </c:pt>
                <c:pt idx="59">
                  <c:v>67.649999999999991</c:v>
                </c:pt>
                <c:pt idx="60">
                  <c:v>19.189999999999987</c:v>
                </c:pt>
                <c:pt idx="61">
                  <c:v>19.189999999999987</c:v>
                </c:pt>
                <c:pt idx="62">
                  <c:v>29.639999999999993</c:v>
                </c:pt>
                <c:pt idx="63">
                  <c:v>19.189999999999987</c:v>
                </c:pt>
                <c:pt idx="64">
                  <c:v>10.297999999999998</c:v>
                </c:pt>
                <c:pt idx="65">
                  <c:v>44.02000000000001</c:v>
                </c:pt>
                <c:pt idx="66">
                  <c:v>29.639999999999993</c:v>
                </c:pt>
                <c:pt idx="67">
                  <c:v>19.189999999999987</c:v>
                </c:pt>
                <c:pt idx="68">
                  <c:v>29.639999999999993</c:v>
                </c:pt>
                <c:pt idx="69">
                  <c:v>14.64</c:v>
                </c:pt>
                <c:pt idx="70">
                  <c:v>29.639999999999993</c:v>
                </c:pt>
                <c:pt idx="71">
                  <c:v>19.189999999999987</c:v>
                </c:pt>
                <c:pt idx="72">
                  <c:v>34.660000000000011</c:v>
                </c:pt>
                <c:pt idx="73">
                  <c:v>35.01</c:v>
                </c:pt>
                <c:pt idx="74">
                  <c:v>19.189999999999987</c:v>
                </c:pt>
                <c:pt idx="75">
                  <c:v>19.189999999999987</c:v>
                </c:pt>
                <c:pt idx="76">
                  <c:v>24.17</c:v>
                </c:pt>
                <c:pt idx="77">
                  <c:v>38.560000000000009</c:v>
                </c:pt>
                <c:pt idx="78">
                  <c:v>19.189999999999987</c:v>
                </c:pt>
                <c:pt idx="79">
                  <c:v>19.189999999999987</c:v>
                </c:pt>
                <c:pt idx="80">
                  <c:v>24.17</c:v>
                </c:pt>
                <c:pt idx="81">
                  <c:v>29.639999999999993</c:v>
                </c:pt>
                <c:pt idx="82">
                  <c:v>19.010000000000005</c:v>
                </c:pt>
                <c:pt idx="83">
                  <c:v>14.64</c:v>
                </c:pt>
                <c:pt idx="84">
                  <c:v>35.01</c:v>
                </c:pt>
                <c:pt idx="85">
                  <c:v>19.189999999999987</c:v>
                </c:pt>
                <c:pt idx="86">
                  <c:v>19.189999999999987</c:v>
                </c:pt>
                <c:pt idx="87">
                  <c:v>57.720000000000013</c:v>
                </c:pt>
                <c:pt idx="88">
                  <c:v>33.650000000000006</c:v>
                </c:pt>
                <c:pt idx="89">
                  <c:v>19.189999999999987</c:v>
                </c:pt>
                <c:pt idx="90">
                  <c:v>24.17</c:v>
                </c:pt>
                <c:pt idx="91">
                  <c:v>29.639999999999993</c:v>
                </c:pt>
                <c:pt idx="92">
                  <c:v>33.100000000000009</c:v>
                </c:pt>
                <c:pt idx="93">
                  <c:v>14.64</c:v>
                </c:pt>
                <c:pt idx="94">
                  <c:v>35.01</c:v>
                </c:pt>
                <c:pt idx="95">
                  <c:v>19.189999999999987</c:v>
                </c:pt>
                <c:pt idx="96">
                  <c:v>51.540000000000006</c:v>
                </c:pt>
                <c:pt idx="97">
                  <c:v>30.07</c:v>
                </c:pt>
                <c:pt idx="98">
                  <c:v>10.297999999999998</c:v>
                </c:pt>
                <c:pt idx="99">
                  <c:v>19.189999999999987</c:v>
                </c:pt>
                <c:pt idx="100">
                  <c:v>19.189999999999987</c:v>
                </c:pt>
                <c:pt idx="101">
                  <c:v>14.64</c:v>
                </c:pt>
                <c:pt idx="102">
                  <c:v>19.189999999999987</c:v>
                </c:pt>
                <c:pt idx="103">
                  <c:v>30.07</c:v>
                </c:pt>
                <c:pt idx="104">
                  <c:v>33.650000000000006</c:v>
                </c:pt>
                <c:pt idx="105">
                  <c:v>19.189999999999987</c:v>
                </c:pt>
                <c:pt idx="106">
                  <c:v>30.07</c:v>
                </c:pt>
                <c:pt idx="107">
                  <c:v>10.297999999999998</c:v>
                </c:pt>
                <c:pt idx="108">
                  <c:v>34.660000000000011</c:v>
                </c:pt>
                <c:pt idx="109">
                  <c:v>10.297999999999998</c:v>
                </c:pt>
                <c:pt idx="110">
                  <c:v>35.01</c:v>
                </c:pt>
                <c:pt idx="111">
                  <c:v>10.297999999999998</c:v>
                </c:pt>
                <c:pt idx="112">
                  <c:v>19.189999999999987</c:v>
                </c:pt>
                <c:pt idx="113">
                  <c:v>33.650000000000006</c:v>
                </c:pt>
                <c:pt idx="114">
                  <c:v>19.189999999999987</c:v>
                </c:pt>
                <c:pt idx="115">
                  <c:v>34.660000000000011</c:v>
                </c:pt>
                <c:pt idx="116">
                  <c:v>30.07</c:v>
                </c:pt>
                <c:pt idx="117">
                  <c:v>29.639999999999993</c:v>
                </c:pt>
                <c:pt idx="118">
                  <c:v>14.64</c:v>
                </c:pt>
                <c:pt idx="119">
                  <c:v>19.010000000000005</c:v>
                </c:pt>
                <c:pt idx="120">
                  <c:v>14.64</c:v>
                </c:pt>
                <c:pt idx="121">
                  <c:v>19.010000000000005</c:v>
                </c:pt>
                <c:pt idx="122">
                  <c:v>19.010000000000005</c:v>
                </c:pt>
                <c:pt idx="123">
                  <c:v>19.010000000000005</c:v>
                </c:pt>
                <c:pt idx="124">
                  <c:v>38.560000000000009</c:v>
                </c:pt>
                <c:pt idx="125">
                  <c:v>33.650000000000006</c:v>
                </c:pt>
                <c:pt idx="126">
                  <c:v>19.189999999999987</c:v>
                </c:pt>
                <c:pt idx="127">
                  <c:v>10.297999999999998</c:v>
                </c:pt>
                <c:pt idx="128">
                  <c:v>14.64</c:v>
                </c:pt>
                <c:pt idx="129">
                  <c:v>19.010000000000005</c:v>
                </c:pt>
                <c:pt idx="130">
                  <c:v>35.01</c:v>
                </c:pt>
                <c:pt idx="131">
                  <c:v>10.297999999999998</c:v>
                </c:pt>
                <c:pt idx="132">
                  <c:v>33.650000000000006</c:v>
                </c:pt>
                <c:pt idx="133">
                  <c:v>30.07</c:v>
                </c:pt>
                <c:pt idx="134">
                  <c:v>19.189999999999987</c:v>
                </c:pt>
                <c:pt idx="135">
                  <c:v>30.07</c:v>
                </c:pt>
                <c:pt idx="136">
                  <c:v>19.189999999999987</c:v>
                </c:pt>
                <c:pt idx="137">
                  <c:v>30.07</c:v>
                </c:pt>
                <c:pt idx="138">
                  <c:v>19.189999999999987</c:v>
                </c:pt>
                <c:pt idx="139">
                  <c:v>30.07</c:v>
                </c:pt>
                <c:pt idx="140">
                  <c:v>10.297999999999998</c:v>
                </c:pt>
                <c:pt idx="141">
                  <c:v>33.650000000000006</c:v>
                </c:pt>
                <c:pt idx="142">
                  <c:v>19.189999999999987</c:v>
                </c:pt>
                <c:pt idx="143">
                  <c:v>44.02000000000001</c:v>
                </c:pt>
                <c:pt idx="144">
                  <c:v>14.64</c:v>
                </c:pt>
                <c:pt idx="145">
                  <c:v>19.189999999999987</c:v>
                </c:pt>
                <c:pt idx="146">
                  <c:v>30.07</c:v>
                </c:pt>
                <c:pt idx="147">
                  <c:v>33.650000000000006</c:v>
                </c:pt>
                <c:pt idx="148">
                  <c:v>19.189999999999987</c:v>
                </c:pt>
                <c:pt idx="149">
                  <c:v>30.07</c:v>
                </c:pt>
                <c:pt idx="150">
                  <c:v>19.189999999999987</c:v>
                </c:pt>
                <c:pt idx="151">
                  <c:v>10.297999999999998</c:v>
                </c:pt>
                <c:pt idx="152">
                  <c:v>19.189999999999987</c:v>
                </c:pt>
                <c:pt idx="153">
                  <c:v>10.297999999999998</c:v>
                </c:pt>
                <c:pt idx="154">
                  <c:v>19.189999999999987</c:v>
                </c:pt>
                <c:pt idx="155">
                  <c:v>10.297999999999998</c:v>
                </c:pt>
                <c:pt idx="156">
                  <c:v>33.650000000000006</c:v>
                </c:pt>
                <c:pt idx="157">
                  <c:v>29.639999999999993</c:v>
                </c:pt>
                <c:pt idx="158">
                  <c:v>19.189999999999987</c:v>
                </c:pt>
                <c:pt idx="159">
                  <c:v>33.650000000000006</c:v>
                </c:pt>
                <c:pt idx="160">
                  <c:v>33.650000000000006</c:v>
                </c:pt>
                <c:pt idx="161">
                  <c:v>33.650000000000006</c:v>
                </c:pt>
                <c:pt idx="162">
                  <c:v>19.189999999999987</c:v>
                </c:pt>
                <c:pt idx="163">
                  <c:v>19.189999999999987</c:v>
                </c:pt>
                <c:pt idx="164">
                  <c:v>30.07</c:v>
                </c:pt>
                <c:pt idx="165">
                  <c:v>33.650000000000006</c:v>
                </c:pt>
                <c:pt idx="166">
                  <c:v>19.189999999999987</c:v>
                </c:pt>
                <c:pt idx="167">
                  <c:v>30.07</c:v>
                </c:pt>
                <c:pt idx="168">
                  <c:v>19.189999999999987</c:v>
                </c:pt>
                <c:pt idx="169">
                  <c:v>10.297999999999998</c:v>
                </c:pt>
                <c:pt idx="170">
                  <c:v>19.189999999999987</c:v>
                </c:pt>
                <c:pt idx="171">
                  <c:v>19.189999999999987</c:v>
                </c:pt>
                <c:pt idx="172">
                  <c:v>14.64</c:v>
                </c:pt>
                <c:pt idx="173">
                  <c:v>24.17</c:v>
                </c:pt>
                <c:pt idx="174">
                  <c:v>33.650000000000006</c:v>
                </c:pt>
                <c:pt idx="175">
                  <c:v>10.297999999999998</c:v>
                </c:pt>
                <c:pt idx="176">
                  <c:v>19.189999999999987</c:v>
                </c:pt>
                <c:pt idx="177">
                  <c:v>33.650000000000006</c:v>
                </c:pt>
                <c:pt idx="178">
                  <c:v>33.650000000000006</c:v>
                </c:pt>
                <c:pt idx="179">
                  <c:v>33.650000000000006</c:v>
                </c:pt>
                <c:pt idx="180">
                  <c:v>30.07</c:v>
                </c:pt>
                <c:pt idx="181">
                  <c:v>33.650000000000006</c:v>
                </c:pt>
                <c:pt idx="182">
                  <c:v>19.189999999999987</c:v>
                </c:pt>
                <c:pt idx="183">
                  <c:v>19.189999999999987</c:v>
                </c:pt>
                <c:pt idx="184">
                  <c:v>19.189999999999987</c:v>
                </c:pt>
                <c:pt idx="185">
                  <c:v>19.189999999999987</c:v>
                </c:pt>
                <c:pt idx="186">
                  <c:v>30.07</c:v>
                </c:pt>
                <c:pt idx="187">
                  <c:v>19.189999999999987</c:v>
                </c:pt>
                <c:pt idx="188">
                  <c:v>10.297999999999998</c:v>
                </c:pt>
                <c:pt idx="189">
                  <c:v>19.189999999999987</c:v>
                </c:pt>
                <c:pt idx="190">
                  <c:v>33.650000000000006</c:v>
                </c:pt>
                <c:pt idx="191">
                  <c:v>33.650000000000006</c:v>
                </c:pt>
                <c:pt idx="192">
                  <c:v>33.650000000000006</c:v>
                </c:pt>
                <c:pt idx="193">
                  <c:v>19.189999999999987</c:v>
                </c:pt>
                <c:pt idx="194">
                  <c:v>19.189999999999987</c:v>
                </c:pt>
                <c:pt idx="195">
                  <c:v>10.297999999999998</c:v>
                </c:pt>
                <c:pt idx="196">
                  <c:v>19.189999999999987</c:v>
                </c:pt>
                <c:pt idx="197">
                  <c:v>10.297999999999998</c:v>
                </c:pt>
                <c:pt idx="198">
                  <c:v>24.17</c:v>
                </c:pt>
                <c:pt idx="199">
                  <c:v>10.297999999999998</c:v>
                </c:pt>
                <c:pt idx="200">
                  <c:v>30.07</c:v>
                </c:pt>
                <c:pt idx="201">
                  <c:v>33.650000000000006</c:v>
                </c:pt>
                <c:pt idx="202">
                  <c:v>19.189999999999987</c:v>
                </c:pt>
                <c:pt idx="203">
                  <c:v>19.189999999999987</c:v>
                </c:pt>
                <c:pt idx="204">
                  <c:v>19.189999999999987</c:v>
                </c:pt>
                <c:pt idx="205">
                  <c:v>19.189999999999987</c:v>
                </c:pt>
                <c:pt idx="206">
                  <c:v>30.07</c:v>
                </c:pt>
                <c:pt idx="207">
                  <c:v>10.297999999999998</c:v>
                </c:pt>
                <c:pt idx="208">
                  <c:v>33.650000000000006</c:v>
                </c:pt>
                <c:pt idx="209">
                  <c:v>19.189999999999987</c:v>
                </c:pt>
                <c:pt idx="210">
                  <c:v>56.14</c:v>
                </c:pt>
                <c:pt idx="211">
                  <c:v>19.189999999999987</c:v>
                </c:pt>
                <c:pt idx="212">
                  <c:v>14.64</c:v>
                </c:pt>
                <c:pt idx="213">
                  <c:v>19.189999999999987</c:v>
                </c:pt>
                <c:pt idx="214">
                  <c:v>33.650000000000006</c:v>
                </c:pt>
                <c:pt idx="215">
                  <c:v>33.650000000000006</c:v>
                </c:pt>
                <c:pt idx="216">
                  <c:v>33.650000000000006</c:v>
                </c:pt>
                <c:pt idx="217">
                  <c:v>30.07</c:v>
                </c:pt>
                <c:pt idx="218">
                  <c:v>33.650000000000006</c:v>
                </c:pt>
                <c:pt idx="219">
                  <c:v>19.189999999999987</c:v>
                </c:pt>
                <c:pt idx="220">
                  <c:v>30.07</c:v>
                </c:pt>
                <c:pt idx="221">
                  <c:v>19.189999999999987</c:v>
                </c:pt>
                <c:pt idx="222">
                  <c:v>10.297999999999998</c:v>
                </c:pt>
                <c:pt idx="223">
                  <c:v>19.189999999999987</c:v>
                </c:pt>
                <c:pt idx="224">
                  <c:v>10.297999999999998</c:v>
                </c:pt>
                <c:pt idx="225">
                  <c:v>19.189999999999987</c:v>
                </c:pt>
                <c:pt idx="226">
                  <c:v>10.297999999999998</c:v>
                </c:pt>
                <c:pt idx="227">
                  <c:v>33.650000000000006</c:v>
                </c:pt>
                <c:pt idx="228">
                  <c:v>29.639999999999993</c:v>
                </c:pt>
                <c:pt idx="229">
                  <c:v>19.189999999999987</c:v>
                </c:pt>
                <c:pt idx="230">
                  <c:v>33.650000000000006</c:v>
                </c:pt>
                <c:pt idx="231">
                  <c:v>33.650000000000006</c:v>
                </c:pt>
                <c:pt idx="232">
                  <c:v>33.650000000000006</c:v>
                </c:pt>
                <c:pt idx="233">
                  <c:v>30.07</c:v>
                </c:pt>
                <c:pt idx="234">
                  <c:v>33.650000000000006</c:v>
                </c:pt>
                <c:pt idx="235">
                  <c:v>19.189999999999987</c:v>
                </c:pt>
                <c:pt idx="236">
                  <c:v>19.189999999999987</c:v>
                </c:pt>
                <c:pt idx="237">
                  <c:v>19.010000000000005</c:v>
                </c:pt>
                <c:pt idx="238">
                  <c:v>19.189999999999987</c:v>
                </c:pt>
                <c:pt idx="239">
                  <c:v>19.189999999999987</c:v>
                </c:pt>
                <c:pt idx="240">
                  <c:v>19.189999999999987</c:v>
                </c:pt>
                <c:pt idx="241">
                  <c:v>19.189999999999987</c:v>
                </c:pt>
                <c:pt idx="242">
                  <c:v>19.189999999999987</c:v>
                </c:pt>
                <c:pt idx="243">
                  <c:v>19.189999999999987</c:v>
                </c:pt>
                <c:pt idx="244">
                  <c:v>10.297999999999998</c:v>
                </c:pt>
                <c:pt idx="245">
                  <c:v>14.64</c:v>
                </c:pt>
                <c:pt idx="246">
                  <c:v>24.17</c:v>
                </c:pt>
                <c:pt idx="247">
                  <c:v>19.189999999999987</c:v>
                </c:pt>
                <c:pt idx="248">
                  <c:v>10.297999999999998</c:v>
                </c:pt>
                <c:pt idx="249">
                  <c:v>19.189999999999987</c:v>
                </c:pt>
                <c:pt idx="250">
                  <c:v>33.650000000000006</c:v>
                </c:pt>
                <c:pt idx="251">
                  <c:v>33.650000000000006</c:v>
                </c:pt>
                <c:pt idx="252">
                  <c:v>14.64</c:v>
                </c:pt>
                <c:pt idx="253">
                  <c:v>33.650000000000006</c:v>
                </c:pt>
                <c:pt idx="254">
                  <c:v>33.650000000000006</c:v>
                </c:pt>
                <c:pt idx="255">
                  <c:v>33.650000000000006</c:v>
                </c:pt>
                <c:pt idx="256">
                  <c:v>10.297999999999998</c:v>
                </c:pt>
                <c:pt idx="257">
                  <c:v>19.189999999999987</c:v>
                </c:pt>
                <c:pt idx="258">
                  <c:v>24.17</c:v>
                </c:pt>
                <c:pt idx="259">
                  <c:v>10.297999999999998</c:v>
                </c:pt>
                <c:pt idx="260">
                  <c:v>33.650000000000006</c:v>
                </c:pt>
                <c:pt idx="261">
                  <c:v>19.189999999999987</c:v>
                </c:pt>
                <c:pt idx="262">
                  <c:v>44.02000000000001</c:v>
                </c:pt>
                <c:pt idx="263">
                  <c:v>33.650000000000006</c:v>
                </c:pt>
                <c:pt idx="264">
                  <c:v>10.297999999999998</c:v>
                </c:pt>
                <c:pt idx="265">
                  <c:v>33.650000000000006</c:v>
                </c:pt>
                <c:pt idx="266">
                  <c:v>24.17</c:v>
                </c:pt>
                <c:pt idx="267">
                  <c:v>19.189999999999987</c:v>
                </c:pt>
                <c:pt idx="268">
                  <c:v>19.189999999999987</c:v>
                </c:pt>
                <c:pt idx="269">
                  <c:v>44.02000000000001</c:v>
                </c:pt>
                <c:pt idx="270">
                  <c:v>33.650000000000006</c:v>
                </c:pt>
                <c:pt idx="271">
                  <c:v>10.297999999999998</c:v>
                </c:pt>
                <c:pt idx="272">
                  <c:v>19.189999999999987</c:v>
                </c:pt>
                <c:pt idx="273">
                  <c:v>24.17</c:v>
                </c:pt>
                <c:pt idx="274">
                  <c:v>30.07</c:v>
                </c:pt>
                <c:pt idx="275">
                  <c:v>19.189999999999987</c:v>
                </c:pt>
                <c:pt idx="276">
                  <c:v>30.07</c:v>
                </c:pt>
                <c:pt idx="277">
                  <c:v>19.189999999999987</c:v>
                </c:pt>
                <c:pt idx="278">
                  <c:v>24.17</c:v>
                </c:pt>
                <c:pt idx="279">
                  <c:v>10.297999999999998</c:v>
                </c:pt>
                <c:pt idx="280">
                  <c:v>24.17</c:v>
                </c:pt>
                <c:pt idx="281">
                  <c:v>24.17</c:v>
                </c:pt>
                <c:pt idx="282">
                  <c:v>24.17</c:v>
                </c:pt>
                <c:pt idx="283">
                  <c:v>14.64</c:v>
                </c:pt>
                <c:pt idx="284">
                  <c:v>24.17</c:v>
                </c:pt>
                <c:pt idx="285">
                  <c:v>19.189999999999987</c:v>
                </c:pt>
                <c:pt idx="286">
                  <c:v>19.189999999999987</c:v>
                </c:pt>
                <c:pt idx="287">
                  <c:v>19.189999999999987</c:v>
                </c:pt>
                <c:pt idx="288">
                  <c:v>10.297999999999998</c:v>
                </c:pt>
                <c:pt idx="289">
                  <c:v>33.650000000000006</c:v>
                </c:pt>
                <c:pt idx="290">
                  <c:v>19.189999999999987</c:v>
                </c:pt>
                <c:pt idx="291">
                  <c:v>44.02000000000001</c:v>
                </c:pt>
                <c:pt idx="292">
                  <c:v>10.297999999999998</c:v>
                </c:pt>
                <c:pt idx="293">
                  <c:v>19.189999999999987</c:v>
                </c:pt>
                <c:pt idx="294">
                  <c:v>33.650000000000006</c:v>
                </c:pt>
                <c:pt idx="295">
                  <c:v>24.17</c:v>
                </c:pt>
                <c:pt idx="296">
                  <c:v>10.297999999999998</c:v>
                </c:pt>
                <c:pt idx="297">
                  <c:v>33.650000000000006</c:v>
                </c:pt>
                <c:pt idx="298">
                  <c:v>19.189999999999987</c:v>
                </c:pt>
                <c:pt idx="299">
                  <c:v>14.64</c:v>
                </c:pt>
                <c:pt idx="300">
                  <c:v>44.02000000000001</c:v>
                </c:pt>
                <c:pt idx="301">
                  <c:v>33.650000000000006</c:v>
                </c:pt>
                <c:pt idx="302">
                  <c:v>10.297999999999998</c:v>
                </c:pt>
                <c:pt idx="303">
                  <c:v>33.650000000000006</c:v>
                </c:pt>
                <c:pt idx="304">
                  <c:v>14.64</c:v>
                </c:pt>
                <c:pt idx="305">
                  <c:v>24.17</c:v>
                </c:pt>
                <c:pt idx="306">
                  <c:v>10.297999999999998</c:v>
                </c:pt>
                <c:pt idx="307">
                  <c:v>33.650000000000006</c:v>
                </c:pt>
                <c:pt idx="308">
                  <c:v>19.189999999999987</c:v>
                </c:pt>
                <c:pt idx="309">
                  <c:v>44.02000000000001</c:v>
                </c:pt>
                <c:pt idx="310">
                  <c:v>33.650000000000006</c:v>
                </c:pt>
                <c:pt idx="311">
                  <c:v>10.297999999999998</c:v>
                </c:pt>
                <c:pt idx="312">
                  <c:v>33.650000000000006</c:v>
                </c:pt>
                <c:pt idx="313">
                  <c:v>14.64</c:v>
                </c:pt>
                <c:pt idx="314">
                  <c:v>14.64</c:v>
                </c:pt>
                <c:pt idx="315">
                  <c:v>33.650000000000006</c:v>
                </c:pt>
                <c:pt idx="316">
                  <c:v>33.650000000000006</c:v>
                </c:pt>
                <c:pt idx="317">
                  <c:v>10.297999999999998</c:v>
                </c:pt>
                <c:pt idx="318">
                  <c:v>33.650000000000006</c:v>
                </c:pt>
                <c:pt idx="319">
                  <c:v>10.297999999999998</c:v>
                </c:pt>
                <c:pt idx="320">
                  <c:v>24.17</c:v>
                </c:pt>
                <c:pt idx="321">
                  <c:v>19.189999999999987</c:v>
                </c:pt>
                <c:pt idx="322">
                  <c:v>10.297999999999998</c:v>
                </c:pt>
                <c:pt idx="323">
                  <c:v>19.189999999999987</c:v>
                </c:pt>
                <c:pt idx="324">
                  <c:v>30.07</c:v>
                </c:pt>
                <c:pt idx="325">
                  <c:v>24.17</c:v>
                </c:pt>
                <c:pt idx="326">
                  <c:v>10.297999999999998</c:v>
                </c:pt>
                <c:pt idx="327">
                  <c:v>24.17</c:v>
                </c:pt>
                <c:pt idx="328">
                  <c:v>14.64</c:v>
                </c:pt>
                <c:pt idx="329">
                  <c:v>33.650000000000006</c:v>
                </c:pt>
                <c:pt idx="330">
                  <c:v>10.297999999999998</c:v>
                </c:pt>
                <c:pt idx="331">
                  <c:v>10.297999999999998</c:v>
                </c:pt>
                <c:pt idx="332">
                  <c:v>30.07</c:v>
                </c:pt>
                <c:pt idx="333">
                  <c:v>10.297999999999998</c:v>
                </c:pt>
                <c:pt idx="334">
                  <c:v>33.650000000000006</c:v>
                </c:pt>
                <c:pt idx="335">
                  <c:v>10.297999999999998</c:v>
                </c:pt>
                <c:pt idx="336">
                  <c:v>19.189999999999987</c:v>
                </c:pt>
                <c:pt idx="337">
                  <c:v>33.650000000000006</c:v>
                </c:pt>
                <c:pt idx="338">
                  <c:v>10.297999999999998</c:v>
                </c:pt>
                <c:pt idx="339">
                  <c:v>44.02000000000001</c:v>
                </c:pt>
                <c:pt idx="340">
                  <c:v>30.07</c:v>
                </c:pt>
                <c:pt idx="341">
                  <c:v>30.07</c:v>
                </c:pt>
                <c:pt idx="342">
                  <c:v>30.07</c:v>
                </c:pt>
                <c:pt idx="343">
                  <c:v>19.189999999999987</c:v>
                </c:pt>
                <c:pt idx="344">
                  <c:v>14.64</c:v>
                </c:pt>
                <c:pt idx="345">
                  <c:v>30.07</c:v>
                </c:pt>
                <c:pt idx="346">
                  <c:v>10.297999999999998</c:v>
                </c:pt>
                <c:pt idx="347">
                  <c:v>19.189999999999987</c:v>
                </c:pt>
                <c:pt idx="348">
                  <c:v>33.650000000000006</c:v>
                </c:pt>
                <c:pt idx="349">
                  <c:v>19.189999999999987</c:v>
                </c:pt>
                <c:pt idx="350">
                  <c:v>19.189999999999987</c:v>
                </c:pt>
                <c:pt idx="351">
                  <c:v>10.297999999999998</c:v>
                </c:pt>
                <c:pt idx="352">
                  <c:v>19.189999999999987</c:v>
                </c:pt>
                <c:pt idx="353">
                  <c:v>10.297999999999998</c:v>
                </c:pt>
                <c:pt idx="354">
                  <c:v>35.01</c:v>
                </c:pt>
                <c:pt idx="355">
                  <c:v>33.650000000000006</c:v>
                </c:pt>
                <c:pt idx="356">
                  <c:v>19.189999999999987</c:v>
                </c:pt>
                <c:pt idx="357">
                  <c:v>10.297999999999998</c:v>
                </c:pt>
                <c:pt idx="358">
                  <c:v>33.650000000000006</c:v>
                </c:pt>
                <c:pt idx="359">
                  <c:v>19.189999999999987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3010816"/>
        <c:axId val="353012736"/>
      </c:scatterChart>
      <c:scatterChart>
        <c:scatterStyle val="smoothMarker"/>
        <c:varyColors val="0"/>
        <c:ser>
          <c:idx val="1"/>
          <c:order val="1"/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'c880_graphs'!$AI$8:$AI$11</c:f>
              <c:numCache>
                <c:formatCode>General</c:formatCode>
                <c:ptCount val="4"/>
                <c:pt idx="0">
                  <c:v>0</c:v>
                </c:pt>
                <c:pt idx="1">
                  <c:v>100</c:v>
                </c:pt>
                <c:pt idx="2">
                  <c:v>300</c:v>
                </c:pt>
                <c:pt idx="3">
                  <c:v>500</c:v>
                </c:pt>
              </c:numCache>
            </c:numRef>
          </c:xVal>
          <c:yVal>
            <c:numRef>
              <c:f>'c880_graphs'!$AJ$8:$AJ$11</c:f>
              <c:numCache>
                <c:formatCode>General</c:formatCode>
                <c:ptCount val="4"/>
                <c:pt idx="0">
                  <c:v>0</c:v>
                </c:pt>
                <c:pt idx="1">
                  <c:v>100</c:v>
                </c:pt>
                <c:pt idx="2">
                  <c:v>300</c:v>
                </c:pt>
                <c:pt idx="3">
                  <c:v>500</c:v>
                </c:pt>
              </c:numCache>
            </c:numRef>
          </c:yVal>
          <c:smooth val="1"/>
        </c:ser>
        <c:ser>
          <c:idx val="2"/>
          <c:order val="2"/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'c880_graphs'!$AK$8:$AK$11</c:f>
              <c:numCache>
                <c:formatCode>General</c:formatCode>
                <c:ptCount val="4"/>
                <c:pt idx="0">
                  <c:v>336.9</c:v>
                </c:pt>
                <c:pt idx="1">
                  <c:v>336.9</c:v>
                </c:pt>
                <c:pt idx="2">
                  <c:v>336.9</c:v>
                </c:pt>
                <c:pt idx="3">
                  <c:v>336.9</c:v>
                </c:pt>
              </c:numCache>
            </c:numRef>
          </c:xVal>
          <c:yVal>
            <c:numRef>
              <c:f>'c880_graphs'!$AI$8:$AI$11</c:f>
              <c:numCache>
                <c:formatCode>General</c:formatCode>
                <c:ptCount val="4"/>
                <c:pt idx="0">
                  <c:v>0</c:v>
                </c:pt>
                <c:pt idx="1">
                  <c:v>100</c:v>
                </c:pt>
                <c:pt idx="2">
                  <c:v>300</c:v>
                </c:pt>
                <c:pt idx="3">
                  <c:v>500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3010816"/>
        <c:axId val="353012736"/>
      </c:scatterChart>
      <c:valAx>
        <c:axId val="353010816"/>
        <c:scaling>
          <c:orientation val="minMax"/>
          <c:max val="5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Slack (</a:t>
                </a:r>
                <a:r>
                  <a:rPr lang="en-US" dirty="0" err="1"/>
                  <a:t>ps</a:t>
                </a:r>
                <a:r>
                  <a:rPr lang="en-US" dirty="0"/>
                  <a:t>)</a:t>
                </a:r>
              </a:p>
            </c:rich>
          </c:tx>
          <c:layout>
            <c:manualLayout>
              <c:xMode val="edge"/>
              <c:yMode val="edge"/>
              <c:x val="0.36142988775339302"/>
              <c:y val="0.89565020281555763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crossAx val="353012736"/>
        <c:crosses val="autoZero"/>
        <c:crossBetween val="midCat"/>
        <c:majorUnit val="100"/>
      </c:valAx>
      <c:valAx>
        <c:axId val="353012736"/>
        <c:scaling>
          <c:orientation val="minMax"/>
          <c:max val="50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dl-dh (ps)</a:t>
                </a:r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crossAx val="353010816"/>
        <c:crosses val="autoZero"/>
        <c:crossBetween val="midCat"/>
        <c:majorUnit val="100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7654334896967665"/>
          <c:y val="0.38023045414777701"/>
          <c:w val="0.23456651030323336"/>
          <c:h val="0.104917879583233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Arial Black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c880</a:t>
            </a:r>
          </a:p>
        </c:rich>
      </c:tx>
      <c:layout>
        <c:manualLayout>
          <c:xMode val="edge"/>
          <c:yMode val="edge"/>
          <c:x val="0.82191010727353275"/>
          <c:y val="0.2903534197548225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567163107934592"/>
          <c:y val="0.22064632545931759"/>
          <c:w val="0.57112198861575769"/>
          <c:h val="0.59414220354625247"/>
        </c:manualLayout>
      </c:layout>
      <c:scatterChart>
        <c:scatterStyle val="lineMarker"/>
        <c:varyColors val="0"/>
        <c:ser>
          <c:idx val="0"/>
          <c:order val="0"/>
          <c:tx>
            <c:v>High Voltage gates</c:v>
          </c:tx>
          <c:spPr>
            <a:ln w="28575">
              <a:noFill/>
            </a:ln>
          </c:spPr>
          <c:marker>
            <c:symbol val="square"/>
            <c:size val="2"/>
            <c:spPr>
              <a:ln w="3175"/>
            </c:spPr>
          </c:marker>
          <c:xVal>
            <c:numRef>
              <c:f>'c880_graphs (7)'!$I$2:$I$361</c:f>
              <c:numCache>
                <c:formatCode>0.00</c:formatCode>
                <c:ptCount val="360"/>
                <c:pt idx="0">
                  <c:v>69.657999999999987</c:v>
                </c:pt>
                <c:pt idx="1">
                  <c:v>69.658000000000058</c:v>
                </c:pt>
                <c:pt idx="2">
                  <c:v>260.22000000000003</c:v>
                </c:pt>
                <c:pt idx="3">
                  <c:v>451.40000000000003</c:v>
                </c:pt>
                <c:pt idx="4">
                  <c:v>260.22000000000003</c:v>
                </c:pt>
                <c:pt idx="5">
                  <c:v>267.13</c:v>
                </c:pt>
                <c:pt idx="6">
                  <c:v>69.657999999999987</c:v>
                </c:pt>
                <c:pt idx="7">
                  <c:v>313.47999999999968</c:v>
                </c:pt>
                <c:pt idx="8">
                  <c:v>69.657999999999987</c:v>
                </c:pt>
                <c:pt idx="9">
                  <c:v>69.658000000000058</c:v>
                </c:pt>
                <c:pt idx="10">
                  <c:v>69.658000000000058</c:v>
                </c:pt>
                <c:pt idx="11">
                  <c:v>83.190000000000083</c:v>
                </c:pt>
                <c:pt idx="12">
                  <c:v>211.768</c:v>
                </c:pt>
                <c:pt idx="13">
                  <c:v>211.768</c:v>
                </c:pt>
                <c:pt idx="14">
                  <c:v>301.07</c:v>
                </c:pt>
                <c:pt idx="15">
                  <c:v>34.92</c:v>
                </c:pt>
                <c:pt idx="16">
                  <c:v>34.919999999999902</c:v>
                </c:pt>
                <c:pt idx="17">
                  <c:v>34.919999999999902</c:v>
                </c:pt>
                <c:pt idx="18">
                  <c:v>34.92</c:v>
                </c:pt>
                <c:pt idx="19">
                  <c:v>44.462000000000003</c:v>
                </c:pt>
                <c:pt idx="20">
                  <c:v>222.87</c:v>
                </c:pt>
                <c:pt idx="21">
                  <c:v>34.92</c:v>
                </c:pt>
                <c:pt idx="22">
                  <c:v>34.92</c:v>
                </c:pt>
                <c:pt idx="23">
                  <c:v>270.85000000000002</c:v>
                </c:pt>
                <c:pt idx="24">
                  <c:v>270.85000000000002</c:v>
                </c:pt>
                <c:pt idx="25">
                  <c:v>260.63199999999961</c:v>
                </c:pt>
                <c:pt idx="26">
                  <c:v>222.87</c:v>
                </c:pt>
                <c:pt idx="27">
                  <c:v>478.28200000000004</c:v>
                </c:pt>
                <c:pt idx="28">
                  <c:v>298.952</c:v>
                </c:pt>
                <c:pt idx="29">
                  <c:v>334.94200000000001</c:v>
                </c:pt>
                <c:pt idx="30">
                  <c:v>298.952</c:v>
                </c:pt>
                <c:pt idx="31">
                  <c:v>1.0339757656912843E-13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9.5419999999999696</c:v>
                </c:pt>
                <c:pt idx="36">
                  <c:v>222.87</c:v>
                </c:pt>
                <c:pt idx="37">
                  <c:v>0</c:v>
                </c:pt>
                <c:pt idx="38">
                  <c:v>0</c:v>
                </c:pt>
                <c:pt idx="39">
                  <c:v>270.85000000000002</c:v>
                </c:pt>
                <c:pt idx="40">
                  <c:v>270.85000000000002</c:v>
                </c:pt>
                <c:pt idx="41">
                  <c:v>260.63199999999961</c:v>
                </c:pt>
                <c:pt idx="42">
                  <c:v>222.87</c:v>
                </c:pt>
                <c:pt idx="43">
                  <c:v>478.28200000000004</c:v>
                </c:pt>
                <c:pt idx="44">
                  <c:v>298.952</c:v>
                </c:pt>
                <c:pt idx="45">
                  <c:v>334.94200000000001</c:v>
                </c:pt>
                <c:pt idx="46">
                  <c:v>298.952</c:v>
                </c:pt>
                <c:pt idx="47">
                  <c:v>64.60199999999999</c:v>
                </c:pt>
                <c:pt idx="48">
                  <c:v>64.60199999999999</c:v>
                </c:pt>
                <c:pt idx="49">
                  <c:v>0</c:v>
                </c:pt>
                <c:pt idx="50">
                  <c:v>0</c:v>
                </c:pt>
                <c:pt idx="51">
                  <c:v>209.51999999999998</c:v>
                </c:pt>
                <c:pt idx="52">
                  <c:v>209.51999999999998</c:v>
                </c:pt>
                <c:pt idx="53">
                  <c:v>0</c:v>
                </c:pt>
                <c:pt idx="54">
                  <c:v>0</c:v>
                </c:pt>
                <c:pt idx="55">
                  <c:v>163.68</c:v>
                </c:pt>
                <c:pt idx="56">
                  <c:v>163.68</c:v>
                </c:pt>
                <c:pt idx="57">
                  <c:v>0</c:v>
                </c:pt>
                <c:pt idx="58">
                  <c:v>0</c:v>
                </c:pt>
                <c:pt idx="59">
                  <c:v>190.8</c:v>
                </c:pt>
                <c:pt idx="60">
                  <c:v>163.68</c:v>
                </c:pt>
                <c:pt idx="61">
                  <c:v>166.98000000000013</c:v>
                </c:pt>
                <c:pt idx="62">
                  <c:v>177.05</c:v>
                </c:pt>
                <c:pt idx="63">
                  <c:v>241.18800000000007</c:v>
                </c:pt>
                <c:pt idx="64">
                  <c:v>163.68</c:v>
                </c:pt>
                <c:pt idx="65">
                  <c:v>272.06</c:v>
                </c:pt>
                <c:pt idx="66">
                  <c:v>230.42000000000004</c:v>
                </c:pt>
                <c:pt idx="67">
                  <c:v>209.51999999999998</c:v>
                </c:pt>
                <c:pt idx="68">
                  <c:v>212.82000000000014</c:v>
                </c:pt>
                <c:pt idx="69">
                  <c:v>222.89000000000001</c:v>
                </c:pt>
                <c:pt idx="70">
                  <c:v>287.02799999999974</c:v>
                </c:pt>
                <c:pt idx="71">
                  <c:v>209.51999999999998</c:v>
                </c:pt>
                <c:pt idx="72">
                  <c:v>317.90000000000003</c:v>
                </c:pt>
                <c:pt idx="73">
                  <c:v>222.87</c:v>
                </c:pt>
                <c:pt idx="74">
                  <c:v>222.87</c:v>
                </c:pt>
                <c:pt idx="75">
                  <c:v>230.42000000000004</c:v>
                </c:pt>
                <c:pt idx="76">
                  <c:v>222.87</c:v>
                </c:pt>
                <c:pt idx="77">
                  <c:v>226.17000000000002</c:v>
                </c:pt>
                <c:pt idx="78">
                  <c:v>236.23999999999998</c:v>
                </c:pt>
                <c:pt idx="79">
                  <c:v>300.37799999999999</c:v>
                </c:pt>
                <c:pt idx="80">
                  <c:v>222.87</c:v>
                </c:pt>
                <c:pt idx="81">
                  <c:v>331.25</c:v>
                </c:pt>
                <c:pt idx="82">
                  <c:v>104.75999999999999</c:v>
                </c:pt>
                <c:pt idx="83">
                  <c:v>104.75999999999999</c:v>
                </c:pt>
                <c:pt idx="84">
                  <c:v>104.75999999999999</c:v>
                </c:pt>
                <c:pt idx="85">
                  <c:v>104.75999999999999</c:v>
                </c:pt>
                <c:pt idx="86">
                  <c:v>104.75999999999999</c:v>
                </c:pt>
                <c:pt idx="87">
                  <c:v>104.75999999999999</c:v>
                </c:pt>
                <c:pt idx="88">
                  <c:v>114.30200000000001</c:v>
                </c:pt>
                <c:pt idx="89">
                  <c:v>0</c:v>
                </c:pt>
                <c:pt idx="90">
                  <c:v>0</c:v>
                </c:pt>
                <c:pt idx="91">
                  <c:v>243.72200000000001</c:v>
                </c:pt>
                <c:pt idx="92">
                  <c:v>224.86200000000014</c:v>
                </c:pt>
                <c:pt idx="93">
                  <c:v>224.86200000000014</c:v>
                </c:pt>
                <c:pt idx="94">
                  <c:v>139.68</c:v>
                </c:pt>
                <c:pt idx="95">
                  <c:v>289.75200000000001</c:v>
                </c:pt>
                <c:pt idx="96">
                  <c:v>160.58000000000001</c:v>
                </c:pt>
                <c:pt idx="97">
                  <c:v>447.40999999999974</c:v>
                </c:pt>
                <c:pt idx="98">
                  <c:v>478.28200000000004</c:v>
                </c:pt>
                <c:pt idx="99">
                  <c:v>298.952</c:v>
                </c:pt>
                <c:pt idx="100">
                  <c:v>334.94200000000001</c:v>
                </c:pt>
                <c:pt idx="101">
                  <c:v>298.952</c:v>
                </c:pt>
                <c:pt idx="102">
                  <c:v>139.68</c:v>
                </c:pt>
                <c:pt idx="103">
                  <c:v>139.68</c:v>
                </c:pt>
                <c:pt idx="104">
                  <c:v>142.98000000000016</c:v>
                </c:pt>
                <c:pt idx="105">
                  <c:v>153.05000000000001</c:v>
                </c:pt>
                <c:pt idx="106">
                  <c:v>153.05000000000001</c:v>
                </c:pt>
                <c:pt idx="107">
                  <c:v>217.18800000000007</c:v>
                </c:pt>
                <c:pt idx="108">
                  <c:v>142.98000000000016</c:v>
                </c:pt>
                <c:pt idx="109">
                  <c:v>139.68</c:v>
                </c:pt>
                <c:pt idx="110">
                  <c:v>248.06000000000003</c:v>
                </c:pt>
                <c:pt idx="111">
                  <c:v>211.04</c:v>
                </c:pt>
                <c:pt idx="112">
                  <c:v>262.512</c:v>
                </c:pt>
                <c:pt idx="113">
                  <c:v>447.59200000000004</c:v>
                </c:pt>
                <c:pt idx="114">
                  <c:v>447.59200000000004</c:v>
                </c:pt>
                <c:pt idx="115">
                  <c:v>447.59200000000004</c:v>
                </c:pt>
                <c:pt idx="116">
                  <c:v>262.512</c:v>
                </c:pt>
                <c:pt idx="117">
                  <c:v>262.512</c:v>
                </c:pt>
                <c:pt idx="118">
                  <c:v>267.37</c:v>
                </c:pt>
                <c:pt idx="119">
                  <c:v>267.37</c:v>
                </c:pt>
                <c:pt idx="120">
                  <c:v>340.36200000000002</c:v>
                </c:pt>
                <c:pt idx="121">
                  <c:v>211.04</c:v>
                </c:pt>
                <c:pt idx="122">
                  <c:v>298.952</c:v>
                </c:pt>
                <c:pt idx="123">
                  <c:v>211.04</c:v>
                </c:pt>
                <c:pt idx="124">
                  <c:v>211.04</c:v>
                </c:pt>
                <c:pt idx="125">
                  <c:v>211.04</c:v>
                </c:pt>
                <c:pt idx="126">
                  <c:v>211.04</c:v>
                </c:pt>
                <c:pt idx="127">
                  <c:v>220.58200000000014</c:v>
                </c:pt>
                <c:pt idx="128">
                  <c:v>224.39000000000001</c:v>
                </c:pt>
                <c:pt idx="129">
                  <c:v>224.39000000000001</c:v>
                </c:pt>
                <c:pt idx="130">
                  <c:v>447.40999999999974</c:v>
                </c:pt>
                <c:pt idx="131">
                  <c:v>170.60999999999999</c:v>
                </c:pt>
                <c:pt idx="132">
                  <c:v>170.60999999999999</c:v>
                </c:pt>
                <c:pt idx="133">
                  <c:v>238.63200000000001</c:v>
                </c:pt>
                <c:pt idx="134">
                  <c:v>238.63200000000001</c:v>
                </c:pt>
                <c:pt idx="135">
                  <c:v>297.262</c:v>
                </c:pt>
                <c:pt idx="136">
                  <c:v>170.60999999999999</c:v>
                </c:pt>
                <c:pt idx="137">
                  <c:v>170.60999999999999</c:v>
                </c:pt>
                <c:pt idx="138">
                  <c:v>170.60999999999999</c:v>
                </c:pt>
                <c:pt idx="139">
                  <c:v>170.60999999999999</c:v>
                </c:pt>
                <c:pt idx="140">
                  <c:v>184.142</c:v>
                </c:pt>
                <c:pt idx="141">
                  <c:v>206.23999999999998</c:v>
                </c:pt>
                <c:pt idx="142">
                  <c:v>268.14200000000028</c:v>
                </c:pt>
                <c:pt idx="143">
                  <c:v>206.23999999999998</c:v>
                </c:pt>
                <c:pt idx="144">
                  <c:v>478.28200000000004</c:v>
                </c:pt>
                <c:pt idx="145">
                  <c:v>334.94200000000001</c:v>
                </c:pt>
                <c:pt idx="146">
                  <c:v>444.5819999999996</c:v>
                </c:pt>
                <c:pt idx="147">
                  <c:v>334.94200000000001</c:v>
                </c:pt>
                <c:pt idx="148">
                  <c:v>139.68</c:v>
                </c:pt>
                <c:pt idx="149">
                  <c:v>139.68</c:v>
                </c:pt>
                <c:pt idx="150">
                  <c:v>139.68</c:v>
                </c:pt>
                <c:pt idx="151">
                  <c:v>139.68</c:v>
                </c:pt>
                <c:pt idx="152">
                  <c:v>139.68</c:v>
                </c:pt>
                <c:pt idx="153">
                  <c:v>139.68</c:v>
                </c:pt>
                <c:pt idx="154">
                  <c:v>149.22200000000001</c:v>
                </c:pt>
                <c:pt idx="155">
                  <c:v>0</c:v>
                </c:pt>
                <c:pt idx="156">
                  <c:v>0</c:v>
                </c:pt>
                <c:pt idx="157">
                  <c:v>61.748000000000211</c:v>
                </c:pt>
                <c:pt idx="158">
                  <c:v>61.748000000000111</c:v>
                </c:pt>
                <c:pt idx="159">
                  <c:v>0</c:v>
                </c:pt>
                <c:pt idx="160">
                  <c:v>0</c:v>
                </c:pt>
                <c:pt idx="161">
                  <c:v>30.099999999999987</c:v>
                </c:pt>
                <c:pt idx="162">
                  <c:v>30.100000000000101</c:v>
                </c:pt>
                <c:pt idx="163">
                  <c:v>0</c:v>
                </c:pt>
                <c:pt idx="164">
                  <c:v>0</c:v>
                </c:pt>
                <c:pt idx="165">
                  <c:v>52.340000000000096</c:v>
                </c:pt>
                <c:pt idx="166">
                  <c:v>30.100000000000101</c:v>
                </c:pt>
                <c:pt idx="167">
                  <c:v>30.100000000000101</c:v>
                </c:pt>
                <c:pt idx="168">
                  <c:v>54.760000000000211</c:v>
                </c:pt>
                <c:pt idx="169">
                  <c:v>90.860000000000099</c:v>
                </c:pt>
                <c:pt idx="170">
                  <c:v>61.748000000000111</c:v>
                </c:pt>
                <c:pt idx="171">
                  <c:v>61.748000000000211</c:v>
                </c:pt>
                <c:pt idx="172">
                  <c:v>86.4080000000002</c:v>
                </c:pt>
                <c:pt idx="173">
                  <c:v>222.87</c:v>
                </c:pt>
                <c:pt idx="174">
                  <c:v>270.85000000000002</c:v>
                </c:pt>
                <c:pt idx="175">
                  <c:v>270.85000000000002</c:v>
                </c:pt>
                <c:pt idx="176">
                  <c:v>260.63199999999961</c:v>
                </c:pt>
                <c:pt idx="177">
                  <c:v>222.87</c:v>
                </c:pt>
                <c:pt idx="178">
                  <c:v>104.75999999999999</c:v>
                </c:pt>
                <c:pt idx="179">
                  <c:v>125.66000000000001</c:v>
                </c:pt>
                <c:pt idx="180">
                  <c:v>441.04199999999969</c:v>
                </c:pt>
                <c:pt idx="181">
                  <c:v>478.28200000000004</c:v>
                </c:pt>
                <c:pt idx="182">
                  <c:v>298.952</c:v>
                </c:pt>
                <c:pt idx="183">
                  <c:v>334.94200000000001</c:v>
                </c:pt>
                <c:pt idx="184">
                  <c:v>298.952</c:v>
                </c:pt>
                <c:pt idx="185">
                  <c:v>104.75999999999999</c:v>
                </c:pt>
                <c:pt idx="186">
                  <c:v>104.75999999999999</c:v>
                </c:pt>
                <c:pt idx="187">
                  <c:v>104.75999999999999</c:v>
                </c:pt>
                <c:pt idx="188">
                  <c:v>129.42000000000004</c:v>
                </c:pt>
                <c:pt idx="189">
                  <c:v>217.02200000000016</c:v>
                </c:pt>
                <c:pt idx="190">
                  <c:v>217.02200000000016</c:v>
                </c:pt>
                <c:pt idx="191">
                  <c:v>243.72200000000001</c:v>
                </c:pt>
                <c:pt idx="192">
                  <c:v>309.67199999999968</c:v>
                </c:pt>
                <c:pt idx="193">
                  <c:v>309.67199999999968</c:v>
                </c:pt>
                <c:pt idx="194">
                  <c:v>309.67199999999968</c:v>
                </c:pt>
                <c:pt idx="195">
                  <c:v>309.67199999999968</c:v>
                </c:pt>
                <c:pt idx="196">
                  <c:v>355.61199999999968</c:v>
                </c:pt>
                <c:pt idx="197">
                  <c:v>243.72200000000001</c:v>
                </c:pt>
                <c:pt idx="198">
                  <c:v>217.02200000000016</c:v>
                </c:pt>
                <c:pt idx="199">
                  <c:v>217.02200000000016</c:v>
                </c:pt>
                <c:pt idx="200">
                  <c:v>217.02200000000016</c:v>
                </c:pt>
                <c:pt idx="201">
                  <c:v>229.39200000000017</c:v>
                </c:pt>
                <c:pt idx="202">
                  <c:v>217.02200000000016</c:v>
                </c:pt>
                <c:pt idx="203">
                  <c:v>411.34999999999997</c:v>
                </c:pt>
                <c:pt idx="204">
                  <c:v>217.02200000000016</c:v>
                </c:pt>
                <c:pt idx="205">
                  <c:v>217.02200000000016</c:v>
                </c:pt>
                <c:pt idx="206">
                  <c:v>0</c:v>
                </c:pt>
                <c:pt idx="207">
                  <c:v>270.85000000000002</c:v>
                </c:pt>
                <c:pt idx="208">
                  <c:v>270.85000000000002</c:v>
                </c:pt>
                <c:pt idx="209">
                  <c:v>20.9</c:v>
                </c:pt>
                <c:pt idx="210">
                  <c:v>478.28200000000004</c:v>
                </c:pt>
                <c:pt idx="211">
                  <c:v>298.952</c:v>
                </c:pt>
                <c:pt idx="212">
                  <c:v>444.5819999999996</c:v>
                </c:pt>
                <c:pt idx="213">
                  <c:v>444.5819999999996</c:v>
                </c:pt>
                <c:pt idx="214">
                  <c:v>298.952</c:v>
                </c:pt>
                <c:pt idx="215">
                  <c:v>430.72199999999947</c:v>
                </c:pt>
                <c:pt idx="216">
                  <c:v>1.0339757656912843E-13</c:v>
                </c:pt>
                <c:pt idx="217">
                  <c:v>1.0339757656912843E-13</c:v>
                </c:pt>
                <c:pt idx="218">
                  <c:v>0</c:v>
                </c:pt>
                <c:pt idx="219">
                  <c:v>1.0339757656912843E-13</c:v>
                </c:pt>
                <c:pt idx="220">
                  <c:v>9.7400000000000997</c:v>
                </c:pt>
                <c:pt idx="221">
                  <c:v>18.438000000000088</c:v>
                </c:pt>
                <c:pt idx="222">
                  <c:v>10.480000000000199</c:v>
                </c:pt>
                <c:pt idx="223">
                  <c:v>10.480000000000199</c:v>
                </c:pt>
                <c:pt idx="224">
                  <c:v>10.480000000000199</c:v>
                </c:pt>
                <c:pt idx="225">
                  <c:v>10.480000000000199</c:v>
                </c:pt>
                <c:pt idx="226">
                  <c:v>1.0339757656912843E-13</c:v>
                </c:pt>
                <c:pt idx="227">
                  <c:v>1.0339757656912843E-13</c:v>
                </c:pt>
                <c:pt idx="228">
                  <c:v>1.0339757656912843E-13</c:v>
                </c:pt>
                <c:pt idx="229">
                  <c:v>2.0679515313825816E-13</c:v>
                </c:pt>
                <c:pt idx="230">
                  <c:v>22.668000000000202</c:v>
                </c:pt>
                <c:pt idx="231">
                  <c:v>21.998000000000086</c:v>
                </c:pt>
                <c:pt idx="232">
                  <c:v>21.998000000000086</c:v>
                </c:pt>
                <c:pt idx="233">
                  <c:v>21.998000000000086</c:v>
                </c:pt>
                <c:pt idx="234">
                  <c:v>40.346000000000004</c:v>
                </c:pt>
                <c:pt idx="235">
                  <c:v>40.346000000000096</c:v>
                </c:pt>
                <c:pt idx="236">
                  <c:v>21.998000000000086</c:v>
                </c:pt>
                <c:pt idx="237">
                  <c:v>24.6600000000001</c:v>
                </c:pt>
                <c:pt idx="238">
                  <c:v>24.660000000000199</c:v>
                </c:pt>
                <c:pt idx="239">
                  <c:v>24.6600000000001</c:v>
                </c:pt>
                <c:pt idx="240">
                  <c:v>18.438000000000187</c:v>
                </c:pt>
                <c:pt idx="241">
                  <c:v>342.77799999999974</c:v>
                </c:pt>
                <c:pt idx="242">
                  <c:v>348.33</c:v>
                </c:pt>
                <c:pt idx="243">
                  <c:v>342.77799999999974</c:v>
                </c:pt>
                <c:pt idx="244">
                  <c:v>342.77799999999974</c:v>
                </c:pt>
                <c:pt idx="245">
                  <c:v>373.94800000000004</c:v>
                </c:pt>
                <c:pt idx="246">
                  <c:v>373.94800000000004</c:v>
                </c:pt>
                <c:pt idx="247">
                  <c:v>373.94800000000004</c:v>
                </c:pt>
                <c:pt idx="248">
                  <c:v>387.47999999999968</c:v>
                </c:pt>
                <c:pt idx="249">
                  <c:v>373.94800000000004</c:v>
                </c:pt>
                <c:pt idx="250">
                  <c:v>376.77599999999961</c:v>
                </c:pt>
                <c:pt idx="251">
                  <c:v>376.77599999999961</c:v>
                </c:pt>
                <c:pt idx="252">
                  <c:v>373.94800000000004</c:v>
                </c:pt>
                <c:pt idx="253">
                  <c:v>145.63</c:v>
                </c:pt>
                <c:pt idx="254">
                  <c:v>380.61799999999999</c:v>
                </c:pt>
                <c:pt idx="255">
                  <c:v>380.61799999999999</c:v>
                </c:pt>
                <c:pt idx="256">
                  <c:v>351.61</c:v>
                </c:pt>
                <c:pt idx="257">
                  <c:v>384.15799999999996</c:v>
                </c:pt>
                <c:pt idx="258">
                  <c:v>175.73</c:v>
                </c:pt>
                <c:pt idx="259">
                  <c:v>342.77799999999974</c:v>
                </c:pt>
                <c:pt idx="260">
                  <c:v>348.33</c:v>
                </c:pt>
                <c:pt idx="261">
                  <c:v>342.77799999999974</c:v>
                </c:pt>
                <c:pt idx="262">
                  <c:v>342.77799999999974</c:v>
                </c:pt>
                <c:pt idx="263">
                  <c:v>342.77799999999974</c:v>
                </c:pt>
                <c:pt idx="264">
                  <c:v>342.77799999999974</c:v>
                </c:pt>
                <c:pt idx="265">
                  <c:v>342.77799999999974</c:v>
                </c:pt>
                <c:pt idx="266">
                  <c:v>342.77799999999974</c:v>
                </c:pt>
                <c:pt idx="267">
                  <c:v>342.77799999999974</c:v>
                </c:pt>
                <c:pt idx="268">
                  <c:v>349.14600000000002</c:v>
                </c:pt>
                <c:pt idx="269">
                  <c:v>349.14600000000002</c:v>
                </c:pt>
                <c:pt idx="270">
                  <c:v>342.77799999999974</c:v>
                </c:pt>
                <c:pt idx="271">
                  <c:v>281.77</c:v>
                </c:pt>
                <c:pt idx="272">
                  <c:v>342.77799999999974</c:v>
                </c:pt>
                <c:pt idx="273">
                  <c:v>246.84999999999997</c:v>
                </c:pt>
                <c:pt idx="274">
                  <c:v>346.31799999999993</c:v>
                </c:pt>
                <c:pt idx="275">
                  <c:v>346.31799999999993</c:v>
                </c:pt>
                <c:pt idx="276">
                  <c:v>378.38800000000003</c:v>
                </c:pt>
                <c:pt idx="277">
                  <c:v>381.9279999999996</c:v>
                </c:pt>
                <c:pt idx="278">
                  <c:v>378.38800000000003</c:v>
                </c:pt>
                <c:pt idx="279">
                  <c:v>364.96</c:v>
                </c:pt>
                <c:pt idx="280">
                  <c:v>297.46599999999967</c:v>
                </c:pt>
                <c:pt idx="281">
                  <c:v>297.46599999999967</c:v>
                </c:pt>
                <c:pt idx="282">
                  <c:v>297.46599999999967</c:v>
                </c:pt>
                <c:pt idx="283">
                  <c:v>310.99799999999959</c:v>
                </c:pt>
                <c:pt idx="284">
                  <c:v>368.39599999999973</c:v>
                </c:pt>
                <c:pt idx="285">
                  <c:v>368.39599999999973</c:v>
                </c:pt>
                <c:pt idx="286">
                  <c:v>368.39599999999973</c:v>
                </c:pt>
                <c:pt idx="287">
                  <c:v>373.94800000000004</c:v>
                </c:pt>
                <c:pt idx="288">
                  <c:v>368.39599999999973</c:v>
                </c:pt>
                <c:pt idx="289">
                  <c:v>368.39599999999973</c:v>
                </c:pt>
                <c:pt idx="290">
                  <c:v>368.39599999999973</c:v>
                </c:pt>
                <c:pt idx="291">
                  <c:v>381.9279999999996</c:v>
                </c:pt>
                <c:pt idx="292">
                  <c:v>368.39599999999973</c:v>
                </c:pt>
                <c:pt idx="293">
                  <c:v>371.71799999999973</c:v>
                </c:pt>
                <c:pt idx="294">
                  <c:v>374.54599999999999</c:v>
                </c:pt>
                <c:pt idx="295">
                  <c:v>374.54599999999999</c:v>
                </c:pt>
                <c:pt idx="296">
                  <c:v>371.71799999999973</c:v>
                </c:pt>
                <c:pt idx="297">
                  <c:v>371.71799999999973</c:v>
                </c:pt>
                <c:pt idx="298">
                  <c:v>297.46599999999967</c:v>
                </c:pt>
                <c:pt idx="299">
                  <c:v>297.46599999999967</c:v>
                </c:pt>
                <c:pt idx="300">
                  <c:v>297.46599999999967</c:v>
                </c:pt>
                <c:pt idx="301">
                  <c:v>310.99799999999959</c:v>
                </c:pt>
                <c:pt idx="302">
                  <c:v>373.94800000000004</c:v>
                </c:pt>
                <c:pt idx="303">
                  <c:v>376.77599999999961</c:v>
                </c:pt>
                <c:pt idx="304">
                  <c:v>376.77599999999961</c:v>
                </c:pt>
                <c:pt idx="305">
                  <c:v>373.94800000000004</c:v>
                </c:pt>
                <c:pt idx="306">
                  <c:v>373.94800000000004</c:v>
                </c:pt>
                <c:pt idx="307">
                  <c:v>297.46599999999967</c:v>
                </c:pt>
                <c:pt idx="308">
                  <c:v>297.46599999999967</c:v>
                </c:pt>
                <c:pt idx="309">
                  <c:v>307.0079999999997</c:v>
                </c:pt>
                <c:pt idx="310">
                  <c:v>370.03599999999966</c:v>
                </c:pt>
                <c:pt idx="311">
                  <c:v>297.46599999999967</c:v>
                </c:pt>
                <c:pt idx="312">
                  <c:v>297.46599999999967</c:v>
                </c:pt>
                <c:pt idx="313">
                  <c:v>297.46599999999967</c:v>
                </c:pt>
                <c:pt idx="314">
                  <c:v>297.46599999999967</c:v>
                </c:pt>
                <c:pt idx="315">
                  <c:v>330.39400000000001</c:v>
                </c:pt>
                <c:pt idx="316">
                  <c:v>297.46599999999967</c:v>
                </c:pt>
                <c:pt idx="317">
                  <c:v>305.30600000000004</c:v>
                </c:pt>
                <c:pt idx="318">
                  <c:v>300.29399999999947</c:v>
                </c:pt>
                <c:pt idx="319">
                  <c:v>300.29399999999947</c:v>
                </c:pt>
                <c:pt idx="320">
                  <c:v>297.46599999999967</c:v>
                </c:pt>
                <c:pt idx="321">
                  <c:v>297.46599999999967</c:v>
                </c:pt>
                <c:pt idx="322">
                  <c:v>470.18200000000002</c:v>
                </c:pt>
                <c:pt idx="323">
                  <c:v>483.61000000000007</c:v>
                </c:pt>
                <c:pt idx="324">
                  <c:v>413.25800000000004</c:v>
                </c:pt>
                <c:pt idx="325">
                  <c:v>413.25800000000004</c:v>
                </c:pt>
                <c:pt idx="326">
                  <c:v>413.25800000000004</c:v>
                </c:pt>
                <c:pt idx="327">
                  <c:v>433.86200000000002</c:v>
                </c:pt>
                <c:pt idx="328">
                  <c:v>309.67199999999968</c:v>
                </c:pt>
                <c:pt idx="329">
                  <c:v>309.67199999999968</c:v>
                </c:pt>
                <c:pt idx="330">
                  <c:v>309.67199999999968</c:v>
                </c:pt>
                <c:pt idx="331">
                  <c:v>313.47999999999968</c:v>
                </c:pt>
                <c:pt idx="332">
                  <c:v>483.61000000000007</c:v>
                </c:pt>
                <c:pt idx="333">
                  <c:v>443.02</c:v>
                </c:pt>
                <c:pt idx="334">
                  <c:v>470.18200000000002</c:v>
                </c:pt>
                <c:pt idx="335">
                  <c:v>483.61000000000007</c:v>
                </c:pt>
                <c:pt idx="336">
                  <c:v>470.18200000000002</c:v>
                </c:pt>
                <c:pt idx="337">
                  <c:v>491.63200000000001</c:v>
                </c:pt>
                <c:pt idx="338">
                  <c:v>491.63200000000001</c:v>
                </c:pt>
                <c:pt idx="339">
                  <c:v>491.63200000000001</c:v>
                </c:pt>
                <c:pt idx="340">
                  <c:v>443.02</c:v>
                </c:pt>
                <c:pt idx="341">
                  <c:v>443.02</c:v>
                </c:pt>
                <c:pt idx="342">
                  <c:v>443.02</c:v>
                </c:pt>
                <c:pt idx="343">
                  <c:v>443.02</c:v>
                </c:pt>
                <c:pt idx="344">
                  <c:v>443.02</c:v>
                </c:pt>
                <c:pt idx="345">
                  <c:v>479.80199999999968</c:v>
                </c:pt>
                <c:pt idx="346">
                  <c:v>479.80199999999968</c:v>
                </c:pt>
                <c:pt idx="347">
                  <c:v>479.80199999999968</c:v>
                </c:pt>
                <c:pt idx="348">
                  <c:v>487.59999999999968</c:v>
                </c:pt>
                <c:pt idx="349">
                  <c:v>487.59999999999968</c:v>
                </c:pt>
                <c:pt idx="350">
                  <c:v>463.7</c:v>
                </c:pt>
                <c:pt idx="351">
                  <c:v>463.7</c:v>
                </c:pt>
                <c:pt idx="352">
                  <c:v>479.80199999999968</c:v>
                </c:pt>
                <c:pt idx="353">
                  <c:v>479.80199999999968</c:v>
                </c:pt>
                <c:pt idx="354">
                  <c:v>483.61000000000007</c:v>
                </c:pt>
                <c:pt idx="355">
                  <c:v>479.80199999999968</c:v>
                </c:pt>
                <c:pt idx="356">
                  <c:v>479.80199999999968</c:v>
                </c:pt>
                <c:pt idx="357">
                  <c:v>10.480000000000199</c:v>
                </c:pt>
                <c:pt idx="358">
                  <c:v>9.7400000000000997</c:v>
                </c:pt>
                <c:pt idx="359">
                  <c:v>9.7400000000000997</c:v>
                </c:pt>
              </c:numCache>
            </c:numRef>
          </c:xVal>
          <c:yVal>
            <c:numRef>
              <c:f>'c880_graphs (7)'!$G$2:$G$361</c:f>
              <c:numCache>
                <c:formatCode>0.00</c:formatCode>
                <c:ptCount val="360"/>
                <c:pt idx="0">
                  <c:v>56.148000000000003</c:v>
                </c:pt>
                <c:pt idx="1">
                  <c:v>188.26</c:v>
                </c:pt>
                <c:pt idx="2">
                  <c:v>215.03999999999996</c:v>
                </c:pt>
                <c:pt idx="3">
                  <c:v>131.75</c:v>
                </c:pt>
                <c:pt idx="4">
                  <c:v>215.03999999999996</c:v>
                </c:pt>
                <c:pt idx="5">
                  <c:v>131.75</c:v>
                </c:pt>
                <c:pt idx="6">
                  <c:v>215.03999999999996</c:v>
                </c:pt>
                <c:pt idx="7">
                  <c:v>131.75</c:v>
                </c:pt>
                <c:pt idx="8">
                  <c:v>215.03999999999996</c:v>
                </c:pt>
                <c:pt idx="9">
                  <c:v>56.148000000000003</c:v>
                </c:pt>
                <c:pt idx="10">
                  <c:v>188.26</c:v>
                </c:pt>
                <c:pt idx="11">
                  <c:v>131.75</c:v>
                </c:pt>
                <c:pt idx="12">
                  <c:v>243.03</c:v>
                </c:pt>
                <c:pt idx="13">
                  <c:v>79.440000000000026</c:v>
                </c:pt>
                <c:pt idx="14">
                  <c:v>131.75</c:v>
                </c:pt>
                <c:pt idx="15">
                  <c:v>215.03999999999996</c:v>
                </c:pt>
                <c:pt idx="16">
                  <c:v>188.26</c:v>
                </c:pt>
                <c:pt idx="17">
                  <c:v>131.75</c:v>
                </c:pt>
                <c:pt idx="18">
                  <c:v>215.03999999999996</c:v>
                </c:pt>
                <c:pt idx="19">
                  <c:v>131.75</c:v>
                </c:pt>
                <c:pt idx="20">
                  <c:v>56.148000000000003</c:v>
                </c:pt>
                <c:pt idx="21">
                  <c:v>131.75</c:v>
                </c:pt>
                <c:pt idx="22">
                  <c:v>56.148000000000003</c:v>
                </c:pt>
                <c:pt idx="23">
                  <c:v>131.75</c:v>
                </c:pt>
                <c:pt idx="24">
                  <c:v>56.148000000000003</c:v>
                </c:pt>
                <c:pt idx="25">
                  <c:v>188.26</c:v>
                </c:pt>
                <c:pt idx="26">
                  <c:v>199.43</c:v>
                </c:pt>
                <c:pt idx="27">
                  <c:v>131.75</c:v>
                </c:pt>
                <c:pt idx="28">
                  <c:v>188.26</c:v>
                </c:pt>
                <c:pt idx="29">
                  <c:v>188.26</c:v>
                </c:pt>
                <c:pt idx="30">
                  <c:v>188.26</c:v>
                </c:pt>
                <c:pt idx="31">
                  <c:v>215.03999999999996</c:v>
                </c:pt>
                <c:pt idx="32">
                  <c:v>188.26</c:v>
                </c:pt>
                <c:pt idx="33">
                  <c:v>131.75</c:v>
                </c:pt>
                <c:pt idx="34">
                  <c:v>215.03999999999996</c:v>
                </c:pt>
                <c:pt idx="35">
                  <c:v>131.75</c:v>
                </c:pt>
                <c:pt idx="36">
                  <c:v>56.148000000000003</c:v>
                </c:pt>
                <c:pt idx="37">
                  <c:v>131.75</c:v>
                </c:pt>
                <c:pt idx="38">
                  <c:v>56.148000000000003</c:v>
                </c:pt>
                <c:pt idx="39">
                  <c:v>131.75</c:v>
                </c:pt>
                <c:pt idx="40">
                  <c:v>56.148000000000003</c:v>
                </c:pt>
                <c:pt idx="41">
                  <c:v>188.26</c:v>
                </c:pt>
                <c:pt idx="42">
                  <c:v>199.43</c:v>
                </c:pt>
                <c:pt idx="43">
                  <c:v>131.75</c:v>
                </c:pt>
                <c:pt idx="44">
                  <c:v>188.26</c:v>
                </c:pt>
                <c:pt idx="45">
                  <c:v>188.26</c:v>
                </c:pt>
                <c:pt idx="46">
                  <c:v>188.26</c:v>
                </c:pt>
                <c:pt idx="47">
                  <c:v>131.75</c:v>
                </c:pt>
                <c:pt idx="48">
                  <c:v>131.75</c:v>
                </c:pt>
                <c:pt idx="49">
                  <c:v>199.43</c:v>
                </c:pt>
                <c:pt idx="50">
                  <c:v>131.75</c:v>
                </c:pt>
                <c:pt idx="51">
                  <c:v>166.15</c:v>
                </c:pt>
                <c:pt idx="52">
                  <c:v>79.440000000000026</c:v>
                </c:pt>
                <c:pt idx="53">
                  <c:v>199.43</c:v>
                </c:pt>
                <c:pt idx="54">
                  <c:v>131.75</c:v>
                </c:pt>
                <c:pt idx="55">
                  <c:v>79.440000000000026</c:v>
                </c:pt>
                <c:pt idx="56">
                  <c:v>243.03</c:v>
                </c:pt>
                <c:pt idx="57">
                  <c:v>199.43</c:v>
                </c:pt>
                <c:pt idx="58">
                  <c:v>131.75</c:v>
                </c:pt>
                <c:pt idx="59">
                  <c:v>199.43</c:v>
                </c:pt>
                <c:pt idx="60">
                  <c:v>301.39999999999969</c:v>
                </c:pt>
                <c:pt idx="61">
                  <c:v>188.26</c:v>
                </c:pt>
                <c:pt idx="62">
                  <c:v>188.26</c:v>
                </c:pt>
                <c:pt idx="63">
                  <c:v>56.148000000000003</c:v>
                </c:pt>
                <c:pt idx="64">
                  <c:v>131.75</c:v>
                </c:pt>
                <c:pt idx="65">
                  <c:v>131.75</c:v>
                </c:pt>
                <c:pt idx="66">
                  <c:v>199.43</c:v>
                </c:pt>
                <c:pt idx="67">
                  <c:v>255.79999999999998</c:v>
                </c:pt>
                <c:pt idx="68">
                  <c:v>188.26</c:v>
                </c:pt>
                <c:pt idx="69">
                  <c:v>188.26</c:v>
                </c:pt>
                <c:pt idx="70">
                  <c:v>56.148000000000003</c:v>
                </c:pt>
                <c:pt idx="71">
                  <c:v>131.75</c:v>
                </c:pt>
                <c:pt idx="72">
                  <c:v>131.75</c:v>
                </c:pt>
                <c:pt idx="73">
                  <c:v>166.15</c:v>
                </c:pt>
                <c:pt idx="74">
                  <c:v>79.440000000000026</c:v>
                </c:pt>
                <c:pt idx="75">
                  <c:v>199.43</c:v>
                </c:pt>
                <c:pt idx="76">
                  <c:v>255.79999999999998</c:v>
                </c:pt>
                <c:pt idx="77">
                  <c:v>188.26</c:v>
                </c:pt>
                <c:pt idx="78">
                  <c:v>188.26</c:v>
                </c:pt>
                <c:pt idx="79">
                  <c:v>56.148000000000003</c:v>
                </c:pt>
                <c:pt idx="80">
                  <c:v>131.75</c:v>
                </c:pt>
                <c:pt idx="81">
                  <c:v>131.75</c:v>
                </c:pt>
                <c:pt idx="82">
                  <c:v>215.03999999999996</c:v>
                </c:pt>
                <c:pt idx="83">
                  <c:v>188.26</c:v>
                </c:pt>
                <c:pt idx="84">
                  <c:v>131.75</c:v>
                </c:pt>
                <c:pt idx="85">
                  <c:v>215.03999999999996</c:v>
                </c:pt>
                <c:pt idx="86">
                  <c:v>131.75</c:v>
                </c:pt>
                <c:pt idx="87">
                  <c:v>56.148000000000003</c:v>
                </c:pt>
                <c:pt idx="88">
                  <c:v>131.75</c:v>
                </c:pt>
                <c:pt idx="89">
                  <c:v>199.43</c:v>
                </c:pt>
                <c:pt idx="90">
                  <c:v>131.75</c:v>
                </c:pt>
                <c:pt idx="91">
                  <c:v>131.75</c:v>
                </c:pt>
                <c:pt idx="92">
                  <c:v>79.440000000000026</c:v>
                </c:pt>
                <c:pt idx="93">
                  <c:v>166.15</c:v>
                </c:pt>
                <c:pt idx="94">
                  <c:v>166.15</c:v>
                </c:pt>
                <c:pt idx="95">
                  <c:v>188.26</c:v>
                </c:pt>
                <c:pt idx="96">
                  <c:v>199.43</c:v>
                </c:pt>
                <c:pt idx="97">
                  <c:v>56.148000000000003</c:v>
                </c:pt>
                <c:pt idx="98">
                  <c:v>131.75</c:v>
                </c:pt>
                <c:pt idx="99">
                  <c:v>188.26</c:v>
                </c:pt>
                <c:pt idx="100">
                  <c:v>188.26</c:v>
                </c:pt>
                <c:pt idx="101">
                  <c:v>188.26</c:v>
                </c:pt>
                <c:pt idx="102">
                  <c:v>79.440000000000026</c:v>
                </c:pt>
                <c:pt idx="103">
                  <c:v>255.79999999999998</c:v>
                </c:pt>
                <c:pt idx="104">
                  <c:v>188.26</c:v>
                </c:pt>
                <c:pt idx="105">
                  <c:v>188.26</c:v>
                </c:pt>
                <c:pt idx="106">
                  <c:v>354.72999999999968</c:v>
                </c:pt>
                <c:pt idx="107">
                  <c:v>56.148000000000003</c:v>
                </c:pt>
                <c:pt idx="108">
                  <c:v>361.75</c:v>
                </c:pt>
                <c:pt idx="109">
                  <c:v>131.75</c:v>
                </c:pt>
                <c:pt idx="110">
                  <c:v>131.75</c:v>
                </c:pt>
                <c:pt idx="111">
                  <c:v>215.03999999999996</c:v>
                </c:pt>
                <c:pt idx="112">
                  <c:v>188.26</c:v>
                </c:pt>
                <c:pt idx="113">
                  <c:v>131.75</c:v>
                </c:pt>
                <c:pt idx="114">
                  <c:v>131.75</c:v>
                </c:pt>
                <c:pt idx="115">
                  <c:v>131.75</c:v>
                </c:pt>
                <c:pt idx="116">
                  <c:v>131.75</c:v>
                </c:pt>
                <c:pt idx="117">
                  <c:v>215.03999999999996</c:v>
                </c:pt>
                <c:pt idx="118">
                  <c:v>131.75</c:v>
                </c:pt>
                <c:pt idx="119">
                  <c:v>56.148000000000003</c:v>
                </c:pt>
                <c:pt idx="120">
                  <c:v>131.75</c:v>
                </c:pt>
                <c:pt idx="121">
                  <c:v>188.26</c:v>
                </c:pt>
                <c:pt idx="122">
                  <c:v>188.26</c:v>
                </c:pt>
                <c:pt idx="123">
                  <c:v>188.26</c:v>
                </c:pt>
                <c:pt idx="124">
                  <c:v>131.75</c:v>
                </c:pt>
                <c:pt idx="125">
                  <c:v>131.75</c:v>
                </c:pt>
                <c:pt idx="126">
                  <c:v>56.148000000000003</c:v>
                </c:pt>
                <c:pt idx="127">
                  <c:v>131.75</c:v>
                </c:pt>
                <c:pt idx="128">
                  <c:v>56.148000000000003</c:v>
                </c:pt>
                <c:pt idx="129">
                  <c:v>166.15</c:v>
                </c:pt>
                <c:pt idx="130">
                  <c:v>56.148000000000003</c:v>
                </c:pt>
                <c:pt idx="131">
                  <c:v>215.03999999999996</c:v>
                </c:pt>
                <c:pt idx="132">
                  <c:v>188.26</c:v>
                </c:pt>
                <c:pt idx="133">
                  <c:v>131.75</c:v>
                </c:pt>
                <c:pt idx="134">
                  <c:v>131.75</c:v>
                </c:pt>
                <c:pt idx="135">
                  <c:v>131.75</c:v>
                </c:pt>
                <c:pt idx="136">
                  <c:v>131.75</c:v>
                </c:pt>
                <c:pt idx="137">
                  <c:v>215.03999999999996</c:v>
                </c:pt>
                <c:pt idx="138">
                  <c:v>56.148000000000003</c:v>
                </c:pt>
                <c:pt idx="139">
                  <c:v>188.26</c:v>
                </c:pt>
                <c:pt idx="140">
                  <c:v>131.75</c:v>
                </c:pt>
                <c:pt idx="141">
                  <c:v>301.48999999999967</c:v>
                </c:pt>
                <c:pt idx="142">
                  <c:v>131.75</c:v>
                </c:pt>
                <c:pt idx="143">
                  <c:v>79.440000000000026</c:v>
                </c:pt>
                <c:pt idx="144">
                  <c:v>131.75</c:v>
                </c:pt>
                <c:pt idx="145">
                  <c:v>188.26</c:v>
                </c:pt>
                <c:pt idx="146">
                  <c:v>188.26</c:v>
                </c:pt>
                <c:pt idx="147">
                  <c:v>188.26</c:v>
                </c:pt>
                <c:pt idx="148">
                  <c:v>215.03999999999996</c:v>
                </c:pt>
                <c:pt idx="149">
                  <c:v>188.26</c:v>
                </c:pt>
                <c:pt idx="150">
                  <c:v>131.75</c:v>
                </c:pt>
                <c:pt idx="151">
                  <c:v>215.03999999999996</c:v>
                </c:pt>
                <c:pt idx="152">
                  <c:v>131.75</c:v>
                </c:pt>
                <c:pt idx="153">
                  <c:v>56.148000000000003</c:v>
                </c:pt>
                <c:pt idx="154">
                  <c:v>131.75</c:v>
                </c:pt>
                <c:pt idx="155">
                  <c:v>199.43</c:v>
                </c:pt>
                <c:pt idx="156">
                  <c:v>131.75</c:v>
                </c:pt>
                <c:pt idx="157">
                  <c:v>56.148000000000003</c:v>
                </c:pt>
                <c:pt idx="158">
                  <c:v>243.03</c:v>
                </c:pt>
                <c:pt idx="159">
                  <c:v>199.43</c:v>
                </c:pt>
                <c:pt idx="160">
                  <c:v>131.75</c:v>
                </c:pt>
                <c:pt idx="161">
                  <c:v>199.43</c:v>
                </c:pt>
                <c:pt idx="162">
                  <c:v>79.440000000000026</c:v>
                </c:pt>
                <c:pt idx="163">
                  <c:v>199.43</c:v>
                </c:pt>
                <c:pt idx="164">
                  <c:v>131.75</c:v>
                </c:pt>
                <c:pt idx="165">
                  <c:v>232.64999999999998</c:v>
                </c:pt>
                <c:pt idx="166">
                  <c:v>255.79999999999998</c:v>
                </c:pt>
                <c:pt idx="167">
                  <c:v>131.75</c:v>
                </c:pt>
                <c:pt idx="168">
                  <c:v>131.75</c:v>
                </c:pt>
                <c:pt idx="169">
                  <c:v>166.15</c:v>
                </c:pt>
                <c:pt idx="170">
                  <c:v>301.39999999999969</c:v>
                </c:pt>
                <c:pt idx="171">
                  <c:v>131.75</c:v>
                </c:pt>
                <c:pt idx="172">
                  <c:v>131.75</c:v>
                </c:pt>
                <c:pt idx="173">
                  <c:v>56.148000000000003</c:v>
                </c:pt>
                <c:pt idx="174">
                  <c:v>131.75</c:v>
                </c:pt>
                <c:pt idx="175">
                  <c:v>56.148000000000003</c:v>
                </c:pt>
                <c:pt idx="176">
                  <c:v>188.26</c:v>
                </c:pt>
                <c:pt idx="177">
                  <c:v>199.43</c:v>
                </c:pt>
                <c:pt idx="178">
                  <c:v>166.15</c:v>
                </c:pt>
                <c:pt idx="179">
                  <c:v>199.43</c:v>
                </c:pt>
                <c:pt idx="180">
                  <c:v>101.28999999999999</c:v>
                </c:pt>
                <c:pt idx="181">
                  <c:v>131.75</c:v>
                </c:pt>
                <c:pt idx="182">
                  <c:v>188.26</c:v>
                </c:pt>
                <c:pt idx="183">
                  <c:v>188.26</c:v>
                </c:pt>
                <c:pt idx="184">
                  <c:v>188.26</c:v>
                </c:pt>
                <c:pt idx="185">
                  <c:v>79.440000000000026</c:v>
                </c:pt>
                <c:pt idx="186">
                  <c:v>255.79999999999998</c:v>
                </c:pt>
                <c:pt idx="187">
                  <c:v>131.75</c:v>
                </c:pt>
                <c:pt idx="188">
                  <c:v>131.75</c:v>
                </c:pt>
                <c:pt idx="189">
                  <c:v>215.03999999999996</c:v>
                </c:pt>
                <c:pt idx="190">
                  <c:v>188.26</c:v>
                </c:pt>
                <c:pt idx="191">
                  <c:v>131.75</c:v>
                </c:pt>
                <c:pt idx="192">
                  <c:v>131.75</c:v>
                </c:pt>
                <c:pt idx="193">
                  <c:v>101.28999999999999</c:v>
                </c:pt>
                <c:pt idx="194">
                  <c:v>436.32</c:v>
                </c:pt>
                <c:pt idx="195">
                  <c:v>188.26</c:v>
                </c:pt>
                <c:pt idx="196">
                  <c:v>131.75</c:v>
                </c:pt>
                <c:pt idx="197">
                  <c:v>131.75</c:v>
                </c:pt>
                <c:pt idx="198">
                  <c:v>131.75</c:v>
                </c:pt>
                <c:pt idx="199">
                  <c:v>131.75</c:v>
                </c:pt>
                <c:pt idx="200">
                  <c:v>131.75</c:v>
                </c:pt>
                <c:pt idx="201">
                  <c:v>131.75</c:v>
                </c:pt>
                <c:pt idx="202">
                  <c:v>131.75</c:v>
                </c:pt>
                <c:pt idx="203">
                  <c:v>56.148000000000003</c:v>
                </c:pt>
                <c:pt idx="204">
                  <c:v>79.440000000000026</c:v>
                </c:pt>
                <c:pt idx="205">
                  <c:v>166.15</c:v>
                </c:pt>
                <c:pt idx="206">
                  <c:v>166.15</c:v>
                </c:pt>
                <c:pt idx="207">
                  <c:v>131.75</c:v>
                </c:pt>
                <c:pt idx="208">
                  <c:v>56.148000000000003</c:v>
                </c:pt>
                <c:pt idx="209">
                  <c:v>199.43</c:v>
                </c:pt>
                <c:pt idx="210">
                  <c:v>131.75</c:v>
                </c:pt>
                <c:pt idx="211">
                  <c:v>188.26</c:v>
                </c:pt>
                <c:pt idx="212">
                  <c:v>188.26</c:v>
                </c:pt>
                <c:pt idx="213">
                  <c:v>79.440000000000026</c:v>
                </c:pt>
                <c:pt idx="214">
                  <c:v>188.26</c:v>
                </c:pt>
                <c:pt idx="215">
                  <c:v>176.17000000000002</c:v>
                </c:pt>
                <c:pt idx="216">
                  <c:v>79.440000000000026</c:v>
                </c:pt>
                <c:pt idx="217">
                  <c:v>255.79999999999998</c:v>
                </c:pt>
                <c:pt idx="218">
                  <c:v>131.75</c:v>
                </c:pt>
                <c:pt idx="219">
                  <c:v>379.33000000000004</c:v>
                </c:pt>
                <c:pt idx="220">
                  <c:v>215.03999999999996</c:v>
                </c:pt>
                <c:pt idx="221">
                  <c:v>56.148000000000003</c:v>
                </c:pt>
                <c:pt idx="222">
                  <c:v>131.75</c:v>
                </c:pt>
                <c:pt idx="223">
                  <c:v>131.75</c:v>
                </c:pt>
                <c:pt idx="224">
                  <c:v>79.440000000000026</c:v>
                </c:pt>
                <c:pt idx="225">
                  <c:v>131.75</c:v>
                </c:pt>
                <c:pt idx="226">
                  <c:v>215.03999999999996</c:v>
                </c:pt>
                <c:pt idx="227">
                  <c:v>188.26</c:v>
                </c:pt>
                <c:pt idx="228">
                  <c:v>131.75</c:v>
                </c:pt>
                <c:pt idx="229">
                  <c:v>215.03999999999996</c:v>
                </c:pt>
                <c:pt idx="230">
                  <c:v>56.148000000000003</c:v>
                </c:pt>
                <c:pt idx="231">
                  <c:v>232.64999999999998</c:v>
                </c:pt>
                <c:pt idx="232">
                  <c:v>56.148000000000003</c:v>
                </c:pt>
                <c:pt idx="233">
                  <c:v>255.79999999999998</c:v>
                </c:pt>
                <c:pt idx="234">
                  <c:v>56.148000000000003</c:v>
                </c:pt>
                <c:pt idx="235">
                  <c:v>131.75</c:v>
                </c:pt>
                <c:pt idx="236">
                  <c:v>188.26</c:v>
                </c:pt>
                <c:pt idx="237">
                  <c:v>131.75</c:v>
                </c:pt>
                <c:pt idx="238">
                  <c:v>232.64999999999998</c:v>
                </c:pt>
                <c:pt idx="239">
                  <c:v>215.03999999999996</c:v>
                </c:pt>
                <c:pt idx="240">
                  <c:v>199.43</c:v>
                </c:pt>
                <c:pt idx="241">
                  <c:v>188.26</c:v>
                </c:pt>
                <c:pt idx="242">
                  <c:v>188.26</c:v>
                </c:pt>
                <c:pt idx="243">
                  <c:v>56.148000000000003</c:v>
                </c:pt>
                <c:pt idx="244">
                  <c:v>131.75</c:v>
                </c:pt>
                <c:pt idx="245">
                  <c:v>166.15</c:v>
                </c:pt>
                <c:pt idx="246">
                  <c:v>56.148000000000003</c:v>
                </c:pt>
                <c:pt idx="247">
                  <c:v>188.26</c:v>
                </c:pt>
                <c:pt idx="248">
                  <c:v>131.75</c:v>
                </c:pt>
                <c:pt idx="249">
                  <c:v>243.03</c:v>
                </c:pt>
                <c:pt idx="250">
                  <c:v>188.26</c:v>
                </c:pt>
                <c:pt idx="251">
                  <c:v>56.148000000000003</c:v>
                </c:pt>
                <c:pt idx="252">
                  <c:v>188.26</c:v>
                </c:pt>
                <c:pt idx="253">
                  <c:v>79.440000000000026</c:v>
                </c:pt>
                <c:pt idx="254">
                  <c:v>166.15</c:v>
                </c:pt>
                <c:pt idx="255">
                  <c:v>131.75</c:v>
                </c:pt>
                <c:pt idx="256">
                  <c:v>101.28999999999999</c:v>
                </c:pt>
                <c:pt idx="257">
                  <c:v>131.75</c:v>
                </c:pt>
                <c:pt idx="258">
                  <c:v>79.440000000000026</c:v>
                </c:pt>
                <c:pt idx="259">
                  <c:v>243.03</c:v>
                </c:pt>
                <c:pt idx="260">
                  <c:v>188.26</c:v>
                </c:pt>
                <c:pt idx="261">
                  <c:v>56.148000000000003</c:v>
                </c:pt>
                <c:pt idx="262">
                  <c:v>131.75</c:v>
                </c:pt>
                <c:pt idx="263">
                  <c:v>166.15</c:v>
                </c:pt>
                <c:pt idx="264">
                  <c:v>215.03999999999996</c:v>
                </c:pt>
                <c:pt idx="265">
                  <c:v>131.75</c:v>
                </c:pt>
                <c:pt idx="266">
                  <c:v>215.03999999999996</c:v>
                </c:pt>
                <c:pt idx="267">
                  <c:v>131.75</c:v>
                </c:pt>
                <c:pt idx="268">
                  <c:v>166.15</c:v>
                </c:pt>
                <c:pt idx="269">
                  <c:v>56.148000000000003</c:v>
                </c:pt>
                <c:pt idx="270">
                  <c:v>166.15</c:v>
                </c:pt>
                <c:pt idx="271">
                  <c:v>101.28999999999999</c:v>
                </c:pt>
                <c:pt idx="272">
                  <c:v>166.15</c:v>
                </c:pt>
                <c:pt idx="273">
                  <c:v>101.28999999999999</c:v>
                </c:pt>
                <c:pt idx="274">
                  <c:v>166.15</c:v>
                </c:pt>
                <c:pt idx="275">
                  <c:v>79.440000000000026</c:v>
                </c:pt>
                <c:pt idx="276">
                  <c:v>166.15</c:v>
                </c:pt>
                <c:pt idx="277">
                  <c:v>131.75</c:v>
                </c:pt>
                <c:pt idx="278">
                  <c:v>131.75</c:v>
                </c:pt>
                <c:pt idx="279">
                  <c:v>101.28999999999999</c:v>
                </c:pt>
                <c:pt idx="280">
                  <c:v>131.75</c:v>
                </c:pt>
                <c:pt idx="281">
                  <c:v>56.148000000000003</c:v>
                </c:pt>
                <c:pt idx="282">
                  <c:v>188.26</c:v>
                </c:pt>
                <c:pt idx="283">
                  <c:v>131.75</c:v>
                </c:pt>
                <c:pt idx="284">
                  <c:v>243.03</c:v>
                </c:pt>
                <c:pt idx="285">
                  <c:v>56.148000000000003</c:v>
                </c:pt>
                <c:pt idx="286">
                  <c:v>131.75</c:v>
                </c:pt>
                <c:pt idx="287">
                  <c:v>188.26</c:v>
                </c:pt>
                <c:pt idx="288">
                  <c:v>166.15</c:v>
                </c:pt>
                <c:pt idx="289">
                  <c:v>56.148000000000003</c:v>
                </c:pt>
                <c:pt idx="290">
                  <c:v>188.26</c:v>
                </c:pt>
                <c:pt idx="291">
                  <c:v>131.75</c:v>
                </c:pt>
                <c:pt idx="292">
                  <c:v>79.440000000000026</c:v>
                </c:pt>
                <c:pt idx="293">
                  <c:v>243.03</c:v>
                </c:pt>
                <c:pt idx="294">
                  <c:v>188.26</c:v>
                </c:pt>
                <c:pt idx="295">
                  <c:v>56.148000000000003</c:v>
                </c:pt>
                <c:pt idx="296">
                  <c:v>188.26</c:v>
                </c:pt>
                <c:pt idx="297">
                  <c:v>79.440000000000026</c:v>
                </c:pt>
                <c:pt idx="298">
                  <c:v>166.15</c:v>
                </c:pt>
                <c:pt idx="299">
                  <c:v>56.148000000000003</c:v>
                </c:pt>
                <c:pt idx="300">
                  <c:v>188.26</c:v>
                </c:pt>
                <c:pt idx="301">
                  <c:v>131.75</c:v>
                </c:pt>
                <c:pt idx="302">
                  <c:v>243.03</c:v>
                </c:pt>
                <c:pt idx="303">
                  <c:v>188.26</c:v>
                </c:pt>
                <c:pt idx="304">
                  <c:v>56.148000000000003</c:v>
                </c:pt>
                <c:pt idx="305">
                  <c:v>188.26</c:v>
                </c:pt>
                <c:pt idx="306">
                  <c:v>79.440000000000026</c:v>
                </c:pt>
                <c:pt idx="307">
                  <c:v>79.440000000000026</c:v>
                </c:pt>
                <c:pt idx="308">
                  <c:v>188.26</c:v>
                </c:pt>
                <c:pt idx="309">
                  <c:v>188.26</c:v>
                </c:pt>
                <c:pt idx="310">
                  <c:v>56.148000000000003</c:v>
                </c:pt>
                <c:pt idx="311">
                  <c:v>188.26</c:v>
                </c:pt>
                <c:pt idx="312">
                  <c:v>56.148000000000003</c:v>
                </c:pt>
                <c:pt idx="313">
                  <c:v>166.15</c:v>
                </c:pt>
                <c:pt idx="314">
                  <c:v>131.75</c:v>
                </c:pt>
                <c:pt idx="315">
                  <c:v>56.148000000000003</c:v>
                </c:pt>
                <c:pt idx="316">
                  <c:v>131.75</c:v>
                </c:pt>
                <c:pt idx="317">
                  <c:v>215.03999999999996</c:v>
                </c:pt>
                <c:pt idx="318">
                  <c:v>166.15</c:v>
                </c:pt>
                <c:pt idx="319">
                  <c:v>56.148000000000003</c:v>
                </c:pt>
                <c:pt idx="320">
                  <c:v>166.15</c:v>
                </c:pt>
                <c:pt idx="321">
                  <c:v>79.440000000000026</c:v>
                </c:pt>
                <c:pt idx="322">
                  <c:v>188.26</c:v>
                </c:pt>
                <c:pt idx="323">
                  <c:v>56.148000000000003</c:v>
                </c:pt>
                <c:pt idx="324">
                  <c:v>56.148000000000003</c:v>
                </c:pt>
                <c:pt idx="325">
                  <c:v>215.03999999999996</c:v>
                </c:pt>
                <c:pt idx="326">
                  <c:v>56.148000000000003</c:v>
                </c:pt>
                <c:pt idx="327">
                  <c:v>188.26</c:v>
                </c:pt>
                <c:pt idx="328">
                  <c:v>301.39999999999969</c:v>
                </c:pt>
                <c:pt idx="329">
                  <c:v>188.26</c:v>
                </c:pt>
                <c:pt idx="330">
                  <c:v>131.75</c:v>
                </c:pt>
                <c:pt idx="331">
                  <c:v>56.148000000000003</c:v>
                </c:pt>
                <c:pt idx="332">
                  <c:v>56.148000000000003</c:v>
                </c:pt>
                <c:pt idx="333">
                  <c:v>131.75</c:v>
                </c:pt>
                <c:pt idx="334">
                  <c:v>188.26</c:v>
                </c:pt>
                <c:pt idx="335">
                  <c:v>56.148000000000003</c:v>
                </c:pt>
                <c:pt idx="336">
                  <c:v>243.03</c:v>
                </c:pt>
                <c:pt idx="337">
                  <c:v>215.03999999999996</c:v>
                </c:pt>
                <c:pt idx="338">
                  <c:v>215.03999999999996</c:v>
                </c:pt>
                <c:pt idx="339">
                  <c:v>215.03999999999996</c:v>
                </c:pt>
                <c:pt idx="340">
                  <c:v>131.75</c:v>
                </c:pt>
                <c:pt idx="341">
                  <c:v>79.440000000000026</c:v>
                </c:pt>
                <c:pt idx="342">
                  <c:v>215.03999999999996</c:v>
                </c:pt>
                <c:pt idx="343">
                  <c:v>56.148000000000003</c:v>
                </c:pt>
                <c:pt idx="344">
                  <c:v>131.75</c:v>
                </c:pt>
                <c:pt idx="345">
                  <c:v>188.26</c:v>
                </c:pt>
                <c:pt idx="346">
                  <c:v>131.75</c:v>
                </c:pt>
                <c:pt idx="347">
                  <c:v>131.75</c:v>
                </c:pt>
                <c:pt idx="348">
                  <c:v>56.148000000000003</c:v>
                </c:pt>
                <c:pt idx="349">
                  <c:v>131.75</c:v>
                </c:pt>
                <c:pt idx="350">
                  <c:v>56.148000000000003</c:v>
                </c:pt>
                <c:pt idx="351">
                  <c:v>255.79999999999998</c:v>
                </c:pt>
                <c:pt idx="352">
                  <c:v>188.26</c:v>
                </c:pt>
                <c:pt idx="353">
                  <c:v>131.75</c:v>
                </c:pt>
                <c:pt idx="354">
                  <c:v>56.148000000000003</c:v>
                </c:pt>
                <c:pt idx="355">
                  <c:v>188.26</c:v>
                </c:pt>
                <c:pt idx="356">
                  <c:v>131.75</c:v>
                </c:pt>
                <c:pt idx="357">
                  <c:v>79.440000000000026</c:v>
                </c:pt>
                <c:pt idx="358">
                  <c:v>101.28999999999999</c:v>
                </c:pt>
                <c:pt idx="359">
                  <c:v>255.79999999999998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4259328"/>
        <c:axId val="354261248"/>
      </c:scatterChart>
      <c:scatterChart>
        <c:scatterStyle val="smoothMarker"/>
        <c:varyColors val="0"/>
        <c:ser>
          <c:idx val="1"/>
          <c:order val="1"/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'c880_graphs (7)'!$AI$7:$AI$10</c:f>
              <c:numCache>
                <c:formatCode>General</c:formatCode>
                <c:ptCount val="4"/>
                <c:pt idx="0">
                  <c:v>0</c:v>
                </c:pt>
                <c:pt idx="1">
                  <c:v>100</c:v>
                </c:pt>
                <c:pt idx="2">
                  <c:v>300</c:v>
                </c:pt>
                <c:pt idx="3">
                  <c:v>500</c:v>
                </c:pt>
              </c:numCache>
            </c:numRef>
          </c:xVal>
          <c:yVal>
            <c:numRef>
              <c:f>'c880_graphs (7)'!$AJ$7:$AJ$10</c:f>
              <c:numCache>
                <c:formatCode>General</c:formatCode>
                <c:ptCount val="4"/>
                <c:pt idx="0">
                  <c:v>0</c:v>
                </c:pt>
                <c:pt idx="1">
                  <c:v>100</c:v>
                </c:pt>
                <c:pt idx="2">
                  <c:v>300</c:v>
                </c:pt>
                <c:pt idx="3">
                  <c:v>500</c:v>
                </c:pt>
              </c:numCache>
            </c:numRef>
          </c:yVal>
          <c:smooth val="1"/>
        </c:ser>
        <c:ser>
          <c:idx val="2"/>
          <c:order val="2"/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'c880_graphs (7)'!$AK$7:$AK$10</c:f>
              <c:numCache>
                <c:formatCode>General</c:formatCode>
                <c:ptCount val="4"/>
                <c:pt idx="0" formatCode="0.00E+00">
                  <c:v>469</c:v>
                </c:pt>
                <c:pt idx="1">
                  <c:v>469</c:v>
                </c:pt>
                <c:pt idx="2">
                  <c:v>469</c:v>
                </c:pt>
                <c:pt idx="3">
                  <c:v>469</c:v>
                </c:pt>
              </c:numCache>
            </c:numRef>
          </c:xVal>
          <c:yVal>
            <c:numRef>
              <c:f>'c880_graphs (7)'!$AI$7:$AI$10</c:f>
              <c:numCache>
                <c:formatCode>General</c:formatCode>
                <c:ptCount val="4"/>
                <c:pt idx="0">
                  <c:v>0</c:v>
                </c:pt>
                <c:pt idx="1">
                  <c:v>100</c:v>
                </c:pt>
                <c:pt idx="2">
                  <c:v>300</c:v>
                </c:pt>
                <c:pt idx="3">
                  <c:v>500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4259328"/>
        <c:axId val="354261248"/>
      </c:scatterChart>
      <c:valAx>
        <c:axId val="354259328"/>
        <c:scaling>
          <c:orientation val="minMax"/>
          <c:max val="5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Slack (ps)</a:t>
                </a:r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crossAx val="354261248"/>
        <c:crosses val="autoZero"/>
        <c:crossBetween val="midCat"/>
        <c:majorUnit val="100"/>
      </c:valAx>
      <c:valAx>
        <c:axId val="354261248"/>
        <c:scaling>
          <c:orientation val="minMax"/>
          <c:max val="5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dl-dh (ps)</a:t>
                </a:r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crossAx val="354259328"/>
        <c:crosses val="autoZero"/>
        <c:crossBetween val="midCat"/>
        <c:majorUnit val="100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77506624103413402"/>
          <c:y val="0.36901296482768886"/>
          <c:w val="0.22122490353325427"/>
          <c:h val="0.1338363211311230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Arial Black" pitchFamily="34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c880</a:t>
            </a:r>
          </a:p>
        </c:rich>
      </c:tx>
      <c:layout>
        <c:manualLayout>
          <c:xMode val="edge"/>
          <c:yMode val="edge"/>
          <c:x val="0.82191983122362922"/>
          <c:y val="0.2505219206680584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7477649701003883"/>
          <c:y val="0.19917201695941839"/>
          <c:w val="0.57466934545552961"/>
          <c:h val="0.59414220354625247"/>
        </c:manualLayout>
      </c:layout>
      <c:scatterChart>
        <c:scatterStyle val="lineMarker"/>
        <c:varyColors val="0"/>
        <c:ser>
          <c:idx val="0"/>
          <c:order val="0"/>
          <c:tx>
            <c:v>High Voltage gates</c:v>
          </c:tx>
          <c:spPr>
            <a:ln w="28575">
              <a:noFill/>
            </a:ln>
          </c:spPr>
          <c:marker>
            <c:symbol val="square"/>
            <c:size val="2"/>
            <c:spPr>
              <a:ln w="3175"/>
            </c:spPr>
          </c:marker>
          <c:xVal>
            <c:numRef>
              <c:f>'c880_graphs (6)'!$I$2:$I$361</c:f>
              <c:numCache>
                <c:formatCode>0.00</c:formatCode>
                <c:ptCount val="360"/>
                <c:pt idx="0">
                  <c:v>69.657999999999987</c:v>
                </c:pt>
                <c:pt idx="1">
                  <c:v>69.658000000000058</c:v>
                </c:pt>
                <c:pt idx="2">
                  <c:v>260.22000000000003</c:v>
                </c:pt>
                <c:pt idx="3">
                  <c:v>451.40000000000003</c:v>
                </c:pt>
                <c:pt idx="4">
                  <c:v>260.22000000000003</c:v>
                </c:pt>
                <c:pt idx="5">
                  <c:v>267.13</c:v>
                </c:pt>
                <c:pt idx="6">
                  <c:v>69.657999999999987</c:v>
                </c:pt>
                <c:pt idx="7">
                  <c:v>313.47999999999968</c:v>
                </c:pt>
                <c:pt idx="8">
                  <c:v>69.657999999999987</c:v>
                </c:pt>
                <c:pt idx="9">
                  <c:v>69.658000000000058</c:v>
                </c:pt>
                <c:pt idx="10">
                  <c:v>69.658000000000058</c:v>
                </c:pt>
                <c:pt idx="11">
                  <c:v>83.190000000000083</c:v>
                </c:pt>
                <c:pt idx="12">
                  <c:v>211.768</c:v>
                </c:pt>
                <c:pt idx="13">
                  <c:v>211.768</c:v>
                </c:pt>
                <c:pt idx="14">
                  <c:v>301.07</c:v>
                </c:pt>
                <c:pt idx="15">
                  <c:v>34.92</c:v>
                </c:pt>
                <c:pt idx="16">
                  <c:v>34.919999999999902</c:v>
                </c:pt>
                <c:pt idx="17">
                  <c:v>34.919999999999902</c:v>
                </c:pt>
                <c:pt idx="18">
                  <c:v>34.92</c:v>
                </c:pt>
                <c:pt idx="19">
                  <c:v>44.462000000000003</c:v>
                </c:pt>
                <c:pt idx="20">
                  <c:v>222.87</c:v>
                </c:pt>
                <c:pt idx="21">
                  <c:v>34.92</c:v>
                </c:pt>
                <c:pt idx="22">
                  <c:v>34.92</c:v>
                </c:pt>
                <c:pt idx="23">
                  <c:v>270.85000000000002</c:v>
                </c:pt>
                <c:pt idx="24">
                  <c:v>270.85000000000002</c:v>
                </c:pt>
                <c:pt idx="25">
                  <c:v>260.63199999999961</c:v>
                </c:pt>
                <c:pt idx="26">
                  <c:v>222.87</c:v>
                </c:pt>
                <c:pt idx="27">
                  <c:v>478.28200000000004</c:v>
                </c:pt>
                <c:pt idx="28">
                  <c:v>298.952</c:v>
                </c:pt>
                <c:pt idx="29">
                  <c:v>334.94200000000001</c:v>
                </c:pt>
                <c:pt idx="30">
                  <c:v>298.952</c:v>
                </c:pt>
                <c:pt idx="31">
                  <c:v>1.0339757656912843E-13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9.5419999999999696</c:v>
                </c:pt>
                <c:pt idx="36">
                  <c:v>222.87</c:v>
                </c:pt>
                <c:pt idx="37">
                  <c:v>0</c:v>
                </c:pt>
                <c:pt idx="38">
                  <c:v>0</c:v>
                </c:pt>
                <c:pt idx="39">
                  <c:v>270.85000000000002</c:v>
                </c:pt>
                <c:pt idx="40">
                  <c:v>270.85000000000002</c:v>
                </c:pt>
                <c:pt idx="41">
                  <c:v>260.63199999999961</c:v>
                </c:pt>
                <c:pt idx="42">
                  <c:v>222.87</c:v>
                </c:pt>
                <c:pt idx="43">
                  <c:v>478.28200000000004</c:v>
                </c:pt>
                <c:pt idx="44">
                  <c:v>298.952</c:v>
                </c:pt>
                <c:pt idx="45">
                  <c:v>334.94200000000001</c:v>
                </c:pt>
                <c:pt idx="46">
                  <c:v>298.952</c:v>
                </c:pt>
                <c:pt idx="47">
                  <c:v>64.60199999999999</c:v>
                </c:pt>
                <c:pt idx="48">
                  <c:v>64.60199999999999</c:v>
                </c:pt>
                <c:pt idx="49">
                  <c:v>0</c:v>
                </c:pt>
                <c:pt idx="50">
                  <c:v>0</c:v>
                </c:pt>
                <c:pt idx="51">
                  <c:v>209.51999999999998</c:v>
                </c:pt>
                <c:pt idx="52">
                  <c:v>209.51999999999998</c:v>
                </c:pt>
                <c:pt idx="53">
                  <c:v>0</c:v>
                </c:pt>
                <c:pt idx="54">
                  <c:v>0</c:v>
                </c:pt>
                <c:pt idx="55">
                  <c:v>163.68</c:v>
                </c:pt>
                <c:pt idx="56">
                  <c:v>163.68</c:v>
                </c:pt>
                <c:pt idx="57">
                  <c:v>0</c:v>
                </c:pt>
                <c:pt idx="58">
                  <c:v>0</c:v>
                </c:pt>
                <c:pt idx="59">
                  <c:v>190.8</c:v>
                </c:pt>
                <c:pt idx="60">
                  <c:v>163.68</c:v>
                </c:pt>
                <c:pt idx="61">
                  <c:v>166.98000000000013</c:v>
                </c:pt>
                <c:pt idx="62">
                  <c:v>177.05</c:v>
                </c:pt>
                <c:pt idx="63">
                  <c:v>241.18800000000007</c:v>
                </c:pt>
                <c:pt idx="64">
                  <c:v>163.68</c:v>
                </c:pt>
                <c:pt idx="65">
                  <c:v>272.06</c:v>
                </c:pt>
                <c:pt idx="66">
                  <c:v>230.42000000000004</c:v>
                </c:pt>
                <c:pt idx="67">
                  <c:v>209.51999999999998</c:v>
                </c:pt>
                <c:pt idx="68">
                  <c:v>212.82000000000014</c:v>
                </c:pt>
                <c:pt idx="69">
                  <c:v>222.89000000000001</c:v>
                </c:pt>
                <c:pt idx="70">
                  <c:v>287.02799999999974</c:v>
                </c:pt>
                <c:pt idx="71">
                  <c:v>209.51999999999998</c:v>
                </c:pt>
                <c:pt idx="72">
                  <c:v>317.90000000000003</c:v>
                </c:pt>
                <c:pt idx="73">
                  <c:v>222.87</c:v>
                </c:pt>
                <c:pt idx="74">
                  <c:v>222.87</c:v>
                </c:pt>
                <c:pt idx="75">
                  <c:v>230.42000000000004</c:v>
                </c:pt>
                <c:pt idx="76">
                  <c:v>222.87</c:v>
                </c:pt>
                <c:pt idx="77">
                  <c:v>226.17000000000002</c:v>
                </c:pt>
                <c:pt idx="78">
                  <c:v>236.23999999999998</c:v>
                </c:pt>
                <c:pt idx="79">
                  <c:v>300.37799999999999</c:v>
                </c:pt>
                <c:pt idx="80">
                  <c:v>222.87</c:v>
                </c:pt>
                <c:pt idx="81">
                  <c:v>331.25</c:v>
                </c:pt>
                <c:pt idx="82">
                  <c:v>104.75999999999999</c:v>
                </c:pt>
                <c:pt idx="83">
                  <c:v>104.75999999999999</c:v>
                </c:pt>
                <c:pt idx="84">
                  <c:v>104.75999999999999</c:v>
                </c:pt>
                <c:pt idx="85">
                  <c:v>104.75999999999999</c:v>
                </c:pt>
                <c:pt idx="86">
                  <c:v>104.75999999999999</c:v>
                </c:pt>
                <c:pt idx="87">
                  <c:v>104.75999999999999</c:v>
                </c:pt>
                <c:pt idx="88">
                  <c:v>114.30200000000001</c:v>
                </c:pt>
                <c:pt idx="89">
                  <c:v>0</c:v>
                </c:pt>
                <c:pt idx="90">
                  <c:v>0</c:v>
                </c:pt>
                <c:pt idx="91">
                  <c:v>243.72200000000001</c:v>
                </c:pt>
                <c:pt idx="92">
                  <c:v>224.86200000000014</c:v>
                </c:pt>
                <c:pt idx="93">
                  <c:v>224.86200000000014</c:v>
                </c:pt>
                <c:pt idx="94">
                  <c:v>139.68</c:v>
                </c:pt>
                <c:pt idx="95">
                  <c:v>289.75200000000001</c:v>
                </c:pt>
                <c:pt idx="96">
                  <c:v>160.58000000000001</c:v>
                </c:pt>
                <c:pt idx="97">
                  <c:v>447.40999999999974</c:v>
                </c:pt>
                <c:pt idx="98">
                  <c:v>478.28200000000004</c:v>
                </c:pt>
                <c:pt idx="99">
                  <c:v>298.952</c:v>
                </c:pt>
                <c:pt idx="100">
                  <c:v>334.94200000000001</c:v>
                </c:pt>
                <c:pt idx="101">
                  <c:v>298.952</c:v>
                </c:pt>
                <c:pt idx="102">
                  <c:v>139.68</c:v>
                </c:pt>
                <c:pt idx="103">
                  <c:v>139.68</c:v>
                </c:pt>
                <c:pt idx="104">
                  <c:v>142.98000000000016</c:v>
                </c:pt>
                <c:pt idx="105">
                  <c:v>153.05000000000001</c:v>
                </c:pt>
                <c:pt idx="106">
                  <c:v>153.05000000000001</c:v>
                </c:pt>
                <c:pt idx="107">
                  <c:v>217.18800000000007</c:v>
                </c:pt>
                <c:pt idx="108">
                  <c:v>142.98000000000016</c:v>
                </c:pt>
                <c:pt idx="109">
                  <c:v>139.68</c:v>
                </c:pt>
                <c:pt idx="110">
                  <c:v>248.06000000000003</c:v>
                </c:pt>
                <c:pt idx="111">
                  <c:v>211.04</c:v>
                </c:pt>
                <c:pt idx="112">
                  <c:v>262.512</c:v>
                </c:pt>
                <c:pt idx="113">
                  <c:v>447.59200000000004</c:v>
                </c:pt>
                <c:pt idx="114">
                  <c:v>447.59200000000004</c:v>
                </c:pt>
                <c:pt idx="115">
                  <c:v>447.59200000000004</c:v>
                </c:pt>
                <c:pt idx="116">
                  <c:v>262.512</c:v>
                </c:pt>
                <c:pt idx="117">
                  <c:v>262.512</c:v>
                </c:pt>
                <c:pt idx="118">
                  <c:v>267.37</c:v>
                </c:pt>
                <c:pt idx="119">
                  <c:v>267.37</c:v>
                </c:pt>
                <c:pt idx="120">
                  <c:v>340.36200000000002</c:v>
                </c:pt>
                <c:pt idx="121">
                  <c:v>211.04</c:v>
                </c:pt>
                <c:pt idx="122">
                  <c:v>298.952</c:v>
                </c:pt>
                <c:pt idx="123">
                  <c:v>211.04</c:v>
                </c:pt>
                <c:pt idx="124">
                  <c:v>211.04</c:v>
                </c:pt>
                <c:pt idx="125">
                  <c:v>211.04</c:v>
                </c:pt>
                <c:pt idx="126">
                  <c:v>211.04</c:v>
                </c:pt>
                <c:pt idx="127">
                  <c:v>220.58200000000014</c:v>
                </c:pt>
                <c:pt idx="128">
                  <c:v>224.39000000000001</c:v>
                </c:pt>
                <c:pt idx="129">
                  <c:v>224.39000000000001</c:v>
                </c:pt>
                <c:pt idx="130">
                  <c:v>447.40999999999974</c:v>
                </c:pt>
                <c:pt idx="131">
                  <c:v>170.60999999999999</c:v>
                </c:pt>
                <c:pt idx="132">
                  <c:v>170.60999999999999</c:v>
                </c:pt>
                <c:pt idx="133">
                  <c:v>238.63200000000001</c:v>
                </c:pt>
                <c:pt idx="134">
                  <c:v>238.63200000000001</c:v>
                </c:pt>
                <c:pt idx="135">
                  <c:v>297.262</c:v>
                </c:pt>
                <c:pt idx="136">
                  <c:v>170.60999999999999</c:v>
                </c:pt>
                <c:pt idx="137">
                  <c:v>170.60999999999999</c:v>
                </c:pt>
                <c:pt idx="138">
                  <c:v>170.60999999999999</c:v>
                </c:pt>
                <c:pt idx="139">
                  <c:v>170.60999999999999</c:v>
                </c:pt>
                <c:pt idx="140">
                  <c:v>184.142</c:v>
                </c:pt>
                <c:pt idx="141">
                  <c:v>206.23999999999998</c:v>
                </c:pt>
                <c:pt idx="142">
                  <c:v>268.14200000000028</c:v>
                </c:pt>
                <c:pt idx="143">
                  <c:v>206.23999999999998</c:v>
                </c:pt>
                <c:pt idx="144">
                  <c:v>478.28200000000004</c:v>
                </c:pt>
                <c:pt idx="145">
                  <c:v>334.94200000000001</c:v>
                </c:pt>
                <c:pt idx="146">
                  <c:v>444.5819999999996</c:v>
                </c:pt>
                <c:pt idx="147">
                  <c:v>334.94200000000001</c:v>
                </c:pt>
                <c:pt idx="148">
                  <c:v>139.68</c:v>
                </c:pt>
                <c:pt idx="149">
                  <c:v>139.68</c:v>
                </c:pt>
                <c:pt idx="150">
                  <c:v>139.68</c:v>
                </c:pt>
                <c:pt idx="151">
                  <c:v>139.68</c:v>
                </c:pt>
                <c:pt idx="152">
                  <c:v>139.68</c:v>
                </c:pt>
                <c:pt idx="153">
                  <c:v>139.68</c:v>
                </c:pt>
                <c:pt idx="154">
                  <c:v>149.22200000000001</c:v>
                </c:pt>
                <c:pt idx="155">
                  <c:v>0</c:v>
                </c:pt>
                <c:pt idx="156">
                  <c:v>0</c:v>
                </c:pt>
                <c:pt idx="157">
                  <c:v>61.748000000000211</c:v>
                </c:pt>
                <c:pt idx="158">
                  <c:v>61.748000000000111</c:v>
                </c:pt>
                <c:pt idx="159">
                  <c:v>0</c:v>
                </c:pt>
                <c:pt idx="160">
                  <c:v>0</c:v>
                </c:pt>
                <c:pt idx="161">
                  <c:v>30.099999999999987</c:v>
                </c:pt>
                <c:pt idx="162">
                  <c:v>30.100000000000101</c:v>
                </c:pt>
                <c:pt idx="163">
                  <c:v>0</c:v>
                </c:pt>
                <c:pt idx="164">
                  <c:v>0</c:v>
                </c:pt>
                <c:pt idx="165">
                  <c:v>52.340000000000096</c:v>
                </c:pt>
                <c:pt idx="166">
                  <c:v>30.100000000000101</c:v>
                </c:pt>
                <c:pt idx="167">
                  <c:v>30.100000000000101</c:v>
                </c:pt>
                <c:pt idx="168">
                  <c:v>54.760000000000211</c:v>
                </c:pt>
                <c:pt idx="169">
                  <c:v>90.860000000000099</c:v>
                </c:pt>
                <c:pt idx="170">
                  <c:v>61.748000000000111</c:v>
                </c:pt>
                <c:pt idx="171">
                  <c:v>61.748000000000211</c:v>
                </c:pt>
                <c:pt idx="172">
                  <c:v>86.4080000000002</c:v>
                </c:pt>
                <c:pt idx="173">
                  <c:v>222.87</c:v>
                </c:pt>
                <c:pt idx="174">
                  <c:v>270.85000000000002</c:v>
                </c:pt>
                <c:pt idx="175">
                  <c:v>270.85000000000002</c:v>
                </c:pt>
                <c:pt idx="176">
                  <c:v>260.63199999999961</c:v>
                </c:pt>
                <c:pt idx="177">
                  <c:v>222.87</c:v>
                </c:pt>
                <c:pt idx="178">
                  <c:v>104.75999999999999</c:v>
                </c:pt>
                <c:pt idx="179">
                  <c:v>125.66000000000001</c:v>
                </c:pt>
                <c:pt idx="180">
                  <c:v>441.04199999999969</c:v>
                </c:pt>
                <c:pt idx="181">
                  <c:v>478.28200000000004</c:v>
                </c:pt>
                <c:pt idx="182">
                  <c:v>298.952</c:v>
                </c:pt>
                <c:pt idx="183">
                  <c:v>334.94200000000001</c:v>
                </c:pt>
                <c:pt idx="184">
                  <c:v>298.952</c:v>
                </c:pt>
                <c:pt idx="185">
                  <c:v>104.75999999999999</c:v>
                </c:pt>
                <c:pt idx="186">
                  <c:v>104.75999999999999</c:v>
                </c:pt>
                <c:pt idx="187">
                  <c:v>104.75999999999999</c:v>
                </c:pt>
                <c:pt idx="188">
                  <c:v>129.42000000000004</c:v>
                </c:pt>
                <c:pt idx="189">
                  <c:v>217.02200000000016</c:v>
                </c:pt>
                <c:pt idx="190">
                  <c:v>217.02200000000016</c:v>
                </c:pt>
                <c:pt idx="191">
                  <c:v>243.72200000000001</c:v>
                </c:pt>
                <c:pt idx="192">
                  <c:v>309.67199999999968</c:v>
                </c:pt>
                <c:pt idx="193">
                  <c:v>309.67199999999968</c:v>
                </c:pt>
                <c:pt idx="194">
                  <c:v>309.67199999999968</c:v>
                </c:pt>
                <c:pt idx="195">
                  <c:v>309.67199999999968</c:v>
                </c:pt>
                <c:pt idx="196">
                  <c:v>355.61199999999968</c:v>
                </c:pt>
                <c:pt idx="197">
                  <c:v>243.72200000000001</c:v>
                </c:pt>
                <c:pt idx="198">
                  <c:v>217.02200000000016</c:v>
                </c:pt>
                <c:pt idx="199">
                  <c:v>217.02200000000016</c:v>
                </c:pt>
                <c:pt idx="200">
                  <c:v>217.02200000000016</c:v>
                </c:pt>
                <c:pt idx="201">
                  <c:v>229.39200000000017</c:v>
                </c:pt>
                <c:pt idx="202">
                  <c:v>217.02200000000016</c:v>
                </c:pt>
                <c:pt idx="203">
                  <c:v>411.34999999999997</c:v>
                </c:pt>
                <c:pt idx="204">
                  <c:v>217.02200000000016</c:v>
                </c:pt>
                <c:pt idx="205">
                  <c:v>217.02200000000016</c:v>
                </c:pt>
                <c:pt idx="206">
                  <c:v>0</c:v>
                </c:pt>
                <c:pt idx="207">
                  <c:v>270.85000000000002</c:v>
                </c:pt>
                <c:pt idx="208">
                  <c:v>270.85000000000002</c:v>
                </c:pt>
                <c:pt idx="209">
                  <c:v>20.9</c:v>
                </c:pt>
                <c:pt idx="210">
                  <c:v>478.28200000000004</c:v>
                </c:pt>
                <c:pt idx="211">
                  <c:v>298.952</c:v>
                </c:pt>
                <c:pt idx="212">
                  <c:v>444.5819999999996</c:v>
                </c:pt>
                <c:pt idx="213">
                  <c:v>444.5819999999996</c:v>
                </c:pt>
                <c:pt idx="214">
                  <c:v>298.952</c:v>
                </c:pt>
                <c:pt idx="215">
                  <c:v>430.72199999999947</c:v>
                </c:pt>
                <c:pt idx="216">
                  <c:v>1.0339757656912843E-13</c:v>
                </c:pt>
                <c:pt idx="217">
                  <c:v>1.0339757656912843E-13</c:v>
                </c:pt>
                <c:pt idx="218">
                  <c:v>0</c:v>
                </c:pt>
                <c:pt idx="219">
                  <c:v>1.0339757656912843E-13</c:v>
                </c:pt>
                <c:pt idx="220">
                  <c:v>9.7400000000000997</c:v>
                </c:pt>
                <c:pt idx="221">
                  <c:v>18.438000000000088</c:v>
                </c:pt>
                <c:pt idx="222">
                  <c:v>10.480000000000199</c:v>
                </c:pt>
                <c:pt idx="223">
                  <c:v>10.480000000000199</c:v>
                </c:pt>
                <c:pt idx="224">
                  <c:v>10.480000000000199</c:v>
                </c:pt>
                <c:pt idx="225">
                  <c:v>10.480000000000199</c:v>
                </c:pt>
                <c:pt idx="226">
                  <c:v>1.0339757656912843E-13</c:v>
                </c:pt>
                <c:pt idx="227">
                  <c:v>1.0339757656912843E-13</c:v>
                </c:pt>
                <c:pt idx="228">
                  <c:v>1.0339757656912843E-13</c:v>
                </c:pt>
                <c:pt idx="229">
                  <c:v>2.0679515313825816E-13</c:v>
                </c:pt>
                <c:pt idx="230">
                  <c:v>22.668000000000202</c:v>
                </c:pt>
                <c:pt idx="231">
                  <c:v>21.998000000000086</c:v>
                </c:pt>
                <c:pt idx="232">
                  <c:v>21.998000000000086</c:v>
                </c:pt>
                <c:pt idx="233">
                  <c:v>21.998000000000086</c:v>
                </c:pt>
                <c:pt idx="234">
                  <c:v>40.346000000000004</c:v>
                </c:pt>
                <c:pt idx="235">
                  <c:v>40.346000000000096</c:v>
                </c:pt>
                <c:pt idx="236">
                  <c:v>21.998000000000086</c:v>
                </c:pt>
                <c:pt idx="237">
                  <c:v>24.6600000000001</c:v>
                </c:pt>
                <c:pt idx="238">
                  <c:v>24.660000000000199</c:v>
                </c:pt>
                <c:pt idx="239">
                  <c:v>24.6600000000001</c:v>
                </c:pt>
                <c:pt idx="240">
                  <c:v>18.438000000000187</c:v>
                </c:pt>
                <c:pt idx="241">
                  <c:v>342.77799999999974</c:v>
                </c:pt>
                <c:pt idx="242">
                  <c:v>348.33</c:v>
                </c:pt>
                <c:pt idx="243">
                  <c:v>342.77799999999974</c:v>
                </c:pt>
                <c:pt idx="244">
                  <c:v>342.77799999999974</c:v>
                </c:pt>
                <c:pt idx="245">
                  <c:v>373.94800000000004</c:v>
                </c:pt>
                <c:pt idx="246">
                  <c:v>373.94800000000004</c:v>
                </c:pt>
                <c:pt idx="247">
                  <c:v>373.94800000000004</c:v>
                </c:pt>
                <c:pt idx="248">
                  <c:v>387.47999999999968</c:v>
                </c:pt>
                <c:pt idx="249">
                  <c:v>373.94800000000004</c:v>
                </c:pt>
                <c:pt idx="250">
                  <c:v>376.77599999999961</c:v>
                </c:pt>
                <c:pt idx="251">
                  <c:v>376.77599999999961</c:v>
                </c:pt>
                <c:pt idx="252">
                  <c:v>373.94800000000004</c:v>
                </c:pt>
                <c:pt idx="253">
                  <c:v>145.63</c:v>
                </c:pt>
                <c:pt idx="254">
                  <c:v>380.61799999999999</c:v>
                </c:pt>
                <c:pt idx="255">
                  <c:v>380.61799999999999</c:v>
                </c:pt>
                <c:pt idx="256">
                  <c:v>351.61</c:v>
                </c:pt>
                <c:pt idx="257">
                  <c:v>384.15799999999996</c:v>
                </c:pt>
                <c:pt idx="258">
                  <c:v>175.73</c:v>
                </c:pt>
                <c:pt idx="259">
                  <c:v>342.77799999999974</c:v>
                </c:pt>
                <c:pt idx="260">
                  <c:v>348.33</c:v>
                </c:pt>
                <c:pt idx="261">
                  <c:v>342.77799999999974</c:v>
                </c:pt>
                <c:pt idx="262">
                  <c:v>342.77799999999974</c:v>
                </c:pt>
                <c:pt idx="263">
                  <c:v>342.77799999999974</c:v>
                </c:pt>
                <c:pt idx="264">
                  <c:v>342.77799999999974</c:v>
                </c:pt>
                <c:pt idx="265">
                  <c:v>342.77799999999974</c:v>
                </c:pt>
                <c:pt idx="266">
                  <c:v>342.77799999999974</c:v>
                </c:pt>
                <c:pt idx="267">
                  <c:v>342.77799999999974</c:v>
                </c:pt>
                <c:pt idx="268">
                  <c:v>349.14600000000002</c:v>
                </c:pt>
                <c:pt idx="269">
                  <c:v>349.14600000000002</c:v>
                </c:pt>
                <c:pt idx="270">
                  <c:v>342.77799999999974</c:v>
                </c:pt>
                <c:pt idx="271">
                  <c:v>281.77</c:v>
                </c:pt>
                <c:pt idx="272">
                  <c:v>342.77799999999974</c:v>
                </c:pt>
                <c:pt idx="273">
                  <c:v>246.84999999999997</c:v>
                </c:pt>
                <c:pt idx="274">
                  <c:v>346.31799999999993</c:v>
                </c:pt>
                <c:pt idx="275">
                  <c:v>346.31799999999993</c:v>
                </c:pt>
                <c:pt idx="276">
                  <c:v>378.38800000000003</c:v>
                </c:pt>
                <c:pt idx="277">
                  <c:v>381.9279999999996</c:v>
                </c:pt>
                <c:pt idx="278">
                  <c:v>378.38800000000003</c:v>
                </c:pt>
                <c:pt idx="279">
                  <c:v>364.96</c:v>
                </c:pt>
                <c:pt idx="280">
                  <c:v>297.46599999999967</c:v>
                </c:pt>
                <c:pt idx="281">
                  <c:v>297.46599999999967</c:v>
                </c:pt>
                <c:pt idx="282">
                  <c:v>297.46599999999967</c:v>
                </c:pt>
                <c:pt idx="283">
                  <c:v>310.99799999999959</c:v>
                </c:pt>
                <c:pt idx="284">
                  <c:v>368.39599999999973</c:v>
                </c:pt>
                <c:pt idx="285">
                  <c:v>368.39599999999973</c:v>
                </c:pt>
                <c:pt idx="286">
                  <c:v>368.39599999999973</c:v>
                </c:pt>
                <c:pt idx="287">
                  <c:v>373.94800000000004</c:v>
                </c:pt>
                <c:pt idx="288">
                  <c:v>368.39599999999973</c:v>
                </c:pt>
                <c:pt idx="289">
                  <c:v>368.39599999999973</c:v>
                </c:pt>
                <c:pt idx="290">
                  <c:v>368.39599999999973</c:v>
                </c:pt>
                <c:pt idx="291">
                  <c:v>381.9279999999996</c:v>
                </c:pt>
                <c:pt idx="292">
                  <c:v>368.39599999999973</c:v>
                </c:pt>
                <c:pt idx="293">
                  <c:v>371.71799999999973</c:v>
                </c:pt>
                <c:pt idx="294">
                  <c:v>374.54599999999999</c:v>
                </c:pt>
                <c:pt idx="295">
                  <c:v>374.54599999999999</c:v>
                </c:pt>
                <c:pt idx="296">
                  <c:v>371.71799999999973</c:v>
                </c:pt>
                <c:pt idx="297">
                  <c:v>371.71799999999973</c:v>
                </c:pt>
                <c:pt idx="298">
                  <c:v>297.46599999999967</c:v>
                </c:pt>
                <c:pt idx="299">
                  <c:v>297.46599999999967</c:v>
                </c:pt>
                <c:pt idx="300">
                  <c:v>297.46599999999967</c:v>
                </c:pt>
                <c:pt idx="301">
                  <c:v>310.99799999999959</c:v>
                </c:pt>
                <c:pt idx="302">
                  <c:v>373.94800000000004</c:v>
                </c:pt>
                <c:pt idx="303">
                  <c:v>376.77599999999961</c:v>
                </c:pt>
                <c:pt idx="304">
                  <c:v>376.77599999999961</c:v>
                </c:pt>
                <c:pt idx="305">
                  <c:v>373.94800000000004</c:v>
                </c:pt>
                <c:pt idx="306">
                  <c:v>373.94800000000004</c:v>
                </c:pt>
                <c:pt idx="307">
                  <c:v>297.46599999999967</c:v>
                </c:pt>
                <c:pt idx="308">
                  <c:v>297.46599999999967</c:v>
                </c:pt>
                <c:pt idx="309">
                  <c:v>307.0079999999997</c:v>
                </c:pt>
                <c:pt idx="310">
                  <c:v>370.03599999999966</c:v>
                </c:pt>
                <c:pt idx="311">
                  <c:v>297.46599999999967</c:v>
                </c:pt>
                <c:pt idx="312">
                  <c:v>297.46599999999967</c:v>
                </c:pt>
                <c:pt idx="313">
                  <c:v>297.46599999999967</c:v>
                </c:pt>
                <c:pt idx="314">
                  <c:v>297.46599999999967</c:v>
                </c:pt>
                <c:pt idx="315">
                  <c:v>330.39400000000001</c:v>
                </c:pt>
                <c:pt idx="316">
                  <c:v>297.46599999999967</c:v>
                </c:pt>
                <c:pt idx="317">
                  <c:v>305.30600000000004</c:v>
                </c:pt>
                <c:pt idx="318">
                  <c:v>300.29399999999947</c:v>
                </c:pt>
                <c:pt idx="319">
                  <c:v>300.29399999999947</c:v>
                </c:pt>
                <c:pt idx="320">
                  <c:v>297.46599999999967</c:v>
                </c:pt>
                <c:pt idx="321">
                  <c:v>297.46599999999967</c:v>
                </c:pt>
                <c:pt idx="322">
                  <c:v>470.18200000000002</c:v>
                </c:pt>
                <c:pt idx="323">
                  <c:v>483.61000000000007</c:v>
                </c:pt>
                <c:pt idx="324">
                  <c:v>413.25800000000004</c:v>
                </c:pt>
                <c:pt idx="325">
                  <c:v>413.25800000000004</c:v>
                </c:pt>
                <c:pt idx="326">
                  <c:v>413.25800000000004</c:v>
                </c:pt>
                <c:pt idx="327">
                  <c:v>433.86200000000002</c:v>
                </c:pt>
                <c:pt idx="328">
                  <c:v>309.67199999999968</c:v>
                </c:pt>
                <c:pt idx="329">
                  <c:v>309.67199999999968</c:v>
                </c:pt>
                <c:pt idx="330">
                  <c:v>309.67199999999968</c:v>
                </c:pt>
                <c:pt idx="331">
                  <c:v>313.47999999999968</c:v>
                </c:pt>
                <c:pt idx="332">
                  <c:v>483.61000000000007</c:v>
                </c:pt>
                <c:pt idx="333">
                  <c:v>443.02</c:v>
                </c:pt>
                <c:pt idx="334">
                  <c:v>470.18200000000002</c:v>
                </c:pt>
                <c:pt idx="335">
                  <c:v>483.61000000000007</c:v>
                </c:pt>
                <c:pt idx="336">
                  <c:v>470.18200000000002</c:v>
                </c:pt>
                <c:pt idx="337">
                  <c:v>491.63200000000001</c:v>
                </c:pt>
                <c:pt idx="338">
                  <c:v>491.63200000000001</c:v>
                </c:pt>
                <c:pt idx="339">
                  <c:v>491.63200000000001</c:v>
                </c:pt>
                <c:pt idx="340">
                  <c:v>443.02</c:v>
                </c:pt>
                <c:pt idx="341">
                  <c:v>443.02</c:v>
                </c:pt>
                <c:pt idx="342">
                  <c:v>443.02</c:v>
                </c:pt>
                <c:pt idx="343">
                  <c:v>443.02</c:v>
                </c:pt>
                <c:pt idx="344">
                  <c:v>443.02</c:v>
                </c:pt>
                <c:pt idx="345">
                  <c:v>479.80199999999968</c:v>
                </c:pt>
                <c:pt idx="346">
                  <c:v>479.80199999999968</c:v>
                </c:pt>
                <c:pt idx="347">
                  <c:v>479.80199999999968</c:v>
                </c:pt>
                <c:pt idx="348">
                  <c:v>487.59999999999968</c:v>
                </c:pt>
                <c:pt idx="349">
                  <c:v>487.59999999999968</c:v>
                </c:pt>
                <c:pt idx="350">
                  <c:v>463.7</c:v>
                </c:pt>
                <c:pt idx="351">
                  <c:v>463.7</c:v>
                </c:pt>
                <c:pt idx="352">
                  <c:v>479.80199999999968</c:v>
                </c:pt>
                <c:pt idx="353">
                  <c:v>479.80199999999968</c:v>
                </c:pt>
                <c:pt idx="354">
                  <c:v>483.61000000000007</c:v>
                </c:pt>
                <c:pt idx="355">
                  <c:v>479.80199999999968</c:v>
                </c:pt>
                <c:pt idx="356">
                  <c:v>479.80199999999968</c:v>
                </c:pt>
                <c:pt idx="357">
                  <c:v>10.480000000000199</c:v>
                </c:pt>
                <c:pt idx="358">
                  <c:v>9.7400000000000997</c:v>
                </c:pt>
                <c:pt idx="359">
                  <c:v>9.7400000000000997</c:v>
                </c:pt>
              </c:numCache>
            </c:numRef>
          </c:xVal>
          <c:yVal>
            <c:numRef>
              <c:f>'c880_graphs (6)'!$G$2:$G$361</c:f>
              <c:numCache>
                <c:formatCode>0.00</c:formatCode>
                <c:ptCount val="360"/>
                <c:pt idx="0">
                  <c:v>16251.140000000009</c:v>
                </c:pt>
                <c:pt idx="1">
                  <c:v>42802.659999999996</c:v>
                </c:pt>
                <c:pt idx="2">
                  <c:v>51576.65</c:v>
                </c:pt>
                <c:pt idx="3">
                  <c:v>32901.14</c:v>
                </c:pt>
                <c:pt idx="4">
                  <c:v>51576.65</c:v>
                </c:pt>
                <c:pt idx="5">
                  <c:v>32910.458000000013</c:v>
                </c:pt>
                <c:pt idx="6">
                  <c:v>51576.65</c:v>
                </c:pt>
                <c:pt idx="7">
                  <c:v>32910.458000000013</c:v>
                </c:pt>
                <c:pt idx="8">
                  <c:v>51576.65</c:v>
                </c:pt>
                <c:pt idx="9">
                  <c:v>16260.458000000001</c:v>
                </c:pt>
                <c:pt idx="10">
                  <c:v>42802.659999999996</c:v>
                </c:pt>
                <c:pt idx="11">
                  <c:v>32898.43</c:v>
                </c:pt>
                <c:pt idx="12">
                  <c:v>60366.65</c:v>
                </c:pt>
                <c:pt idx="13">
                  <c:v>23492.66</c:v>
                </c:pt>
                <c:pt idx="14">
                  <c:v>32902.659999999996</c:v>
                </c:pt>
                <c:pt idx="15">
                  <c:v>51572.659999999996</c:v>
                </c:pt>
                <c:pt idx="16">
                  <c:v>42798.43</c:v>
                </c:pt>
                <c:pt idx="17">
                  <c:v>32906.65</c:v>
                </c:pt>
                <c:pt idx="18">
                  <c:v>51573.25</c:v>
                </c:pt>
                <c:pt idx="19">
                  <c:v>32907.629999999997</c:v>
                </c:pt>
                <c:pt idx="20">
                  <c:v>16248.43</c:v>
                </c:pt>
                <c:pt idx="21">
                  <c:v>32906.65</c:v>
                </c:pt>
                <c:pt idx="22">
                  <c:v>16257.630000000006</c:v>
                </c:pt>
                <c:pt idx="23">
                  <c:v>32897.03</c:v>
                </c:pt>
                <c:pt idx="24">
                  <c:v>16248.43</c:v>
                </c:pt>
                <c:pt idx="25">
                  <c:v>42806.65</c:v>
                </c:pt>
                <c:pt idx="26">
                  <c:v>57018.43</c:v>
                </c:pt>
                <c:pt idx="27">
                  <c:v>32891.4</c:v>
                </c:pt>
                <c:pt idx="28">
                  <c:v>42802.659999999996</c:v>
                </c:pt>
                <c:pt idx="29">
                  <c:v>42802.659999999996</c:v>
                </c:pt>
                <c:pt idx="30">
                  <c:v>42810.458000000013</c:v>
                </c:pt>
                <c:pt idx="31">
                  <c:v>51576.65</c:v>
                </c:pt>
                <c:pt idx="32">
                  <c:v>42806.65</c:v>
                </c:pt>
                <c:pt idx="33">
                  <c:v>32898.43</c:v>
                </c:pt>
                <c:pt idx="34">
                  <c:v>51566.1</c:v>
                </c:pt>
                <c:pt idx="35">
                  <c:v>32902.659999999996</c:v>
                </c:pt>
                <c:pt idx="36">
                  <c:v>16252.66</c:v>
                </c:pt>
                <c:pt idx="37">
                  <c:v>32910.458000000013</c:v>
                </c:pt>
                <c:pt idx="38">
                  <c:v>16256.65</c:v>
                </c:pt>
                <c:pt idx="39">
                  <c:v>32906.65</c:v>
                </c:pt>
                <c:pt idx="40">
                  <c:v>16253.25</c:v>
                </c:pt>
                <c:pt idx="41">
                  <c:v>42807.63</c:v>
                </c:pt>
                <c:pt idx="42">
                  <c:v>57018.43</c:v>
                </c:pt>
                <c:pt idx="43">
                  <c:v>32896.1</c:v>
                </c:pt>
                <c:pt idx="44">
                  <c:v>42802.659999999996</c:v>
                </c:pt>
                <c:pt idx="45">
                  <c:v>42802.659999999996</c:v>
                </c:pt>
                <c:pt idx="46">
                  <c:v>42810.458000000013</c:v>
                </c:pt>
                <c:pt idx="47">
                  <c:v>32906.65</c:v>
                </c:pt>
                <c:pt idx="48">
                  <c:v>32906.65</c:v>
                </c:pt>
                <c:pt idx="49">
                  <c:v>57018.43</c:v>
                </c:pt>
                <c:pt idx="50">
                  <c:v>32906.65</c:v>
                </c:pt>
                <c:pt idx="51">
                  <c:v>44173.25</c:v>
                </c:pt>
                <c:pt idx="52">
                  <c:v>23488.43</c:v>
                </c:pt>
                <c:pt idx="53">
                  <c:v>57027.63</c:v>
                </c:pt>
                <c:pt idx="54">
                  <c:v>32896.1</c:v>
                </c:pt>
                <c:pt idx="55">
                  <c:v>23492.66</c:v>
                </c:pt>
                <c:pt idx="56">
                  <c:v>60362.659999999996</c:v>
                </c:pt>
                <c:pt idx="57">
                  <c:v>57006.13</c:v>
                </c:pt>
                <c:pt idx="58">
                  <c:v>32910.458000000013</c:v>
                </c:pt>
                <c:pt idx="59">
                  <c:v>57004.05</c:v>
                </c:pt>
                <c:pt idx="60">
                  <c:v>82376.649999999994</c:v>
                </c:pt>
                <c:pt idx="61">
                  <c:v>42806.65</c:v>
                </c:pt>
                <c:pt idx="62">
                  <c:v>42798.43</c:v>
                </c:pt>
                <c:pt idx="63">
                  <c:v>16256.65</c:v>
                </c:pt>
                <c:pt idx="64">
                  <c:v>32910.458000000013</c:v>
                </c:pt>
                <c:pt idx="65">
                  <c:v>32897.03</c:v>
                </c:pt>
                <c:pt idx="66">
                  <c:v>57018.43</c:v>
                </c:pt>
                <c:pt idx="67">
                  <c:v>66476.649999999994</c:v>
                </c:pt>
                <c:pt idx="68">
                  <c:v>42798.43</c:v>
                </c:pt>
                <c:pt idx="69">
                  <c:v>42807.63</c:v>
                </c:pt>
                <c:pt idx="70">
                  <c:v>16248.43</c:v>
                </c:pt>
                <c:pt idx="71">
                  <c:v>32906.65</c:v>
                </c:pt>
                <c:pt idx="72">
                  <c:v>32894.950000000012</c:v>
                </c:pt>
                <c:pt idx="73">
                  <c:v>44166.1</c:v>
                </c:pt>
                <c:pt idx="74">
                  <c:v>23496.649999999983</c:v>
                </c:pt>
                <c:pt idx="75">
                  <c:v>57026.65</c:v>
                </c:pt>
                <c:pt idx="76">
                  <c:v>66473.25</c:v>
                </c:pt>
                <c:pt idx="77">
                  <c:v>42791.4</c:v>
                </c:pt>
                <c:pt idx="78">
                  <c:v>42806.65</c:v>
                </c:pt>
                <c:pt idx="79">
                  <c:v>16256.65</c:v>
                </c:pt>
                <c:pt idx="80">
                  <c:v>32903.25</c:v>
                </c:pt>
                <c:pt idx="81">
                  <c:v>32898.43</c:v>
                </c:pt>
                <c:pt idx="82">
                  <c:v>51574.09</c:v>
                </c:pt>
                <c:pt idx="83">
                  <c:v>42807.63</c:v>
                </c:pt>
                <c:pt idx="84">
                  <c:v>32896.1</c:v>
                </c:pt>
                <c:pt idx="85">
                  <c:v>51576.65</c:v>
                </c:pt>
                <c:pt idx="86">
                  <c:v>32906.65</c:v>
                </c:pt>
                <c:pt idx="87">
                  <c:v>16224.62</c:v>
                </c:pt>
                <c:pt idx="88">
                  <c:v>32902.659999999996</c:v>
                </c:pt>
                <c:pt idx="89">
                  <c:v>57026.65</c:v>
                </c:pt>
                <c:pt idx="90">
                  <c:v>32903.25</c:v>
                </c:pt>
                <c:pt idx="91">
                  <c:v>32898.43</c:v>
                </c:pt>
                <c:pt idx="92">
                  <c:v>23483.77</c:v>
                </c:pt>
                <c:pt idx="93">
                  <c:v>44177.63</c:v>
                </c:pt>
                <c:pt idx="94">
                  <c:v>44166.1</c:v>
                </c:pt>
                <c:pt idx="95">
                  <c:v>42806.65</c:v>
                </c:pt>
                <c:pt idx="96">
                  <c:v>57000.03</c:v>
                </c:pt>
                <c:pt idx="97">
                  <c:v>16251.140000000009</c:v>
                </c:pt>
                <c:pt idx="98">
                  <c:v>32910.458000000013</c:v>
                </c:pt>
                <c:pt idx="99">
                  <c:v>42806.65</c:v>
                </c:pt>
                <c:pt idx="100">
                  <c:v>42806.65</c:v>
                </c:pt>
                <c:pt idx="101">
                  <c:v>42807.63</c:v>
                </c:pt>
                <c:pt idx="102">
                  <c:v>23496.649999999983</c:v>
                </c:pt>
                <c:pt idx="103">
                  <c:v>66471.14</c:v>
                </c:pt>
                <c:pt idx="104">
                  <c:v>42802.659999999996</c:v>
                </c:pt>
                <c:pt idx="105">
                  <c:v>42806.65</c:v>
                </c:pt>
                <c:pt idx="106">
                  <c:v>97981.14</c:v>
                </c:pt>
                <c:pt idx="107">
                  <c:v>16260.458000000001</c:v>
                </c:pt>
                <c:pt idx="108">
                  <c:v>94634.95</c:v>
                </c:pt>
                <c:pt idx="109">
                  <c:v>32910.458000000013</c:v>
                </c:pt>
                <c:pt idx="110">
                  <c:v>32896.1</c:v>
                </c:pt>
                <c:pt idx="111">
                  <c:v>51580.458000000013</c:v>
                </c:pt>
                <c:pt idx="112">
                  <c:v>42806.65</c:v>
                </c:pt>
                <c:pt idx="113">
                  <c:v>32902.659999999996</c:v>
                </c:pt>
                <c:pt idx="114">
                  <c:v>32906.65</c:v>
                </c:pt>
                <c:pt idx="115">
                  <c:v>32894.950000000012</c:v>
                </c:pt>
                <c:pt idx="116">
                  <c:v>32901.14</c:v>
                </c:pt>
                <c:pt idx="117">
                  <c:v>51568.43</c:v>
                </c:pt>
                <c:pt idx="118">
                  <c:v>32907.629999999997</c:v>
                </c:pt>
                <c:pt idx="119">
                  <c:v>16254.09</c:v>
                </c:pt>
                <c:pt idx="120">
                  <c:v>32907.629999999997</c:v>
                </c:pt>
                <c:pt idx="121">
                  <c:v>42804.09</c:v>
                </c:pt>
                <c:pt idx="122">
                  <c:v>42804.09</c:v>
                </c:pt>
                <c:pt idx="123">
                  <c:v>42804.09</c:v>
                </c:pt>
                <c:pt idx="124">
                  <c:v>32891.4</c:v>
                </c:pt>
                <c:pt idx="125">
                  <c:v>32902.659999999996</c:v>
                </c:pt>
                <c:pt idx="126">
                  <c:v>16256.65</c:v>
                </c:pt>
                <c:pt idx="127">
                  <c:v>32910.458000000013</c:v>
                </c:pt>
                <c:pt idx="128">
                  <c:v>16257.630000000006</c:v>
                </c:pt>
                <c:pt idx="129">
                  <c:v>44174.09</c:v>
                </c:pt>
                <c:pt idx="130">
                  <c:v>16246.1</c:v>
                </c:pt>
                <c:pt idx="131">
                  <c:v>51580.458000000013</c:v>
                </c:pt>
                <c:pt idx="132">
                  <c:v>42802.659999999996</c:v>
                </c:pt>
                <c:pt idx="133">
                  <c:v>32901.14</c:v>
                </c:pt>
                <c:pt idx="134">
                  <c:v>32906.65</c:v>
                </c:pt>
                <c:pt idx="135">
                  <c:v>32901.14</c:v>
                </c:pt>
                <c:pt idx="136">
                  <c:v>32906.65</c:v>
                </c:pt>
                <c:pt idx="137">
                  <c:v>51571.14</c:v>
                </c:pt>
                <c:pt idx="138">
                  <c:v>16256.65</c:v>
                </c:pt>
                <c:pt idx="139">
                  <c:v>42801.14</c:v>
                </c:pt>
                <c:pt idx="140">
                  <c:v>32910.458000000013</c:v>
                </c:pt>
                <c:pt idx="141">
                  <c:v>76972.66</c:v>
                </c:pt>
                <c:pt idx="142">
                  <c:v>32906.65</c:v>
                </c:pt>
                <c:pt idx="143">
                  <c:v>23487.03</c:v>
                </c:pt>
                <c:pt idx="144">
                  <c:v>32907.629999999997</c:v>
                </c:pt>
                <c:pt idx="145">
                  <c:v>42806.65</c:v>
                </c:pt>
                <c:pt idx="146">
                  <c:v>42801.14</c:v>
                </c:pt>
                <c:pt idx="147">
                  <c:v>42802.659999999996</c:v>
                </c:pt>
                <c:pt idx="148">
                  <c:v>51576.65</c:v>
                </c:pt>
                <c:pt idx="149">
                  <c:v>42801.14</c:v>
                </c:pt>
                <c:pt idx="150">
                  <c:v>32906.65</c:v>
                </c:pt>
                <c:pt idx="151">
                  <c:v>51580.458000000013</c:v>
                </c:pt>
                <c:pt idx="152">
                  <c:v>32906.65</c:v>
                </c:pt>
                <c:pt idx="153">
                  <c:v>16260.458000000001</c:v>
                </c:pt>
                <c:pt idx="154">
                  <c:v>32906.65</c:v>
                </c:pt>
                <c:pt idx="155">
                  <c:v>57030.458000000013</c:v>
                </c:pt>
                <c:pt idx="156">
                  <c:v>32902.659999999996</c:v>
                </c:pt>
                <c:pt idx="157">
                  <c:v>16248.43</c:v>
                </c:pt>
                <c:pt idx="158">
                  <c:v>60366.65</c:v>
                </c:pt>
                <c:pt idx="159">
                  <c:v>57022.659999999996</c:v>
                </c:pt>
                <c:pt idx="160">
                  <c:v>32902.659999999996</c:v>
                </c:pt>
                <c:pt idx="161">
                  <c:v>57022.659999999996</c:v>
                </c:pt>
                <c:pt idx="162">
                  <c:v>23496.649999999983</c:v>
                </c:pt>
                <c:pt idx="163">
                  <c:v>57026.65</c:v>
                </c:pt>
                <c:pt idx="164">
                  <c:v>32901.14</c:v>
                </c:pt>
                <c:pt idx="165">
                  <c:v>67602.66</c:v>
                </c:pt>
                <c:pt idx="166">
                  <c:v>66476.649999999994</c:v>
                </c:pt>
                <c:pt idx="167">
                  <c:v>32901.14</c:v>
                </c:pt>
                <c:pt idx="168">
                  <c:v>32906.65</c:v>
                </c:pt>
                <c:pt idx="169">
                  <c:v>44180.458000000013</c:v>
                </c:pt>
                <c:pt idx="170">
                  <c:v>82376.649999999994</c:v>
                </c:pt>
                <c:pt idx="171">
                  <c:v>32906.65</c:v>
                </c:pt>
                <c:pt idx="172">
                  <c:v>32907.629999999997</c:v>
                </c:pt>
                <c:pt idx="173">
                  <c:v>16253.25</c:v>
                </c:pt>
                <c:pt idx="174">
                  <c:v>32902.659999999996</c:v>
                </c:pt>
                <c:pt idx="175">
                  <c:v>16260.458000000001</c:v>
                </c:pt>
                <c:pt idx="176">
                  <c:v>42806.65</c:v>
                </c:pt>
                <c:pt idx="177">
                  <c:v>57022.659999999996</c:v>
                </c:pt>
                <c:pt idx="178">
                  <c:v>44172.659999999996</c:v>
                </c:pt>
                <c:pt idx="179">
                  <c:v>57022.659999999996</c:v>
                </c:pt>
                <c:pt idx="180">
                  <c:v>31291.14</c:v>
                </c:pt>
                <c:pt idx="181">
                  <c:v>32902.659999999996</c:v>
                </c:pt>
                <c:pt idx="182">
                  <c:v>42806.65</c:v>
                </c:pt>
                <c:pt idx="183">
                  <c:v>42806.65</c:v>
                </c:pt>
                <c:pt idx="184">
                  <c:v>42806.65</c:v>
                </c:pt>
                <c:pt idx="185">
                  <c:v>23496.649999999983</c:v>
                </c:pt>
                <c:pt idx="186">
                  <c:v>66471.14</c:v>
                </c:pt>
                <c:pt idx="187">
                  <c:v>32906.65</c:v>
                </c:pt>
                <c:pt idx="188">
                  <c:v>32910.458000000013</c:v>
                </c:pt>
                <c:pt idx="189">
                  <c:v>51576.65</c:v>
                </c:pt>
                <c:pt idx="190">
                  <c:v>42802.659999999996</c:v>
                </c:pt>
                <c:pt idx="191">
                  <c:v>32902.659999999996</c:v>
                </c:pt>
                <c:pt idx="192">
                  <c:v>32902.659999999996</c:v>
                </c:pt>
                <c:pt idx="193">
                  <c:v>31296.649999999983</c:v>
                </c:pt>
                <c:pt idx="194">
                  <c:v>130086.65000000002</c:v>
                </c:pt>
                <c:pt idx="195">
                  <c:v>42810.458000000013</c:v>
                </c:pt>
                <c:pt idx="196">
                  <c:v>32906.65</c:v>
                </c:pt>
                <c:pt idx="197">
                  <c:v>32910.458000000013</c:v>
                </c:pt>
                <c:pt idx="198">
                  <c:v>32903.25</c:v>
                </c:pt>
                <c:pt idx="199">
                  <c:v>32910.458000000013</c:v>
                </c:pt>
                <c:pt idx="200">
                  <c:v>32901.14</c:v>
                </c:pt>
                <c:pt idx="201">
                  <c:v>32902.659999999996</c:v>
                </c:pt>
                <c:pt idx="202">
                  <c:v>32906.65</c:v>
                </c:pt>
                <c:pt idx="203">
                  <c:v>16256.65</c:v>
                </c:pt>
                <c:pt idx="204">
                  <c:v>23496.649999999983</c:v>
                </c:pt>
                <c:pt idx="205">
                  <c:v>44176.65</c:v>
                </c:pt>
                <c:pt idx="206">
                  <c:v>44171.14</c:v>
                </c:pt>
                <c:pt idx="207">
                  <c:v>32910.458000000013</c:v>
                </c:pt>
                <c:pt idx="208">
                  <c:v>16252.66</c:v>
                </c:pt>
                <c:pt idx="209">
                  <c:v>57026.65</c:v>
                </c:pt>
                <c:pt idx="210">
                  <c:v>32890.49</c:v>
                </c:pt>
                <c:pt idx="211">
                  <c:v>42806.65</c:v>
                </c:pt>
                <c:pt idx="212">
                  <c:v>42807.63</c:v>
                </c:pt>
                <c:pt idx="213">
                  <c:v>23496.649999999983</c:v>
                </c:pt>
                <c:pt idx="214">
                  <c:v>42802.659999999996</c:v>
                </c:pt>
                <c:pt idx="215">
                  <c:v>57092.659999999996</c:v>
                </c:pt>
                <c:pt idx="216">
                  <c:v>23492.66</c:v>
                </c:pt>
                <c:pt idx="217">
                  <c:v>66471.14</c:v>
                </c:pt>
                <c:pt idx="218">
                  <c:v>32902.659999999996</c:v>
                </c:pt>
                <c:pt idx="219">
                  <c:v>117486.65000000002</c:v>
                </c:pt>
                <c:pt idx="220">
                  <c:v>51571.14</c:v>
                </c:pt>
                <c:pt idx="221">
                  <c:v>16256.65</c:v>
                </c:pt>
                <c:pt idx="222">
                  <c:v>32910.458000000013</c:v>
                </c:pt>
                <c:pt idx="223">
                  <c:v>32906.65</c:v>
                </c:pt>
                <c:pt idx="224">
                  <c:v>23500.457999999999</c:v>
                </c:pt>
                <c:pt idx="225">
                  <c:v>32906.65</c:v>
                </c:pt>
                <c:pt idx="226">
                  <c:v>51580.458000000013</c:v>
                </c:pt>
                <c:pt idx="227">
                  <c:v>42802.659999999996</c:v>
                </c:pt>
                <c:pt idx="228">
                  <c:v>32898.43</c:v>
                </c:pt>
                <c:pt idx="229">
                  <c:v>51576.65</c:v>
                </c:pt>
                <c:pt idx="230">
                  <c:v>16252.66</c:v>
                </c:pt>
                <c:pt idx="231">
                  <c:v>67602.66</c:v>
                </c:pt>
                <c:pt idx="232">
                  <c:v>16252.66</c:v>
                </c:pt>
                <c:pt idx="233">
                  <c:v>66471.14</c:v>
                </c:pt>
                <c:pt idx="234">
                  <c:v>16252.66</c:v>
                </c:pt>
                <c:pt idx="235">
                  <c:v>32906.65</c:v>
                </c:pt>
                <c:pt idx="236">
                  <c:v>42806.65</c:v>
                </c:pt>
                <c:pt idx="237">
                  <c:v>32904.090000000004</c:v>
                </c:pt>
                <c:pt idx="238">
                  <c:v>67606.649999999994</c:v>
                </c:pt>
                <c:pt idx="239">
                  <c:v>51576.65</c:v>
                </c:pt>
                <c:pt idx="240">
                  <c:v>57026.65</c:v>
                </c:pt>
                <c:pt idx="241">
                  <c:v>42806.65</c:v>
                </c:pt>
                <c:pt idx="242">
                  <c:v>42806.65</c:v>
                </c:pt>
                <c:pt idx="243">
                  <c:v>16256.65</c:v>
                </c:pt>
                <c:pt idx="244">
                  <c:v>32910.458000000013</c:v>
                </c:pt>
                <c:pt idx="245">
                  <c:v>44177.63</c:v>
                </c:pt>
                <c:pt idx="246">
                  <c:v>16253.25</c:v>
                </c:pt>
                <c:pt idx="247">
                  <c:v>42806.65</c:v>
                </c:pt>
                <c:pt idx="248">
                  <c:v>32910.458000000013</c:v>
                </c:pt>
                <c:pt idx="249">
                  <c:v>60366.65</c:v>
                </c:pt>
                <c:pt idx="250">
                  <c:v>42802.659999999996</c:v>
                </c:pt>
                <c:pt idx="251">
                  <c:v>16252.66</c:v>
                </c:pt>
                <c:pt idx="252">
                  <c:v>42807.63</c:v>
                </c:pt>
                <c:pt idx="253">
                  <c:v>23492.66</c:v>
                </c:pt>
                <c:pt idx="254">
                  <c:v>44172.659999999996</c:v>
                </c:pt>
                <c:pt idx="255">
                  <c:v>32902.659999999996</c:v>
                </c:pt>
                <c:pt idx="256">
                  <c:v>31300.457999999999</c:v>
                </c:pt>
                <c:pt idx="257">
                  <c:v>32906.65</c:v>
                </c:pt>
                <c:pt idx="258">
                  <c:v>23493.25</c:v>
                </c:pt>
                <c:pt idx="259">
                  <c:v>60370.458000000013</c:v>
                </c:pt>
                <c:pt idx="260">
                  <c:v>42802.659999999996</c:v>
                </c:pt>
                <c:pt idx="261">
                  <c:v>16256.65</c:v>
                </c:pt>
                <c:pt idx="262">
                  <c:v>32897.03</c:v>
                </c:pt>
                <c:pt idx="263">
                  <c:v>44172.659999999996</c:v>
                </c:pt>
                <c:pt idx="264">
                  <c:v>51580.458000000013</c:v>
                </c:pt>
                <c:pt idx="265">
                  <c:v>32902.659999999996</c:v>
                </c:pt>
                <c:pt idx="266">
                  <c:v>51573.25</c:v>
                </c:pt>
                <c:pt idx="267">
                  <c:v>32906.65</c:v>
                </c:pt>
                <c:pt idx="268">
                  <c:v>44176.65</c:v>
                </c:pt>
                <c:pt idx="269">
                  <c:v>16247.03</c:v>
                </c:pt>
                <c:pt idx="270">
                  <c:v>44172.659999999996</c:v>
                </c:pt>
                <c:pt idx="271">
                  <c:v>31300.457999999999</c:v>
                </c:pt>
                <c:pt idx="272">
                  <c:v>44176.65</c:v>
                </c:pt>
                <c:pt idx="273">
                  <c:v>31293.25</c:v>
                </c:pt>
                <c:pt idx="274">
                  <c:v>44171.14</c:v>
                </c:pt>
                <c:pt idx="275">
                  <c:v>23496.649999999983</c:v>
                </c:pt>
                <c:pt idx="276">
                  <c:v>44171.14</c:v>
                </c:pt>
                <c:pt idx="277">
                  <c:v>32906.65</c:v>
                </c:pt>
                <c:pt idx="278">
                  <c:v>32903.25</c:v>
                </c:pt>
                <c:pt idx="279">
                  <c:v>31300.457999999999</c:v>
                </c:pt>
                <c:pt idx="280">
                  <c:v>32903.25</c:v>
                </c:pt>
                <c:pt idx="281">
                  <c:v>16253.25</c:v>
                </c:pt>
                <c:pt idx="282">
                  <c:v>42803.25</c:v>
                </c:pt>
                <c:pt idx="283">
                  <c:v>32907.629999999997</c:v>
                </c:pt>
                <c:pt idx="284">
                  <c:v>60363.25</c:v>
                </c:pt>
                <c:pt idx="285">
                  <c:v>16256.65</c:v>
                </c:pt>
                <c:pt idx="286">
                  <c:v>32906.65</c:v>
                </c:pt>
                <c:pt idx="287">
                  <c:v>42806.65</c:v>
                </c:pt>
                <c:pt idx="288">
                  <c:v>44180.458000000013</c:v>
                </c:pt>
                <c:pt idx="289">
                  <c:v>16252.66</c:v>
                </c:pt>
                <c:pt idx="290">
                  <c:v>42806.65</c:v>
                </c:pt>
                <c:pt idx="291">
                  <c:v>32897.03</c:v>
                </c:pt>
                <c:pt idx="292">
                  <c:v>23500.457999999999</c:v>
                </c:pt>
                <c:pt idx="293">
                  <c:v>60366.65</c:v>
                </c:pt>
                <c:pt idx="294">
                  <c:v>42802.659999999996</c:v>
                </c:pt>
                <c:pt idx="295">
                  <c:v>16253.25</c:v>
                </c:pt>
                <c:pt idx="296">
                  <c:v>42810.458000000013</c:v>
                </c:pt>
                <c:pt idx="297">
                  <c:v>23492.66</c:v>
                </c:pt>
                <c:pt idx="298">
                  <c:v>44176.65</c:v>
                </c:pt>
                <c:pt idx="299">
                  <c:v>16257.630000000006</c:v>
                </c:pt>
                <c:pt idx="300">
                  <c:v>42797.03</c:v>
                </c:pt>
                <c:pt idx="301">
                  <c:v>32902.659999999996</c:v>
                </c:pt>
                <c:pt idx="302">
                  <c:v>60370.458000000013</c:v>
                </c:pt>
                <c:pt idx="303">
                  <c:v>42802.659999999996</c:v>
                </c:pt>
                <c:pt idx="304">
                  <c:v>16257.630000000006</c:v>
                </c:pt>
                <c:pt idx="305">
                  <c:v>42803.25</c:v>
                </c:pt>
                <c:pt idx="306">
                  <c:v>23500.457999999999</c:v>
                </c:pt>
                <c:pt idx="307">
                  <c:v>23492.66</c:v>
                </c:pt>
                <c:pt idx="308">
                  <c:v>42806.65</c:v>
                </c:pt>
                <c:pt idx="309">
                  <c:v>42797.03</c:v>
                </c:pt>
                <c:pt idx="310">
                  <c:v>16252.66</c:v>
                </c:pt>
                <c:pt idx="311">
                  <c:v>42810.458000000013</c:v>
                </c:pt>
                <c:pt idx="312">
                  <c:v>16252.66</c:v>
                </c:pt>
                <c:pt idx="313">
                  <c:v>44177.63</c:v>
                </c:pt>
                <c:pt idx="314">
                  <c:v>32907.629999999997</c:v>
                </c:pt>
                <c:pt idx="315">
                  <c:v>16252.66</c:v>
                </c:pt>
                <c:pt idx="316">
                  <c:v>32902.659999999996</c:v>
                </c:pt>
                <c:pt idx="317">
                  <c:v>51580.458000000013</c:v>
                </c:pt>
                <c:pt idx="318">
                  <c:v>44172.659999999996</c:v>
                </c:pt>
                <c:pt idx="319">
                  <c:v>16260.458000000001</c:v>
                </c:pt>
                <c:pt idx="320">
                  <c:v>44173.25</c:v>
                </c:pt>
                <c:pt idx="321">
                  <c:v>23496.649999999983</c:v>
                </c:pt>
                <c:pt idx="322">
                  <c:v>42810.458000000013</c:v>
                </c:pt>
                <c:pt idx="323">
                  <c:v>16256.65</c:v>
                </c:pt>
                <c:pt idx="324">
                  <c:v>16251.140000000009</c:v>
                </c:pt>
                <c:pt idx="325">
                  <c:v>51573.25</c:v>
                </c:pt>
                <c:pt idx="326">
                  <c:v>16260.458000000001</c:v>
                </c:pt>
                <c:pt idx="327">
                  <c:v>42803.25</c:v>
                </c:pt>
                <c:pt idx="328">
                  <c:v>82377.63</c:v>
                </c:pt>
                <c:pt idx="329">
                  <c:v>42802.659999999996</c:v>
                </c:pt>
                <c:pt idx="330">
                  <c:v>32910.458000000013</c:v>
                </c:pt>
                <c:pt idx="331">
                  <c:v>16260.458000000001</c:v>
                </c:pt>
                <c:pt idx="332">
                  <c:v>16251.140000000009</c:v>
                </c:pt>
                <c:pt idx="333">
                  <c:v>32910.458000000013</c:v>
                </c:pt>
                <c:pt idx="334">
                  <c:v>42802.659999999996</c:v>
                </c:pt>
                <c:pt idx="335">
                  <c:v>16260.458000000001</c:v>
                </c:pt>
                <c:pt idx="336">
                  <c:v>60366.65</c:v>
                </c:pt>
                <c:pt idx="337">
                  <c:v>51572.659999999996</c:v>
                </c:pt>
                <c:pt idx="338">
                  <c:v>51580.458000000013</c:v>
                </c:pt>
                <c:pt idx="339">
                  <c:v>51567.03</c:v>
                </c:pt>
                <c:pt idx="340">
                  <c:v>32901.14</c:v>
                </c:pt>
                <c:pt idx="341">
                  <c:v>23491.14</c:v>
                </c:pt>
                <c:pt idx="342">
                  <c:v>51571.14</c:v>
                </c:pt>
                <c:pt idx="343">
                  <c:v>16256.65</c:v>
                </c:pt>
                <c:pt idx="344">
                  <c:v>32907.629999999997</c:v>
                </c:pt>
                <c:pt idx="345">
                  <c:v>42801.14</c:v>
                </c:pt>
                <c:pt idx="346">
                  <c:v>32910.458000000013</c:v>
                </c:pt>
                <c:pt idx="347">
                  <c:v>32906.65</c:v>
                </c:pt>
                <c:pt idx="348">
                  <c:v>16252.66</c:v>
                </c:pt>
                <c:pt idx="349">
                  <c:v>32906.65</c:v>
                </c:pt>
                <c:pt idx="350">
                  <c:v>16256.65</c:v>
                </c:pt>
                <c:pt idx="351">
                  <c:v>66480.457999999999</c:v>
                </c:pt>
                <c:pt idx="352">
                  <c:v>42806.65</c:v>
                </c:pt>
                <c:pt idx="353">
                  <c:v>32910.458000000013</c:v>
                </c:pt>
                <c:pt idx="354">
                  <c:v>16246.1</c:v>
                </c:pt>
                <c:pt idx="355">
                  <c:v>42802.659999999996</c:v>
                </c:pt>
                <c:pt idx="356">
                  <c:v>32906.65</c:v>
                </c:pt>
                <c:pt idx="357">
                  <c:v>23500.457999999999</c:v>
                </c:pt>
                <c:pt idx="358">
                  <c:v>31292.66</c:v>
                </c:pt>
                <c:pt idx="359">
                  <c:v>66476.649999999994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4835840"/>
        <c:axId val="355288576"/>
      </c:scatterChart>
      <c:scatterChart>
        <c:scatterStyle val="smoothMarker"/>
        <c:varyColors val="0"/>
        <c:ser>
          <c:idx val="1"/>
          <c:order val="1"/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'c880_graphs (6)'!$AI$8:$AI$11</c:f>
              <c:numCache>
                <c:formatCode>General</c:formatCode>
                <c:ptCount val="4"/>
                <c:pt idx="0">
                  <c:v>0</c:v>
                </c:pt>
                <c:pt idx="1">
                  <c:v>1000</c:v>
                </c:pt>
                <c:pt idx="2">
                  <c:v>5000</c:v>
                </c:pt>
                <c:pt idx="3">
                  <c:v>140000</c:v>
                </c:pt>
              </c:numCache>
            </c:numRef>
          </c:xVal>
          <c:yVal>
            <c:numRef>
              <c:f>'c880_graphs (6)'!$AJ$8:$AJ$11</c:f>
              <c:numCache>
                <c:formatCode>General</c:formatCode>
                <c:ptCount val="4"/>
                <c:pt idx="0">
                  <c:v>0</c:v>
                </c:pt>
                <c:pt idx="1">
                  <c:v>1000</c:v>
                </c:pt>
                <c:pt idx="2">
                  <c:v>5000</c:v>
                </c:pt>
                <c:pt idx="3">
                  <c:v>140000</c:v>
                </c:pt>
              </c:numCache>
            </c:numRef>
          </c:yVal>
          <c:smooth val="1"/>
        </c:ser>
        <c:ser>
          <c:idx val="2"/>
          <c:order val="2"/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'c880_graphs (6)'!$AK$8:$AK$11</c:f>
              <c:numCache>
                <c:formatCode>General</c:formatCode>
                <c:ptCount val="4"/>
                <c:pt idx="0" formatCode="0.00E+00">
                  <c:v>510</c:v>
                </c:pt>
                <c:pt idx="1">
                  <c:v>510</c:v>
                </c:pt>
                <c:pt idx="2">
                  <c:v>510</c:v>
                </c:pt>
                <c:pt idx="3">
                  <c:v>510</c:v>
                </c:pt>
              </c:numCache>
            </c:numRef>
          </c:xVal>
          <c:yVal>
            <c:numRef>
              <c:f>'c880_graphs (6)'!$AI$8:$AI$11</c:f>
              <c:numCache>
                <c:formatCode>General</c:formatCode>
                <c:ptCount val="4"/>
                <c:pt idx="0">
                  <c:v>0</c:v>
                </c:pt>
                <c:pt idx="1">
                  <c:v>1000</c:v>
                </c:pt>
                <c:pt idx="2">
                  <c:v>5000</c:v>
                </c:pt>
                <c:pt idx="3">
                  <c:v>140000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4835840"/>
        <c:axId val="355288576"/>
      </c:scatterChart>
      <c:valAx>
        <c:axId val="354835840"/>
        <c:scaling>
          <c:orientation val="minMax"/>
          <c:max val="55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Slack (ps)</a:t>
                </a:r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crossAx val="355288576"/>
        <c:crosses val="autoZero"/>
        <c:crossBetween val="midCat"/>
        <c:majorUnit val="100"/>
      </c:valAx>
      <c:valAx>
        <c:axId val="355288576"/>
        <c:scaling>
          <c:orientation val="minMax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dl-dh (ps)</a:t>
                </a:r>
              </a:p>
            </c:rich>
          </c:tx>
          <c:layout/>
          <c:overlay val="0"/>
        </c:title>
        <c:numFmt formatCode="0.E+00" sourceLinked="0"/>
        <c:majorTickMark val="none"/>
        <c:minorTickMark val="none"/>
        <c:tickLblPos val="nextTo"/>
        <c:crossAx val="354835840"/>
        <c:crosses val="autoZero"/>
        <c:crossBetween val="midCat"/>
        <c:majorUnit val="50000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74244626067311281"/>
          <c:y val="0.31850388221305354"/>
          <c:w val="0.25755373932688791"/>
          <c:h val="0.1255252905495372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Arial Black" pitchFamily="34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Initial </a:t>
            </a:r>
            <a:r>
              <a:rPr lang="en-US" dirty="0"/>
              <a:t>Slack of c880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78808566482381"/>
          <c:y val="0.15814636636754617"/>
          <c:w val="0.58895976433796626"/>
          <c:h val="0.6598417243299155"/>
        </c:manualLayout>
      </c:layout>
      <c:scatterChart>
        <c:scatterStyle val="lineMarker"/>
        <c:varyColors val="0"/>
        <c:ser>
          <c:idx val="0"/>
          <c:order val="0"/>
          <c:tx>
            <c:v>High Voltage gates</c:v>
          </c:tx>
          <c:spPr>
            <a:ln w="28575">
              <a:noFill/>
            </a:ln>
          </c:spPr>
          <c:marker>
            <c:symbol val="square"/>
            <c:size val="2"/>
            <c:spPr>
              <a:ln w="3175"/>
            </c:spPr>
          </c:marker>
          <c:xVal>
            <c:numRef>
              <c:f>'c880_graphs'!$I$2:$I$361</c:f>
              <c:numCache>
                <c:formatCode>0.00</c:formatCode>
                <c:ptCount val="360"/>
                <c:pt idx="0">
                  <c:v>1.0339757656912908E-13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9.5419999999999696</c:v>
                </c:pt>
                <c:pt idx="5">
                  <c:v>222.87</c:v>
                </c:pt>
                <c:pt idx="6">
                  <c:v>0</c:v>
                </c:pt>
                <c:pt idx="7">
                  <c:v>0</c:v>
                </c:pt>
                <c:pt idx="8">
                  <c:v>270.85000000000002</c:v>
                </c:pt>
                <c:pt idx="9">
                  <c:v>270.85000000000002</c:v>
                </c:pt>
                <c:pt idx="10">
                  <c:v>260.6319999999991</c:v>
                </c:pt>
                <c:pt idx="11">
                  <c:v>222.87</c:v>
                </c:pt>
                <c:pt idx="12">
                  <c:v>478.28200000000004</c:v>
                </c:pt>
                <c:pt idx="13">
                  <c:v>298.952</c:v>
                </c:pt>
                <c:pt idx="14">
                  <c:v>334.94200000000001</c:v>
                </c:pt>
                <c:pt idx="15">
                  <c:v>298.952</c:v>
                </c:pt>
                <c:pt idx="16">
                  <c:v>0</c:v>
                </c:pt>
                <c:pt idx="17">
                  <c:v>0</c:v>
                </c:pt>
                <c:pt idx="18">
                  <c:v>209.51999999999998</c:v>
                </c:pt>
                <c:pt idx="19">
                  <c:v>209.51999999999998</c:v>
                </c:pt>
                <c:pt idx="20">
                  <c:v>0</c:v>
                </c:pt>
                <c:pt idx="21">
                  <c:v>0</c:v>
                </c:pt>
                <c:pt idx="22">
                  <c:v>163.68</c:v>
                </c:pt>
                <c:pt idx="23">
                  <c:v>163.68</c:v>
                </c:pt>
                <c:pt idx="24">
                  <c:v>0</c:v>
                </c:pt>
                <c:pt idx="25">
                  <c:v>0</c:v>
                </c:pt>
                <c:pt idx="26">
                  <c:v>190.8</c:v>
                </c:pt>
                <c:pt idx="27">
                  <c:v>163.68</c:v>
                </c:pt>
                <c:pt idx="28">
                  <c:v>166.98000000000027</c:v>
                </c:pt>
                <c:pt idx="29">
                  <c:v>177.05</c:v>
                </c:pt>
                <c:pt idx="30">
                  <c:v>241.18800000000007</c:v>
                </c:pt>
                <c:pt idx="31">
                  <c:v>163.68</c:v>
                </c:pt>
                <c:pt idx="32">
                  <c:v>272.06</c:v>
                </c:pt>
                <c:pt idx="33">
                  <c:v>230.42000000000004</c:v>
                </c:pt>
                <c:pt idx="34">
                  <c:v>209.51999999999998</c:v>
                </c:pt>
                <c:pt idx="35">
                  <c:v>212.82000000000036</c:v>
                </c:pt>
                <c:pt idx="36">
                  <c:v>222.89000000000001</c:v>
                </c:pt>
                <c:pt idx="37">
                  <c:v>287.02799999999928</c:v>
                </c:pt>
                <c:pt idx="38">
                  <c:v>209.51999999999998</c:v>
                </c:pt>
                <c:pt idx="39">
                  <c:v>317.90000000000003</c:v>
                </c:pt>
                <c:pt idx="40">
                  <c:v>222.87</c:v>
                </c:pt>
                <c:pt idx="41">
                  <c:v>222.87</c:v>
                </c:pt>
                <c:pt idx="42">
                  <c:v>230.42000000000004</c:v>
                </c:pt>
                <c:pt idx="43">
                  <c:v>222.87</c:v>
                </c:pt>
                <c:pt idx="44">
                  <c:v>226.17000000000002</c:v>
                </c:pt>
                <c:pt idx="45">
                  <c:v>236.23999999999998</c:v>
                </c:pt>
                <c:pt idx="46">
                  <c:v>300.37799999999999</c:v>
                </c:pt>
                <c:pt idx="47">
                  <c:v>222.87</c:v>
                </c:pt>
                <c:pt idx="48">
                  <c:v>331.25</c:v>
                </c:pt>
                <c:pt idx="49">
                  <c:v>0</c:v>
                </c:pt>
                <c:pt idx="50">
                  <c:v>0</c:v>
                </c:pt>
                <c:pt idx="51">
                  <c:v>139.68</c:v>
                </c:pt>
                <c:pt idx="52">
                  <c:v>160.58000000000001</c:v>
                </c:pt>
                <c:pt idx="53">
                  <c:v>139.68</c:v>
                </c:pt>
                <c:pt idx="54">
                  <c:v>139.68</c:v>
                </c:pt>
                <c:pt idx="55">
                  <c:v>142.98000000000027</c:v>
                </c:pt>
                <c:pt idx="56">
                  <c:v>153.05000000000001</c:v>
                </c:pt>
                <c:pt idx="57">
                  <c:v>153.05000000000001</c:v>
                </c:pt>
                <c:pt idx="58">
                  <c:v>217.18800000000007</c:v>
                </c:pt>
                <c:pt idx="59">
                  <c:v>142.98000000000027</c:v>
                </c:pt>
                <c:pt idx="60">
                  <c:v>139.68</c:v>
                </c:pt>
                <c:pt idx="61">
                  <c:v>248.06000000000003</c:v>
                </c:pt>
                <c:pt idx="62">
                  <c:v>0</c:v>
                </c:pt>
                <c:pt idx="63">
                  <c:v>0</c:v>
                </c:pt>
                <c:pt idx="64">
                  <c:v>61.748000000000211</c:v>
                </c:pt>
                <c:pt idx="65">
                  <c:v>61.748000000000111</c:v>
                </c:pt>
                <c:pt idx="66">
                  <c:v>0</c:v>
                </c:pt>
                <c:pt idx="67">
                  <c:v>0</c:v>
                </c:pt>
                <c:pt idx="68">
                  <c:v>30.099999999999987</c:v>
                </c:pt>
                <c:pt idx="69">
                  <c:v>30.100000000000101</c:v>
                </c:pt>
                <c:pt idx="70">
                  <c:v>0</c:v>
                </c:pt>
                <c:pt idx="71">
                  <c:v>0</c:v>
                </c:pt>
                <c:pt idx="72">
                  <c:v>52.340000000000096</c:v>
                </c:pt>
                <c:pt idx="73">
                  <c:v>30.100000000000101</c:v>
                </c:pt>
                <c:pt idx="74">
                  <c:v>30.100000000000101</c:v>
                </c:pt>
                <c:pt idx="75">
                  <c:v>54.760000000000211</c:v>
                </c:pt>
                <c:pt idx="76">
                  <c:v>90.860000000000099</c:v>
                </c:pt>
                <c:pt idx="77">
                  <c:v>61.748000000000111</c:v>
                </c:pt>
                <c:pt idx="78">
                  <c:v>61.748000000000211</c:v>
                </c:pt>
                <c:pt idx="79">
                  <c:v>86.4080000000002</c:v>
                </c:pt>
                <c:pt idx="80">
                  <c:v>104.75999999999999</c:v>
                </c:pt>
                <c:pt idx="81">
                  <c:v>125.66000000000001</c:v>
                </c:pt>
                <c:pt idx="82">
                  <c:v>441.04199999999969</c:v>
                </c:pt>
                <c:pt idx="83">
                  <c:v>104.75999999999999</c:v>
                </c:pt>
                <c:pt idx="84">
                  <c:v>104.75999999999999</c:v>
                </c:pt>
                <c:pt idx="85">
                  <c:v>104.75999999999999</c:v>
                </c:pt>
                <c:pt idx="86">
                  <c:v>129.42000000000004</c:v>
                </c:pt>
                <c:pt idx="87">
                  <c:v>309.67199999999963</c:v>
                </c:pt>
                <c:pt idx="88">
                  <c:v>309.67199999999963</c:v>
                </c:pt>
                <c:pt idx="89">
                  <c:v>355.61199999999963</c:v>
                </c:pt>
                <c:pt idx="90">
                  <c:v>0</c:v>
                </c:pt>
                <c:pt idx="91">
                  <c:v>20.9</c:v>
                </c:pt>
                <c:pt idx="92">
                  <c:v>430.72199999999879</c:v>
                </c:pt>
                <c:pt idx="93">
                  <c:v>1.0339757656912908E-13</c:v>
                </c:pt>
                <c:pt idx="94">
                  <c:v>1.0339757656912908E-13</c:v>
                </c:pt>
                <c:pt idx="95">
                  <c:v>0</c:v>
                </c:pt>
                <c:pt idx="96">
                  <c:v>1.0339757656912908E-13</c:v>
                </c:pt>
                <c:pt idx="97">
                  <c:v>9.7400000000000979</c:v>
                </c:pt>
                <c:pt idx="98">
                  <c:v>18.438000000000088</c:v>
                </c:pt>
                <c:pt idx="99">
                  <c:v>10.480000000000199</c:v>
                </c:pt>
                <c:pt idx="100">
                  <c:v>10.480000000000199</c:v>
                </c:pt>
                <c:pt idx="101">
                  <c:v>10.480000000000199</c:v>
                </c:pt>
                <c:pt idx="102">
                  <c:v>10.480000000000199</c:v>
                </c:pt>
                <c:pt idx="103">
                  <c:v>1.0339757656912908E-13</c:v>
                </c:pt>
                <c:pt idx="104">
                  <c:v>1.0339757656912908E-13</c:v>
                </c:pt>
                <c:pt idx="105">
                  <c:v>1.0339757656912908E-13</c:v>
                </c:pt>
                <c:pt idx="106">
                  <c:v>2.067951531382598E-13</c:v>
                </c:pt>
                <c:pt idx="107">
                  <c:v>22.668000000000202</c:v>
                </c:pt>
                <c:pt idx="108">
                  <c:v>21.998000000000086</c:v>
                </c:pt>
                <c:pt idx="109">
                  <c:v>21.998000000000086</c:v>
                </c:pt>
                <c:pt idx="110">
                  <c:v>21.998000000000086</c:v>
                </c:pt>
                <c:pt idx="111">
                  <c:v>40.346000000000004</c:v>
                </c:pt>
                <c:pt idx="112">
                  <c:v>40.346000000000096</c:v>
                </c:pt>
                <c:pt idx="113">
                  <c:v>21.998000000000086</c:v>
                </c:pt>
                <c:pt idx="114">
                  <c:v>24.6600000000001</c:v>
                </c:pt>
                <c:pt idx="115">
                  <c:v>24.660000000000199</c:v>
                </c:pt>
                <c:pt idx="116">
                  <c:v>24.6600000000001</c:v>
                </c:pt>
                <c:pt idx="117">
                  <c:v>18.438000000000187</c:v>
                </c:pt>
                <c:pt idx="118">
                  <c:v>145.63</c:v>
                </c:pt>
                <c:pt idx="119">
                  <c:v>351.61</c:v>
                </c:pt>
                <c:pt idx="120">
                  <c:v>175.73</c:v>
                </c:pt>
                <c:pt idx="121">
                  <c:v>281.77</c:v>
                </c:pt>
                <c:pt idx="122">
                  <c:v>246.84999999999997</c:v>
                </c:pt>
                <c:pt idx="123">
                  <c:v>364.96</c:v>
                </c:pt>
                <c:pt idx="124">
                  <c:v>309.67199999999963</c:v>
                </c:pt>
                <c:pt idx="125">
                  <c:v>309.67199999999963</c:v>
                </c:pt>
                <c:pt idx="126">
                  <c:v>309.67199999999963</c:v>
                </c:pt>
                <c:pt idx="127">
                  <c:v>313.47999999999922</c:v>
                </c:pt>
                <c:pt idx="128">
                  <c:v>10.480000000000199</c:v>
                </c:pt>
                <c:pt idx="129">
                  <c:v>9.7400000000000979</c:v>
                </c:pt>
                <c:pt idx="130">
                  <c:v>9.7400000000000979</c:v>
                </c:pt>
                <c:pt idx="131">
                  <c:v>69.657999999999987</c:v>
                </c:pt>
                <c:pt idx="132">
                  <c:v>69.658000000000058</c:v>
                </c:pt>
                <c:pt idx="133">
                  <c:v>260.22000000000003</c:v>
                </c:pt>
                <c:pt idx="134">
                  <c:v>451.40000000000003</c:v>
                </c:pt>
                <c:pt idx="135">
                  <c:v>260.22000000000003</c:v>
                </c:pt>
                <c:pt idx="136">
                  <c:v>267.13</c:v>
                </c:pt>
                <c:pt idx="137">
                  <c:v>69.657999999999987</c:v>
                </c:pt>
                <c:pt idx="138">
                  <c:v>313.47999999999922</c:v>
                </c:pt>
                <c:pt idx="139">
                  <c:v>69.657999999999987</c:v>
                </c:pt>
                <c:pt idx="140">
                  <c:v>69.658000000000058</c:v>
                </c:pt>
                <c:pt idx="141">
                  <c:v>69.658000000000058</c:v>
                </c:pt>
                <c:pt idx="142">
                  <c:v>83.190000000000083</c:v>
                </c:pt>
                <c:pt idx="143">
                  <c:v>211.768</c:v>
                </c:pt>
                <c:pt idx="144">
                  <c:v>211.768</c:v>
                </c:pt>
                <c:pt idx="145">
                  <c:v>301.07</c:v>
                </c:pt>
                <c:pt idx="146">
                  <c:v>34.92</c:v>
                </c:pt>
                <c:pt idx="147">
                  <c:v>34.919999999999902</c:v>
                </c:pt>
                <c:pt idx="148">
                  <c:v>34.919999999999902</c:v>
                </c:pt>
                <c:pt idx="149">
                  <c:v>34.92</c:v>
                </c:pt>
                <c:pt idx="150">
                  <c:v>44.462000000000003</c:v>
                </c:pt>
                <c:pt idx="151">
                  <c:v>222.87</c:v>
                </c:pt>
                <c:pt idx="152">
                  <c:v>34.92</c:v>
                </c:pt>
                <c:pt idx="153">
                  <c:v>34.92</c:v>
                </c:pt>
                <c:pt idx="154">
                  <c:v>270.85000000000002</c:v>
                </c:pt>
                <c:pt idx="155">
                  <c:v>270.85000000000002</c:v>
                </c:pt>
                <c:pt idx="156">
                  <c:v>260.6319999999991</c:v>
                </c:pt>
                <c:pt idx="157">
                  <c:v>222.87</c:v>
                </c:pt>
                <c:pt idx="158">
                  <c:v>478.28200000000004</c:v>
                </c:pt>
                <c:pt idx="159">
                  <c:v>298.952</c:v>
                </c:pt>
                <c:pt idx="160">
                  <c:v>334.94200000000001</c:v>
                </c:pt>
                <c:pt idx="161">
                  <c:v>298.952</c:v>
                </c:pt>
                <c:pt idx="162">
                  <c:v>64.60199999999999</c:v>
                </c:pt>
                <c:pt idx="163">
                  <c:v>64.60199999999999</c:v>
                </c:pt>
                <c:pt idx="164">
                  <c:v>104.75999999999999</c:v>
                </c:pt>
                <c:pt idx="165">
                  <c:v>104.75999999999999</c:v>
                </c:pt>
                <c:pt idx="166">
                  <c:v>104.75999999999999</c:v>
                </c:pt>
                <c:pt idx="167">
                  <c:v>104.75999999999999</c:v>
                </c:pt>
                <c:pt idx="168">
                  <c:v>104.75999999999999</c:v>
                </c:pt>
                <c:pt idx="169">
                  <c:v>104.75999999999999</c:v>
                </c:pt>
                <c:pt idx="170">
                  <c:v>114.30200000000001</c:v>
                </c:pt>
                <c:pt idx="171">
                  <c:v>243.72200000000001</c:v>
                </c:pt>
                <c:pt idx="172">
                  <c:v>224.86200000000036</c:v>
                </c:pt>
                <c:pt idx="173">
                  <c:v>224.86200000000036</c:v>
                </c:pt>
                <c:pt idx="174">
                  <c:v>289.75200000000001</c:v>
                </c:pt>
                <c:pt idx="175">
                  <c:v>447.40999999999963</c:v>
                </c:pt>
                <c:pt idx="176">
                  <c:v>478.28200000000004</c:v>
                </c:pt>
                <c:pt idx="177">
                  <c:v>298.952</c:v>
                </c:pt>
                <c:pt idx="178">
                  <c:v>334.94200000000001</c:v>
                </c:pt>
                <c:pt idx="179">
                  <c:v>298.952</c:v>
                </c:pt>
                <c:pt idx="180">
                  <c:v>211.04</c:v>
                </c:pt>
                <c:pt idx="181">
                  <c:v>262.512</c:v>
                </c:pt>
                <c:pt idx="182">
                  <c:v>447.59200000000004</c:v>
                </c:pt>
                <c:pt idx="183">
                  <c:v>447.59200000000004</c:v>
                </c:pt>
                <c:pt idx="184">
                  <c:v>447.59200000000004</c:v>
                </c:pt>
                <c:pt idx="185">
                  <c:v>262.512</c:v>
                </c:pt>
                <c:pt idx="186">
                  <c:v>262.512</c:v>
                </c:pt>
                <c:pt idx="187">
                  <c:v>267.37</c:v>
                </c:pt>
                <c:pt idx="188">
                  <c:v>267.37</c:v>
                </c:pt>
                <c:pt idx="189">
                  <c:v>340.36200000000002</c:v>
                </c:pt>
                <c:pt idx="190">
                  <c:v>211.04</c:v>
                </c:pt>
                <c:pt idx="191">
                  <c:v>298.952</c:v>
                </c:pt>
                <c:pt idx="192">
                  <c:v>211.04</c:v>
                </c:pt>
                <c:pt idx="193">
                  <c:v>211.04</c:v>
                </c:pt>
                <c:pt idx="194">
                  <c:v>211.04</c:v>
                </c:pt>
                <c:pt idx="195">
                  <c:v>211.04</c:v>
                </c:pt>
                <c:pt idx="196">
                  <c:v>220.58200000000036</c:v>
                </c:pt>
                <c:pt idx="197">
                  <c:v>224.39000000000001</c:v>
                </c:pt>
                <c:pt idx="198">
                  <c:v>224.39000000000001</c:v>
                </c:pt>
                <c:pt idx="199">
                  <c:v>447.40999999999963</c:v>
                </c:pt>
                <c:pt idx="200">
                  <c:v>170.60999999999999</c:v>
                </c:pt>
                <c:pt idx="201">
                  <c:v>170.60999999999999</c:v>
                </c:pt>
                <c:pt idx="202">
                  <c:v>238.63200000000001</c:v>
                </c:pt>
                <c:pt idx="203">
                  <c:v>238.63200000000001</c:v>
                </c:pt>
                <c:pt idx="204">
                  <c:v>297.262</c:v>
                </c:pt>
                <c:pt idx="205">
                  <c:v>170.60999999999999</c:v>
                </c:pt>
                <c:pt idx="206">
                  <c:v>170.60999999999999</c:v>
                </c:pt>
                <c:pt idx="207">
                  <c:v>170.60999999999999</c:v>
                </c:pt>
                <c:pt idx="208">
                  <c:v>170.60999999999999</c:v>
                </c:pt>
                <c:pt idx="209">
                  <c:v>184.142</c:v>
                </c:pt>
                <c:pt idx="210">
                  <c:v>206.23999999999998</c:v>
                </c:pt>
                <c:pt idx="211">
                  <c:v>268.14200000000073</c:v>
                </c:pt>
                <c:pt idx="212">
                  <c:v>206.23999999999998</c:v>
                </c:pt>
                <c:pt idx="213">
                  <c:v>478.28200000000004</c:v>
                </c:pt>
                <c:pt idx="214">
                  <c:v>334.94200000000001</c:v>
                </c:pt>
                <c:pt idx="215">
                  <c:v>444.58199999999897</c:v>
                </c:pt>
                <c:pt idx="216">
                  <c:v>334.94200000000001</c:v>
                </c:pt>
                <c:pt idx="217">
                  <c:v>139.68</c:v>
                </c:pt>
                <c:pt idx="218">
                  <c:v>139.68</c:v>
                </c:pt>
                <c:pt idx="219">
                  <c:v>139.68</c:v>
                </c:pt>
                <c:pt idx="220">
                  <c:v>139.68</c:v>
                </c:pt>
                <c:pt idx="221">
                  <c:v>139.68</c:v>
                </c:pt>
                <c:pt idx="222">
                  <c:v>139.68</c:v>
                </c:pt>
                <c:pt idx="223">
                  <c:v>149.22200000000001</c:v>
                </c:pt>
                <c:pt idx="224">
                  <c:v>222.87</c:v>
                </c:pt>
                <c:pt idx="225">
                  <c:v>270.85000000000002</c:v>
                </c:pt>
                <c:pt idx="226">
                  <c:v>270.85000000000002</c:v>
                </c:pt>
                <c:pt idx="227">
                  <c:v>260.6319999999991</c:v>
                </c:pt>
                <c:pt idx="228">
                  <c:v>222.87</c:v>
                </c:pt>
                <c:pt idx="229">
                  <c:v>478.28200000000004</c:v>
                </c:pt>
                <c:pt idx="230">
                  <c:v>298.952</c:v>
                </c:pt>
                <c:pt idx="231">
                  <c:v>334.94200000000001</c:v>
                </c:pt>
                <c:pt idx="232">
                  <c:v>298.952</c:v>
                </c:pt>
                <c:pt idx="233">
                  <c:v>217.02200000000039</c:v>
                </c:pt>
                <c:pt idx="234">
                  <c:v>217.02200000000039</c:v>
                </c:pt>
                <c:pt idx="235">
                  <c:v>243.72200000000001</c:v>
                </c:pt>
                <c:pt idx="236">
                  <c:v>309.67199999999963</c:v>
                </c:pt>
                <c:pt idx="237">
                  <c:v>309.67199999999963</c:v>
                </c:pt>
                <c:pt idx="238">
                  <c:v>243.72200000000001</c:v>
                </c:pt>
                <c:pt idx="239">
                  <c:v>217.02200000000039</c:v>
                </c:pt>
                <c:pt idx="240">
                  <c:v>217.02200000000039</c:v>
                </c:pt>
                <c:pt idx="241">
                  <c:v>217.02200000000039</c:v>
                </c:pt>
                <c:pt idx="242">
                  <c:v>229.39200000000039</c:v>
                </c:pt>
                <c:pt idx="243">
                  <c:v>217.02200000000039</c:v>
                </c:pt>
                <c:pt idx="244">
                  <c:v>411.34999999999997</c:v>
                </c:pt>
                <c:pt idx="245">
                  <c:v>217.02200000000039</c:v>
                </c:pt>
                <c:pt idx="246">
                  <c:v>217.02200000000039</c:v>
                </c:pt>
                <c:pt idx="247">
                  <c:v>270.85000000000002</c:v>
                </c:pt>
                <c:pt idx="248">
                  <c:v>270.85000000000002</c:v>
                </c:pt>
                <c:pt idx="249">
                  <c:v>478.28200000000004</c:v>
                </c:pt>
                <c:pt idx="250">
                  <c:v>298.952</c:v>
                </c:pt>
                <c:pt idx="251">
                  <c:v>444.58199999999897</c:v>
                </c:pt>
                <c:pt idx="252">
                  <c:v>444.58199999999897</c:v>
                </c:pt>
                <c:pt idx="253">
                  <c:v>298.952</c:v>
                </c:pt>
                <c:pt idx="254">
                  <c:v>342.77799999999928</c:v>
                </c:pt>
                <c:pt idx="255">
                  <c:v>348.33</c:v>
                </c:pt>
                <c:pt idx="256">
                  <c:v>342.77799999999928</c:v>
                </c:pt>
                <c:pt idx="257">
                  <c:v>342.77799999999928</c:v>
                </c:pt>
                <c:pt idx="258">
                  <c:v>373.94800000000004</c:v>
                </c:pt>
                <c:pt idx="259">
                  <c:v>373.94800000000004</c:v>
                </c:pt>
                <c:pt idx="260">
                  <c:v>373.94800000000004</c:v>
                </c:pt>
                <c:pt idx="261">
                  <c:v>387.47999999999922</c:v>
                </c:pt>
                <c:pt idx="262">
                  <c:v>373.94800000000004</c:v>
                </c:pt>
                <c:pt idx="263">
                  <c:v>376.77599999999916</c:v>
                </c:pt>
                <c:pt idx="264">
                  <c:v>376.77599999999916</c:v>
                </c:pt>
                <c:pt idx="265">
                  <c:v>373.94800000000004</c:v>
                </c:pt>
                <c:pt idx="266">
                  <c:v>380.61799999999999</c:v>
                </c:pt>
                <c:pt idx="267">
                  <c:v>380.61799999999999</c:v>
                </c:pt>
                <c:pt idx="268">
                  <c:v>384.15799999999996</c:v>
                </c:pt>
                <c:pt idx="269">
                  <c:v>342.77799999999928</c:v>
                </c:pt>
                <c:pt idx="270">
                  <c:v>348.33</c:v>
                </c:pt>
                <c:pt idx="271">
                  <c:v>342.77799999999928</c:v>
                </c:pt>
                <c:pt idx="272">
                  <c:v>342.77799999999928</c:v>
                </c:pt>
                <c:pt idx="273">
                  <c:v>342.77799999999928</c:v>
                </c:pt>
                <c:pt idx="274">
                  <c:v>342.77799999999928</c:v>
                </c:pt>
                <c:pt idx="275">
                  <c:v>342.77799999999928</c:v>
                </c:pt>
                <c:pt idx="276">
                  <c:v>342.77799999999928</c:v>
                </c:pt>
                <c:pt idx="277">
                  <c:v>342.77799999999928</c:v>
                </c:pt>
                <c:pt idx="278">
                  <c:v>349.14600000000002</c:v>
                </c:pt>
                <c:pt idx="279">
                  <c:v>349.14600000000002</c:v>
                </c:pt>
                <c:pt idx="280">
                  <c:v>342.77799999999928</c:v>
                </c:pt>
                <c:pt idx="281">
                  <c:v>342.77799999999928</c:v>
                </c:pt>
                <c:pt idx="282">
                  <c:v>346.31799999999993</c:v>
                </c:pt>
                <c:pt idx="283">
                  <c:v>346.31799999999993</c:v>
                </c:pt>
                <c:pt idx="284">
                  <c:v>378.38800000000003</c:v>
                </c:pt>
                <c:pt idx="285">
                  <c:v>381.92799999999909</c:v>
                </c:pt>
                <c:pt idx="286">
                  <c:v>378.38800000000003</c:v>
                </c:pt>
                <c:pt idx="287">
                  <c:v>297.46599999999916</c:v>
                </c:pt>
                <c:pt idx="288">
                  <c:v>297.46599999999916</c:v>
                </c:pt>
                <c:pt idx="289">
                  <c:v>297.46599999999916</c:v>
                </c:pt>
                <c:pt idx="290">
                  <c:v>310.99799999999897</c:v>
                </c:pt>
                <c:pt idx="291">
                  <c:v>368.39599999999928</c:v>
                </c:pt>
                <c:pt idx="292">
                  <c:v>368.39599999999928</c:v>
                </c:pt>
                <c:pt idx="293">
                  <c:v>368.39599999999928</c:v>
                </c:pt>
                <c:pt idx="294">
                  <c:v>373.94800000000004</c:v>
                </c:pt>
                <c:pt idx="295">
                  <c:v>368.39599999999928</c:v>
                </c:pt>
                <c:pt idx="296">
                  <c:v>368.39599999999928</c:v>
                </c:pt>
                <c:pt idx="297">
                  <c:v>368.39599999999928</c:v>
                </c:pt>
                <c:pt idx="298">
                  <c:v>381.92799999999909</c:v>
                </c:pt>
                <c:pt idx="299">
                  <c:v>368.39599999999928</c:v>
                </c:pt>
                <c:pt idx="300">
                  <c:v>371.71799999999928</c:v>
                </c:pt>
                <c:pt idx="301">
                  <c:v>374.54599999999999</c:v>
                </c:pt>
                <c:pt idx="302">
                  <c:v>374.54599999999999</c:v>
                </c:pt>
                <c:pt idx="303">
                  <c:v>371.71799999999928</c:v>
                </c:pt>
                <c:pt idx="304">
                  <c:v>371.71799999999928</c:v>
                </c:pt>
                <c:pt idx="305">
                  <c:v>297.46599999999916</c:v>
                </c:pt>
                <c:pt idx="306">
                  <c:v>297.46599999999916</c:v>
                </c:pt>
                <c:pt idx="307">
                  <c:v>297.46599999999916</c:v>
                </c:pt>
                <c:pt idx="308">
                  <c:v>310.99799999999897</c:v>
                </c:pt>
                <c:pt idx="309">
                  <c:v>373.94800000000004</c:v>
                </c:pt>
                <c:pt idx="310">
                  <c:v>376.77599999999916</c:v>
                </c:pt>
                <c:pt idx="311">
                  <c:v>376.77599999999916</c:v>
                </c:pt>
                <c:pt idx="312">
                  <c:v>373.94800000000004</c:v>
                </c:pt>
                <c:pt idx="313">
                  <c:v>373.94800000000004</c:v>
                </c:pt>
                <c:pt idx="314">
                  <c:v>297.46599999999916</c:v>
                </c:pt>
                <c:pt idx="315">
                  <c:v>297.46599999999916</c:v>
                </c:pt>
                <c:pt idx="316">
                  <c:v>307.00799999999964</c:v>
                </c:pt>
                <c:pt idx="317">
                  <c:v>370.03599999999915</c:v>
                </c:pt>
                <c:pt idx="318">
                  <c:v>297.46599999999916</c:v>
                </c:pt>
                <c:pt idx="319">
                  <c:v>297.46599999999916</c:v>
                </c:pt>
                <c:pt idx="320">
                  <c:v>297.46599999999916</c:v>
                </c:pt>
                <c:pt idx="321">
                  <c:v>297.46599999999916</c:v>
                </c:pt>
                <c:pt idx="322">
                  <c:v>330.39400000000001</c:v>
                </c:pt>
                <c:pt idx="323">
                  <c:v>297.46599999999916</c:v>
                </c:pt>
                <c:pt idx="324">
                  <c:v>305.30600000000004</c:v>
                </c:pt>
                <c:pt idx="325">
                  <c:v>300.29399999999885</c:v>
                </c:pt>
                <c:pt idx="326">
                  <c:v>300.29399999999885</c:v>
                </c:pt>
                <c:pt idx="327">
                  <c:v>297.46599999999916</c:v>
                </c:pt>
                <c:pt idx="328">
                  <c:v>297.46599999999916</c:v>
                </c:pt>
                <c:pt idx="329">
                  <c:v>470.18200000000002</c:v>
                </c:pt>
                <c:pt idx="330">
                  <c:v>483.61000000000007</c:v>
                </c:pt>
                <c:pt idx="331">
                  <c:v>413.25800000000004</c:v>
                </c:pt>
                <c:pt idx="332">
                  <c:v>413.25800000000004</c:v>
                </c:pt>
                <c:pt idx="333">
                  <c:v>413.25800000000004</c:v>
                </c:pt>
                <c:pt idx="334">
                  <c:v>433.86200000000002</c:v>
                </c:pt>
                <c:pt idx="335">
                  <c:v>483.61000000000007</c:v>
                </c:pt>
                <c:pt idx="336">
                  <c:v>443.02</c:v>
                </c:pt>
                <c:pt idx="337">
                  <c:v>470.18200000000002</c:v>
                </c:pt>
                <c:pt idx="338">
                  <c:v>483.61000000000007</c:v>
                </c:pt>
                <c:pt idx="339">
                  <c:v>470.18200000000002</c:v>
                </c:pt>
                <c:pt idx="340">
                  <c:v>491.63200000000001</c:v>
                </c:pt>
                <c:pt idx="341">
                  <c:v>491.63200000000001</c:v>
                </c:pt>
                <c:pt idx="342">
                  <c:v>491.63200000000001</c:v>
                </c:pt>
                <c:pt idx="343">
                  <c:v>443.02</c:v>
                </c:pt>
                <c:pt idx="344">
                  <c:v>443.02</c:v>
                </c:pt>
                <c:pt idx="345">
                  <c:v>443.02</c:v>
                </c:pt>
                <c:pt idx="346">
                  <c:v>443.02</c:v>
                </c:pt>
                <c:pt idx="347">
                  <c:v>443.02</c:v>
                </c:pt>
                <c:pt idx="348">
                  <c:v>479.80199999999923</c:v>
                </c:pt>
                <c:pt idx="349">
                  <c:v>479.80199999999923</c:v>
                </c:pt>
                <c:pt idx="350">
                  <c:v>479.80199999999923</c:v>
                </c:pt>
                <c:pt idx="351">
                  <c:v>487.59999999999923</c:v>
                </c:pt>
                <c:pt idx="352">
                  <c:v>487.59999999999923</c:v>
                </c:pt>
                <c:pt idx="353">
                  <c:v>463.7</c:v>
                </c:pt>
                <c:pt idx="354">
                  <c:v>463.7</c:v>
                </c:pt>
                <c:pt idx="355">
                  <c:v>479.80199999999923</c:v>
                </c:pt>
                <c:pt idx="356">
                  <c:v>479.80199999999923</c:v>
                </c:pt>
                <c:pt idx="357">
                  <c:v>483.61000000000007</c:v>
                </c:pt>
                <c:pt idx="358">
                  <c:v>479.80199999999923</c:v>
                </c:pt>
                <c:pt idx="359">
                  <c:v>479.80199999999923</c:v>
                </c:pt>
              </c:numCache>
            </c:numRef>
          </c:xVal>
          <c:yVal>
            <c:numRef>
              <c:f>'c880_graphs'!$G$2:$G$361</c:f>
              <c:numCache>
                <c:formatCode>0.00</c:formatCode>
                <c:ptCount val="360"/>
                <c:pt idx="0">
                  <c:v>30.07</c:v>
                </c:pt>
                <c:pt idx="1">
                  <c:v>33.650000000000006</c:v>
                </c:pt>
                <c:pt idx="2">
                  <c:v>19.189999999999987</c:v>
                </c:pt>
                <c:pt idx="3">
                  <c:v>30.07</c:v>
                </c:pt>
                <c:pt idx="4">
                  <c:v>19.189999999999987</c:v>
                </c:pt>
                <c:pt idx="5">
                  <c:v>10.297999999999998</c:v>
                </c:pt>
                <c:pt idx="6">
                  <c:v>19.189999999999987</c:v>
                </c:pt>
                <c:pt idx="7">
                  <c:v>10.297999999999998</c:v>
                </c:pt>
                <c:pt idx="8">
                  <c:v>19.189999999999987</c:v>
                </c:pt>
                <c:pt idx="9">
                  <c:v>10.297999999999998</c:v>
                </c:pt>
                <c:pt idx="10">
                  <c:v>33.650000000000006</c:v>
                </c:pt>
                <c:pt idx="11">
                  <c:v>29.639999999999993</c:v>
                </c:pt>
                <c:pt idx="12">
                  <c:v>19.189999999999987</c:v>
                </c:pt>
                <c:pt idx="13">
                  <c:v>33.650000000000006</c:v>
                </c:pt>
                <c:pt idx="14">
                  <c:v>33.650000000000006</c:v>
                </c:pt>
                <c:pt idx="15">
                  <c:v>33.650000000000006</c:v>
                </c:pt>
                <c:pt idx="16">
                  <c:v>29.639999999999993</c:v>
                </c:pt>
                <c:pt idx="17">
                  <c:v>19.189999999999987</c:v>
                </c:pt>
                <c:pt idx="18">
                  <c:v>24.17</c:v>
                </c:pt>
                <c:pt idx="19">
                  <c:v>14.64</c:v>
                </c:pt>
                <c:pt idx="20">
                  <c:v>29.639999999999993</c:v>
                </c:pt>
                <c:pt idx="21">
                  <c:v>19.189999999999987</c:v>
                </c:pt>
                <c:pt idx="22">
                  <c:v>14.64</c:v>
                </c:pt>
                <c:pt idx="23">
                  <c:v>44.02000000000001</c:v>
                </c:pt>
                <c:pt idx="24">
                  <c:v>29.639999999999993</c:v>
                </c:pt>
                <c:pt idx="25">
                  <c:v>19.189999999999987</c:v>
                </c:pt>
                <c:pt idx="26">
                  <c:v>29.639999999999993</c:v>
                </c:pt>
                <c:pt idx="27">
                  <c:v>38.560000000000009</c:v>
                </c:pt>
                <c:pt idx="28">
                  <c:v>33.650000000000006</c:v>
                </c:pt>
                <c:pt idx="29">
                  <c:v>33.650000000000006</c:v>
                </c:pt>
                <c:pt idx="30">
                  <c:v>10.297999999999998</c:v>
                </c:pt>
                <c:pt idx="31">
                  <c:v>19.189999999999987</c:v>
                </c:pt>
                <c:pt idx="32">
                  <c:v>19.189999999999987</c:v>
                </c:pt>
                <c:pt idx="33">
                  <c:v>29.639999999999993</c:v>
                </c:pt>
                <c:pt idx="34">
                  <c:v>35.01</c:v>
                </c:pt>
                <c:pt idx="35">
                  <c:v>33.650000000000006</c:v>
                </c:pt>
                <c:pt idx="36">
                  <c:v>33.650000000000006</c:v>
                </c:pt>
                <c:pt idx="37">
                  <c:v>10.297999999999998</c:v>
                </c:pt>
                <c:pt idx="38">
                  <c:v>19.189999999999987</c:v>
                </c:pt>
                <c:pt idx="39">
                  <c:v>19.189999999999987</c:v>
                </c:pt>
                <c:pt idx="40">
                  <c:v>24.17</c:v>
                </c:pt>
                <c:pt idx="41">
                  <c:v>14.64</c:v>
                </c:pt>
                <c:pt idx="42">
                  <c:v>29.639999999999993</c:v>
                </c:pt>
                <c:pt idx="43">
                  <c:v>35.01</c:v>
                </c:pt>
                <c:pt idx="44">
                  <c:v>33.650000000000006</c:v>
                </c:pt>
                <c:pt idx="45">
                  <c:v>33.650000000000006</c:v>
                </c:pt>
                <c:pt idx="46">
                  <c:v>10.297999999999998</c:v>
                </c:pt>
                <c:pt idx="47">
                  <c:v>19.189999999999987</c:v>
                </c:pt>
                <c:pt idx="48">
                  <c:v>19.189999999999987</c:v>
                </c:pt>
                <c:pt idx="49">
                  <c:v>29.639999999999993</c:v>
                </c:pt>
                <c:pt idx="50">
                  <c:v>19.189999999999987</c:v>
                </c:pt>
                <c:pt idx="51">
                  <c:v>24.17</c:v>
                </c:pt>
                <c:pt idx="52">
                  <c:v>29.639999999999993</c:v>
                </c:pt>
                <c:pt idx="53">
                  <c:v>14.64</c:v>
                </c:pt>
                <c:pt idx="54">
                  <c:v>35.01</c:v>
                </c:pt>
                <c:pt idx="55">
                  <c:v>33.650000000000006</c:v>
                </c:pt>
                <c:pt idx="56">
                  <c:v>33.650000000000006</c:v>
                </c:pt>
                <c:pt idx="57">
                  <c:v>44.120000000000012</c:v>
                </c:pt>
                <c:pt idx="58">
                  <c:v>10.297999999999998</c:v>
                </c:pt>
                <c:pt idx="59">
                  <c:v>67.649999999999991</c:v>
                </c:pt>
                <c:pt idx="60">
                  <c:v>19.189999999999987</c:v>
                </c:pt>
                <c:pt idx="61">
                  <c:v>19.189999999999987</c:v>
                </c:pt>
                <c:pt idx="62">
                  <c:v>29.639999999999993</c:v>
                </c:pt>
                <c:pt idx="63">
                  <c:v>19.189999999999987</c:v>
                </c:pt>
                <c:pt idx="64">
                  <c:v>10.297999999999998</c:v>
                </c:pt>
                <c:pt idx="65">
                  <c:v>44.02000000000001</c:v>
                </c:pt>
                <c:pt idx="66">
                  <c:v>29.639999999999993</c:v>
                </c:pt>
                <c:pt idx="67">
                  <c:v>19.189999999999987</c:v>
                </c:pt>
                <c:pt idx="68">
                  <c:v>29.639999999999993</c:v>
                </c:pt>
                <c:pt idx="69">
                  <c:v>14.64</c:v>
                </c:pt>
                <c:pt idx="70">
                  <c:v>29.639999999999993</c:v>
                </c:pt>
                <c:pt idx="71">
                  <c:v>19.189999999999987</c:v>
                </c:pt>
                <c:pt idx="72">
                  <c:v>34.660000000000011</c:v>
                </c:pt>
                <c:pt idx="73">
                  <c:v>35.01</c:v>
                </c:pt>
                <c:pt idx="74">
                  <c:v>19.189999999999987</c:v>
                </c:pt>
                <c:pt idx="75">
                  <c:v>19.189999999999987</c:v>
                </c:pt>
                <c:pt idx="76">
                  <c:v>24.17</c:v>
                </c:pt>
                <c:pt idx="77">
                  <c:v>38.560000000000009</c:v>
                </c:pt>
                <c:pt idx="78">
                  <c:v>19.189999999999987</c:v>
                </c:pt>
                <c:pt idx="79">
                  <c:v>19.189999999999987</c:v>
                </c:pt>
                <c:pt idx="80">
                  <c:v>24.17</c:v>
                </c:pt>
                <c:pt idx="81">
                  <c:v>29.639999999999993</c:v>
                </c:pt>
                <c:pt idx="82">
                  <c:v>19.010000000000005</c:v>
                </c:pt>
                <c:pt idx="83">
                  <c:v>14.64</c:v>
                </c:pt>
                <c:pt idx="84">
                  <c:v>35.01</c:v>
                </c:pt>
                <c:pt idx="85">
                  <c:v>19.189999999999987</c:v>
                </c:pt>
                <c:pt idx="86">
                  <c:v>19.189999999999987</c:v>
                </c:pt>
                <c:pt idx="87">
                  <c:v>57.720000000000013</c:v>
                </c:pt>
                <c:pt idx="88">
                  <c:v>33.650000000000006</c:v>
                </c:pt>
                <c:pt idx="89">
                  <c:v>19.189999999999987</c:v>
                </c:pt>
                <c:pt idx="90">
                  <c:v>24.17</c:v>
                </c:pt>
                <c:pt idx="91">
                  <c:v>29.639999999999993</c:v>
                </c:pt>
                <c:pt idx="92">
                  <c:v>33.100000000000009</c:v>
                </c:pt>
                <c:pt idx="93">
                  <c:v>14.64</c:v>
                </c:pt>
                <c:pt idx="94">
                  <c:v>35.01</c:v>
                </c:pt>
                <c:pt idx="95">
                  <c:v>19.189999999999987</c:v>
                </c:pt>
                <c:pt idx="96">
                  <c:v>51.540000000000006</c:v>
                </c:pt>
                <c:pt idx="97">
                  <c:v>30.07</c:v>
                </c:pt>
                <c:pt idx="98">
                  <c:v>10.297999999999998</c:v>
                </c:pt>
                <c:pt idx="99">
                  <c:v>19.189999999999987</c:v>
                </c:pt>
                <c:pt idx="100">
                  <c:v>19.189999999999987</c:v>
                </c:pt>
                <c:pt idx="101">
                  <c:v>14.64</c:v>
                </c:pt>
                <c:pt idx="102">
                  <c:v>19.189999999999987</c:v>
                </c:pt>
                <c:pt idx="103">
                  <c:v>30.07</c:v>
                </c:pt>
                <c:pt idx="104">
                  <c:v>33.650000000000006</c:v>
                </c:pt>
                <c:pt idx="105">
                  <c:v>19.189999999999987</c:v>
                </c:pt>
                <c:pt idx="106">
                  <c:v>30.07</c:v>
                </c:pt>
                <c:pt idx="107">
                  <c:v>10.297999999999998</c:v>
                </c:pt>
                <c:pt idx="108">
                  <c:v>34.660000000000011</c:v>
                </c:pt>
                <c:pt idx="109">
                  <c:v>10.297999999999998</c:v>
                </c:pt>
                <c:pt idx="110">
                  <c:v>35.01</c:v>
                </c:pt>
                <c:pt idx="111">
                  <c:v>10.297999999999998</c:v>
                </c:pt>
                <c:pt idx="112">
                  <c:v>19.189999999999987</c:v>
                </c:pt>
                <c:pt idx="113">
                  <c:v>33.650000000000006</c:v>
                </c:pt>
                <c:pt idx="114">
                  <c:v>19.189999999999987</c:v>
                </c:pt>
                <c:pt idx="115">
                  <c:v>34.660000000000011</c:v>
                </c:pt>
                <c:pt idx="116">
                  <c:v>30.07</c:v>
                </c:pt>
                <c:pt idx="117">
                  <c:v>29.639999999999993</c:v>
                </c:pt>
                <c:pt idx="118">
                  <c:v>14.64</c:v>
                </c:pt>
                <c:pt idx="119">
                  <c:v>19.010000000000005</c:v>
                </c:pt>
                <c:pt idx="120">
                  <c:v>14.64</c:v>
                </c:pt>
                <c:pt idx="121">
                  <c:v>19.010000000000005</c:v>
                </c:pt>
                <c:pt idx="122">
                  <c:v>19.010000000000005</c:v>
                </c:pt>
                <c:pt idx="123">
                  <c:v>19.010000000000005</c:v>
                </c:pt>
                <c:pt idx="124">
                  <c:v>38.560000000000009</c:v>
                </c:pt>
                <c:pt idx="125">
                  <c:v>33.650000000000006</c:v>
                </c:pt>
                <c:pt idx="126">
                  <c:v>19.189999999999987</c:v>
                </c:pt>
                <c:pt idx="127">
                  <c:v>10.297999999999998</c:v>
                </c:pt>
                <c:pt idx="128">
                  <c:v>14.64</c:v>
                </c:pt>
                <c:pt idx="129">
                  <c:v>19.010000000000005</c:v>
                </c:pt>
                <c:pt idx="130">
                  <c:v>35.01</c:v>
                </c:pt>
                <c:pt idx="131">
                  <c:v>10.297999999999998</c:v>
                </c:pt>
                <c:pt idx="132">
                  <c:v>33.650000000000006</c:v>
                </c:pt>
                <c:pt idx="133">
                  <c:v>30.07</c:v>
                </c:pt>
                <c:pt idx="134">
                  <c:v>19.189999999999987</c:v>
                </c:pt>
                <c:pt idx="135">
                  <c:v>30.07</c:v>
                </c:pt>
                <c:pt idx="136">
                  <c:v>19.189999999999987</c:v>
                </c:pt>
                <c:pt idx="137">
                  <c:v>30.07</c:v>
                </c:pt>
                <c:pt idx="138">
                  <c:v>19.189999999999987</c:v>
                </c:pt>
                <c:pt idx="139">
                  <c:v>30.07</c:v>
                </c:pt>
                <c:pt idx="140">
                  <c:v>10.297999999999998</c:v>
                </c:pt>
                <c:pt idx="141">
                  <c:v>33.650000000000006</c:v>
                </c:pt>
                <c:pt idx="142">
                  <c:v>19.189999999999987</c:v>
                </c:pt>
                <c:pt idx="143">
                  <c:v>44.02000000000001</c:v>
                </c:pt>
                <c:pt idx="144">
                  <c:v>14.64</c:v>
                </c:pt>
                <c:pt idx="145">
                  <c:v>19.189999999999987</c:v>
                </c:pt>
                <c:pt idx="146">
                  <c:v>30.07</c:v>
                </c:pt>
                <c:pt idx="147">
                  <c:v>33.650000000000006</c:v>
                </c:pt>
                <c:pt idx="148">
                  <c:v>19.189999999999987</c:v>
                </c:pt>
                <c:pt idx="149">
                  <c:v>30.07</c:v>
                </c:pt>
                <c:pt idx="150">
                  <c:v>19.189999999999987</c:v>
                </c:pt>
                <c:pt idx="151">
                  <c:v>10.297999999999998</c:v>
                </c:pt>
                <c:pt idx="152">
                  <c:v>19.189999999999987</c:v>
                </c:pt>
                <c:pt idx="153">
                  <c:v>10.297999999999998</c:v>
                </c:pt>
                <c:pt idx="154">
                  <c:v>19.189999999999987</c:v>
                </c:pt>
                <c:pt idx="155">
                  <c:v>10.297999999999998</c:v>
                </c:pt>
                <c:pt idx="156">
                  <c:v>33.650000000000006</c:v>
                </c:pt>
                <c:pt idx="157">
                  <c:v>29.639999999999993</c:v>
                </c:pt>
                <c:pt idx="158">
                  <c:v>19.189999999999987</c:v>
                </c:pt>
                <c:pt idx="159">
                  <c:v>33.650000000000006</c:v>
                </c:pt>
                <c:pt idx="160">
                  <c:v>33.650000000000006</c:v>
                </c:pt>
                <c:pt idx="161">
                  <c:v>33.650000000000006</c:v>
                </c:pt>
                <c:pt idx="162">
                  <c:v>19.189999999999987</c:v>
                </c:pt>
                <c:pt idx="163">
                  <c:v>19.189999999999987</c:v>
                </c:pt>
                <c:pt idx="164">
                  <c:v>30.07</c:v>
                </c:pt>
                <c:pt idx="165">
                  <c:v>33.650000000000006</c:v>
                </c:pt>
                <c:pt idx="166">
                  <c:v>19.189999999999987</c:v>
                </c:pt>
                <c:pt idx="167">
                  <c:v>30.07</c:v>
                </c:pt>
                <c:pt idx="168">
                  <c:v>19.189999999999987</c:v>
                </c:pt>
                <c:pt idx="169">
                  <c:v>10.297999999999998</c:v>
                </c:pt>
                <c:pt idx="170">
                  <c:v>19.189999999999987</c:v>
                </c:pt>
                <c:pt idx="171">
                  <c:v>19.189999999999987</c:v>
                </c:pt>
                <c:pt idx="172">
                  <c:v>14.64</c:v>
                </c:pt>
                <c:pt idx="173">
                  <c:v>24.17</c:v>
                </c:pt>
                <c:pt idx="174">
                  <c:v>33.650000000000006</c:v>
                </c:pt>
                <c:pt idx="175">
                  <c:v>10.297999999999998</c:v>
                </c:pt>
                <c:pt idx="176">
                  <c:v>19.189999999999987</c:v>
                </c:pt>
                <c:pt idx="177">
                  <c:v>33.650000000000006</c:v>
                </c:pt>
                <c:pt idx="178">
                  <c:v>33.650000000000006</c:v>
                </c:pt>
                <c:pt idx="179">
                  <c:v>33.650000000000006</c:v>
                </c:pt>
                <c:pt idx="180">
                  <c:v>30.07</c:v>
                </c:pt>
                <c:pt idx="181">
                  <c:v>33.650000000000006</c:v>
                </c:pt>
                <c:pt idx="182">
                  <c:v>19.189999999999987</c:v>
                </c:pt>
                <c:pt idx="183">
                  <c:v>19.189999999999987</c:v>
                </c:pt>
                <c:pt idx="184">
                  <c:v>19.189999999999987</c:v>
                </c:pt>
                <c:pt idx="185">
                  <c:v>19.189999999999987</c:v>
                </c:pt>
                <c:pt idx="186">
                  <c:v>30.07</c:v>
                </c:pt>
                <c:pt idx="187">
                  <c:v>19.189999999999987</c:v>
                </c:pt>
                <c:pt idx="188">
                  <c:v>10.297999999999998</c:v>
                </c:pt>
                <c:pt idx="189">
                  <c:v>19.189999999999987</c:v>
                </c:pt>
                <c:pt idx="190">
                  <c:v>33.650000000000006</c:v>
                </c:pt>
                <c:pt idx="191">
                  <c:v>33.650000000000006</c:v>
                </c:pt>
                <c:pt idx="192">
                  <c:v>33.650000000000006</c:v>
                </c:pt>
                <c:pt idx="193">
                  <c:v>19.189999999999987</c:v>
                </c:pt>
                <c:pt idx="194">
                  <c:v>19.189999999999987</c:v>
                </c:pt>
                <c:pt idx="195">
                  <c:v>10.297999999999998</c:v>
                </c:pt>
                <c:pt idx="196">
                  <c:v>19.189999999999987</c:v>
                </c:pt>
                <c:pt idx="197">
                  <c:v>10.297999999999998</c:v>
                </c:pt>
                <c:pt idx="198">
                  <c:v>24.17</c:v>
                </c:pt>
                <c:pt idx="199">
                  <c:v>10.297999999999998</c:v>
                </c:pt>
                <c:pt idx="200">
                  <c:v>30.07</c:v>
                </c:pt>
                <c:pt idx="201">
                  <c:v>33.650000000000006</c:v>
                </c:pt>
                <c:pt idx="202">
                  <c:v>19.189999999999987</c:v>
                </c:pt>
                <c:pt idx="203">
                  <c:v>19.189999999999987</c:v>
                </c:pt>
                <c:pt idx="204">
                  <c:v>19.189999999999987</c:v>
                </c:pt>
                <c:pt idx="205">
                  <c:v>19.189999999999987</c:v>
                </c:pt>
                <c:pt idx="206">
                  <c:v>30.07</c:v>
                </c:pt>
                <c:pt idx="207">
                  <c:v>10.297999999999998</c:v>
                </c:pt>
                <c:pt idx="208">
                  <c:v>33.650000000000006</c:v>
                </c:pt>
                <c:pt idx="209">
                  <c:v>19.189999999999987</c:v>
                </c:pt>
                <c:pt idx="210">
                  <c:v>56.14</c:v>
                </c:pt>
                <c:pt idx="211">
                  <c:v>19.189999999999987</c:v>
                </c:pt>
                <c:pt idx="212">
                  <c:v>14.64</c:v>
                </c:pt>
                <c:pt idx="213">
                  <c:v>19.189999999999987</c:v>
                </c:pt>
                <c:pt idx="214">
                  <c:v>33.650000000000006</c:v>
                </c:pt>
                <c:pt idx="215">
                  <c:v>33.650000000000006</c:v>
                </c:pt>
                <c:pt idx="216">
                  <c:v>33.650000000000006</c:v>
                </c:pt>
                <c:pt idx="217">
                  <c:v>30.07</c:v>
                </c:pt>
                <c:pt idx="218">
                  <c:v>33.650000000000006</c:v>
                </c:pt>
                <c:pt idx="219">
                  <c:v>19.189999999999987</c:v>
                </c:pt>
                <c:pt idx="220">
                  <c:v>30.07</c:v>
                </c:pt>
                <c:pt idx="221">
                  <c:v>19.189999999999987</c:v>
                </c:pt>
                <c:pt idx="222">
                  <c:v>10.297999999999998</c:v>
                </c:pt>
                <c:pt idx="223">
                  <c:v>19.189999999999987</c:v>
                </c:pt>
                <c:pt idx="224">
                  <c:v>10.297999999999998</c:v>
                </c:pt>
                <c:pt idx="225">
                  <c:v>19.189999999999987</c:v>
                </c:pt>
                <c:pt idx="226">
                  <c:v>10.297999999999998</c:v>
                </c:pt>
                <c:pt idx="227">
                  <c:v>33.650000000000006</c:v>
                </c:pt>
                <c:pt idx="228">
                  <c:v>29.639999999999993</c:v>
                </c:pt>
                <c:pt idx="229">
                  <c:v>19.189999999999987</c:v>
                </c:pt>
                <c:pt idx="230">
                  <c:v>33.650000000000006</c:v>
                </c:pt>
                <c:pt idx="231">
                  <c:v>33.650000000000006</c:v>
                </c:pt>
                <c:pt idx="232">
                  <c:v>33.650000000000006</c:v>
                </c:pt>
                <c:pt idx="233">
                  <c:v>30.07</c:v>
                </c:pt>
                <c:pt idx="234">
                  <c:v>33.650000000000006</c:v>
                </c:pt>
                <c:pt idx="235">
                  <c:v>19.189999999999987</c:v>
                </c:pt>
                <c:pt idx="236">
                  <c:v>19.189999999999987</c:v>
                </c:pt>
                <c:pt idx="237">
                  <c:v>19.010000000000005</c:v>
                </c:pt>
                <c:pt idx="238">
                  <c:v>19.189999999999987</c:v>
                </c:pt>
                <c:pt idx="239">
                  <c:v>19.189999999999987</c:v>
                </c:pt>
                <c:pt idx="240">
                  <c:v>19.189999999999987</c:v>
                </c:pt>
                <c:pt idx="241">
                  <c:v>19.189999999999987</c:v>
                </c:pt>
                <c:pt idx="242">
                  <c:v>19.189999999999987</c:v>
                </c:pt>
                <c:pt idx="243">
                  <c:v>19.189999999999987</c:v>
                </c:pt>
                <c:pt idx="244">
                  <c:v>10.297999999999998</c:v>
                </c:pt>
                <c:pt idx="245">
                  <c:v>14.64</c:v>
                </c:pt>
                <c:pt idx="246">
                  <c:v>24.17</c:v>
                </c:pt>
                <c:pt idx="247">
                  <c:v>19.189999999999987</c:v>
                </c:pt>
                <c:pt idx="248">
                  <c:v>10.297999999999998</c:v>
                </c:pt>
                <c:pt idx="249">
                  <c:v>19.189999999999987</c:v>
                </c:pt>
                <c:pt idx="250">
                  <c:v>33.650000000000006</c:v>
                </c:pt>
                <c:pt idx="251">
                  <c:v>33.650000000000006</c:v>
                </c:pt>
                <c:pt idx="252">
                  <c:v>14.64</c:v>
                </c:pt>
                <c:pt idx="253">
                  <c:v>33.650000000000006</c:v>
                </c:pt>
                <c:pt idx="254">
                  <c:v>33.650000000000006</c:v>
                </c:pt>
                <c:pt idx="255">
                  <c:v>33.650000000000006</c:v>
                </c:pt>
                <c:pt idx="256">
                  <c:v>10.297999999999998</c:v>
                </c:pt>
                <c:pt idx="257">
                  <c:v>19.189999999999987</c:v>
                </c:pt>
                <c:pt idx="258">
                  <c:v>24.17</c:v>
                </c:pt>
                <c:pt idx="259">
                  <c:v>10.297999999999998</c:v>
                </c:pt>
                <c:pt idx="260">
                  <c:v>33.650000000000006</c:v>
                </c:pt>
                <c:pt idx="261">
                  <c:v>19.189999999999987</c:v>
                </c:pt>
                <c:pt idx="262">
                  <c:v>44.02000000000001</c:v>
                </c:pt>
                <c:pt idx="263">
                  <c:v>33.650000000000006</c:v>
                </c:pt>
                <c:pt idx="264">
                  <c:v>10.297999999999998</c:v>
                </c:pt>
                <c:pt idx="265">
                  <c:v>33.650000000000006</c:v>
                </c:pt>
                <c:pt idx="266">
                  <c:v>24.17</c:v>
                </c:pt>
                <c:pt idx="267">
                  <c:v>19.189999999999987</c:v>
                </c:pt>
                <c:pt idx="268">
                  <c:v>19.189999999999987</c:v>
                </c:pt>
                <c:pt idx="269">
                  <c:v>44.02000000000001</c:v>
                </c:pt>
                <c:pt idx="270">
                  <c:v>33.650000000000006</c:v>
                </c:pt>
                <c:pt idx="271">
                  <c:v>10.297999999999998</c:v>
                </c:pt>
                <c:pt idx="272">
                  <c:v>19.189999999999987</c:v>
                </c:pt>
                <c:pt idx="273">
                  <c:v>24.17</c:v>
                </c:pt>
                <c:pt idx="274">
                  <c:v>30.07</c:v>
                </c:pt>
                <c:pt idx="275">
                  <c:v>19.189999999999987</c:v>
                </c:pt>
                <c:pt idx="276">
                  <c:v>30.07</c:v>
                </c:pt>
                <c:pt idx="277">
                  <c:v>19.189999999999987</c:v>
                </c:pt>
                <c:pt idx="278">
                  <c:v>24.17</c:v>
                </c:pt>
                <c:pt idx="279">
                  <c:v>10.297999999999998</c:v>
                </c:pt>
                <c:pt idx="280">
                  <c:v>24.17</c:v>
                </c:pt>
                <c:pt idx="281">
                  <c:v>24.17</c:v>
                </c:pt>
                <c:pt idx="282">
                  <c:v>24.17</c:v>
                </c:pt>
                <c:pt idx="283">
                  <c:v>14.64</c:v>
                </c:pt>
                <c:pt idx="284">
                  <c:v>24.17</c:v>
                </c:pt>
                <c:pt idx="285">
                  <c:v>19.189999999999987</c:v>
                </c:pt>
                <c:pt idx="286">
                  <c:v>19.189999999999987</c:v>
                </c:pt>
                <c:pt idx="287">
                  <c:v>19.189999999999987</c:v>
                </c:pt>
                <c:pt idx="288">
                  <c:v>10.297999999999998</c:v>
                </c:pt>
                <c:pt idx="289">
                  <c:v>33.650000000000006</c:v>
                </c:pt>
                <c:pt idx="290">
                  <c:v>19.189999999999987</c:v>
                </c:pt>
                <c:pt idx="291">
                  <c:v>44.02000000000001</c:v>
                </c:pt>
                <c:pt idx="292">
                  <c:v>10.297999999999998</c:v>
                </c:pt>
                <c:pt idx="293">
                  <c:v>19.189999999999987</c:v>
                </c:pt>
                <c:pt idx="294">
                  <c:v>33.650000000000006</c:v>
                </c:pt>
                <c:pt idx="295">
                  <c:v>24.17</c:v>
                </c:pt>
                <c:pt idx="296">
                  <c:v>10.297999999999998</c:v>
                </c:pt>
                <c:pt idx="297">
                  <c:v>33.650000000000006</c:v>
                </c:pt>
                <c:pt idx="298">
                  <c:v>19.189999999999987</c:v>
                </c:pt>
                <c:pt idx="299">
                  <c:v>14.64</c:v>
                </c:pt>
                <c:pt idx="300">
                  <c:v>44.02000000000001</c:v>
                </c:pt>
                <c:pt idx="301">
                  <c:v>33.650000000000006</c:v>
                </c:pt>
                <c:pt idx="302">
                  <c:v>10.297999999999998</c:v>
                </c:pt>
                <c:pt idx="303">
                  <c:v>33.650000000000006</c:v>
                </c:pt>
                <c:pt idx="304">
                  <c:v>14.64</c:v>
                </c:pt>
                <c:pt idx="305">
                  <c:v>24.17</c:v>
                </c:pt>
                <c:pt idx="306">
                  <c:v>10.297999999999998</c:v>
                </c:pt>
                <c:pt idx="307">
                  <c:v>33.650000000000006</c:v>
                </c:pt>
                <c:pt idx="308">
                  <c:v>19.189999999999987</c:v>
                </c:pt>
                <c:pt idx="309">
                  <c:v>44.02000000000001</c:v>
                </c:pt>
                <c:pt idx="310">
                  <c:v>33.650000000000006</c:v>
                </c:pt>
                <c:pt idx="311">
                  <c:v>10.297999999999998</c:v>
                </c:pt>
                <c:pt idx="312">
                  <c:v>33.650000000000006</c:v>
                </c:pt>
                <c:pt idx="313">
                  <c:v>14.64</c:v>
                </c:pt>
                <c:pt idx="314">
                  <c:v>14.64</c:v>
                </c:pt>
                <c:pt idx="315">
                  <c:v>33.650000000000006</c:v>
                </c:pt>
                <c:pt idx="316">
                  <c:v>33.650000000000006</c:v>
                </c:pt>
                <c:pt idx="317">
                  <c:v>10.297999999999998</c:v>
                </c:pt>
                <c:pt idx="318">
                  <c:v>33.650000000000006</c:v>
                </c:pt>
                <c:pt idx="319">
                  <c:v>10.297999999999998</c:v>
                </c:pt>
                <c:pt idx="320">
                  <c:v>24.17</c:v>
                </c:pt>
                <c:pt idx="321">
                  <c:v>19.189999999999987</c:v>
                </c:pt>
                <c:pt idx="322">
                  <c:v>10.297999999999998</c:v>
                </c:pt>
                <c:pt idx="323">
                  <c:v>19.189999999999987</c:v>
                </c:pt>
                <c:pt idx="324">
                  <c:v>30.07</c:v>
                </c:pt>
                <c:pt idx="325">
                  <c:v>24.17</c:v>
                </c:pt>
                <c:pt idx="326">
                  <c:v>10.297999999999998</c:v>
                </c:pt>
                <c:pt idx="327">
                  <c:v>24.17</c:v>
                </c:pt>
                <c:pt idx="328">
                  <c:v>14.64</c:v>
                </c:pt>
                <c:pt idx="329">
                  <c:v>33.650000000000006</c:v>
                </c:pt>
                <c:pt idx="330">
                  <c:v>10.297999999999998</c:v>
                </c:pt>
                <c:pt idx="331">
                  <c:v>10.297999999999998</c:v>
                </c:pt>
                <c:pt idx="332">
                  <c:v>30.07</c:v>
                </c:pt>
                <c:pt idx="333">
                  <c:v>10.297999999999998</c:v>
                </c:pt>
                <c:pt idx="334">
                  <c:v>33.650000000000006</c:v>
                </c:pt>
                <c:pt idx="335">
                  <c:v>10.297999999999998</c:v>
                </c:pt>
                <c:pt idx="336">
                  <c:v>19.189999999999987</c:v>
                </c:pt>
                <c:pt idx="337">
                  <c:v>33.650000000000006</c:v>
                </c:pt>
                <c:pt idx="338">
                  <c:v>10.297999999999998</c:v>
                </c:pt>
                <c:pt idx="339">
                  <c:v>44.02000000000001</c:v>
                </c:pt>
                <c:pt idx="340">
                  <c:v>30.07</c:v>
                </c:pt>
                <c:pt idx="341">
                  <c:v>30.07</c:v>
                </c:pt>
                <c:pt idx="342">
                  <c:v>30.07</c:v>
                </c:pt>
                <c:pt idx="343">
                  <c:v>19.189999999999987</c:v>
                </c:pt>
                <c:pt idx="344">
                  <c:v>14.64</c:v>
                </c:pt>
                <c:pt idx="345">
                  <c:v>30.07</c:v>
                </c:pt>
                <c:pt idx="346">
                  <c:v>10.297999999999998</c:v>
                </c:pt>
                <c:pt idx="347">
                  <c:v>19.189999999999987</c:v>
                </c:pt>
                <c:pt idx="348">
                  <c:v>33.650000000000006</c:v>
                </c:pt>
                <c:pt idx="349">
                  <c:v>19.189999999999987</c:v>
                </c:pt>
                <c:pt idx="350">
                  <c:v>19.189999999999987</c:v>
                </c:pt>
                <c:pt idx="351">
                  <c:v>10.297999999999998</c:v>
                </c:pt>
                <c:pt idx="352">
                  <c:v>19.189999999999987</c:v>
                </c:pt>
                <c:pt idx="353">
                  <c:v>10.297999999999998</c:v>
                </c:pt>
                <c:pt idx="354">
                  <c:v>35.01</c:v>
                </c:pt>
                <c:pt idx="355">
                  <c:v>33.650000000000006</c:v>
                </c:pt>
                <c:pt idx="356">
                  <c:v>19.189999999999987</c:v>
                </c:pt>
                <c:pt idx="357">
                  <c:v>10.297999999999998</c:v>
                </c:pt>
                <c:pt idx="358">
                  <c:v>33.650000000000006</c:v>
                </c:pt>
                <c:pt idx="359">
                  <c:v>19.189999999999987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5668736"/>
        <c:axId val="355670656"/>
      </c:scatterChart>
      <c:scatterChart>
        <c:scatterStyle val="smoothMarker"/>
        <c:varyColors val="0"/>
        <c:ser>
          <c:idx val="1"/>
          <c:order val="1"/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'c880_graphs'!$AI$8:$AI$11</c:f>
              <c:numCache>
                <c:formatCode>General</c:formatCode>
                <c:ptCount val="4"/>
                <c:pt idx="0">
                  <c:v>0</c:v>
                </c:pt>
                <c:pt idx="1">
                  <c:v>100</c:v>
                </c:pt>
                <c:pt idx="2">
                  <c:v>300</c:v>
                </c:pt>
                <c:pt idx="3">
                  <c:v>500</c:v>
                </c:pt>
              </c:numCache>
            </c:numRef>
          </c:xVal>
          <c:yVal>
            <c:numRef>
              <c:f>'c880_graphs'!$AJ$8:$AJ$11</c:f>
              <c:numCache>
                <c:formatCode>General</c:formatCode>
                <c:ptCount val="4"/>
                <c:pt idx="0">
                  <c:v>0</c:v>
                </c:pt>
                <c:pt idx="1">
                  <c:v>100</c:v>
                </c:pt>
                <c:pt idx="2">
                  <c:v>300</c:v>
                </c:pt>
                <c:pt idx="3">
                  <c:v>500</c:v>
                </c:pt>
              </c:numCache>
            </c:numRef>
          </c:yVal>
          <c:smooth val="1"/>
        </c:ser>
        <c:ser>
          <c:idx val="2"/>
          <c:order val="2"/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'c880_graphs'!$AK$8:$AK$11</c:f>
              <c:numCache>
                <c:formatCode>General</c:formatCode>
                <c:ptCount val="4"/>
                <c:pt idx="0">
                  <c:v>336.9</c:v>
                </c:pt>
                <c:pt idx="1">
                  <c:v>336.9</c:v>
                </c:pt>
                <c:pt idx="2">
                  <c:v>336.9</c:v>
                </c:pt>
                <c:pt idx="3">
                  <c:v>336.9</c:v>
                </c:pt>
              </c:numCache>
            </c:numRef>
          </c:xVal>
          <c:yVal>
            <c:numRef>
              <c:f>'c880_graphs'!$AI$8:$AI$11</c:f>
              <c:numCache>
                <c:formatCode>General</c:formatCode>
                <c:ptCount val="4"/>
                <c:pt idx="0">
                  <c:v>0</c:v>
                </c:pt>
                <c:pt idx="1">
                  <c:v>100</c:v>
                </c:pt>
                <c:pt idx="2">
                  <c:v>300</c:v>
                </c:pt>
                <c:pt idx="3">
                  <c:v>500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5668736"/>
        <c:axId val="355670656"/>
      </c:scatterChart>
      <c:valAx>
        <c:axId val="355668736"/>
        <c:scaling>
          <c:orientation val="minMax"/>
          <c:max val="5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Slack (ps)</a:t>
                </a:r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crossAx val="355670656"/>
        <c:crosses val="autoZero"/>
        <c:crossBetween val="midCat"/>
        <c:majorUnit val="100"/>
      </c:valAx>
      <c:valAx>
        <c:axId val="355670656"/>
        <c:scaling>
          <c:orientation val="minMax"/>
          <c:max val="50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dl-dh (ps)</a:t>
                </a:r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crossAx val="355668736"/>
        <c:crosses val="autoZero"/>
        <c:crossBetween val="midCat"/>
        <c:majorUnit val="100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Arial Black" pitchFamily="34" charset="0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Final Slack of c880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935047845256746"/>
          <c:y val="0.11787489389105157"/>
          <c:w val="0.61769832414675963"/>
          <c:h val="0.7024492384548604"/>
        </c:manualLayout>
      </c:layout>
      <c:scatterChart>
        <c:scatterStyle val="lineMarker"/>
        <c:varyColors val="0"/>
        <c:ser>
          <c:idx val="0"/>
          <c:order val="0"/>
          <c:tx>
            <c:v>Low voltage gates</c:v>
          </c:tx>
          <c:spPr>
            <a:ln w="28575">
              <a:noFill/>
            </a:ln>
          </c:spPr>
          <c:marker>
            <c:symbol val="diamond"/>
            <c:size val="2"/>
            <c:spPr>
              <a:ln w="15875"/>
            </c:spPr>
          </c:marker>
          <c:xVal>
            <c:numRef>
              <c:f>'c880_graphs'!$K$133:$K$361</c:f>
              <c:numCache>
                <c:formatCode>0.00</c:formatCode>
                <c:ptCount val="229"/>
                <c:pt idx="0">
                  <c:v>0.31200000000009231</c:v>
                </c:pt>
                <c:pt idx="1">
                  <c:v>0.31200000000019501</c:v>
                </c:pt>
                <c:pt idx="2">
                  <c:v>28.562000000000189</c:v>
                </c:pt>
                <c:pt idx="3">
                  <c:v>358.19200000000001</c:v>
                </c:pt>
                <c:pt idx="4">
                  <c:v>28.562000000000189</c:v>
                </c:pt>
                <c:pt idx="5">
                  <c:v>60.732000000000212</c:v>
                </c:pt>
                <c:pt idx="6">
                  <c:v>0.31200000000009231</c:v>
                </c:pt>
                <c:pt idx="7">
                  <c:v>48.562000000000111</c:v>
                </c:pt>
                <c:pt idx="8">
                  <c:v>0.31200000000009231</c:v>
                </c:pt>
                <c:pt idx="9">
                  <c:v>0.31200000000019501</c:v>
                </c:pt>
                <c:pt idx="10">
                  <c:v>0.31200000000009231</c:v>
                </c:pt>
                <c:pt idx="11">
                  <c:v>4.95200000000019</c:v>
                </c:pt>
                <c:pt idx="12">
                  <c:v>0.31200000000019501</c:v>
                </c:pt>
                <c:pt idx="13">
                  <c:v>0.31200000000009231</c:v>
                </c:pt>
                <c:pt idx="14">
                  <c:v>169.0220000000003</c:v>
                </c:pt>
                <c:pt idx="15">
                  <c:v>4.8500000000000405</c:v>
                </c:pt>
                <c:pt idx="16">
                  <c:v>4.8499999999999401</c:v>
                </c:pt>
                <c:pt idx="17">
                  <c:v>4.8499999999999401</c:v>
                </c:pt>
                <c:pt idx="18">
                  <c:v>4.8500000000000405</c:v>
                </c:pt>
                <c:pt idx="19">
                  <c:v>14.392000000000019</c:v>
                </c:pt>
                <c:pt idx="20">
                  <c:v>25.112000000000201</c:v>
                </c:pt>
                <c:pt idx="21">
                  <c:v>4.8500000000000405</c:v>
                </c:pt>
                <c:pt idx="22">
                  <c:v>4.8500000000000405</c:v>
                </c:pt>
                <c:pt idx="23">
                  <c:v>92.712000000000202</c:v>
                </c:pt>
                <c:pt idx="24">
                  <c:v>92.712000000000202</c:v>
                </c:pt>
                <c:pt idx="25">
                  <c:v>39.522000000000212</c:v>
                </c:pt>
                <c:pt idx="26">
                  <c:v>25.112000000000201</c:v>
                </c:pt>
                <c:pt idx="27">
                  <c:v>429.02199999999914</c:v>
                </c:pt>
                <c:pt idx="28">
                  <c:v>54.802000000000199</c:v>
                </c:pt>
                <c:pt idx="29">
                  <c:v>54.802000000000199</c:v>
                </c:pt>
                <c:pt idx="30">
                  <c:v>98.00200000000018</c:v>
                </c:pt>
                <c:pt idx="31">
                  <c:v>26.222000000000087</c:v>
                </c:pt>
                <c:pt idx="32">
                  <c:v>26.221999999999987</c:v>
                </c:pt>
                <c:pt idx="33">
                  <c:v>2.6600000000001702</c:v>
                </c:pt>
                <c:pt idx="34">
                  <c:v>2.6600000000002799</c:v>
                </c:pt>
                <c:pt idx="35">
                  <c:v>2.6600000000001702</c:v>
                </c:pt>
                <c:pt idx="36">
                  <c:v>2.6600000000001702</c:v>
                </c:pt>
                <c:pt idx="37">
                  <c:v>2.6600000000000699</c:v>
                </c:pt>
                <c:pt idx="38">
                  <c:v>2.6600000000000699</c:v>
                </c:pt>
                <c:pt idx="39">
                  <c:v>10.1320000000002</c:v>
                </c:pt>
                <c:pt idx="40">
                  <c:v>28.992000000000086</c:v>
                </c:pt>
                <c:pt idx="41">
                  <c:v>10.1320000000002</c:v>
                </c:pt>
                <c:pt idx="42">
                  <c:v>10.1320000000002</c:v>
                </c:pt>
                <c:pt idx="43">
                  <c:v>127.732</c:v>
                </c:pt>
                <c:pt idx="44">
                  <c:v>339.74200000000002</c:v>
                </c:pt>
                <c:pt idx="45">
                  <c:v>429.02199999999914</c:v>
                </c:pt>
                <c:pt idx="46">
                  <c:v>54.802000000000199</c:v>
                </c:pt>
                <c:pt idx="47">
                  <c:v>54.802000000000199</c:v>
                </c:pt>
                <c:pt idx="48">
                  <c:v>151.93200000000004</c:v>
                </c:pt>
                <c:pt idx="49">
                  <c:v>24.532000000000199</c:v>
                </c:pt>
                <c:pt idx="50">
                  <c:v>119.89200000000001</c:v>
                </c:pt>
                <c:pt idx="51">
                  <c:v>345.49199999999877</c:v>
                </c:pt>
                <c:pt idx="52">
                  <c:v>345.49199999999877</c:v>
                </c:pt>
                <c:pt idx="53">
                  <c:v>345.49199999999877</c:v>
                </c:pt>
                <c:pt idx="54">
                  <c:v>119.89200000000001</c:v>
                </c:pt>
                <c:pt idx="55">
                  <c:v>119.89200000000001</c:v>
                </c:pt>
                <c:pt idx="56">
                  <c:v>120.312</c:v>
                </c:pt>
                <c:pt idx="57">
                  <c:v>120.312</c:v>
                </c:pt>
                <c:pt idx="58">
                  <c:v>89.322000000000088</c:v>
                </c:pt>
                <c:pt idx="59">
                  <c:v>24.532000000000199</c:v>
                </c:pt>
                <c:pt idx="60">
                  <c:v>201.58200000000031</c:v>
                </c:pt>
                <c:pt idx="61">
                  <c:v>24.532000000000199</c:v>
                </c:pt>
                <c:pt idx="62">
                  <c:v>24.5320000000001</c:v>
                </c:pt>
                <c:pt idx="63">
                  <c:v>44.372000000000099</c:v>
                </c:pt>
                <c:pt idx="64">
                  <c:v>64.992000000000203</c:v>
                </c:pt>
                <c:pt idx="65">
                  <c:v>24.5320000000001</c:v>
                </c:pt>
                <c:pt idx="66">
                  <c:v>24.5320000000001</c:v>
                </c:pt>
                <c:pt idx="67">
                  <c:v>24.532000000000199</c:v>
                </c:pt>
                <c:pt idx="68">
                  <c:v>339.74200000000002</c:v>
                </c:pt>
                <c:pt idx="69">
                  <c:v>10.5020000000001</c:v>
                </c:pt>
                <c:pt idx="70">
                  <c:v>10.5020000000001</c:v>
                </c:pt>
                <c:pt idx="71">
                  <c:v>97.722000000000179</c:v>
                </c:pt>
                <c:pt idx="72">
                  <c:v>97.722000000000179</c:v>
                </c:pt>
                <c:pt idx="73">
                  <c:v>195.16200000000001</c:v>
                </c:pt>
                <c:pt idx="74">
                  <c:v>10.5020000000001</c:v>
                </c:pt>
                <c:pt idx="75">
                  <c:v>10.5020000000001</c:v>
                </c:pt>
                <c:pt idx="76">
                  <c:v>10.5020000000001</c:v>
                </c:pt>
                <c:pt idx="77">
                  <c:v>10.5020000000001</c:v>
                </c:pt>
                <c:pt idx="78">
                  <c:v>48.792000000000186</c:v>
                </c:pt>
                <c:pt idx="79">
                  <c:v>10.5020000000001</c:v>
                </c:pt>
                <c:pt idx="80">
                  <c:v>127.232</c:v>
                </c:pt>
                <c:pt idx="81">
                  <c:v>10.5020000000001</c:v>
                </c:pt>
                <c:pt idx="82">
                  <c:v>429.02199999999914</c:v>
                </c:pt>
                <c:pt idx="83">
                  <c:v>54.802000000000199</c:v>
                </c:pt>
                <c:pt idx="84">
                  <c:v>332.572</c:v>
                </c:pt>
                <c:pt idx="85">
                  <c:v>54.802000000000199</c:v>
                </c:pt>
                <c:pt idx="86">
                  <c:v>7.5100000000001099</c:v>
                </c:pt>
                <c:pt idx="87">
                  <c:v>7.5100000000001099</c:v>
                </c:pt>
                <c:pt idx="88">
                  <c:v>7.5100000000001099</c:v>
                </c:pt>
                <c:pt idx="89">
                  <c:v>7.5100000000001099</c:v>
                </c:pt>
                <c:pt idx="90">
                  <c:v>7.5100000000001099</c:v>
                </c:pt>
                <c:pt idx="91">
                  <c:v>7.5100000000001099</c:v>
                </c:pt>
                <c:pt idx="92">
                  <c:v>11.952000000000227</c:v>
                </c:pt>
                <c:pt idx="93">
                  <c:v>11.952000000000227</c:v>
                </c:pt>
                <c:pt idx="94">
                  <c:v>128.81200000000001</c:v>
                </c:pt>
                <c:pt idx="95">
                  <c:v>128.81200000000001</c:v>
                </c:pt>
                <c:pt idx="96">
                  <c:v>94.812000000000211</c:v>
                </c:pt>
                <c:pt idx="97">
                  <c:v>11.952000000000119</c:v>
                </c:pt>
                <c:pt idx="98">
                  <c:v>429.02199999999914</c:v>
                </c:pt>
                <c:pt idx="99">
                  <c:v>54.802000000000199</c:v>
                </c:pt>
                <c:pt idx="100">
                  <c:v>54.802000000000199</c:v>
                </c:pt>
                <c:pt idx="101">
                  <c:v>186.94200000000001</c:v>
                </c:pt>
                <c:pt idx="102">
                  <c:v>5.7920000000001624</c:v>
                </c:pt>
                <c:pt idx="103">
                  <c:v>5.7920000000002601</c:v>
                </c:pt>
                <c:pt idx="104">
                  <c:v>5.7920000000001624</c:v>
                </c:pt>
                <c:pt idx="105">
                  <c:v>5.7920000000000602</c:v>
                </c:pt>
                <c:pt idx="106">
                  <c:v>5.7920000000001624</c:v>
                </c:pt>
                <c:pt idx="107">
                  <c:v>102.812</c:v>
                </c:pt>
                <c:pt idx="108">
                  <c:v>37.732000000000312</c:v>
                </c:pt>
                <c:pt idx="109">
                  <c:v>37.732000000000312</c:v>
                </c:pt>
                <c:pt idx="110">
                  <c:v>37.732000000000212</c:v>
                </c:pt>
                <c:pt idx="111">
                  <c:v>64.74200000000009</c:v>
                </c:pt>
                <c:pt idx="112">
                  <c:v>37.732000000000212</c:v>
                </c:pt>
                <c:pt idx="113">
                  <c:v>260.572</c:v>
                </c:pt>
                <c:pt idx="114">
                  <c:v>37.732000000000212</c:v>
                </c:pt>
                <c:pt idx="115">
                  <c:v>37.732000000000212</c:v>
                </c:pt>
                <c:pt idx="116">
                  <c:v>158.45200000000031</c:v>
                </c:pt>
                <c:pt idx="117">
                  <c:v>158.45200000000031</c:v>
                </c:pt>
                <c:pt idx="118">
                  <c:v>429.02199999999914</c:v>
                </c:pt>
                <c:pt idx="119">
                  <c:v>201.58200000000031</c:v>
                </c:pt>
                <c:pt idx="120">
                  <c:v>332.572</c:v>
                </c:pt>
                <c:pt idx="121">
                  <c:v>332.572</c:v>
                </c:pt>
                <c:pt idx="122">
                  <c:v>201.58200000000031</c:v>
                </c:pt>
                <c:pt idx="123">
                  <c:v>89.522000000000148</c:v>
                </c:pt>
                <c:pt idx="124">
                  <c:v>90.912000000000191</c:v>
                </c:pt>
                <c:pt idx="125">
                  <c:v>89.522000000000148</c:v>
                </c:pt>
                <c:pt idx="126">
                  <c:v>89.522000000000048</c:v>
                </c:pt>
                <c:pt idx="127">
                  <c:v>150.3820000000004</c:v>
                </c:pt>
                <c:pt idx="128">
                  <c:v>150.3820000000004</c:v>
                </c:pt>
                <c:pt idx="129">
                  <c:v>150.3820000000004</c:v>
                </c:pt>
                <c:pt idx="130">
                  <c:v>188.672</c:v>
                </c:pt>
                <c:pt idx="131">
                  <c:v>150.3820000000004</c:v>
                </c:pt>
                <c:pt idx="132">
                  <c:v>157.55200000000031</c:v>
                </c:pt>
                <c:pt idx="133">
                  <c:v>157.55200000000031</c:v>
                </c:pt>
                <c:pt idx="134">
                  <c:v>150.3820000000004</c:v>
                </c:pt>
                <c:pt idx="135">
                  <c:v>186.99200000000027</c:v>
                </c:pt>
                <c:pt idx="136">
                  <c:v>186.99200000000027</c:v>
                </c:pt>
                <c:pt idx="137">
                  <c:v>194.90200000000004</c:v>
                </c:pt>
                <c:pt idx="138">
                  <c:v>89.522000000000048</c:v>
                </c:pt>
                <c:pt idx="139">
                  <c:v>90.912000000000191</c:v>
                </c:pt>
                <c:pt idx="140">
                  <c:v>89.522000000000148</c:v>
                </c:pt>
                <c:pt idx="141">
                  <c:v>89.522000000000048</c:v>
                </c:pt>
                <c:pt idx="142">
                  <c:v>89.522000000000148</c:v>
                </c:pt>
                <c:pt idx="143">
                  <c:v>89.522000000000148</c:v>
                </c:pt>
                <c:pt idx="144">
                  <c:v>89.522000000000048</c:v>
                </c:pt>
                <c:pt idx="145">
                  <c:v>89.522000000000148</c:v>
                </c:pt>
                <c:pt idx="146">
                  <c:v>89.522000000000048</c:v>
                </c:pt>
                <c:pt idx="147">
                  <c:v>104.60199999999999</c:v>
                </c:pt>
                <c:pt idx="148">
                  <c:v>104.60199999999999</c:v>
                </c:pt>
                <c:pt idx="149">
                  <c:v>89.522000000000048</c:v>
                </c:pt>
                <c:pt idx="150">
                  <c:v>89.522000000000048</c:v>
                </c:pt>
                <c:pt idx="151">
                  <c:v>97.432000000000201</c:v>
                </c:pt>
                <c:pt idx="152">
                  <c:v>97.432000000000201</c:v>
                </c:pt>
                <c:pt idx="153">
                  <c:v>179.37200000000001</c:v>
                </c:pt>
                <c:pt idx="154">
                  <c:v>187.28200000000001</c:v>
                </c:pt>
                <c:pt idx="155">
                  <c:v>179.37200000000001</c:v>
                </c:pt>
                <c:pt idx="156">
                  <c:v>3.9520000000001843</c:v>
                </c:pt>
                <c:pt idx="157">
                  <c:v>3.9520000000001843</c:v>
                </c:pt>
                <c:pt idx="158">
                  <c:v>3.9520000000001843</c:v>
                </c:pt>
                <c:pt idx="159">
                  <c:v>42.242000000000111</c:v>
                </c:pt>
                <c:pt idx="160">
                  <c:v>142.762</c:v>
                </c:pt>
                <c:pt idx="161">
                  <c:v>142.762</c:v>
                </c:pt>
                <c:pt idx="162">
                  <c:v>142.762</c:v>
                </c:pt>
                <c:pt idx="163">
                  <c:v>144.15200000000004</c:v>
                </c:pt>
                <c:pt idx="164">
                  <c:v>148.99200000000027</c:v>
                </c:pt>
                <c:pt idx="165">
                  <c:v>148.99200000000027</c:v>
                </c:pt>
                <c:pt idx="166">
                  <c:v>148.99200000000027</c:v>
                </c:pt>
                <c:pt idx="167">
                  <c:v>187.28200000000001</c:v>
                </c:pt>
                <c:pt idx="168">
                  <c:v>148.99200000000027</c:v>
                </c:pt>
                <c:pt idx="169">
                  <c:v>142.762</c:v>
                </c:pt>
                <c:pt idx="170">
                  <c:v>149.93200000000004</c:v>
                </c:pt>
                <c:pt idx="171">
                  <c:v>149.93200000000004</c:v>
                </c:pt>
                <c:pt idx="172">
                  <c:v>142.762</c:v>
                </c:pt>
                <c:pt idx="173">
                  <c:v>142.762</c:v>
                </c:pt>
                <c:pt idx="174">
                  <c:v>3.9520000000001843</c:v>
                </c:pt>
                <c:pt idx="175">
                  <c:v>3.9520000000001843</c:v>
                </c:pt>
                <c:pt idx="176">
                  <c:v>3.9520000000001843</c:v>
                </c:pt>
                <c:pt idx="177">
                  <c:v>42.242000000000203</c:v>
                </c:pt>
                <c:pt idx="178">
                  <c:v>150.3820000000004</c:v>
                </c:pt>
                <c:pt idx="179">
                  <c:v>157.55200000000031</c:v>
                </c:pt>
                <c:pt idx="180">
                  <c:v>157.55200000000031</c:v>
                </c:pt>
                <c:pt idx="181">
                  <c:v>150.3820000000004</c:v>
                </c:pt>
                <c:pt idx="182">
                  <c:v>150.3820000000004</c:v>
                </c:pt>
                <c:pt idx="183">
                  <c:v>3.9520000000000839</c:v>
                </c:pt>
                <c:pt idx="184">
                  <c:v>3.9520000000001843</c:v>
                </c:pt>
                <c:pt idx="185">
                  <c:v>23.792000000000186</c:v>
                </c:pt>
                <c:pt idx="186">
                  <c:v>146.542</c:v>
                </c:pt>
                <c:pt idx="187">
                  <c:v>3.9520000000001843</c:v>
                </c:pt>
                <c:pt idx="188">
                  <c:v>3.9520000000001843</c:v>
                </c:pt>
                <c:pt idx="189">
                  <c:v>3.9520000000001843</c:v>
                </c:pt>
                <c:pt idx="190">
                  <c:v>3.9520000000000839</c:v>
                </c:pt>
                <c:pt idx="191">
                  <c:v>53.242000000000111</c:v>
                </c:pt>
                <c:pt idx="192">
                  <c:v>3.9520000000001843</c:v>
                </c:pt>
                <c:pt idx="193">
                  <c:v>20.1020000000001</c:v>
                </c:pt>
                <c:pt idx="194">
                  <c:v>3.9520000000001843</c:v>
                </c:pt>
                <c:pt idx="195">
                  <c:v>3.9520000000001843</c:v>
                </c:pt>
                <c:pt idx="196">
                  <c:v>11.422000000000221</c:v>
                </c:pt>
                <c:pt idx="197">
                  <c:v>11.422000000000221</c:v>
                </c:pt>
                <c:pt idx="198">
                  <c:v>392.512</c:v>
                </c:pt>
                <c:pt idx="199">
                  <c:v>439.66199999999969</c:v>
                </c:pt>
                <c:pt idx="200">
                  <c:v>271.19200000000001</c:v>
                </c:pt>
                <c:pt idx="201">
                  <c:v>271.19200000000001</c:v>
                </c:pt>
                <c:pt idx="202">
                  <c:v>271.19200000000001</c:v>
                </c:pt>
                <c:pt idx="203">
                  <c:v>308.81200000000001</c:v>
                </c:pt>
                <c:pt idx="204">
                  <c:v>439.66199999999969</c:v>
                </c:pt>
                <c:pt idx="205">
                  <c:v>349.63200000000001</c:v>
                </c:pt>
                <c:pt idx="206">
                  <c:v>392.512</c:v>
                </c:pt>
                <c:pt idx="207">
                  <c:v>439.66199999999969</c:v>
                </c:pt>
                <c:pt idx="208">
                  <c:v>392.512</c:v>
                </c:pt>
                <c:pt idx="209">
                  <c:v>461.56200000000001</c:v>
                </c:pt>
                <c:pt idx="210">
                  <c:v>461.56200000000001</c:v>
                </c:pt>
                <c:pt idx="211">
                  <c:v>461.56200000000001</c:v>
                </c:pt>
                <c:pt idx="212">
                  <c:v>349.63200000000001</c:v>
                </c:pt>
                <c:pt idx="213">
                  <c:v>349.63200000000001</c:v>
                </c:pt>
                <c:pt idx="214">
                  <c:v>349.63200000000001</c:v>
                </c:pt>
                <c:pt idx="215">
                  <c:v>349.63200000000001</c:v>
                </c:pt>
                <c:pt idx="216">
                  <c:v>349.63200000000001</c:v>
                </c:pt>
                <c:pt idx="217">
                  <c:v>426.96199999999914</c:v>
                </c:pt>
                <c:pt idx="218">
                  <c:v>426.96199999999914</c:v>
                </c:pt>
                <c:pt idx="219">
                  <c:v>426.96199999999914</c:v>
                </c:pt>
                <c:pt idx="220">
                  <c:v>458.11200000000002</c:v>
                </c:pt>
                <c:pt idx="221">
                  <c:v>458.11200000000002</c:v>
                </c:pt>
                <c:pt idx="222">
                  <c:v>399.202</c:v>
                </c:pt>
                <c:pt idx="223">
                  <c:v>399.202</c:v>
                </c:pt>
                <c:pt idx="224">
                  <c:v>426.96199999999914</c:v>
                </c:pt>
                <c:pt idx="225">
                  <c:v>426.96199999999914</c:v>
                </c:pt>
                <c:pt idx="226">
                  <c:v>439.66199999999969</c:v>
                </c:pt>
                <c:pt idx="227">
                  <c:v>426.96199999999914</c:v>
                </c:pt>
                <c:pt idx="228">
                  <c:v>426.96199999999914</c:v>
                </c:pt>
              </c:numCache>
            </c:numRef>
          </c:xVal>
          <c:yVal>
            <c:numRef>
              <c:f>'c880_graphs'!$G$133:$G$361</c:f>
              <c:numCache>
                <c:formatCode>0.00</c:formatCode>
                <c:ptCount val="229"/>
                <c:pt idx="0">
                  <c:v>10.297999999999998</c:v>
                </c:pt>
                <c:pt idx="1">
                  <c:v>33.650000000000006</c:v>
                </c:pt>
                <c:pt idx="2">
                  <c:v>30.07</c:v>
                </c:pt>
                <c:pt idx="3">
                  <c:v>19.189999999999987</c:v>
                </c:pt>
                <c:pt idx="4">
                  <c:v>30.07</c:v>
                </c:pt>
                <c:pt idx="5">
                  <c:v>19.189999999999987</c:v>
                </c:pt>
                <c:pt idx="6">
                  <c:v>30.07</c:v>
                </c:pt>
                <c:pt idx="7">
                  <c:v>19.189999999999987</c:v>
                </c:pt>
                <c:pt idx="8">
                  <c:v>30.07</c:v>
                </c:pt>
                <c:pt idx="9">
                  <c:v>10.297999999999998</c:v>
                </c:pt>
                <c:pt idx="10">
                  <c:v>33.650000000000006</c:v>
                </c:pt>
                <c:pt idx="11">
                  <c:v>19.189999999999987</c:v>
                </c:pt>
                <c:pt idx="12">
                  <c:v>44.02000000000001</c:v>
                </c:pt>
                <c:pt idx="13">
                  <c:v>14.64</c:v>
                </c:pt>
                <c:pt idx="14">
                  <c:v>19.189999999999987</c:v>
                </c:pt>
                <c:pt idx="15">
                  <c:v>30.07</c:v>
                </c:pt>
                <c:pt idx="16">
                  <c:v>33.650000000000006</c:v>
                </c:pt>
                <c:pt idx="17">
                  <c:v>19.189999999999987</c:v>
                </c:pt>
                <c:pt idx="18">
                  <c:v>30.07</c:v>
                </c:pt>
                <c:pt idx="19">
                  <c:v>19.189999999999987</c:v>
                </c:pt>
                <c:pt idx="20">
                  <c:v>10.297999999999998</c:v>
                </c:pt>
                <c:pt idx="21">
                  <c:v>19.189999999999987</c:v>
                </c:pt>
                <c:pt idx="22">
                  <c:v>10.297999999999998</c:v>
                </c:pt>
                <c:pt idx="23">
                  <c:v>19.189999999999987</c:v>
                </c:pt>
                <c:pt idx="24">
                  <c:v>10.297999999999998</c:v>
                </c:pt>
                <c:pt idx="25">
                  <c:v>33.650000000000006</c:v>
                </c:pt>
                <c:pt idx="26">
                  <c:v>29.639999999999993</c:v>
                </c:pt>
                <c:pt idx="27">
                  <c:v>19.189999999999987</c:v>
                </c:pt>
                <c:pt idx="28">
                  <c:v>33.650000000000006</c:v>
                </c:pt>
                <c:pt idx="29">
                  <c:v>33.650000000000006</c:v>
                </c:pt>
                <c:pt idx="30">
                  <c:v>33.650000000000006</c:v>
                </c:pt>
                <c:pt idx="31">
                  <c:v>19.189999999999987</c:v>
                </c:pt>
                <c:pt idx="32">
                  <c:v>19.189999999999987</c:v>
                </c:pt>
                <c:pt idx="33">
                  <c:v>30.07</c:v>
                </c:pt>
                <c:pt idx="34">
                  <c:v>33.650000000000006</c:v>
                </c:pt>
                <c:pt idx="35">
                  <c:v>19.189999999999987</c:v>
                </c:pt>
                <c:pt idx="36">
                  <c:v>30.07</c:v>
                </c:pt>
                <c:pt idx="37">
                  <c:v>19.189999999999987</c:v>
                </c:pt>
                <c:pt idx="38">
                  <c:v>10.297999999999998</c:v>
                </c:pt>
                <c:pt idx="39">
                  <c:v>19.189999999999987</c:v>
                </c:pt>
                <c:pt idx="40">
                  <c:v>19.189999999999987</c:v>
                </c:pt>
                <c:pt idx="41">
                  <c:v>14.64</c:v>
                </c:pt>
                <c:pt idx="42">
                  <c:v>24.17</c:v>
                </c:pt>
                <c:pt idx="43">
                  <c:v>33.650000000000006</c:v>
                </c:pt>
                <c:pt idx="44">
                  <c:v>10.297999999999998</c:v>
                </c:pt>
                <c:pt idx="45">
                  <c:v>19.189999999999987</c:v>
                </c:pt>
                <c:pt idx="46">
                  <c:v>33.650000000000006</c:v>
                </c:pt>
                <c:pt idx="47">
                  <c:v>33.650000000000006</c:v>
                </c:pt>
                <c:pt idx="48">
                  <c:v>33.650000000000006</c:v>
                </c:pt>
                <c:pt idx="49">
                  <c:v>30.07</c:v>
                </c:pt>
                <c:pt idx="50">
                  <c:v>33.650000000000006</c:v>
                </c:pt>
                <c:pt idx="51">
                  <c:v>19.189999999999987</c:v>
                </c:pt>
                <c:pt idx="52">
                  <c:v>19.189999999999987</c:v>
                </c:pt>
                <c:pt idx="53">
                  <c:v>19.189999999999987</c:v>
                </c:pt>
                <c:pt idx="54">
                  <c:v>19.189999999999987</c:v>
                </c:pt>
                <c:pt idx="55">
                  <c:v>30.07</c:v>
                </c:pt>
                <c:pt idx="56">
                  <c:v>19.189999999999987</c:v>
                </c:pt>
                <c:pt idx="57">
                  <c:v>10.297999999999998</c:v>
                </c:pt>
                <c:pt idx="58">
                  <c:v>19.189999999999987</c:v>
                </c:pt>
                <c:pt idx="59">
                  <c:v>33.650000000000006</c:v>
                </c:pt>
                <c:pt idx="60">
                  <c:v>33.650000000000006</c:v>
                </c:pt>
                <c:pt idx="61">
                  <c:v>33.650000000000006</c:v>
                </c:pt>
                <c:pt idx="62">
                  <c:v>19.189999999999987</c:v>
                </c:pt>
                <c:pt idx="63">
                  <c:v>19.189999999999987</c:v>
                </c:pt>
                <c:pt idx="64">
                  <c:v>10.297999999999998</c:v>
                </c:pt>
                <c:pt idx="65">
                  <c:v>19.189999999999987</c:v>
                </c:pt>
                <c:pt idx="66">
                  <c:v>10.297999999999998</c:v>
                </c:pt>
                <c:pt idx="67">
                  <c:v>24.17</c:v>
                </c:pt>
                <c:pt idx="68">
                  <c:v>10.297999999999998</c:v>
                </c:pt>
                <c:pt idx="69">
                  <c:v>30.07</c:v>
                </c:pt>
                <c:pt idx="70">
                  <c:v>33.650000000000006</c:v>
                </c:pt>
                <c:pt idx="71">
                  <c:v>19.189999999999987</c:v>
                </c:pt>
                <c:pt idx="72">
                  <c:v>19.189999999999987</c:v>
                </c:pt>
                <c:pt idx="73">
                  <c:v>19.189999999999987</c:v>
                </c:pt>
                <c:pt idx="74">
                  <c:v>19.189999999999987</c:v>
                </c:pt>
                <c:pt idx="75">
                  <c:v>30.07</c:v>
                </c:pt>
                <c:pt idx="76">
                  <c:v>10.297999999999998</c:v>
                </c:pt>
                <c:pt idx="77">
                  <c:v>33.650000000000006</c:v>
                </c:pt>
                <c:pt idx="78">
                  <c:v>19.189999999999987</c:v>
                </c:pt>
                <c:pt idx="79">
                  <c:v>56.14</c:v>
                </c:pt>
                <c:pt idx="80">
                  <c:v>19.189999999999987</c:v>
                </c:pt>
                <c:pt idx="81">
                  <c:v>14.64</c:v>
                </c:pt>
                <c:pt idx="82">
                  <c:v>19.189999999999987</c:v>
                </c:pt>
                <c:pt idx="83">
                  <c:v>33.650000000000006</c:v>
                </c:pt>
                <c:pt idx="84">
                  <c:v>33.650000000000006</c:v>
                </c:pt>
                <c:pt idx="85">
                  <c:v>33.650000000000006</c:v>
                </c:pt>
                <c:pt idx="86">
                  <c:v>30.07</c:v>
                </c:pt>
                <c:pt idx="87">
                  <c:v>33.650000000000006</c:v>
                </c:pt>
                <c:pt idx="88">
                  <c:v>19.189999999999987</c:v>
                </c:pt>
                <c:pt idx="89">
                  <c:v>30.07</c:v>
                </c:pt>
                <c:pt idx="90">
                  <c:v>19.189999999999987</c:v>
                </c:pt>
                <c:pt idx="91">
                  <c:v>10.297999999999998</c:v>
                </c:pt>
                <c:pt idx="92">
                  <c:v>19.189999999999987</c:v>
                </c:pt>
                <c:pt idx="93">
                  <c:v>10.297999999999998</c:v>
                </c:pt>
                <c:pt idx="94">
                  <c:v>19.189999999999987</c:v>
                </c:pt>
                <c:pt idx="95">
                  <c:v>10.297999999999998</c:v>
                </c:pt>
                <c:pt idx="96">
                  <c:v>33.650000000000006</c:v>
                </c:pt>
                <c:pt idx="97">
                  <c:v>29.639999999999993</c:v>
                </c:pt>
                <c:pt idx="98">
                  <c:v>19.189999999999987</c:v>
                </c:pt>
                <c:pt idx="99">
                  <c:v>33.650000000000006</c:v>
                </c:pt>
                <c:pt idx="100">
                  <c:v>33.650000000000006</c:v>
                </c:pt>
                <c:pt idx="101">
                  <c:v>33.650000000000006</c:v>
                </c:pt>
                <c:pt idx="102">
                  <c:v>30.07</c:v>
                </c:pt>
                <c:pt idx="103">
                  <c:v>33.650000000000006</c:v>
                </c:pt>
                <c:pt idx="104">
                  <c:v>19.189999999999987</c:v>
                </c:pt>
                <c:pt idx="105">
                  <c:v>19.189999999999987</c:v>
                </c:pt>
                <c:pt idx="106">
                  <c:v>19.010000000000005</c:v>
                </c:pt>
                <c:pt idx="107">
                  <c:v>19.189999999999987</c:v>
                </c:pt>
                <c:pt idx="108">
                  <c:v>19.189999999999987</c:v>
                </c:pt>
                <c:pt idx="109">
                  <c:v>19.189999999999987</c:v>
                </c:pt>
                <c:pt idx="110">
                  <c:v>19.189999999999987</c:v>
                </c:pt>
                <c:pt idx="111">
                  <c:v>19.189999999999987</c:v>
                </c:pt>
                <c:pt idx="112">
                  <c:v>19.189999999999987</c:v>
                </c:pt>
                <c:pt idx="113">
                  <c:v>10.297999999999998</c:v>
                </c:pt>
                <c:pt idx="114">
                  <c:v>14.64</c:v>
                </c:pt>
                <c:pt idx="115">
                  <c:v>24.17</c:v>
                </c:pt>
                <c:pt idx="116">
                  <c:v>19.189999999999987</c:v>
                </c:pt>
                <c:pt idx="117">
                  <c:v>10.297999999999998</c:v>
                </c:pt>
                <c:pt idx="118">
                  <c:v>19.189999999999987</c:v>
                </c:pt>
                <c:pt idx="119">
                  <c:v>33.650000000000006</c:v>
                </c:pt>
                <c:pt idx="120">
                  <c:v>33.650000000000006</c:v>
                </c:pt>
                <c:pt idx="121">
                  <c:v>14.64</c:v>
                </c:pt>
                <c:pt idx="122">
                  <c:v>33.650000000000006</c:v>
                </c:pt>
                <c:pt idx="123">
                  <c:v>33.650000000000006</c:v>
                </c:pt>
                <c:pt idx="124">
                  <c:v>33.650000000000006</c:v>
                </c:pt>
                <c:pt idx="125">
                  <c:v>10.297999999999998</c:v>
                </c:pt>
                <c:pt idx="126">
                  <c:v>19.189999999999987</c:v>
                </c:pt>
                <c:pt idx="127">
                  <c:v>24.17</c:v>
                </c:pt>
                <c:pt idx="128">
                  <c:v>10.297999999999998</c:v>
                </c:pt>
                <c:pt idx="129">
                  <c:v>33.650000000000006</c:v>
                </c:pt>
                <c:pt idx="130">
                  <c:v>19.189999999999987</c:v>
                </c:pt>
                <c:pt idx="131">
                  <c:v>44.02000000000001</c:v>
                </c:pt>
                <c:pt idx="132">
                  <c:v>33.650000000000006</c:v>
                </c:pt>
                <c:pt idx="133">
                  <c:v>10.297999999999998</c:v>
                </c:pt>
                <c:pt idx="134">
                  <c:v>33.650000000000006</c:v>
                </c:pt>
                <c:pt idx="135">
                  <c:v>24.17</c:v>
                </c:pt>
                <c:pt idx="136">
                  <c:v>19.189999999999987</c:v>
                </c:pt>
                <c:pt idx="137">
                  <c:v>19.189999999999987</c:v>
                </c:pt>
                <c:pt idx="138">
                  <c:v>44.02000000000001</c:v>
                </c:pt>
                <c:pt idx="139">
                  <c:v>33.650000000000006</c:v>
                </c:pt>
                <c:pt idx="140">
                  <c:v>10.297999999999998</c:v>
                </c:pt>
                <c:pt idx="141">
                  <c:v>19.189999999999987</c:v>
                </c:pt>
                <c:pt idx="142">
                  <c:v>24.17</c:v>
                </c:pt>
                <c:pt idx="143">
                  <c:v>30.07</c:v>
                </c:pt>
                <c:pt idx="144">
                  <c:v>19.189999999999987</c:v>
                </c:pt>
                <c:pt idx="145">
                  <c:v>30.07</c:v>
                </c:pt>
                <c:pt idx="146">
                  <c:v>19.189999999999987</c:v>
                </c:pt>
                <c:pt idx="147">
                  <c:v>24.17</c:v>
                </c:pt>
                <c:pt idx="148">
                  <c:v>10.297999999999998</c:v>
                </c:pt>
                <c:pt idx="149">
                  <c:v>24.17</c:v>
                </c:pt>
                <c:pt idx="150">
                  <c:v>24.17</c:v>
                </c:pt>
                <c:pt idx="151">
                  <c:v>24.17</c:v>
                </c:pt>
                <c:pt idx="152">
                  <c:v>14.64</c:v>
                </c:pt>
                <c:pt idx="153">
                  <c:v>24.17</c:v>
                </c:pt>
                <c:pt idx="154">
                  <c:v>19.189999999999987</c:v>
                </c:pt>
                <c:pt idx="155">
                  <c:v>19.189999999999987</c:v>
                </c:pt>
                <c:pt idx="156">
                  <c:v>19.189999999999987</c:v>
                </c:pt>
                <c:pt idx="157">
                  <c:v>10.297999999999998</c:v>
                </c:pt>
                <c:pt idx="158">
                  <c:v>33.650000000000006</c:v>
                </c:pt>
                <c:pt idx="159">
                  <c:v>19.189999999999987</c:v>
                </c:pt>
                <c:pt idx="160">
                  <c:v>44.02000000000001</c:v>
                </c:pt>
                <c:pt idx="161">
                  <c:v>10.297999999999998</c:v>
                </c:pt>
                <c:pt idx="162">
                  <c:v>19.189999999999987</c:v>
                </c:pt>
                <c:pt idx="163">
                  <c:v>33.650000000000006</c:v>
                </c:pt>
                <c:pt idx="164">
                  <c:v>24.17</c:v>
                </c:pt>
                <c:pt idx="165">
                  <c:v>10.297999999999998</c:v>
                </c:pt>
                <c:pt idx="166">
                  <c:v>33.650000000000006</c:v>
                </c:pt>
                <c:pt idx="167">
                  <c:v>19.189999999999987</c:v>
                </c:pt>
                <c:pt idx="168">
                  <c:v>14.64</c:v>
                </c:pt>
                <c:pt idx="169">
                  <c:v>44.02000000000001</c:v>
                </c:pt>
                <c:pt idx="170">
                  <c:v>33.650000000000006</c:v>
                </c:pt>
                <c:pt idx="171">
                  <c:v>10.297999999999998</c:v>
                </c:pt>
                <c:pt idx="172">
                  <c:v>33.650000000000006</c:v>
                </c:pt>
                <c:pt idx="173">
                  <c:v>14.64</c:v>
                </c:pt>
                <c:pt idx="174">
                  <c:v>24.17</c:v>
                </c:pt>
                <c:pt idx="175">
                  <c:v>10.297999999999998</c:v>
                </c:pt>
                <c:pt idx="176">
                  <c:v>33.650000000000006</c:v>
                </c:pt>
                <c:pt idx="177">
                  <c:v>19.189999999999987</c:v>
                </c:pt>
                <c:pt idx="178">
                  <c:v>44.02000000000001</c:v>
                </c:pt>
                <c:pt idx="179">
                  <c:v>33.650000000000006</c:v>
                </c:pt>
                <c:pt idx="180">
                  <c:v>10.297999999999998</c:v>
                </c:pt>
                <c:pt idx="181">
                  <c:v>33.650000000000006</c:v>
                </c:pt>
                <c:pt idx="182">
                  <c:v>14.64</c:v>
                </c:pt>
                <c:pt idx="183">
                  <c:v>14.64</c:v>
                </c:pt>
                <c:pt idx="184">
                  <c:v>33.650000000000006</c:v>
                </c:pt>
                <c:pt idx="185">
                  <c:v>33.650000000000006</c:v>
                </c:pt>
                <c:pt idx="186">
                  <c:v>10.297999999999998</c:v>
                </c:pt>
                <c:pt idx="187">
                  <c:v>33.650000000000006</c:v>
                </c:pt>
                <c:pt idx="188">
                  <c:v>10.297999999999998</c:v>
                </c:pt>
                <c:pt idx="189">
                  <c:v>24.17</c:v>
                </c:pt>
                <c:pt idx="190">
                  <c:v>19.189999999999987</c:v>
                </c:pt>
                <c:pt idx="191">
                  <c:v>10.297999999999998</c:v>
                </c:pt>
                <c:pt idx="192">
                  <c:v>19.189999999999987</c:v>
                </c:pt>
                <c:pt idx="193">
                  <c:v>30.07</c:v>
                </c:pt>
                <c:pt idx="194">
                  <c:v>24.17</c:v>
                </c:pt>
                <c:pt idx="195">
                  <c:v>10.297999999999998</c:v>
                </c:pt>
                <c:pt idx="196">
                  <c:v>24.17</c:v>
                </c:pt>
                <c:pt idx="197">
                  <c:v>14.64</c:v>
                </c:pt>
                <c:pt idx="198">
                  <c:v>33.650000000000006</c:v>
                </c:pt>
                <c:pt idx="199">
                  <c:v>10.297999999999998</c:v>
                </c:pt>
                <c:pt idx="200">
                  <c:v>10.297999999999998</c:v>
                </c:pt>
                <c:pt idx="201">
                  <c:v>30.07</c:v>
                </c:pt>
                <c:pt idx="202">
                  <c:v>10.297999999999998</c:v>
                </c:pt>
                <c:pt idx="203">
                  <c:v>33.650000000000006</c:v>
                </c:pt>
                <c:pt idx="204">
                  <c:v>10.297999999999998</c:v>
                </c:pt>
                <c:pt idx="205">
                  <c:v>19.189999999999987</c:v>
                </c:pt>
                <c:pt idx="206">
                  <c:v>33.650000000000006</c:v>
                </c:pt>
                <c:pt idx="207">
                  <c:v>10.297999999999998</c:v>
                </c:pt>
                <c:pt idx="208">
                  <c:v>44.02000000000001</c:v>
                </c:pt>
                <c:pt idx="209">
                  <c:v>30.07</c:v>
                </c:pt>
                <c:pt idx="210">
                  <c:v>30.07</c:v>
                </c:pt>
                <c:pt idx="211">
                  <c:v>30.07</c:v>
                </c:pt>
                <c:pt idx="212">
                  <c:v>19.189999999999987</c:v>
                </c:pt>
                <c:pt idx="213">
                  <c:v>14.64</c:v>
                </c:pt>
                <c:pt idx="214">
                  <c:v>30.07</c:v>
                </c:pt>
                <c:pt idx="215">
                  <c:v>10.297999999999998</c:v>
                </c:pt>
                <c:pt idx="216">
                  <c:v>19.189999999999987</c:v>
                </c:pt>
                <c:pt idx="217">
                  <c:v>33.650000000000006</c:v>
                </c:pt>
                <c:pt idx="218">
                  <c:v>19.189999999999987</c:v>
                </c:pt>
                <c:pt idx="219">
                  <c:v>19.189999999999987</c:v>
                </c:pt>
                <c:pt idx="220">
                  <c:v>10.297999999999998</c:v>
                </c:pt>
                <c:pt idx="221">
                  <c:v>19.189999999999987</c:v>
                </c:pt>
                <c:pt idx="222">
                  <c:v>10.297999999999998</c:v>
                </c:pt>
                <c:pt idx="223">
                  <c:v>35.01</c:v>
                </c:pt>
                <c:pt idx="224">
                  <c:v>33.650000000000006</c:v>
                </c:pt>
                <c:pt idx="225">
                  <c:v>19.189999999999987</c:v>
                </c:pt>
                <c:pt idx="226">
                  <c:v>10.297999999999998</c:v>
                </c:pt>
                <c:pt idx="227">
                  <c:v>33.650000000000006</c:v>
                </c:pt>
                <c:pt idx="228">
                  <c:v>19.189999999999987</c:v>
                </c:pt>
              </c:numCache>
            </c:numRef>
          </c:yVal>
          <c:smooth val="0"/>
        </c:ser>
        <c:ser>
          <c:idx val="1"/>
          <c:order val="1"/>
          <c:tx>
            <c:v>High voltage gates</c:v>
          </c:tx>
          <c:spPr>
            <a:ln w="28575">
              <a:noFill/>
            </a:ln>
          </c:spPr>
          <c:marker>
            <c:symbol val="square"/>
            <c:size val="2"/>
          </c:marker>
          <c:xVal>
            <c:numRef>
              <c:f>'c880_graphs'!$K$2:$K$132</c:f>
              <c:numCache>
                <c:formatCode>0.00</c:formatCode>
                <c:ptCount val="131"/>
                <c:pt idx="0">
                  <c:v>1.0339757656912893E-13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9.5419999999999696</c:v>
                </c:pt>
                <c:pt idx="5">
                  <c:v>55.182000000000201</c:v>
                </c:pt>
                <c:pt idx="6">
                  <c:v>0</c:v>
                </c:pt>
                <c:pt idx="7">
                  <c:v>0</c:v>
                </c:pt>
                <c:pt idx="8">
                  <c:v>122.78200000000001</c:v>
                </c:pt>
                <c:pt idx="9">
                  <c:v>122.78200000000001</c:v>
                </c:pt>
                <c:pt idx="10">
                  <c:v>69.592000000000098</c:v>
                </c:pt>
                <c:pt idx="11">
                  <c:v>55.182000000000201</c:v>
                </c:pt>
                <c:pt idx="12">
                  <c:v>459.09199999999908</c:v>
                </c:pt>
                <c:pt idx="13">
                  <c:v>84.872000000000043</c:v>
                </c:pt>
                <c:pt idx="14">
                  <c:v>84.872000000000043</c:v>
                </c:pt>
                <c:pt idx="15">
                  <c:v>128.072</c:v>
                </c:pt>
                <c:pt idx="16">
                  <c:v>0</c:v>
                </c:pt>
                <c:pt idx="17">
                  <c:v>0</c:v>
                </c:pt>
                <c:pt idx="18">
                  <c:v>25.1120000000003</c:v>
                </c:pt>
                <c:pt idx="19">
                  <c:v>25.1120000000003</c:v>
                </c:pt>
                <c:pt idx="20">
                  <c:v>0</c:v>
                </c:pt>
                <c:pt idx="21">
                  <c:v>0</c:v>
                </c:pt>
                <c:pt idx="22">
                  <c:v>28.562000000000189</c:v>
                </c:pt>
                <c:pt idx="23">
                  <c:v>11.542000000000199</c:v>
                </c:pt>
                <c:pt idx="24">
                  <c:v>0</c:v>
                </c:pt>
                <c:pt idx="25">
                  <c:v>0</c:v>
                </c:pt>
                <c:pt idx="26">
                  <c:v>0.31200000000009231</c:v>
                </c:pt>
                <c:pt idx="27">
                  <c:v>0.31200000000019501</c:v>
                </c:pt>
                <c:pt idx="28">
                  <c:v>0.31200000000019501</c:v>
                </c:pt>
                <c:pt idx="29">
                  <c:v>10.382000000000104</c:v>
                </c:pt>
                <c:pt idx="30">
                  <c:v>64.222000000000079</c:v>
                </c:pt>
                <c:pt idx="31">
                  <c:v>11.472000000000223</c:v>
                </c:pt>
                <c:pt idx="32">
                  <c:v>119.85199999999999</c:v>
                </c:pt>
                <c:pt idx="33">
                  <c:v>41.8320000000002</c:v>
                </c:pt>
                <c:pt idx="34">
                  <c:v>25.112000000000201</c:v>
                </c:pt>
                <c:pt idx="35">
                  <c:v>25.1120000000003</c:v>
                </c:pt>
                <c:pt idx="36">
                  <c:v>25.1120000000003</c:v>
                </c:pt>
                <c:pt idx="37">
                  <c:v>78.952000000000183</c:v>
                </c:pt>
                <c:pt idx="38">
                  <c:v>59.852000000000196</c:v>
                </c:pt>
                <c:pt idx="39">
                  <c:v>168.232</c:v>
                </c:pt>
                <c:pt idx="40">
                  <c:v>55.182000000000201</c:v>
                </c:pt>
                <c:pt idx="41">
                  <c:v>55.182000000000201</c:v>
                </c:pt>
                <c:pt idx="42">
                  <c:v>71.9020000000002</c:v>
                </c:pt>
                <c:pt idx="43">
                  <c:v>55.182000000000301</c:v>
                </c:pt>
                <c:pt idx="44">
                  <c:v>55.182000000000201</c:v>
                </c:pt>
                <c:pt idx="45">
                  <c:v>55.182000000000201</c:v>
                </c:pt>
                <c:pt idx="46">
                  <c:v>109.02200000000001</c:v>
                </c:pt>
                <c:pt idx="47">
                  <c:v>89.922000000000281</c:v>
                </c:pt>
                <c:pt idx="48">
                  <c:v>198.30200000000031</c:v>
                </c:pt>
                <c:pt idx="49">
                  <c:v>0</c:v>
                </c:pt>
                <c:pt idx="50">
                  <c:v>0</c:v>
                </c:pt>
                <c:pt idx="51">
                  <c:v>10.1320000000002</c:v>
                </c:pt>
                <c:pt idx="52">
                  <c:v>26.8520000000001</c:v>
                </c:pt>
                <c:pt idx="53">
                  <c:v>10.1320000000002</c:v>
                </c:pt>
                <c:pt idx="54">
                  <c:v>10.132000000000099</c:v>
                </c:pt>
                <c:pt idx="55">
                  <c:v>13.4320000000001</c:v>
                </c:pt>
                <c:pt idx="56">
                  <c:v>23.502000000000102</c:v>
                </c:pt>
                <c:pt idx="57">
                  <c:v>10.382000000000104</c:v>
                </c:pt>
                <c:pt idx="58">
                  <c:v>77.342000000000098</c:v>
                </c:pt>
                <c:pt idx="59">
                  <c:v>0.31200000000009231</c:v>
                </c:pt>
                <c:pt idx="60">
                  <c:v>10.132000000000099</c:v>
                </c:pt>
                <c:pt idx="61">
                  <c:v>99.322000000000088</c:v>
                </c:pt>
                <c:pt idx="62">
                  <c:v>0</c:v>
                </c:pt>
                <c:pt idx="63">
                  <c:v>0</c:v>
                </c:pt>
                <c:pt idx="64">
                  <c:v>7.4300000000000503</c:v>
                </c:pt>
                <c:pt idx="65">
                  <c:v>7.4300000000000503</c:v>
                </c:pt>
                <c:pt idx="66">
                  <c:v>0</c:v>
                </c:pt>
                <c:pt idx="67">
                  <c:v>0</c:v>
                </c:pt>
                <c:pt idx="68">
                  <c:v>0.46000000000012004</c:v>
                </c:pt>
                <c:pt idx="69">
                  <c:v>0.46000000000012004</c:v>
                </c:pt>
                <c:pt idx="70">
                  <c:v>0</c:v>
                </c:pt>
                <c:pt idx="71">
                  <c:v>0</c:v>
                </c:pt>
                <c:pt idx="72">
                  <c:v>17.680000000000099</c:v>
                </c:pt>
                <c:pt idx="73">
                  <c:v>0.46000000000012004</c:v>
                </c:pt>
                <c:pt idx="74">
                  <c:v>0.46000000000001701</c:v>
                </c:pt>
                <c:pt idx="75">
                  <c:v>5.9300000000001107</c:v>
                </c:pt>
                <c:pt idx="76">
                  <c:v>10.5020000000001</c:v>
                </c:pt>
                <c:pt idx="77">
                  <c:v>7.4300000000001534</c:v>
                </c:pt>
                <c:pt idx="78">
                  <c:v>7.4300000000000503</c:v>
                </c:pt>
                <c:pt idx="79">
                  <c:v>12.9000000000001</c:v>
                </c:pt>
                <c:pt idx="80">
                  <c:v>11.952000000000227</c:v>
                </c:pt>
                <c:pt idx="81">
                  <c:v>28.6720000000001</c:v>
                </c:pt>
                <c:pt idx="82">
                  <c:v>324.66200000000032</c:v>
                </c:pt>
                <c:pt idx="83">
                  <c:v>11.952000000000227</c:v>
                </c:pt>
                <c:pt idx="84">
                  <c:v>11.952000000000227</c:v>
                </c:pt>
                <c:pt idx="85">
                  <c:v>11.952000000000227</c:v>
                </c:pt>
                <c:pt idx="86">
                  <c:v>17.422000000000089</c:v>
                </c:pt>
                <c:pt idx="87">
                  <c:v>5.7920000000001624</c:v>
                </c:pt>
                <c:pt idx="88">
                  <c:v>5.7920000000002601</c:v>
                </c:pt>
                <c:pt idx="89">
                  <c:v>123.94200000000002</c:v>
                </c:pt>
                <c:pt idx="90">
                  <c:v>0</c:v>
                </c:pt>
                <c:pt idx="91">
                  <c:v>20.9</c:v>
                </c:pt>
                <c:pt idx="92">
                  <c:v>300.25200000000001</c:v>
                </c:pt>
                <c:pt idx="93">
                  <c:v>1.0339757656912893E-13</c:v>
                </c:pt>
                <c:pt idx="94">
                  <c:v>1.0339757656912893E-13</c:v>
                </c:pt>
                <c:pt idx="95">
                  <c:v>0</c:v>
                </c:pt>
                <c:pt idx="96">
                  <c:v>1.0339757656912893E-13</c:v>
                </c:pt>
                <c:pt idx="97">
                  <c:v>8.1400000000000379</c:v>
                </c:pt>
                <c:pt idx="98">
                  <c:v>8.1400000000001178</c:v>
                </c:pt>
                <c:pt idx="99">
                  <c:v>10.480000000000199</c:v>
                </c:pt>
                <c:pt idx="100">
                  <c:v>10.480000000000199</c:v>
                </c:pt>
                <c:pt idx="101">
                  <c:v>10.480000000000199</c:v>
                </c:pt>
                <c:pt idx="102">
                  <c:v>10.480000000000199</c:v>
                </c:pt>
                <c:pt idx="103">
                  <c:v>1.0339757656912893E-13</c:v>
                </c:pt>
                <c:pt idx="104">
                  <c:v>1.0339757656912893E-13</c:v>
                </c:pt>
                <c:pt idx="105">
                  <c:v>1.0339757656912893E-13</c:v>
                </c:pt>
                <c:pt idx="106">
                  <c:v>2.0679515313825934E-13</c:v>
                </c:pt>
                <c:pt idx="107">
                  <c:v>12.3700000000001</c:v>
                </c:pt>
                <c:pt idx="108">
                  <c:v>11.7000000000002</c:v>
                </c:pt>
                <c:pt idx="109">
                  <c:v>11.700000000000101</c:v>
                </c:pt>
                <c:pt idx="110">
                  <c:v>0.31200000000009231</c:v>
                </c:pt>
                <c:pt idx="111">
                  <c:v>8.3620000000001795</c:v>
                </c:pt>
                <c:pt idx="112">
                  <c:v>8.3620000000001795</c:v>
                </c:pt>
                <c:pt idx="113">
                  <c:v>0.31200000000019501</c:v>
                </c:pt>
                <c:pt idx="114">
                  <c:v>5.4700000000000903</c:v>
                </c:pt>
                <c:pt idx="115">
                  <c:v>5.4700000000001934</c:v>
                </c:pt>
                <c:pt idx="116">
                  <c:v>5.4700000000000903</c:v>
                </c:pt>
                <c:pt idx="117">
                  <c:v>8.1400000000001178</c:v>
                </c:pt>
                <c:pt idx="118">
                  <c:v>130.99</c:v>
                </c:pt>
                <c:pt idx="119">
                  <c:v>186.99200000000027</c:v>
                </c:pt>
                <c:pt idx="120">
                  <c:v>131.44999999999999</c:v>
                </c:pt>
                <c:pt idx="121">
                  <c:v>89.522000000000048</c:v>
                </c:pt>
                <c:pt idx="122">
                  <c:v>89.522000000000048</c:v>
                </c:pt>
                <c:pt idx="123">
                  <c:v>179.37200000000001</c:v>
                </c:pt>
                <c:pt idx="124">
                  <c:v>5.7920000000001624</c:v>
                </c:pt>
                <c:pt idx="125">
                  <c:v>5.7920000000001624</c:v>
                </c:pt>
                <c:pt idx="126">
                  <c:v>5.7920000000001624</c:v>
                </c:pt>
                <c:pt idx="127">
                  <c:v>18.492000000000086</c:v>
                </c:pt>
                <c:pt idx="128">
                  <c:v>10.480000000000199</c:v>
                </c:pt>
                <c:pt idx="129">
                  <c:v>5.4700000000000903</c:v>
                </c:pt>
                <c:pt idx="130">
                  <c:v>0.31200000000019501</c:v>
                </c:pt>
              </c:numCache>
            </c:numRef>
          </c:xVal>
          <c:yVal>
            <c:numRef>
              <c:f>'c880_graphs'!$G$2:$G$132</c:f>
              <c:numCache>
                <c:formatCode>0.00</c:formatCode>
                <c:ptCount val="131"/>
                <c:pt idx="0">
                  <c:v>30.07</c:v>
                </c:pt>
                <c:pt idx="1">
                  <c:v>33.650000000000006</c:v>
                </c:pt>
                <c:pt idx="2">
                  <c:v>19.189999999999987</c:v>
                </c:pt>
                <c:pt idx="3">
                  <c:v>30.07</c:v>
                </c:pt>
                <c:pt idx="4">
                  <c:v>19.189999999999987</c:v>
                </c:pt>
                <c:pt idx="5">
                  <c:v>10.297999999999998</c:v>
                </c:pt>
                <c:pt idx="6">
                  <c:v>19.189999999999987</c:v>
                </c:pt>
                <c:pt idx="7">
                  <c:v>10.297999999999998</c:v>
                </c:pt>
                <c:pt idx="8">
                  <c:v>19.189999999999987</c:v>
                </c:pt>
                <c:pt idx="9">
                  <c:v>10.297999999999998</c:v>
                </c:pt>
                <c:pt idx="10">
                  <c:v>33.650000000000006</c:v>
                </c:pt>
                <c:pt idx="11">
                  <c:v>29.639999999999993</c:v>
                </c:pt>
                <c:pt idx="12">
                  <c:v>19.189999999999987</c:v>
                </c:pt>
                <c:pt idx="13">
                  <c:v>33.650000000000006</c:v>
                </c:pt>
                <c:pt idx="14">
                  <c:v>33.650000000000006</c:v>
                </c:pt>
                <c:pt idx="15">
                  <c:v>33.650000000000006</c:v>
                </c:pt>
                <c:pt idx="16">
                  <c:v>29.639999999999993</c:v>
                </c:pt>
                <c:pt idx="17">
                  <c:v>19.189999999999987</c:v>
                </c:pt>
                <c:pt idx="18">
                  <c:v>24.17</c:v>
                </c:pt>
                <c:pt idx="19">
                  <c:v>14.64</c:v>
                </c:pt>
                <c:pt idx="20">
                  <c:v>29.639999999999993</c:v>
                </c:pt>
                <c:pt idx="21">
                  <c:v>19.189999999999987</c:v>
                </c:pt>
                <c:pt idx="22">
                  <c:v>14.64</c:v>
                </c:pt>
                <c:pt idx="23">
                  <c:v>44.02000000000001</c:v>
                </c:pt>
                <c:pt idx="24">
                  <c:v>29.639999999999993</c:v>
                </c:pt>
                <c:pt idx="25">
                  <c:v>19.189999999999987</c:v>
                </c:pt>
                <c:pt idx="26">
                  <c:v>29.639999999999993</c:v>
                </c:pt>
                <c:pt idx="27">
                  <c:v>38.560000000000009</c:v>
                </c:pt>
                <c:pt idx="28">
                  <c:v>33.650000000000006</c:v>
                </c:pt>
                <c:pt idx="29">
                  <c:v>33.650000000000006</c:v>
                </c:pt>
                <c:pt idx="30">
                  <c:v>10.297999999999998</c:v>
                </c:pt>
                <c:pt idx="31">
                  <c:v>19.189999999999987</c:v>
                </c:pt>
                <c:pt idx="32">
                  <c:v>19.189999999999987</c:v>
                </c:pt>
                <c:pt idx="33">
                  <c:v>29.639999999999993</c:v>
                </c:pt>
                <c:pt idx="34">
                  <c:v>35.01</c:v>
                </c:pt>
                <c:pt idx="35">
                  <c:v>33.650000000000006</c:v>
                </c:pt>
                <c:pt idx="36">
                  <c:v>33.650000000000006</c:v>
                </c:pt>
                <c:pt idx="37">
                  <c:v>10.297999999999998</c:v>
                </c:pt>
                <c:pt idx="38">
                  <c:v>19.189999999999987</c:v>
                </c:pt>
                <c:pt idx="39">
                  <c:v>19.189999999999987</c:v>
                </c:pt>
                <c:pt idx="40">
                  <c:v>24.17</c:v>
                </c:pt>
                <c:pt idx="41">
                  <c:v>14.64</c:v>
                </c:pt>
                <c:pt idx="42">
                  <c:v>29.639999999999993</c:v>
                </c:pt>
                <c:pt idx="43">
                  <c:v>35.01</c:v>
                </c:pt>
                <c:pt idx="44">
                  <c:v>33.650000000000006</c:v>
                </c:pt>
                <c:pt idx="45">
                  <c:v>33.650000000000006</c:v>
                </c:pt>
                <c:pt idx="46">
                  <c:v>10.297999999999998</c:v>
                </c:pt>
                <c:pt idx="47">
                  <c:v>19.189999999999987</c:v>
                </c:pt>
                <c:pt idx="48">
                  <c:v>19.189999999999987</c:v>
                </c:pt>
                <c:pt idx="49">
                  <c:v>29.639999999999993</c:v>
                </c:pt>
                <c:pt idx="50">
                  <c:v>19.189999999999987</c:v>
                </c:pt>
                <c:pt idx="51">
                  <c:v>24.17</c:v>
                </c:pt>
                <c:pt idx="52">
                  <c:v>29.639999999999993</c:v>
                </c:pt>
                <c:pt idx="53">
                  <c:v>14.64</c:v>
                </c:pt>
                <c:pt idx="54">
                  <c:v>35.01</c:v>
                </c:pt>
                <c:pt idx="55">
                  <c:v>33.650000000000006</c:v>
                </c:pt>
                <c:pt idx="56">
                  <c:v>33.650000000000006</c:v>
                </c:pt>
                <c:pt idx="57">
                  <c:v>44.120000000000012</c:v>
                </c:pt>
                <c:pt idx="58">
                  <c:v>10.297999999999998</c:v>
                </c:pt>
                <c:pt idx="59">
                  <c:v>67.649999999999991</c:v>
                </c:pt>
                <c:pt idx="60">
                  <c:v>19.189999999999987</c:v>
                </c:pt>
                <c:pt idx="61">
                  <c:v>19.189999999999987</c:v>
                </c:pt>
                <c:pt idx="62">
                  <c:v>29.639999999999993</c:v>
                </c:pt>
                <c:pt idx="63">
                  <c:v>19.189999999999987</c:v>
                </c:pt>
                <c:pt idx="64">
                  <c:v>10.297999999999998</c:v>
                </c:pt>
                <c:pt idx="65">
                  <c:v>44.02000000000001</c:v>
                </c:pt>
                <c:pt idx="66">
                  <c:v>29.639999999999993</c:v>
                </c:pt>
                <c:pt idx="67">
                  <c:v>19.189999999999987</c:v>
                </c:pt>
                <c:pt idx="68">
                  <c:v>29.639999999999993</c:v>
                </c:pt>
                <c:pt idx="69">
                  <c:v>14.64</c:v>
                </c:pt>
                <c:pt idx="70">
                  <c:v>29.639999999999993</c:v>
                </c:pt>
                <c:pt idx="71">
                  <c:v>19.189999999999987</c:v>
                </c:pt>
                <c:pt idx="72">
                  <c:v>34.660000000000011</c:v>
                </c:pt>
                <c:pt idx="73">
                  <c:v>35.01</c:v>
                </c:pt>
                <c:pt idx="74">
                  <c:v>19.189999999999987</c:v>
                </c:pt>
                <c:pt idx="75">
                  <c:v>19.189999999999987</c:v>
                </c:pt>
                <c:pt idx="76">
                  <c:v>24.17</c:v>
                </c:pt>
                <c:pt idx="77">
                  <c:v>38.560000000000009</c:v>
                </c:pt>
                <c:pt idx="78">
                  <c:v>19.189999999999987</c:v>
                </c:pt>
                <c:pt idx="79">
                  <c:v>19.189999999999987</c:v>
                </c:pt>
                <c:pt idx="80">
                  <c:v>24.17</c:v>
                </c:pt>
                <c:pt idx="81">
                  <c:v>29.639999999999993</c:v>
                </c:pt>
                <c:pt idx="82">
                  <c:v>19.010000000000005</c:v>
                </c:pt>
                <c:pt idx="83">
                  <c:v>14.64</c:v>
                </c:pt>
                <c:pt idx="84">
                  <c:v>35.01</c:v>
                </c:pt>
                <c:pt idx="85">
                  <c:v>19.189999999999987</c:v>
                </c:pt>
                <c:pt idx="86">
                  <c:v>19.189999999999987</c:v>
                </c:pt>
                <c:pt idx="87">
                  <c:v>57.720000000000013</c:v>
                </c:pt>
                <c:pt idx="88">
                  <c:v>33.650000000000006</c:v>
                </c:pt>
                <c:pt idx="89">
                  <c:v>19.189999999999987</c:v>
                </c:pt>
                <c:pt idx="90">
                  <c:v>24.17</c:v>
                </c:pt>
                <c:pt idx="91">
                  <c:v>29.639999999999993</c:v>
                </c:pt>
                <c:pt idx="92">
                  <c:v>33.100000000000009</c:v>
                </c:pt>
                <c:pt idx="93">
                  <c:v>14.64</c:v>
                </c:pt>
                <c:pt idx="94">
                  <c:v>35.01</c:v>
                </c:pt>
                <c:pt idx="95">
                  <c:v>19.189999999999987</c:v>
                </c:pt>
                <c:pt idx="96">
                  <c:v>51.540000000000006</c:v>
                </c:pt>
                <c:pt idx="97">
                  <c:v>30.07</c:v>
                </c:pt>
                <c:pt idx="98">
                  <c:v>10.297999999999998</c:v>
                </c:pt>
                <c:pt idx="99">
                  <c:v>19.189999999999987</c:v>
                </c:pt>
                <c:pt idx="100">
                  <c:v>19.189999999999987</c:v>
                </c:pt>
                <c:pt idx="101">
                  <c:v>14.64</c:v>
                </c:pt>
                <c:pt idx="102">
                  <c:v>19.189999999999987</c:v>
                </c:pt>
                <c:pt idx="103">
                  <c:v>30.07</c:v>
                </c:pt>
                <c:pt idx="104">
                  <c:v>33.650000000000006</c:v>
                </c:pt>
                <c:pt idx="105">
                  <c:v>19.189999999999987</c:v>
                </c:pt>
                <c:pt idx="106">
                  <c:v>30.07</c:v>
                </c:pt>
                <c:pt idx="107">
                  <c:v>10.297999999999998</c:v>
                </c:pt>
                <c:pt idx="108">
                  <c:v>34.660000000000011</c:v>
                </c:pt>
                <c:pt idx="109">
                  <c:v>10.297999999999998</c:v>
                </c:pt>
                <c:pt idx="110">
                  <c:v>35.01</c:v>
                </c:pt>
                <c:pt idx="111">
                  <c:v>10.297999999999998</c:v>
                </c:pt>
                <c:pt idx="112">
                  <c:v>19.189999999999987</c:v>
                </c:pt>
                <c:pt idx="113">
                  <c:v>33.650000000000006</c:v>
                </c:pt>
                <c:pt idx="114">
                  <c:v>19.189999999999987</c:v>
                </c:pt>
                <c:pt idx="115">
                  <c:v>34.660000000000011</c:v>
                </c:pt>
                <c:pt idx="116">
                  <c:v>30.07</c:v>
                </c:pt>
                <c:pt idx="117">
                  <c:v>29.639999999999993</c:v>
                </c:pt>
                <c:pt idx="118">
                  <c:v>14.64</c:v>
                </c:pt>
                <c:pt idx="119">
                  <c:v>19.010000000000005</c:v>
                </c:pt>
                <c:pt idx="120">
                  <c:v>14.64</c:v>
                </c:pt>
                <c:pt idx="121">
                  <c:v>19.010000000000005</c:v>
                </c:pt>
                <c:pt idx="122">
                  <c:v>19.010000000000005</c:v>
                </c:pt>
                <c:pt idx="123">
                  <c:v>19.010000000000005</c:v>
                </c:pt>
                <c:pt idx="124">
                  <c:v>38.560000000000009</c:v>
                </c:pt>
                <c:pt idx="125">
                  <c:v>33.650000000000006</c:v>
                </c:pt>
                <c:pt idx="126">
                  <c:v>19.189999999999987</c:v>
                </c:pt>
                <c:pt idx="127">
                  <c:v>10.297999999999998</c:v>
                </c:pt>
                <c:pt idx="128">
                  <c:v>14.64</c:v>
                </c:pt>
                <c:pt idx="129">
                  <c:v>19.010000000000005</c:v>
                </c:pt>
                <c:pt idx="130">
                  <c:v>35.01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6929920"/>
        <c:axId val="356931840"/>
      </c:scatterChart>
      <c:scatterChart>
        <c:scatterStyle val="smoothMarker"/>
        <c:varyColors val="0"/>
        <c:ser>
          <c:idx val="2"/>
          <c:order val="2"/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'c880_graphs'!$AI$8:$AI$11</c:f>
              <c:numCache>
                <c:formatCode>General</c:formatCode>
                <c:ptCount val="4"/>
                <c:pt idx="0">
                  <c:v>0</c:v>
                </c:pt>
                <c:pt idx="1">
                  <c:v>100</c:v>
                </c:pt>
                <c:pt idx="2">
                  <c:v>300</c:v>
                </c:pt>
                <c:pt idx="3">
                  <c:v>500</c:v>
                </c:pt>
              </c:numCache>
            </c:numRef>
          </c:xVal>
          <c:yVal>
            <c:numRef>
              <c:f>'c880_graphs'!$AJ$8:$AJ$11</c:f>
              <c:numCache>
                <c:formatCode>General</c:formatCode>
                <c:ptCount val="4"/>
                <c:pt idx="0">
                  <c:v>0</c:v>
                </c:pt>
                <c:pt idx="1">
                  <c:v>100</c:v>
                </c:pt>
                <c:pt idx="2">
                  <c:v>300</c:v>
                </c:pt>
                <c:pt idx="3">
                  <c:v>500</c:v>
                </c:pt>
              </c:numCache>
            </c:numRef>
          </c:yVal>
          <c:smooth val="1"/>
        </c:ser>
        <c:ser>
          <c:idx val="3"/>
          <c:order val="3"/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'c880_graphs'!$AK$8:$AK$11</c:f>
              <c:numCache>
                <c:formatCode>General</c:formatCode>
                <c:ptCount val="4"/>
                <c:pt idx="0">
                  <c:v>336.9</c:v>
                </c:pt>
                <c:pt idx="1">
                  <c:v>336.9</c:v>
                </c:pt>
                <c:pt idx="2">
                  <c:v>336.9</c:v>
                </c:pt>
                <c:pt idx="3">
                  <c:v>336.9</c:v>
                </c:pt>
              </c:numCache>
            </c:numRef>
          </c:xVal>
          <c:yVal>
            <c:numRef>
              <c:f>'c880_graphs'!$AI$8:$AI$11</c:f>
              <c:numCache>
                <c:formatCode>General</c:formatCode>
                <c:ptCount val="4"/>
                <c:pt idx="0">
                  <c:v>0</c:v>
                </c:pt>
                <c:pt idx="1">
                  <c:v>100</c:v>
                </c:pt>
                <c:pt idx="2">
                  <c:v>300</c:v>
                </c:pt>
                <c:pt idx="3">
                  <c:v>500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6929920"/>
        <c:axId val="356931840"/>
      </c:scatterChart>
      <c:valAx>
        <c:axId val="356929920"/>
        <c:scaling>
          <c:orientation val="minMax"/>
          <c:max val="5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Slack (ps)</a:t>
                </a:r>
              </a:p>
            </c:rich>
          </c:tx>
          <c:layout>
            <c:manualLayout>
              <c:xMode val="edge"/>
              <c:yMode val="edge"/>
              <c:x val="0.39263559381685587"/>
              <c:y val="0.89654265335792138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crossAx val="356931840"/>
        <c:crosses val="autoZero"/>
        <c:crossBetween val="midCat"/>
        <c:majorUnit val="100"/>
      </c:valAx>
      <c:valAx>
        <c:axId val="356931840"/>
        <c:scaling>
          <c:orientation val="minMax"/>
          <c:max val="50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dl-dh(ps)</a:t>
                </a:r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crossAx val="356929920"/>
        <c:crosses val="autoZero"/>
        <c:crossBetween val="midCat"/>
        <c:majorUnit val="100"/>
      </c:valAx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Arial Black" pitchFamily="34" charset="0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491322302473862"/>
          <c:y val="3.5858600118746572E-2"/>
          <c:w val="0.62326383587316669"/>
          <c:h val="0.81220743347150148"/>
        </c:manualLayout>
      </c:layout>
      <c:scatterChart>
        <c:scatterStyle val="lineMarker"/>
        <c:varyColors val="0"/>
        <c:ser>
          <c:idx val="2"/>
          <c:order val="2"/>
          <c:tx>
            <c:v>Sundararajan and Parhi</c:v>
          </c:tx>
          <c:spPr>
            <a:ln w="28575">
              <a:noFill/>
            </a:ln>
          </c:spPr>
          <c:xVal>
            <c:numRef>
              <c:f>Sheet2!$E$1:$E$10</c:f>
              <c:numCache>
                <c:formatCode>General</c:formatCode>
                <c:ptCount val="10"/>
                <c:pt idx="0">
                  <c:v>160</c:v>
                </c:pt>
                <c:pt idx="1">
                  <c:v>202</c:v>
                </c:pt>
                <c:pt idx="2">
                  <c:v>383</c:v>
                </c:pt>
                <c:pt idx="3">
                  <c:v>546</c:v>
                </c:pt>
                <c:pt idx="4">
                  <c:v>880</c:v>
                </c:pt>
                <c:pt idx="5">
                  <c:v>1211</c:v>
                </c:pt>
                <c:pt idx="6">
                  <c:v>1705</c:v>
                </c:pt>
                <c:pt idx="7">
                  <c:v>2341</c:v>
                </c:pt>
                <c:pt idx="8">
                  <c:v>2416</c:v>
                </c:pt>
                <c:pt idx="9">
                  <c:v>3624</c:v>
                </c:pt>
              </c:numCache>
            </c:numRef>
          </c:xVal>
          <c:yVal>
            <c:numRef>
              <c:f>Sheet2!$F$1:$F$10</c:f>
              <c:numCache>
                <c:formatCode>General</c:formatCode>
                <c:ptCount val="10"/>
                <c:pt idx="0">
                  <c:v>7.83</c:v>
                </c:pt>
                <c:pt idx="1">
                  <c:v>10.1</c:v>
                </c:pt>
                <c:pt idx="2">
                  <c:v>54.4</c:v>
                </c:pt>
                <c:pt idx="3">
                  <c:v>47.2</c:v>
                </c:pt>
                <c:pt idx="4">
                  <c:v>739</c:v>
                </c:pt>
                <c:pt idx="5">
                  <c:v>1229</c:v>
                </c:pt>
                <c:pt idx="6">
                  <c:v>1743</c:v>
                </c:pt>
                <c:pt idx="7">
                  <c:v>4243</c:v>
                </c:pt>
                <c:pt idx="8">
                  <c:v>7736</c:v>
                </c:pt>
                <c:pt idx="9">
                  <c:v>9475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8300672"/>
        <c:axId val="358302848"/>
      </c:scatterChart>
      <c:scatterChart>
        <c:scatterStyle val="smoothMarker"/>
        <c:varyColors val="0"/>
        <c:ser>
          <c:idx val="0"/>
          <c:order val="0"/>
          <c:tx>
            <c:v>Our algorithm</c:v>
          </c:tx>
          <c:spPr>
            <a:ln w="44450"/>
          </c:spPr>
          <c:xVal>
            <c:numRef>
              <c:f>Sheet2!$D$1:$D$10</c:f>
              <c:numCache>
                <c:formatCode>General</c:formatCode>
                <c:ptCount val="10"/>
                <c:pt idx="0">
                  <c:v>154</c:v>
                </c:pt>
                <c:pt idx="1">
                  <c:v>493</c:v>
                </c:pt>
                <c:pt idx="2">
                  <c:v>360</c:v>
                </c:pt>
                <c:pt idx="3">
                  <c:v>469</c:v>
                </c:pt>
                <c:pt idx="4">
                  <c:v>584</c:v>
                </c:pt>
                <c:pt idx="5">
                  <c:v>901</c:v>
                </c:pt>
                <c:pt idx="6">
                  <c:v>1270</c:v>
                </c:pt>
                <c:pt idx="7">
                  <c:v>2077</c:v>
                </c:pt>
                <c:pt idx="8">
                  <c:v>2407</c:v>
                </c:pt>
                <c:pt idx="9">
                  <c:v>2823</c:v>
                </c:pt>
              </c:numCache>
            </c:numRef>
          </c:xVal>
          <c:yVal>
            <c:numRef>
              <c:f>Sheet2!$A$1:$A$10</c:f>
              <c:numCache>
                <c:formatCode>General</c:formatCode>
                <c:ptCount val="10"/>
                <c:pt idx="0">
                  <c:v>1.78</c:v>
                </c:pt>
                <c:pt idx="1">
                  <c:v>9.41</c:v>
                </c:pt>
                <c:pt idx="2">
                  <c:v>5.39</c:v>
                </c:pt>
                <c:pt idx="3">
                  <c:v>8.75</c:v>
                </c:pt>
                <c:pt idx="4">
                  <c:v>11.43</c:v>
                </c:pt>
                <c:pt idx="5">
                  <c:v>23.49</c:v>
                </c:pt>
                <c:pt idx="6">
                  <c:v>45.44</c:v>
                </c:pt>
                <c:pt idx="7">
                  <c:v>109.47</c:v>
                </c:pt>
                <c:pt idx="8">
                  <c:v>154.94</c:v>
                </c:pt>
                <c:pt idx="9">
                  <c:v>191.04</c:v>
                </c:pt>
              </c:numCache>
            </c:numRef>
          </c:yVal>
          <c:smooth val="1"/>
        </c:ser>
        <c:ser>
          <c:idx val="1"/>
          <c:order val="1"/>
          <c:tx>
            <c:v>Kim and Agrawal</c:v>
          </c:tx>
          <c:spPr>
            <a:ln w="44450"/>
          </c:spPr>
          <c:xVal>
            <c:numRef>
              <c:f>Sheet2!$J$1:$J$8</c:f>
              <c:numCache>
                <c:formatCode>General</c:formatCode>
                <c:ptCount val="8"/>
                <c:pt idx="0">
                  <c:v>154</c:v>
                </c:pt>
                <c:pt idx="1">
                  <c:v>493</c:v>
                </c:pt>
                <c:pt idx="2">
                  <c:v>360</c:v>
                </c:pt>
                <c:pt idx="3">
                  <c:v>469</c:v>
                </c:pt>
                <c:pt idx="4">
                  <c:v>584</c:v>
                </c:pt>
                <c:pt idx="5">
                  <c:v>901</c:v>
                </c:pt>
                <c:pt idx="6">
                  <c:v>1270</c:v>
                </c:pt>
                <c:pt idx="7">
                  <c:v>2407</c:v>
                </c:pt>
              </c:numCache>
            </c:numRef>
          </c:xVal>
          <c:yVal>
            <c:numRef>
              <c:f>Sheet2!$I$1:$I$8</c:f>
              <c:numCache>
                <c:formatCode>General</c:formatCode>
                <c:ptCount val="8"/>
                <c:pt idx="0">
                  <c:v>15.8</c:v>
                </c:pt>
                <c:pt idx="1">
                  <c:v>194.4</c:v>
                </c:pt>
                <c:pt idx="2">
                  <c:v>62.1</c:v>
                </c:pt>
                <c:pt idx="3">
                  <c:v>132</c:v>
                </c:pt>
                <c:pt idx="4">
                  <c:v>247.8</c:v>
                </c:pt>
                <c:pt idx="5">
                  <c:v>480.7</c:v>
                </c:pt>
                <c:pt idx="6">
                  <c:v>1244</c:v>
                </c:pt>
                <c:pt idx="7">
                  <c:v>6128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8300672"/>
        <c:axId val="358302848"/>
      </c:scatterChart>
      <c:valAx>
        <c:axId val="3583006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gates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358302848"/>
        <c:crosses val="autoZero"/>
        <c:crossBetween val="midCat"/>
      </c:valAx>
      <c:valAx>
        <c:axId val="358302848"/>
        <c:scaling>
          <c:orientation val="minMax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CPU Time (s)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358300672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00" b="1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0.75532</cdr:x>
      <cdr:y>0.56061</cdr:y>
    </cdr:from>
    <cdr:to>
      <cdr:x>0.94716</cdr:x>
      <cdr:y>0.67688</cdr:y>
    </cdr:to>
    <cdr:sp macro="" textlink="">
      <cdr:nvSpPr>
        <cdr:cNvPr id="2" name="TextBox 16"/>
        <cdr:cNvSpPr txBox="1"/>
      </cdr:nvSpPr>
      <cdr:spPr>
        <a:xfrm xmlns:a="http://schemas.openxmlformats.org/drawingml/2006/main">
          <a:off x="5410200" y="2819400"/>
          <a:ext cx="1374094" cy="58477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rgbClr val="FFFFFF"/>
              </a:solidFill>
              <a:latin typeface="Times" pitchFamily="18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rgbClr val="FFFFFF"/>
              </a:solidFill>
              <a:latin typeface="Times" pitchFamily="18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rgbClr val="FFFFFF"/>
              </a:solidFill>
              <a:latin typeface="Times" pitchFamily="18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rgbClr val="FFFFFF"/>
              </a:solidFill>
              <a:latin typeface="Times" pitchFamily="18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rgbClr val="FFFFFF"/>
              </a:solidFill>
              <a:latin typeface="Times" pitchFamily="18" charset="0"/>
            </a:defRPr>
          </a:lvl5pPr>
          <a:lvl6pPr marL="2286000" algn="l" defTabSz="914400" rtl="0" eaLnBrk="1" latinLnBrk="0" hangingPunct="1">
            <a:defRPr sz="2400" kern="1200">
              <a:solidFill>
                <a:srgbClr val="FFFFFF"/>
              </a:solidFill>
              <a:latin typeface="Times" pitchFamily="18" charset="0"/>
            </a:defRPr>
          </a:lvl6pPr>
          <a:lvl7pPr marL="2743200" algn="l" defTabSz="914400" rtl="0" eaLnBrk="1" latinLnBrk="0" hangingPunct="1">
            <a:defRPr sz="2400" kern="1200">
              <a:solidFill>
                <a:srgbClr val="FFFFFF"/>
              </a:solidFill>
              <a:latin typeface="Times" pitchFamily="18" charset="0"/>
            </a:defRPr>
          </a:lvl7pPr>
          <a:lvl8pPr marL="3200400" algn="l" defTabSz="914400" rtl="0" eaLnBrk="1" latinLnBrk="0" hangingPunct="1">
            <a:defRPr sz="2400" kern="1200">
              <a:solidFill>
                <a:srgbClr val="FFFFFF"/>
              </a:solidFill>
              <a:latin typeface="Times" pitchFamily="18" charset="0"/>
            </a:defRPr>
          </a:lvl8pPr>
          <a:lvl9pPr marL="3657600" algn="l" defTabSz="914400" rtl="0" eaLnBrk="1" latinLnBrk="0" hangingPunct="1">
            <a:defRPr sz="2400" kern="1200">
              <a:solidFill>
                <a:srgbClr val="FFFFFF"/>
              </a:solidFill>
              <a:latin typeface="Times" pitchFamily="18" charset="0"/>
            </a:defRPr>
          </a:lvl9pPr>
        </a:lstStyle>
        <a:p xmlns:a="http://schemas.openxmlformats.org/drawingml/2006/main">
          <a:r>
            <a:rPr lang="en-US" sz="1600" b="1" i="1" dirty="0" smtClean="0">
              <a:latin typeface="Arial"/>
            </a:rPr>
            <a:t>V</a:t>
          </a:r>
          <a:r>
            <a:rPr lang="en-US" sz="1600" b="1" i="1" baseline="-25000" dirty="0" smtClean="0">
              <a:latin typeface="Arial"/>
            </a:rPr>
            <a:t>DD</a:t>
          </a:r>
          <a:r>
            <a:rPr lang="en-US" sz="1600" b="1" dirty="0" smtClean="0">
              <a:latin typeface="Arial"/>
            </a:rPr>
            <a:t> = 1.2V</a:t>
          </a:r>
        </a:p>
        <a:p xmlns:a="http://schemas.openxmlformats.org/drawingml/2006/main">
          <a:r>
            <a:rPr lang="en-US" sz="1600" b="1" i="1" dirty="0" smtClean="0">
              <a:latin typeface="Arial"/>
            </a:rPr>
            <a:t>V</a:t>
          </a:r>
          <a:r>
            <a:rPr lang="en-US" sz="1600" b="1" i="1" baseline="-25000" dirty="0" smtClean="0">
              <a:latin typeface="Arial"/>
            </a:rPr>
            <a:t>DDL</a:t>
          </a:r>
          <a:r>
            <a:rPr lang="en-US" sz="1600" b="1" dirty="0" smtClean="0">
              <a:latin typeface="Arial"/>
            </a:rPr>
            <a:t> = 0.58V</a:t>
          </a:r>
          <a:endParaRPr lang="en-US" sz="1600" b="1" dirty="0">
            <a:latin typeface="Arial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0.7766</cdr:x>
      <cdr:y>0.4697</cdr:y>
    </cdr:from>
    <cdr:to>
      <cdr:x>0.96843</cdr:x>
      <cdr:y>0.58597</cdr:y>
    </cdr:to>
    <cdr:sp macro="" textlink="">
      <cdr:nvSpPr>
        <cdr:cNvPr id="2" name="TextBox 16"/>
        <cdr:cNvSpPr txBox="1"/>
      </cdr:nvSpPr>
      <cdr:spPr>
        <a:xfrm xmlns:a="http://schemas.openxmlformats.org/drawingml/2006/main">
          <a:off x="5562600" y="2362200"/>
          <a:ext cx="1374094" cy="58477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rgbClr val="FFFFFF"/>
              </a:solidFill>
              <a:latin typeface="Times" pitchFamily="18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rgbClr val="FFFFFF"/>
              </a:solidFill>
              <a:latin typeface="Times" pitchFamily="18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rgbClr val="FFFFFF"/>
              </a:solidFill>
              <a:latin typeface="Times" pitchFamily="18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rgbClr val="FFFFFF"/>
              </a:solidFill>
              <a:latin typeface="Times" pitchFamily="18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rgbClr val="FFFFFF"/>
              </a:solidFill>
              <a:latin typeface="Times" pitchFamily="18" charset="0"/>
            </a:defRPr>
          </a:lvl5pPr>
          <a:lvl6pPr marL="2286000" algn="l" defTabSz="914400" rtl="0" eaLnBrk="1" latinLnBrk="0" hangingPunct="1">
            <a:defRPr sz="2400" kern="1200">
              <a:solidFill>
                <a:srgbClr val="FFFFFF"/>
              </a:solidFill>
              <a:latin typeface="Times" pitchFamily="18" charset="0"/>
            </a:defRPr>
          </a:lvl6pPr>
          <a:lvl7pPr marL="2743200" algn="l" defTabSz="914400" rtl="0" eaLnBrk="1" latinLnBrk="0" hangingPunct="1">
            <a:defRPr sz="2400" kern="1200">
              <a:solidFill>
                <a:srgbClr val="FFFFFF"/>
              </a:solidFill>
              <a:latin typeface="Times" pitchFamily="18" charset="0"/>
            </a:defRPr>
          </a:lvl7pPr>
          <a:lvl8pPr marL="3200400" algn="l" defTabSz="914400" rtl="0" eaLnBrk="1" latinLnBrk="0" hangingPunct="1">
            <a:defRPr sz="2400" kern="1200">
              <a:solidFill>
                <a:srgbClr val="FFFFFF"/>
              </a:solidFill>
              <a:latin typeface="Times" pitchFamily="18" charset="0"/>
            </a:defRPr>
          </a:lvl8pPr>
          <a:lvl9pPr marL="3657600" algn="l" defTabSz="914400" rtl="0" eaLnBrk="1" latinLnBrk="0" hangingPunct="1">
            <a:defRPr sz="2400" kern="1200">
              <a:solidFill>
                <a:srgbClr val="FFFFFF"/>
              </a:solidFill>
              <a:latin typeface="Times" pitchFamily="18" charset="0"/>
            </a:defRPr>
          </a:lvl9pPr>
        </a:lstStyle>
        <a:p xmlns:a="http://schemas.openxmlformats.org/drawingml/2006/main">
          <a:r>
            <a:rPr lang="en-US" sz="1600" b="1" i="1" dirty="0" smtClean="0">
              <a:latin typeface="Arial"/>
            </a:rPr>
            <a:t>V</a:t>
          </a:r>
          <a:r>
            <a:rPr lang="en-US" sz="1600" b="1" i="1" baseline="-25000" dirty="0" smtClean="0">
              <a:latin typeface="Arial"/>
            </a:rPr>
            <a:t>DD</a:t>
          </a:r>
          <a:r>
            <a:rPr lang="en-US" sz="1600" b="1" dirty="0" smtClean="0">
              <a:latin typeface="Arial"/>
            </a:rPr>
            <a:t> = 1.2V</a:t>
          </a:r>
        </a:p>
        <a:p xmlns:a="http://schemas.openxmlformats.org/drawingml/2006/main">
          <a:r>
            <a:rPr lang="en-US" sz="1600" b="1" i="1" dirty="0" smtClean="0">
              <a:latin typeface="Arial"/>
            </a:rPr>
            <a:t>V</a:t>
          </a:r>
          <a:r>
            <a:rPr lang="en-US" sz="1600" b="1" i="1" baseline="-25000" dirty="0" smtClean="0">
              <a:latin typeface="Arial"/>
            </a:rPr>
            <a:t>DDL</a:t>
          </a:r>
          <a:r>
            <a:rPr lang="en-US" sz="1600" b="1" dirty="0" smtClean="0">
              <a:latin typeface="Arial"/>
            </a:rPr>
            <a:t> = 0.49V</a:t>
          </a:r>
          <a:endParaRPr lang="en-US" sz="1600" b="1" dirty="0">
            <a:latin typeface="Arial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71A58F-7F98-40ED-9455-A920869810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901028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1003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51C9A5-41F8-443E-8493-411CC16BAB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1791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Full paths</a:t>
            </a:r>
          </a:p>
          <a:p>
            <a:r>
              <a:rPr lang="en-US" dirty="0" smtClean="0"/>
              <a:t>CVS gates</a:t>
            </a:r>
            <a:r>
              <a:rPr lang="en-US" baseline="0" dirty="0"/>
              <a:t> </a:t>
            </a:r>
            <a:r>
              <a:rPr lang="en-US" baseline="0" dirty="0" smtClean="0"/>
              <a:t>begin from PI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Full paths</a:t>
            </a:r>
          </a:p>
          <a:p>
            <a:r>
              <a:rPr lang="en-US" dirty="0" smtClean="0"/>
              <a:t>CVS gates</a:t>
            </a:r>
            <a:r>
              <a:rPr lang="en-US" baseline="0" dirty="0"/>
              <a:t> </a:t>
            </a:r>
            <a:r>
              <a:rPr lang="en-US" baseline="0" dirty="0" smtClean="0"/>
              <a:t>begin from PI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Full paths</a:t>
            </a:r>
          </a:p>
          <a:p>
            <a:r>
              <a:rPr lang="en-US" dirty="0" smtClean="0"/>
              <a:t>CVS gates</a:t>
            </a:r>
            <a:r>
              <a:rPr lang="en-US" baseline="0" dirty="0"/>
              <a:t> </a:t>
            </a:r>
            <a:r>
              <a:rPr lang="en-US" baseline="0" dirty="0" smtClean="0"/>
              <a:t>begin from PI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Full paths</a:t>
            </a:r>
          </a:p>
          <a:p>
            <a:r>
              <a:rPr lang="en-US" dirty="0" smtClean="0"/>
              <a:t>CVS gates</a:t>
            </a:r>
            <a:r>
              <a:rPr lang="en-US" baseline="0" dirty="0"/>
              <a:t> </a:t>
            </a:r>
            <a:r>
              <a:rPr lang="en-US" baseline="0" dirty="0" smtClean="0"/>
              <a:t>begin from PI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Full paths</a:t>
            </a:r>
          </a:p>
          <a:p>
            <a:r>
              <a:rPr lang="en-US" dirty="0" smtClean="0"/>
              <a:t>CVS gates</a:t>
            </a:r>
            <a:r>
              <a:rPr lang="en-US" baseline="0" dirty="0"/>
              <a:t> </a:t>
            </a:r>
            <a:r>
              <a:rPr lang="en-US" baseline="0" dirty="0" smtClean="0"/>
              <a:t>begin from PI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Full paths</a:t>
            </a:r>
          </a:p>
          <a:p>
            <a:r>
              <a:rPr lang="en-US" dirty="0" smtClean="0"/>
              <a:t>CVS gates</a:t>
            </a:r>
            <a:r>
              <a:rPr lang="en-US" baseline="0" dirty="0"/>
              <a:t> </a:t>
            </a:r>
            <a:r>
              <a:rPr lang="en-US" baseline="0" dirty="0" smtClean="0"/>
              <a:t>begin from PI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Theorem 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86" name="Picture 18" descr="COElogoRev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876800"/>
            <a:ext cx="3276600" cy="1706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 smtClean="0"/>
              <a:t>10/19/2011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>
                <a:latin typeface="+mn-lt"/>
              </a:defRPr>
            </a:lvl1pPr>
          </a:lstStyle>
          <a:p>
            <a:fld id="{A5EEBF3D-ED7D-4FEF-BBBD-C75B59F004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Mridula Allani - MS Thesis Defense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6957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3900" y="1981200"/>
            <a:ext cx="36957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endParaRPr kumimoji="1"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543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6160" name="Picture 16" descr="COElogoRev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848600" y="6146800"/>
            <a:ext cx="1219200" cy="635000"/>
          </a:xfrm>
          <a:prstGeom prst="rect">
            <a:avLst/>
          </a:prstGeom>
          <a:noFill/>
        </p:spPr>
      </p:pic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731325" y="6324601"/>
            <a:ext cx="2895600" cy="4066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Mridula Allani - MS Thesis Defense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2590800" y="63523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A5EEBF3D-ED7D-4FEF-BBBD-C75B59F0045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2800">
          <a:solidFill>
            <a:schemeClr val="tx1"/>
          </a:solidFill>
          <a:latin typeface="+mn-lt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4648200" y="26670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4495800" y="25908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49" name="Rectangle 25"/>
          <p:cNvSpPr>
            <a:spLocks noGrp="1" noChangeArrowheads="1"/>
          </p:cNvSpPr>
          <p:nvPr/>
        </p:nvSpPr>
        <p:spPr bwMode="auto">
          <a:xfrm>
            <a:off x="0" y="533400"/>
            <a:ext cx="914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 Efficient Algorithm for Dual-Voltage Design </a:t>
            </a:r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Without 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</a:t>
            </a:r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eed </a:t>
            </a:r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for Level-Conversion</a:t>
            </a:r>
            <a:endParaRPr lang="en-US" sz="3600" dirty="0" smtClean="0"/>
          </a:p>
          <a:p>
            <a:pPr lvl="0" algn="ctr">
              <a:buClr>
                <a:schemeClr val="hlink"/>
              </a:buClr>
              <a:buSzPct val="75000"/>
              <a:defRPr/>
            </a:pPr>
            <a:endParaRPr lang="en-US" kern="0" dirty="0" smtClean="0">
              <a:solidFill>
                <a:schemeClr val="accent3">
                  <a:lumMod val="40000"/>
                  <a:lumOff val="60000"/>
                </a:schemeClr>
              </a:solidFill>
              <a:latin typeface="Helvetica"/>
            </a:endParaRPr>
          </a:p>
          <a:p>
            <a:pPr lvl="0" algn="ctr">
              <a:buClr>
                <a:schemeClr val="hlink"/>
              </a:buClr>
              <a:buSzPct val="75000"/>
              <a:defRPr/>
            </a:pPr>
            <a:r>
              <a:rPr lang="en-US" kern="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Helvetica"/>
              </a:rPr>
              <a:t>SSST 2012</a:t>
            </a:r>
            <a:endParaRPr lang="en-US" kern="0" dirty="0">
              <a:solidFill>
                <a:schemeClr val="accent3">
                  <a:lumMod val="40000"/>
                  <a:lumOff val="60000"/>
                </a:schemeClr>
              </a:solidFill>
              <a:latin typeface="Helvetica"/>
            </a:endParaRPr>
          </a:p>
          <a:p>
            <a:pPr lvl="0" algn="ctr">
              <a:buClr>
                <a:schemeClr val="hlink"/>
              </a:buClr>
              <a:buSzPct val="75000"/>
              <a:defRPr/>
            </a:pPr>
            <a:endParaRPr lang="en-US" sz="1000" dirty="0" smtClean="0">
              <a:solidFill>
                <a:schemeClr val="accent3">
                  <a:lumMod val="40000"/>
                  <a:lumOff val="60000"/>
                </a:schemeClr>
              </a:solidFill>
              <a:latin typeface="Helvetica"/>
            </a:endParaRPr>
          </a:p>
          <a:p>
            <a:pPr marL="342900" indent="-342900" algn="ctr">
              <a:defRPr/>
            </a:pPr>
            <a:r>
              <a:rPr lang="en-US" altLang="zh-CN" sz="20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Mridula</a:t>
            </a:r>
            <a:r>
              <a:rPr lang="en-US" altLang="zh-CN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altLang="zh-CN" sz="20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Allani</a:t>
            </a:r>
            <a:endParaRPr lang="en-US" altLang="zh-CN" sz="2000" b="1" dirty="0" smtClean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2" charset="0"/>
              <a:ea typeface="宋体" pitchFamily="2" charset="-122"/>
              <a:cs typeface="Times New Roman" pitchFamily="18" charset="0"/>
            </a:endParaRPr>
          </a:p>
          <a:p>
            <a:pPr marL="342900" indent="-342900" algn="ctr">
              <a:defRPr/>
            </a:pPr>
            <a:r>
              <a:rPr lang="en-US" altLang="zh-CN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Intel </a:t>
            </a:r>
            <a:r>
              <a:rPr lang="en-US" altLang="zh-CN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Corporation, Austin, TX 78746</a:t>
            </a:r>
            <a:endParaRPr lang="en-US" altLang="zh-CN" sz="20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2" charset="0"/>
              <a:ea typeface="宋体" pitchFamily="2" charset="-122"/>
              <a:cs typeface="Times New Roman" pitchFamily="18" charset="0"/>
            </a:endParaRPr>
          </a:p>
          <a:p>
            <a:pPr marL="342900" indent="-342900" algn="ctr">
              <a:defRPr/>
            </a:pPr>
            <a:r>
              <a:rPr lang="en-US" altLang="zh-CN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(Formerly with Auburn University)</a:t>
            </a:r>
            <a:endParaRPr lang="en-US" altLang="zh-CN" sz="20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2" charset="0"/>
              <a:ea typeface="宋体" pitchFamily="2" charset="-122"/>
              <a:cs typeface="Times New Roman" pitchFamily="18" charset="0"/>
            </a:endParaRPr>
          </a:p>
          <a:p>
            <a:pPr marL="342900" indent="-342900" algn="ctr">
              <a:defRPr/>
            </a:pPr>
            <a:endParaRPr lang="en-US" altLang="zh-CN" sz="1050" b="1" dirty="0" smtClean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2" charset="0"/>
              <a:ea typeface="宋体" pitchFamily="2" charset="-122"/>
              <a:cs typeface="Times New Roman" pitchFamily="18" charset="0"/>
            </a:endParaRPr>
          </a:p>
          <a:p>
            <a:pPr marL="342900" indent="-342900" algn="ctr">
              <a:defRPr/>
            </a:pPr>
            <a:r>
              <a:rPr lang="en-US" altLang="zh-CN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Dr. Vishwani D. Agrawal</a:t>
            </a:r>
          </a:p>
          <a:p>
            <a:pPr marL="342900" indent="-342900" algn="ctr">
              <a:defRPr/>
            </a:pPr>
            <a:r>
              <a:rPr lang="en-US" altLang="zh-CN" sz="1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Department of Electrical and Computer Engineering </a:t>
            </a:r>
          </a:p>
          <a:p>
            <a:pPr marL="342900" indent="-342900" algn="ctr">
              <a:defRPr/>
            </a:pPr>
            <a:r>
              <a:rPr lang="en-US" altLang="zh-CN" sz="1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Auburn </a:t>
            </a:r>
            <a:r>
              <a:rPr lang="en-US" altLang="zh-CN" sz="1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University, Auburn, AL 36849</a:t>
            </a:r>
            <a:endParaRPr lang="en-US" altLang="zh-CN" sz="18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2" charset="0"/>
              <a:ea typeface="宋体" pitchFamily="2" charset="-122"/>
              <a:cs typeface="Times New Roman" pitchFamily="18" charset="0"/>
            </a:endParaRPr>
          </a:p>
          <a:p>
            <a:pPr marL="342900" indent="-342900" algn="ctr">
              <a:defRPr/>
            </a:pPr>
            <a:r>
              <a:rPr lang="en-US" altLang="zh-CN" sz="1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March 12, 2012</a:t>
            </a:r>
            <a:endParaRPr lang="en-US" altLang="zh-CN" sz="1800" b="1" dirty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2" charset="0"/>
              <a:ea typeface="宋体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Grouping of gates</a:t>
            </a:r>
            <a:endParaRPr kumimoji="0" lang="en-US" sz="4400" b="1" i="1" u="none" strike="noStrike" kern="0" cap="none" spc="0" normalizeH="0" baseline="-2500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6" name="Chart 15"/>
          <p:cNvGraphicFramePr/>
          <p:nvPr/>
        </p:nvGraphicFramePr>
        <p:xfrm>
          <a:off x="914400" y="1524000"/>
          <a:ext cx="7162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117411" y="3657600"/>
            <a:ext cx="997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+mn-lt"/>
              </a:rPr>
              <a:t>45</a:t>
            </a:r>
            <a:r>
              <a:rPr lang="en-US" sz="1800" b="1" baseline="30000" dirty="0" smtClean="0">
                <a:latin typeface="+mn-lt"/>
              </a:rPr>
              <a:t>o</a:t>
            </a:r>
            <a:r>
              <a:rPr lang="en-US" sz="1800" b="1" dirty="0" smtClean="0">
                <a:latin typeface="+mn-lt"/>
              </a:rPr>
              <a:t> line</a:t>
            </a:r>
            <a:endParaRPr lang="en-US" sz="1800" b="1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95405" y="1943762"/>
            <a:ext cx="1606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 smtClean="0">
                <a:latin typeface="+mn-lt"/>
              </a:rPr>
              <a:t>S</a:t>
            </a:r>
            <a:r>
              <a:rPr lang="en-US" sz="1800" b="1" i="1" baseline="-25000" dirty="0" smtClean="0">
                <a:latin typeface="+mn-lt"/>
              </a:rPr>
              <a:t>u</a:t>
            </a:r>
            <a:r>
              <a:rPr lang="en-US" sz="1800" b="1" dirty="0" smtClean="0">
                <a:latin typeface="+mn-lt"/>
              </a:rPr>
              <a:t> = 336.9 </a:t>
            </a:r>
            <a:r>
              <a:rPr lang="en-US" sz="1800" b="1" dirty="0" err="1" smtClean="0">
                <a:latin typeface="+mn-lt"/>
              </a:rPr>
              <a:t>ps</a:t>
            </a:r>
            <a:endParaRPr lang="en-US" sz="1800" b="1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78676" y="4338935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+mn-lt"/>
              </a:rPr>
              <a:t>P</a:t>
            </a:r>
            <a:endParaRPr lang="en-US" sz="2000" b="1" i="1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02962" y="4643735"/>
            <a:ext cx="383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+mn-lt"/>
              </a:rPr>
              <a:t>G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2010228" y="5301342"/>
            <a:ext cx="152400" cy="152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rot="5400000">
            <a:off x="1934754" y="5500188"/>
            <a:ext cx="27432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rot="10800000">
            <a:off x="1797593" y="5377542"/>
            <a:ext cx="27432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4753430" y="5105400"/>
            <a:ext cx="1342570" cy="533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grpSp>
        <p:nvGrpSpPr>
          <p:cNvPr id="2" name="Group 54"/>
          <p:cNvGrpSpPr/>
          <p:nvPr/>
        </p:nvGrpSpPr>
        <p:grpSpPr>
          <a:xfrm>
            <a:off x="4799808" y="5364480"/>
            <a:ext cx="1219992" cy="276498"/>
            <a:chOff x="4799808" y="5364480"/>
            <a:chExt cx="1219992" cy="276498"/>
          </a:xfrm>
        </p:grpSpPr>
        <p:cxnSp>
          <p:nvCxnSpPr>
            <p:cNvPr id="29" name="Straight Arrow Connector 28"/>
            <p:cNvCxnSpPr/>
            <p:nvPr/>
          </p:nvCxnSpPr>
          <p:spPr bwMode="auto">
            <a:xfrm rot="5400000">
              <a:off x="4663442" y="5500846"/>
              <a:ext cx="27432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 rot="5400000">
              <a:off x="4859384" y="5500846"/>
              <a:ext cx="27432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39" name="Straight Arrow Connector 38"/>
            <p:cNvCxnSpPr>
              <a:endCxn id="28" idx="4"/>
            </p:cNvCxnSpPr>
            <p:nvPr/>
          </p:nvCxnSpPr>
          <p:spPr bwMode="auto">
            <a:xfrm rot="16200000" flipH="1">
              <a:off x="5318397" y="5532482"/>
              <a:ext cx="198120" cy="14515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 rot="5400000">
              <a:off x="5449094" y="5523706"/>
              <a:ext cx="2286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 rot="5400000">
              <a:off x="5700418" y="5503024"/>
              <a:ext cx="27432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 rot="5400000">
              <a:off x="5904706" y="5523706"/>
              <a:ext cx="2286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  <p:sp>
        <p:nvSpPr>
          <p:cNvPr id="46" name="Oval 45"/>
          <p:cNvSpPr/>
          <p:nvPr/>
        </p:nvSpPr>
        <p:spPr bwMode="auto">
          <a:xfrm>
            <a:off x="2438400" y="5029200"/>
            <a:ext cx="2209800" cy="533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grpSp>
        <p:nvGrpSpPr>
          <p:cNvPr id="3" name="Group 55"/>
          <p:cNvGrpSpPr/>
          <p:nvPr/>
        </p:nvGrpSpPr>
        <p:grpSpPr>
          <a:xfrm>
            <a:off x="1905000" y="5029200"/>
            <a:ext cx="2865120" cy="338554"/>
            <a:chOff x="1905000" y="5029200"/>
            <a:chExt cx="2865120" cy="338554"/>
          </a:xfrm>
        </p:grpSpPr>
        <p:cxnSp>
          <p:nvCxnSpPr>
            <p:cNvPr id="30" name="Straight Arrow Connector 29"/>
            <p:cNvCxnSpPr/>
            <p:nvPr/>
          </p:nvCxnSpPr>
          <p:spPr bwMode="auto">
            <a:xfrm rot="10800000" flipV="1">
              <a:off x="1905000" y="5321074"/>
              <a:ext cx="2865120" cy="1292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48" name="TextBox 47"/>
            <p:cNvSpPr txBox="1"/>
            <p:nvPr/>
          </p:nvSpPr>
          <p:spPr>
            <a:xfrm>
              <a:off x="3200400" y="5029200"/>
              <a:ext cx="41069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+mn-lt"/>
                </a:rPr>
                <a:t>≥0</a:t>
              </a:r>
              <a:endParaRPr lang="en-US" sz="1600" b="1" dirty="0">
                <a:latin typeface="+mn-lt"/>
              </a:endParaRPr>
            </a:p>
          </p:txBody>
        </p:sp>
      </p:grpSp>
      <p:sp>
        <p:nvSpPr>
          <p:cNvPr id="50" name="Oval 49"/>
          <p:cNvSpPr/>
          <p:nvPr/>
        </p:nvSpPr>
        <p:spPr bwMode="auto">
          <a:xfrm>
            <a:off x="3643086" y="5319486"/>
            <a:ext cx="228600" cy="2286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3/12/2012</a:t>
            </a:r>
            <a:endParaRPr lang="en-US" dirty="0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4" name="Group 48"/>
          <p:cNvGrpSpPr/>
          <p:nvPr/>
        </p:nvGrpSpPr>
        <p:grpSpPr>
          <a:xfrm>
            <a:off x="2590800" y="4648200"/>
            <a:ext cx="1962397" cy="991394"/>
            <a:chOff x="2590800" y="4648200"/>
            <a:chExt cx="1962397" cy="991394"/>
          </a:xfrm>
        </p:grpSpPr>
        <p:grpSp>
          <p:nvGrpSpPr>
            <p:cNvPr id="5" name="Group 58"/>
            <p:cNvGrpSpPr/>
            <p:nvPr/>
          </p:nvGrpSpPr>
          <p:grpSpPr>
            <a:xfrm>
              <a:off x="2590800" y="4648200"/>
              <a:ext cx="1962397" cy="762000"/>
              <a:chOff x="2590800" y="4876800"/>
              <a:chExt cx="1962397" cy="556986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2590800" y="4876800"/>
                <a:ext cx="196239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latin typeface="+mn-lt"/>
                  </a:rPr>
                  <a:t>∑(</a:t>
                </a:r>
                <a:r>
                  <a:rPr lang="en-US" sz="1600" b="1" i="1" dirty="0" err="1" smtClean="0">
                    <a:latin typeface="+mn-lt"/>
                  </a:rPr>
                  <a:t>dl</a:t>
                </a:r>
                <a:r>
                  <a:rPr lang="en-US" sz="1600" b="1" i="1" baseline="-25000" dirty="0" err="1" smtClean="0">
                    <a:latin typeface="+mn-lt"/>
                  </a:rPr>
                  <a:t>i</a:t>
                </a:r>
                <a:r>
                  <a:rPr lang="en-US" sz="1600" b="1" dirty="0" err="1" smtClean="0">
                    <a:latin typeface="+mn-lt"/>
                  </a:rPr>
                  <a:t>–</a:t>
                </a:r>
                <a:r>
                  <a:rPr lang="en-US" sz="1600" b="1" i="1" dirty="0" err="1" smtClean="0">
                    <a:latin typeface="+mn-lt"/>
                  </a:rPr>
                  <a:t>dh</a:t>
                </a:r>
                <a:r>
                  <a:rPr lang="en-US" sz="1600" b="1" i="1" baseline="-25000" dirty="0" err="1" smtClean="0">
                    <a:latin typeface="+mn-lt"/>
                  </a:rPr>
                  <a:t>i</a:t>
                </a:r>
                <a:r>
                  <a:rPr lang="en-US" sz="1600" b="1" dirty="0" smtClean="0">
                    <a:latin typeface="+mn-lt"/>
                  </a:rPr>
                  <a:t>)≤min{</a:t>
                </a:r>
                <a:r>
                  <a:rPr lang="en-US" sz="1600" b="1" i="1" dirty="0" smtClean="0">
                    <a:latin typeface="+mn-lt"/>
                  </a:rPr>
                  <a:t>S</a:t>
                </a:r>
                <a:r>
                  <a:rPr lang="en-US" sz="1600" b="1" i="1" baseline="-25000" dirty="0" smtClean="0">
                    <a:latin typeface="+mn-lt"/>
                  </a:rPr>
                  <a:t>i</a:t>
                </a:r>
                <a:r>
                  <a:rPr lang="en-US" sz="1600" b="1" dirty="0" smtClean="0">
                    <a:latin typeface="+mn-lt"/>
                  </a:rPr>
                  <a:t>}</a:t>
                </a:r>
                <a:endParaRPr lang="en-US" sz="1600" b="1" dirty="0">
                  <a:latin typeface="+mn-lt"/>
                </a:endParaRPr>
              </a:p>
            </p:txBody>
          </p:sp>
          <p:cxnSp>
            <p:nvCxnSpPr>
              <p:cNvPr id="58" name="Straight Arrow Connector 57"/>
              <p:cNvCxnSpPr>
                <a:stCxn id="50" idx="2"/>
              </p:cNvCxnSpPr>
              <p:nvPr/>
            </p:nvCxnSpPr>
            <p:spPr bwMode="auto">
              <a:xfrm rot="10800000">
                <a:off x="2743200" y="5410200"/>
                <a:ext cx="899886" cy="23586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cxnSp>
          <p:nvCxnSpPr>
            <p:cNvPr id="37" name="Straight Arrow Connector 36"/>
            <p:cNvCxnSpPr/>
            <p:nvPr/>
          </p:nvCxnSpPr>
          <p:spPr bwMode="auto">
            <a:xfrm rot="5400000">
              <a:off x="3695700" y="5524500"/>
              <a:ext cx="228600" cy="1588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41" name="Straight Arrow Connector 40"/>
            <p:cNvCxnSpPr/>
            <p:nvPr/>
          </p:nvCxnSpPr>
          <p:spPr bwMode="auto">
            <a:xfrm rot="5400000">
              <a:off x="3633732" y="5524500"/>
              <a:ext cx="228600" cy="1588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45" name="Straight Arrow Connector 44"/>
            <p:cNvCxnSpPr/>
            <p:nvPr/>
          </p:nvCxnSpPr>
          <p:spPr bwMode="auto">
            <a:xfrm rot="5400000">
              <a:off x="3576010" y="5523706"/>
              <a:ext cx="228600" cy="1588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28" grpId="0" animBg="1"/>
      <p:bldP spid="28" grpId="1" animBg="1"/>
      <p:bldP spid="46" grpId="0" animBg="1"/>
      <p:bldP spid="46" grpId="1" animBg="1"/>
      <p:bldP spid="5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" name="Chart 51"/>
          <p:cNvGraphicFramePr/>
          <p:nvPr/>
        </p:nvGraphicFramePr>
        <p:xfrm>
          <a:off x="762000" y="1295400"/>
          <a:ext cx="6934200" cy="5105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itle 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80772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Groups when </a:t>
            </a: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V</a:t>
            </a:r>
            <a:r>
              <a:rPr kumimoji="0" lang="en-US" sz="4400" b="1" i="1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DDL</a:t>
            </a:r>
            <a:r>
              <a:rPr kumimoji="0" lang="en-US" sz="4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= 1.2V</a:t>
            </a:r>
            <a:endParaRPr kumimoji="0" lang="en-US" sz="4400" b="1" i="1" u="none" strike="noStrike" kern="0" cap="none" spc="0" normalizeH="0" baseline="-2500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17411" y="3657600"/>
            <a:ext cx="997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+mn-lt"/>
              </a:rPr>
              <a:t>45</a:t>
            </a:r>
            <a:r>
              <a:rPr lang="en-US" sz="1800" b="1" baseline="30000" dirty="0" smtClean="0">
                <a:latin typeface="+mn-lt"/>
              </a:rPr>
              <a:t>o</a:t>
            </a:r>
            <a:r>
              <a:rPr lang="en-US" sz="1800" b="1" dirty="0" smtClean="0">
                <a:latin typeface="+mn-lt"/>
              </a:rPr>
              <a:t> line</a:t>
            </a:r>
            <a:endParaRPr lang="en-US" sz="1800" b="1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14800" y="4495800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+mn-lt"/>
              </a:rPr>
              <a:t>P</a:t>
            </a:r>
            <a:endParaRPr lang="en-US" sz="2000" b="1" i="1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81200" y="4572000"/>
            <a:ext cx="383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+mn-lt"/>
              </a:rPr>
              <a:t>G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3/12/2012</a:t>
            </a:r>
            <a:endParaRPr lang="en-US" dirty="0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8" name="TextBox 16"/>
          <p:cNvSpPr txBox="1"/>
          <p:nvPr/>
        </p:nvSpPr>
        <p:spPr>
          <a:xfrm>
            <a:off x="6324600" y="3962400"/>
            <a:ext cx="12602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i="1" dirty="0" smtClean="0">
                <a:latin typeface="Arial"/>
              </a:rPr>
              <a:t>V</a:t>
            </a:r>
            <a:r>
              <a:rPr lang="en-US" sz="1600" b="1" i="1" baseline="-25000" dirty="0" smtClean="0">
                <a:latin typeface="Arial"/>
              </a:rPr>
              <a:t>DD</a:t>
            </a:r>
            <a:r>
              <a:rPr lang="en-US" sz="1600" b="1" dirty="0" smtClean="0">
                <a:latin typeface="Arial"/>
              </a:rPr>
              <a:t> = 1.2V</a:t>
            </a:r>
          </a:p>
          <a:p>
            <a:r>
              <a:rPr lang="en-US" sz="1600" b="1" i="1" dirty="0" smtClean="0">
                <a:latin typeface="Arial"/>
              </a:rPr>
              <a:t>V</a:t>
            </a:r>
            <a:r>
              <a:rPr lang="en-US" sz="1600" b="1" i="1" baseline="-25000" dirty="0" smtClean="0">
                <a:latin typeface="Arial"/>
              </a:rPr>
              <a:t>DDL</a:t>
            </a:r>
            <a:r>
              <a:rPr lang="en-US" sz="1600" b="1" dirty="0" smtClean="0">
                <a:latin typeface="Arial"/>
              </a:rPr>
              <a:t> = 1.2V</a:t>
            </a:r>
            <a:endParaRPr lang="en-US" sz="1600" b="1" dirty="0">
              <a:latin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359106" y="4472962"/>
            <a:ext cx="1447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 err="1" smtClean="0">
                <a:latin typeface="+mn-lt"/>
              </a:rPr>
              <a:t>T</a:t>
            </a:r>
            <a:r>
              <a:rPr lang="en-US" sz="1800" b="1" i="1" baseline="-25000" dirty="0" err="1" smtClean="0">
                <a:latin typeface="+mn-lt"/>
              </a:rPr>
              <a:t>c</a:t>
            </a:r>
            <a:r>
              <a:rPr lang="en-US" sz="1800" b="1" i="1" dirty="0" smtClean="0">
                <a:latin typeface="+mn-lt"/>
              </a:rPr>
              <a:t> </a:t>
            </a:r>
            <a:r>
              <a:rPr lang="en-US" sz="1800" b="1" dirty="0" smtClean="0">
                <a:latin typeface="+mn-lt"/>
              </a:rPr>
              <a:t>= 510 </a:t>
            </a:r>
            <a:r>
              <a:rPr lang="en-US" sz="1800" b="1" dirty="0" err="1" smtClean="0">
                <a:latin typeface="+mn-lt"/>
              </a:rPr>
              <a:t>ps</a:t>
            </a:r>
            <a:r>
              <a:rPr lang="en-US" sz="1800" b="1" dirty="0" smtClean="0">
                <a:latin typeface="+mn-lt"/>
              </a:rPr>
              <a:t> </a:t>
            </a:r>
            <a:endParaRPr lang="en-US" sz="1800" b="1" i="1" baseline="-25000" dirty="0"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600200" y="1828800"/>
            <a:ext cx="1157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 smtClean="0">
                <a:latin typeface="+mn-lt"/>
              </a:rPr>
              <a:t>S</a:t>
            </a:r>
            <a:r>
              <a:rPr lang="en-US" sz="1800" b="1" i="1" baseline="-25000" dirty="0" smtClean="0">
                <a:latin typeface="+mn-lt"/>
              </a:rPr>
              <a:t>u</a:t>
            </a:r>
            <a:r>
              <a:rPr lang="en-US" sz="1800" b="1" dirty="0" smtClean="0">
                <a:latin typeface="+mn-lt"/>
              </a:rPr>
              <a:t> = 0 </a:t>
            </a:r>
            <a:r>
              <a:rPr lang="en-US" sz="1800" b="1" dirty="0" err="1" smtClean="0">
                <a:latin typeface="+mn-lt"/>
              </a:rPr>
              <a:t>ps</a:t>
            </a:r>
            <a:endParaRPr lang="en-US" sz="1800" b="1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Chart 41"/>
          <p:cNvGraphicFramePr/>
          <p:nvPr/>
        </p:nvGraphicFramePr>
        <p:xfrm>
          <a:off x="762000" y="1295400"/>
          <a:ext cx="7234237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117411" y="3657600"/>
            <a:ext cx="997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+mn-lt"/>
              </a:rPr>
              <a:t>45</a:t>
            </a:r>
            <a:r>
              <a:rPr lang="en-US" sz="1800" b="1" baseline="30000" dirty="0" smtClean="0">
                <a:latin typeface="+mn-lt"/>
              </a:rPr>
              <a:t>o</a:t>
            </a:r>
            <a:r>
              <a:rPr lang="en-US" sz="1800" b="1" dirty="0" smtClean="0">
                <a:latin typeface="+mn-lt"/>
              </a:rPr>
              <a:t> line</a:t>
            </a:r>
            <a:endParaRPr lang="en-US" sz="1800" b="1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33600" y="4724400"/>
            <a:ext cx="356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+mn-lt"/>
              </a:rPr>
              <a:t>P</a:t>
            </a:r>
            <a:endParaRPr lang="en-US" sz="2000" b="1" i="1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43200" y="4953000"/>
            <a:ext cx="383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+mn-lt"/>
              </a:rPr>
              <a:t>G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3/12/2012</a:t>
            </a:r>
            <a:endParaRPr lang="en-US" dirty="0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8" name="TextBox 16"/>
          <p:cNvSpPr txBox="1"/>
          <p:nvPr/>
        </p:nvSpPr>
        <p:spPr>
          <a:xfrm>
            <a:off x="6324600" y="3962400"/>
            <a:ext cx="13740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i="1" dirty="0" smtClean="0">
                <a:latin typeface="Arial"/>
              </a:rPr>
              <a:t>V</a:t>
            </a:r>
            <a:r>
              <a:rPr lang="en-US" sz="1600" b="1" i="1" baseline="-25000" dirty="0" smtClean="0">
                <a:latin typeface="Arial"/>
              </a:rPr>
              <a:t>DD</a:t>
            </a:r>
            <a:r>
              <a:rPr lang="en-US" sz="1600" b="1" dirty="0" smtClean="0">
                <a:latin typeface="Arial"/>
              </a:rPr>
              <a:t> = 1.2V</a:t>
            </a:r>
          </a:p>
          <a:p>
            <a:r>
              <a:rPr lang="en-US" sz="1600" b="1" i="1" dirty="0" smtClean="0">
                <a:latin typeface="Arial"/>
              </a:rPr>
              <a:t>V</a:t>
            </a:r>
            <a:r>
              <a:rPr lang="en-US" sz="1600" b="1" i="1" baseline="-25000" dirty="0" smtClean="0">
                <a:latin typeface="Arial"/>
              </a:rPr>
              <a:t>DDL</a:t>
            </a:r>
            <a:r>
              <a:rPr lang="en-US" sz="1600" b="1" dirty="0" smtClean="0">
                <a:latin typeface="Arial"/>
              </a:rPr>
              <a:t> = 1.19V</a:t>
            </a:r>
            <a:endParaRPr lang="en-US" sz="1600" b="1" dirty="0">
              <a:latin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359106" y="4472962"/>
            <a:ext cx="1447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 err="1" smtClean="0">
                <a:latin typeface="+mn-lt"/>
              </a:rPr>
              <a:t>T</a:t>
            </a:r>
            <a:r>
              <a:rPr lang="en-US" sz="1800" b="1" i="1" baseline="-25000" dirty="0" err="1" smtClean="0">
                <a:latin typeface="+mn-lt"/>
              </a:rPr>
              <a:t>c</a:t>
            </a:r>
            <a:r>
              <a:rPr lang="en-US" sz="1800" b="1" i="1" dirty="0" smtClean="0">
                <a:latin typeface="+mn-lt"/>
              </a:rPr>
              <a:t> </a:t>
            </a:r>
            <a:r>
              <a:rPr lang="en-US" sz="1800" b="1" dirty="0" smtClean="0">
                <a:latin typeface="+mn-lt"/>
              </a:rPr>
              <a:t>= 510 </a:t>
            </a:r>
            <a:r>
              <a:rPr lang="en-US" sz="1800" b="1" dirty="0" err="1" smtClean="0">
                <a:latin typeface="+mn-lt"/>
              </a:rPr>
              <a:t>ps</a:t>
            </a:r>
            <a:r>
              <a:rPr lang="en-US" sz="1800" b="1" dirty="0" smtClean="0">
                <a:latin typeface="+mn-lt"/>
              </a:rPr>
              <a:t> </a:t>
            </a:r>
            <a:endParaRPr lang="en-US" sz="1800" b="1" i="1" baseline="-25000" dirty="0"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905000" y="1981200"/>
            <a:ext cx="1478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 smtClean="0">
                <a:latin typeface="+mn-lt"/>
              </a:rPr>
              <a:t>S</a:t>
            </a:r>
            <a:r>
              <a:rPr lang="en-US" sz="1800" b="1" i="1" baseline="-25000" dirty="0" smtClean="0">
                <a:latin typeface="+mn-lt"/>
              </a:rPr>
              <a:t>u</a:t>
            </a:r>
            <a:r>
              <a:rPr lang="en-US" sz="1800" b="1" dirty="0" smtClean="0">
                <a:latin typeface="+mn-lt"/>
              </a:rPr>
              <a:t> = 14.6 </a:t>
            </a:r>
            <a:r>
              <a:rPr lang="en-US" sz="1800" b="1" dirty="0" err="1" smtClean="0">
                <a:latin typeface="+mn-lt"/>
              </a:rPr>
              <a:t>ps</a:t>
            </a:r>
            <a:endParaRPr lang="en-US" sz="1800" b="1" dirty="0">
              <a:latin typeface="+mn-lt"/>
            </a:endParaRPr>
          </a:p>
        </p:txBody>
      </p:sp>
      <p:sp>
        <p:nvSpPr>
          <p:cNvPr id="18" name="Title 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r>
              <a:rPr lang="en-US" b="1" dirty="0" smtClean="0">
                <a:solidFill>
                  <a:schemeClr val="tx1"/>
                </a:solidFill>
              </a:rPr>
              <a:t>Groups when </a:t>
            </a:r>
            <a:r>
              <a:rPr lang="en-US" b="1" i="1" dirty="0" smtClean="0">
                <a:solidFill>
                  <a:schemeClr val="tx1"/>
                </a:solidFill>
              </a:rPr>
              <a:t>V</a:t>
            </a:r>
            <a:r>
              <a:rPr lang="en-US" b="1" i="1" baseline="-25000" dirty="0" smtClean="0">
                <a:solidFill>
                  <a:schemeClr val="tx1"/>
                </a:solidFill>
              </a:rPr>
              <a:t>DDL</a:t>
            </a:r>
            <a:r>
              <a:rPr lang="en-US" b="1" dirty="0" smtClean="0">
                <a:solidFill>
                  <a:schemeClr val="tx1"/>
                </a:solidFill>
              </a:rPr>
              <a:t> = 1.19V</a:t>
            </a:r>
            <a:endParaRPr kumimoji="0" lang="en-US" sz="4400" b="1" i="1" u="none" strike="noStrike" kern="0" cap="none" spc="0" normalizeH="0" baseline="-2500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rot="5400000">
            <a:off x="1981200" y="5105400"/>
            <a:ext cx="304800" cy="304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hart 15"/>
          <p:cNvGraphicFramePr/>
          <p:nvPr/>
        </p:nvGraphicFramePr>
        <p:xfrm>
          <a:off x="914400" y="1524000"/>
          <a:ext cx="7162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117411" y="3657600"/>
            <a:ext cx="997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+mn-lt"/>
              </a:rPr>
              <a:t>45</a:t>
            </a:r>
            <a:r>
              <a:rPr lang="en-US" sz="1800" b="1" baseline="30000" dirty="0" smtClean="0">
                <a:latin typeface="+mn-lt"/>
              </a:rPr>
              <a:t>o</a:t>
            </a:r>
            <a:r>
              <a:rPr lang="en-US" sz="1800" b="1" dirty="0" smtClean="0">
                <a:latin typeface="+mn-lt"/>
              </a:rPr>
              <a:t> line</a:t>
            </a:r>
            <a:endParaRPr lang="en-US" sz="1800" b="1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95405" y="1943762"/>
            <a:ext cx="1606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 smtClean="0">
                <a:latin typeface="+mn-lt"/>
              </a:rPr>
              <a:t>S</a:t>
            </a:r>
            <a:r>
              <a:rPr lang="en-US" sz="1800" b="1" i="1" baseline="-25000" dirty="0" smtClean="0">
                <a:latin typeface="+mn-lt"/>
              </a:rPr>
              <a:t>u</a:t>
            </a:r>
            <a:r>
              <a:rPr lang="en-US" sz="1800" b="1" dirty="0" smtClean="0">
                <a:latin typeface="+mn-lt"/>
              </a:rPr>
              <a:t> = 336.9 </a:t>
            </a:r>
            <a:r>
              <a:rPr lang="en-US" sz="1800" b="1" dirty="0" err="1" smtClean="0">
                <a:latin typeface="+mn-lt"/>
              </a:rPr>
              <a:t>ps</a:t>
            </a:r>
            <a:endParaRPr lang="en-US" sz="1800" b="1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78676" y="4338935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+mn-lt"/>
              </a:rPr>
              <a:t>P</a:t>
            </a:r>
            <a:endParaRPr lang="en-US" sz="2000" b="1" i="1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02962" y="4643735"/>
            <a:ext cx="383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+mn-lt"/>
              </a:rPr>
              <a:t>G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3/12/2012</a:t>
            </a:r>
            <a:endParaRPr lang="en-US" dirty="0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503192" y="4419600"/>
            <a:ext cx="1447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 err="1" smtClean="0">
                <a:latin typeface="+mn-lt"/>
              </a:rPr>
              <a:t>T</a:t>
            </a:r>
            <a:r>
              <a:rPr lang="en-US" sz="1800" b="1" i="1" baseline="-25000" dirty="0" err="1" smtClean="0">
                <a:latin typeface="+mn-lt"/>
              </a:rPr>
              <a:t>c</a:t>
            </a:r>
            <a:r>
              <a:rPr lang="en-US" sz="1800" b="1" i="1" dirty="0" smtClean="0">
                <a:latin typeface="+mn-lt"/>
              </a:rPr>
              <a:t> </a:t>
            </a:r>
            <a:r>
              <a:rPr lang="en-US" sz="1800" b="1" dirty="0" smtClean="0">
                <a:latin typeface="+mn-lt"/>
              </a:rPr>
              <a:t>= 510 </a:t>
            </a:r>
            <a:r>
              <a:rPr lang="en-US" sz="1800" b="1" dirty="0" err="1" smtClean="0">
                <a:latin typeface="+mn-lt"/>
              </a:rPr>
              <a:t>ps</a:t>
            </a:r>
            <a:r>
              <a:rPr lang="en-US" sz="1800" b="1" dirty="0" smtClean="0">
                <a:latin typeface="+mn-lt"/>
              </a:rPr>
              <a:t> </a:t>
            </a:r>
            <a:endParaRPr lang="en-US" sz="1800" b="1" i="1" baseline="-25000" dirty="0">
              <a:latin typeface="+mn-lt"/>
            </a:endParaRPr>
          </a:p>
        </p:txBody>
      </p:sp>
      <p:sp>
        <p:nvSpPr>
          <p:cNvPr id="36" name="Title 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8153400" cy="1143000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r>
              <a:rPr lang="en-US" b="1" dirty="0" smtClean="0">
                <a:solidFill>
                  <a:schemeClr val="tx1"/>
                </a:solidFill>
              </a:rPr>
              <a:t>Groups when </a:t>
            </a:r>
            <a:r>
              <a:rPr lang="en-US" b="1" i="1" dirty="0" smtClean="0">
                <a:solidFill>
                  <a:schemeClr val="tx1"/>
                </a:solidFill>
              </a:rPr>
              <a:t>V</a:t>
            </a:r>
            <a:r>
              <a:rPr lang="en-US" b="1" i="1" baseline="-25000" dirty="0" smtClean="0">
                <a:solidFill>
                  <a:schemeClr val="tx1"/>
                </a:solidFill>
              </a:rPr>
              <a:t>DDL</a:t>
            </a:r>
            <a:r>
              <a:rPr lang="en-US" b="1" dirty="0" smtClean="0">
                <a:solidFill>
                  <a:schemeClr val="tx1"/>
                </a:solidFill>
              </a:rPr>
              <a:t> = 0.49V</a:t>
            </a:r>
            <a:endParaRPr kumimoji="0" lang="en-US" sz="4400" b="1" i="1" u="none" strike="noStrike" kern="0" cap="none" spc="0" normalizeH="0" baseline="-2500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/>
          <p:cNvGraphicFramePr/>
          <p:nvPr/>
        </p:nvGraphicFramePr>
        <p:xfrm>
          <a:off x="1066800" y="1143000"/>
          <a:ext cx="7315199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117411" y="3657600"/>
            <a:ext cx="997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+mn-lt"/>
              </a:rPr>
              <a:t>45</a:t>
            </a:r>
            <a:r>
              <a:rPr lang="en-US" sz="1800" b="1" baseline="30000" dirty="0" smtClean="0">
                <a:latin typeface="+mn-lt"/>
              </a:rPr>
              <a:t>o</a:t>
            </a:r>
            <a:r>
              <a:rPr lang="en-US" sz="1800" b="1" dirty="0" smtClean="0">
                <a:latin typeface="+mn-lt"/>
              </a:rPr>
              <a:t> line</a:t>
            </a:r>
            <a:endParaRPr lang="en-US" sz="1800" b="1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78676" y="4338935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+mn-lt"/>
              </a:rPr>
              <a:t>P</a:t>
            </a:r>
            <a:endParaRPr lang="en-US" sz="2000" b="1" i="1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67400" y="4191000"/>
            <a:ext cx="383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+mn-lt"/>
              </a:rPr>
              <a:t>G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3/12/2012</a:t>
            </a:r>
            <a:endParaRPr lang="en-US" dirty="0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8" name="TextBox 16"/>
          <p:cNvSpPr txBox="1"/>
          <p:nvPr/>
        </p:nvSpPr>
        <p:spPr>
          <a:xfrm>
            <a:off x="7017588" y="3733800"/>
            <a:ext cx="13740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i="1" dirty="0" smtClean="0">
                <a:latin typeface="Arial"/>
              </a:rPr>
              <a:t>V</a:t>
            </a:r>
            <a:r>
              <a:rPr lang="en-US" sz="1600" b="1" i="1" baseline="-25000" dirty="0" smtClean="0">
                <a:latin typeface="Arial"/>
              </a:rPr>
              <a:t>DD</a:t>
            </a:r>
            <a:r>
              <a:rPr lang="en-US" sz="1600" b="1" dirty="0" smtClean="0">
                <a:latin typeface="Arial"/>
              </a:rPr>
              <a:t> = 1.2V</a:t>
            </a:r>
          </a:p>
          <a:p>
            <a:r>
              <a:rPr lang="en-US" sz="1600" b="1" i="1" dirty="0" smtClean="0">
                <a:latin typeface="Arial"/>
              </a:rPr>
              <a:t>V</a:t>
            </a:r>
            <a:r>
              <a:rPr lang="en-US" sz="1600" b="1" i="1" baseline="-25000" dirty="0" smtClean="0">
                <a:latin typeface="Arial"/>
              </a:rPr>
              <a:t>DDL</a:t>
            </a:r>
            <a:r>
              <a:rPr lang="en-US" sz="1600" b="1" dirty="0" smtClean="0">
                <a:latin typeface="Arial"/>
              </a:rPr>
              <a:t> = 0.39V</a:t>
            </a:r>
            <a:endParaRPr lang="en-US" sz="1600" b="1" dirty="0">
              <a:latin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92375" y="1969532"/>
            <a:ext cx="1350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 smtClean="0">
                <a:latin typeface="+mn-lt"/>
              </a:rPr>
              <a:t>S</a:t>
            </a:r>
            <a:r>
              <a:rPr lang="en-US" sz="1800" b="1" i="1" baseline="-25000" dirty="0" smtClean="0">
                <a:latin typeface="+mn-lt"/>
              </a:rPr>
              <a:t>u</a:t>
            </a:r>
            <a:r>
              <a:rPr lang="en-US" sz="1800" b="1" dirty="0" smtClean="0">
                <a:latin typeface="+mn-lt"/>
              </a:rPr>
              <a:t> = 469ps</a:t>
            </a:r>
            <a:endParaRPr lang="en-US" sz="1800" b="1" i="1" baseline="-250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36592" y="4343400"/>
            <a:ext cx="1447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 err="1" smtClean="0">
                <a:latin typeface="+mn-lt"/>
              </a:rPr>
              <a:t>T</a:t>
            </a:r>
            <a:r>
              <a:rPr lang="en-US" sz="1800" b="1" i="1" baseline="-25000" dirty="0" err="1" smtClean="0">
                <a:latin typeface="+mn-lt"/>
              </a:rPr>
              <a:t>c</a:t>
            </a:r>
            <a:r>
              <a:rPr lang="en-US" sz="1800" b="1" i="1" dirty="0" smtClean="0">
                <a:latin typeface="+mn-lt"/>
              </a:rPr>
              <a:t> </a:t>
            </a:r>
            <a:r>
              <a:rPr lang="en-US" sz="1800" b="1" dirty="0" smtClean="0">
                <a:latin typeface="+mn-lt"/>
              </a:rPr>
              <a:t>= 510 </a:t>
            </a:r>
            <a:r>
              <a:rPr lang="en-US" sz="1800" b="1" dirty="0" err="1" smtClean="0">
                <a:latin typeface="+mn-lt"/>
              </a:rPr>
              <a:t>ps</a:t>
            </a:r>
            <a:r>
              <a:rPr lang="en-US" sz="1800" b="1" dirty="0" smtClean="0">
                <a:latin typeface="+mn-lt"/>
              </a:rPr>
              <a:t> </a:t>
            </a:r>
            <a:endParaRPr lang="en-US" sz="1800" b="1" i="1" baseline="-25000" dirty="0">
              <a:latin typeface="+mn-lt"/>
            </a:endParaRPr>
          </a:p>
        </p:txBody>
      </p:sp>
      <p:sp>
        <p:nvSpPr>
          <p:cNvPr id="16" name="Title 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r>
              <a:rPr lang="en-US" b="1" dirty="0" smtClean="0">
                <a:solidFill>
                  <a:schemeClr val="tx1"/>
                </a:solidFill>
              </a:rPr>
              <a:t>Groups when </a:t>
            </a:r>
            <a:r>
              <a:rPr lang="en-US" b="1" i="1" dirty="0" smtClean="0">
                <a:solidFill>
                  <a:schemeClr val="tx1"/>
                </a:solidFill>
              </a:rPr>
              <a:t>V</a:t>
            </a:r>
            <a:r>
              <a:rPr lang="en-US" b="1" i="1" baseline="-25000" dirty="0" smtClean="0">
                <a:solidFill>
                  <a:schemeClr val="tx1"/>
                </a:solidFill>
              </a:rPr>
              <a:t>DDL</a:t>
            </a:r>
            <a:r>
              <a:rPr lang="en-US" b="1" dirty="0" smtClean="0">
                <a:solidFill>
                  <a:schemeClr val="tx1"/>
                </a:solidFill>
              </a:rPr>
              <a:t> = 0.39V</a:t>
            </a:r>
            <a:endParaRPr kumimoji="0" lang="en-US" sz="4400" b="1" i="1" u="none" strike="noStrike" kern="0" cap="none" spc="0" normalizeH="0" baseline="-2500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/>
          <p:nvPr/>
        </p:nvGraphicFramePr>
        <p:xfrm>
          <a:off x="762000" y="1371600"/>
          <a:ext cx="73914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/>
            </a:pPr>
            <a:r>
              <a:rPr lang="en-US" b="1" dirty="0" smtClean="0">
                <a:solidFill>
                  <a:schemeClr val="tx1"/>
                </a:solidFill>
              </a:rPr>
              <a:t>Groups when </a:t>
            </a:r>
            <a:r>
              <a:rPr lang="en-US" b="1" i="1" dirty="0" smtClean="0">
                <a:solidFill>
                  <a:schemeClr val="tx1"/>
                </a:solidFill>
              </a:rPr>
              <a:t>V</a:t>
            </a:r>
            <a:r>
              <a:rPr lang="en-US" b="1" i="1" baseline="-25000" dirty="0" smtClean="0">
                <a:solidFill>
                  <a:schemeClr val="tx1"/>
                </a:solidFill>
              </a:rPr>
              <a:t>DDL</a:t>
            </a:r>
            <a:r>
              <a:rPr lang="en-US" b="1" dirty="0" smtClean="0">
                <a:solidFill>
                  <a:schemeClr val="tx1"/>
                </a:solidFill>
              </a:rPr>
              <a:t> = 0.1V</a:t>
            </a:r>
            <a:endParaRPr kumimoji="0" lang="en-US" sz="4400" b="1" i="1" u="none" strike="noStrike" kern="0" cap="none" spc="0" normalizeH="0" baseline="-2500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96000" y="4038600"/>
            <a:ext cx="383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+mn-lt"/>
              </a:rPr>
              <a:t>G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3/12/2012</a:t>
            </a:r>
            <a:endParaRPr lang="en-US" dirty="0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8" name="TextBox 16"/>
          <p:cNvSpPr txBox="1"/>
          <p:nvPr/>
        </p:nvSpPr>
        <p:spPr>
          <a:xfrm>
            <a:off x="6705600" y="3505200"/>
            <a:ext cx="12602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i="1" dirty="0" smtClean="0">
                <a:latin typeface="Arial"/>
              </a:rPr>
              <a:t>V</a:t>
            </a:r>
            <a:r>
              <a:rPr lang="en-US" sz="1600" b="1" i="1" baseline="-25000" dirty="0" smtClean="0">
                <a:latin typeface="Arial"/>
              </a:rPr>
              <a:t>DD</a:t>
            </a:r>
            <a:r>
              <a:rPr lang="en-US" sz="1600" b="1" dirty="0" smtClean="0">
                <a:latin typeface="Arial"/>
              </a:rPr>
              <a:t> = 1.2V</a:t>
            </a:r>
          </a:p>
          <a:p>
            <a:r>
              <a:rPr lang="en-US" sz="1600" b="1" i="1" dirty="0" smtClean="0">
                <a:latin typeface="Arial"/>
              </a:rPr>
              <a:t>V</a:t>
            </a:r>
            <a:r>
              <a:rPr lang="en-US" sz="1600" b="1" i="1" baseline="-25000" dirty="0" smtClean="0">
                <a:latin typeface="Arial"/>
              </a:rPr>
              <a:t>DDL</a:t>
            </a:r>
            <a:r>
              <a:rPr lang="en-US" sz="1600" b="1" dirty="0" smtClean="0">
                <a:latin typeface="Arial"/>
              </a:rPr>
              <a:t> = 0.1V</a:t>
            </a:r>
            <a:endParaRPr lang="en-US" sz="1600" b="1" dirty="0">
              <a:latin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00600" y="1981200"/>
            <a:ext cx="1894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 smtClean="0">
                <a:latin typeface="+mn-lt"/>
              </a:rPr>
              <a:t>S</a:t>
            </a:r>
            <a:r>
              <a:rPr lang="en-US" sz="1800" b="1" i="1" baseline="-25000" dirty="0" smtClean="0">
                <a:latin typeface="+mn-lt"/>
              </a:rPr>
              <a:t>u</a:t>
            </a:r>
            <a:r>
              <a:rPr lang="en-US" sz="1800" b="1" dirty="0" smtClean="0">
                <a:latin typeface="+mn-lt"/>
              </a:rPr>
              <a:t> = 510 </a:t>
            </a:r>
            <a:r>
              <a:rPr lang="en-US" sz="1800" b="1" dirty="0" err="1" smtClean="0">
                <a:latin typeface="+mn-lt"/>
              </a:rPr>
              <a:t>ps</a:t>
            </a:r>
            <a:r>
              <a:rPr lang="en-US" sz="1800" b="1" dirty="0" smtClean="0">
                <a:latin typeface="+mn-lt"/>
              </a:rPr>
              <a:t> = </a:t>
            </a:r>
            <a:r>
              <a:rPr lang="en-US" sz="1800" b="1" i="1" dirty="0" err="1" smtClean="0">
                <a:latin typeface="+mn-lt"/>
              </a:rPr>
              <a:t>T</a:t>
            </a:r>
            <a:r>
              <a:rPr lang="en-US" sz="1800" b="1" i="1" baseline="-25000" dirty="0" err="1" smtClean="0">
                <a:latin typeface="+mn-lt"/>
              </a:rPr>
              <a:t>c</a:t>
            </a:r>
            <a:endParaRPr lang="en-US" sz="1800" b="1" i="1" baseline="-250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47294" y="4114800"/>
            <a:ext cx="1447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 err="1" smtClean="0">
                <a:latin typeface="+mn-lt"/>
              </a:rPr>
              <a:t>T</a:t>
            </a:r>
            <a:r>
              <a:rPr lang="en-US" sz="1800" b="1" i="1" baseline="-25000" dirty="0" err="1" smtClean="0">
                <a:latin typeface="+mn-lt"/>
              </a:rPr>
              <a:t>c</a:t>
            </a:r>
            <a:r>
              <a:rPr lang="en-US" sz="1800" b="1" i="1" dirty="0" smtClean="0">
                <a:latin typeface="+mn-lt"/>
              </a:rPr>
              <a:t> </a:t>
            </a:r>
            <a:r>
              <a:rPr lang="en-US" sz="1800" b="1" dirty="0" smtClean="0">
                <a:latin typeface="+mn-lt"/>
              </a:rPr>
              <a:t>= 510 </a:t>
            </a:r>
            <a:r>
              <a:rPr lang="en-US" sz="1800" b="1" dirty="0" err="1" smtClean="0">
                <a:latin typeface="+mn-lt"/>
              </a:rPr>
              <a:t>ps</a:t>
            </a:r>
            <a:r>
              <a:rPr lang="en-US" sz="1800" b="1" dirty="0" smtClean="0">
                <a:latin typeface="+mn-lt"/>
              </a:rPr>
              <a:t> </a:t>
            </a:r>
            <a:endParaRPr lang="en-US" sz="1800" b="1" i="1" baseline="-25000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34200" y="4800600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+mn-lt"/>
              </a:rPr>
              <a:t>P</a:t>
            </a:r>
            <a:endParaRPr lang="en-US" sz="2000" b="1" i="1" dirty="0">
              <a:latin typeface="+mn-lt"/>
            </a:endParaRPr>
          </a:p>
        </p:txBody>
      </p:sp>
      <p:sp>
        <p:nvSpPr>
          <p:cNvPr id="18" name="Right Brace 17"/>
          <p:cNvSpPr/>
          <p:nvPr/>
        </p:nvSpPr>
        <p:spPr bwMode="auto">
          <a:xfrm>
            <a:off x="6324600" y="5257800"/>
            <a:ext cx="45719" cy="76200"/>
          </a:xfrm>
          <a:prstGeom prst="righ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 rot="10800000" flipV="1">
            <a:off x="6400800" y="5105400"/>
            <a:ext cx="487682" cy="152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6553200" y="4572000"/>
            <a:ext cx="997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+mn-lt"/>
              </a:rPr>
              <a:t>45</a:t>
            </a:r>
            <a:r>
              <a:rPr lang="en-US" sz="1800" b="1" baseline="30000" dirty="0" smtClean="0">
                <a:latin typeface="+mn-lt"/>
              </a:rPr>
              <a:t>o</a:t>
            </a:r>
            <a:r>
              <a:rPr lang="en-US" sz="1800" b="1" dirty="0" smtClean="0">
                <a:latin typeface="+mn-lt"/>
              </a:rPr>
              <a:t> line</a:t>
            </a:r>
            <a:endParaRPr lang="en-US" sz="1800" b="1" dirty="0">
              <a:latin typeface="+mn-lt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 rot="10800000" flipV="1">
            <a:off x="6172200" y="4876800"/>
            <a:ext cx="533402" cy="381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Theorems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648200"/>
          </a:xfrm>
        </p:spPr>
        <p:txBody>
          <a:bodyPr/>
          <a:lstStyle/>
          <a:p>
            <a:pPr marL="457200" indent="-457200">
              <a:buNone/>
            </a:pPr>
            <a:r>
              <a:rPr lang="en-US" sz="2400" dirty="0" smtClean="0"/>
              <a:t>1. Gates above the 45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 line in the ‘Delay increment versus</a:t>
            </a:r>
          </a:p>
          <a:p>
            <a:pPr marL="457200" indent="-457200">
              <a:buNone/>
            </a:pPr>
            <a:r>
              <a:rPr lang="en-US" sz="2400" dirty="0" smtClean="0"/>
              <a:t>    slack’ plot cannot be assigned lower supply voltage without violating the timing constraint.</a:t>
            </a:r>
          </a:p>
          <a:p>
            <a:pPr marL="457200" indent="-457200">
              <a:buAutoNum type="arabicPeriod"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2.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where  </a:t>
            </a:r>
            <a:r>
              <a:rPr lang="el-GR" sz="2400" i="1" dirty="0" smtClean="0">
                <a:cs typeface="Times New Roman"/>
              </a:rPr>
              <a:t>β</a:t>
            </a:r>
            <a:r>
              <a:rPr lang="en-US" sz="2400" i="1" baseline="-25000" dirty="0" err="1" smtClean="0">
                <a:cs typeface="Times New Roman"/>
              </a:rPr>
              <a:t>i</a:t>
            </a:r>
            <a:r>
              <a:rPr lang="en-US" sz="2400" dirty="0" smtClean="0"/>
              <a:t> = </a:t>
            </a:r>
            <a:r>
              <a:rPr lang="en-US" sz="2400" i="1" dirty="0" err="1" smtClean="0"/>
              <a:t>dl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/</a:t>
            </a:r>
            <a:r>
              <a:rPr lang="en-US" sz="2400" i="1" dirty="0" err="1" smtClean="0"/>
              <a:t>dh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 and </a:t>
            </a:r>
            <a:r>
              <a:rPr lang="en-US" sz="2400" i="1" dirty="0" err="1" smtClean="0"/>
              <a:t>dl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 is the low voltage delay and </a:t>
            </a:r>
            <a:r>
              <a:rPr lang="en-US" sz="2400" i="1" dirty="0" err="1" smtClean="0"/>
              <a:t>dh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 is the high voltage delay of gate 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.</a:t>
            </a:r>
            <a:r>
              <a:rPr lang="en-US" sz="2400" dirty="0" smtClean="0"/>
              <a:t> The maximum value of </a:t>
            </a:r>
            <a:r>
              <a:rPr lang="el-GR" sz="2400" i="1" dirty="0" smtClean="0">
                <a:cs typeface="Times New Roman"/>
              </a:rPr>
              <a:t>β</a:t>
            </a:r>
            <a:r>
              <a:rPr lang="en-US" sz="2400" i="1" baseline="-25000" dirty="0" err="1" smtClean="0">
                <a:cs typeface="Times New Roman"/>
              </a:rPr>
              <a:t>i</a:t>
            </a:r>
            <a:r>
              <a:rPr lang="en-US" sz="2400" dirty="0" smtClean="0"/>
              <a:t>; </a:t>
            </a:r>
            <a:r>
              <a:rPr lang="el-GR" sz="2400" i="1" dirty="0" smtClean="0">
                <a:cs typeface="Times New Roman"/>
              </a:rPr>
              <a:t>β</a:t>
            </a:r>
            <a:r>
              <a:rPr lang="en-US" sz="2400" baseline="-25000" dirty="0" smtClean="0">
                <a:cs typeface="Times New Roman"/>
              </a:rPr>
              <a:t>max</a:t>
            </a:r>
            <a:r>
              <a:rPr lang="en-US" sz="2400" dirty="0" smtClean="0"/>
              <a:t>, will give us the lower bound on the gate slacks. </a:t>
            </a:r>
            <a:endParaRPr lang="en-US" sz="2400" dirty="0"/>
          </a:p>
        </p:txBody>
      </p:sp>
      <p:graphicFrame>
        <p:nvGraphicFramePr>
          <p:cNvPr id="130052" name="Object 4"/>
          <p:cNvGraphicFramePr>
            <a:graphicFrameLocks noChangeAspect="1"/>
          </p:cNvGraphicFramePr>
          <p:nvPr/>
        </p:nvGraphicFramePr>
        <p:xfrm>
          <a:off x="1524000" y="3215390"/>
          <a:ext cx="1752600" cy="778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70" name="Equation" r:id="rId4" imgW="952087" imgH="431613" progId="Equation.3">
                  <p:embed/>
                </p:oleObj>
              </mc:Choice>
              <mc:Fallback>
                <p:oleObj name="Equation" r:id="rId4" imgW="952087" imgH="431613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215390"/>
                        <a:ext cx="1752600" cy="77870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3/12/2012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Theorems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006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3. Groups within </a:t>
            </a:r>
            <a:r>
              <a:rPr lang="en-US" sz="2400" i="1" dirty="0" smtClean="0"/>
              <a:t>P</a:t>
            </a:r>
            <a:r>
              <a:rPr lang="en-US" sz="2400" dirty="0" smtClean="0"/>
              <a:t> which satisfy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can be assigned lower supply voltage without violating</a:t>
            </a:r>
          </a:p>
          <a:p>
            <a:pPr>
              <a:buNone/>
            </a:pPr>
            <a:r>
              <a:rPr lang="en-US" sz="2400" dirty="0" smtClean="0"/>
              <a:t>the timing constraint. (where, </a:t>
            </a:r>
            <a:r>
              <a:rPr lang="en-US" sz="2400" i="1" dirty="0" smtClean="0"/>
              <a:t>P’</a:t>
            </a:r>
            <a:r>
              <a:rPr lang="en-US" sz="2400" dirty="0" smtClean="0"/>
              <a:t> is a sub-set of </a:t>
            </a:r>
            <a:r>
              <a:rPr lang="en-US" sz="2400" i="1" dirty="0" smtClean="0"/>
              <a:t>P</a:t>
            </a:r>
            <a:r>
              <a:rPr lang="en-US" sz="2400" dirty="0" smtClean="0"/>
              <a:t> </a:t>
            </a:r>
            <a:r>
              <a:rPr lang="en-US" sz="2400" i="1" dirty="0" err="1" smtClean="0"/>
              <a:t>y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 = </a:t>
            </a:r>
            <a:r>
              <a:rPr lang="en-US" sz="2400" i="1" dirty="0" err="1" smtClean="0"/>
              <a:t>dl</a:t>
            </a:r>
            <a:r>
              <a:rPr lang="en-US" sz="2400" i="1" baseline="-25000" dirty="0" err="1" smtClean="0"/>
              <a:t>i</a:t>
            </a:r>
            <a:r>
              <a:rPr lang="en-US" sz="2400" i="1" dirty="0" smtClean="0"/>
              <a:t> </a:t>
            </a:r>
            <a:r>
              <a:rPr lang="en-US" sz="2400" dirty="0" smtClean="0"/>
              <a:t>– </a:t>
            </a:r>
            <a:r>
              <a:rPr lang="en-US" sz="2400" i="1" dirty="0" err="1" smtClean="0"/>
              <a:t>dh</a:t>
            </a:r>
            <a:r>
              <a:rPr lang="en-US" sz="2400" i="1" baseline="-25000" dirty="0" err="1" smtClean="0"/>
              <a:t>i</a:t>
            </a:r>
            <a:r>
              <a:rPr lang="en-US" sz="2400" i="1" baseline="-25000" dirty="0" smtClean="0"/>
              <a:t> </a:t>
            </a:r>
            <a:r>
              <a:rPr lang="en-US" sz="2400" dirty="0" smtClean="0"/>
              <a:t>, </a:t>
            </a:r>
            <a:r>
              <a:rPr lang="en-US" sz="2400" i="1" dirty="0" err="1" smtClean="0"/>
              <a:t>dl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 = low voltage delay of gate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, </a:t>
            </a:r>
            <a:r>
              <a:rPr lang="en-US" sz="2400" i="1" dirty="0" err="1" smtClean="0"/>
              <a:t>dh</a:t>
            </a:r>
            <a:r>
              <a:rPr lang="en-US" sz="2400" i="1" baseline="-25000" dirty="0" err="1" smtClean="0"/>
              <a:t>i</a:t>
            </a:r>
            <a:r>
              <a:rPr lang="en-US" sz="2400" i="1" baseline="-25000" dirty="0" smtClean="0"/>
              <a:t> </a:t>
            </a:r>
            <a:r>
              <a:rPr lang="en-US" sz="2400" dirty="0" smtClean="0"/>
              <a:t>= high voltage delay of gate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 and 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i</a:t>
            </a:r>
            <a:r>
              <a:rPr lang="en-US" sz="2400" dirty="0" smtClean="0"/>
              <a:t> = slack of the gate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 at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DD</a:t>
            </a:r>
            <a:r>
              <a:rPr lang="en-US" sz="2400" dirty="0" smtClean="0"/>
              <a:t>.)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4. Group with slacks greater than 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u</a:t>
            </a:r>
            <a:r>
              <a:rPr lang="en-US" sz="2400" dirty="0" smtClean="0"/>
              <a:t>, </a:t>
            </a:r>
            <a:r>
              <a:rPr lang="en-US" sz="2400" i="1" dirty="0" smtClean="0"/>
              <a:t>G</a:t>
            </a:r>
            <a:r>
              <a:rPr lang="en-US" sz="2400" dirty="0" smtClean="0"/>
              <a:t>, can always be</a:t>
            </a:r>
          </a:p>
          <a:p>
            <a:pPr>
              <a:buNone/>
            </a:pPr>
            <a:r>
              <a:rPr lang="en-US" sz="2400" dirty="0" smtClean="0"/>
              <a:t>assigned the lower supply voltage without causing any</a:t>
            </a:r>
          </a:p>
          <a:p>
            <a:pPr>
              <a:buNone/>
            </a:pPr>
            <a:r>
              <a:rPr lang="en-US" sz="2400" dirty="0" smtClean="0"/>
              <a:t>topological violations.</a:t>
            </a:r>
            <a:endParaRPr lang="en-US" sz="2400" dirty="0"/>
          </a:p>
        </p:txBody>
      </p:sp>
      <p:graphicFrame>
        <p:nvGraphicFramePr>
          <p:cNvPr id="131075" name="Object 3"/>
          <p:cNvGraphicFramePr>
            <a:graphicFrameLocks noChangeAspect="1"/>
          </p:cNvGraphicFramePr>
          <p:nvPr/>
        </p:nvGraphicFramePr>
        <p:xfrm>
          <a:off x="3733800" y="2200275"/>
          <a:ext cx="1435100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094" name="Equation" r:id="rId4" imgW="965160" imgH="355320" progId="Equation.3">
                  <p:embed/>
                </p:oleObj>
              </mc:Choice>
              <mc:Fallback>
                <p:oleObj name="Equation" r:id="rId4" imgW="965160" imgH="3553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200275"/>
                        <a:ext cx="1435100" cy="61753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3/12/2012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Algorithm to find </a:t>
            </a:r>
            <a:r>
              <a:rPr lang="en-US" b="1" i="1" dirty="0" smtClean="0">
                <a:solidFill>
                  <a:schemeClr val="tx1"/>
                </a:solidFill>
              </a:rPr>
              <a:t>V</a:t>
            </a:r>
            <a:r>
              <a:rPr lang="en-US" b="1" i="1" baseline="-25000" dirty="0" smtClean="0">
                <a:solidFill>
                  <a:schemeClr val="tx1"/>
                </a:solidFill>
              </a:rPr>
              <a:t>DDL</a:t>
            </a:r>
            <a:endParaRPr lang="en-US" b="1" i="1" baseline="-25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543800" cy="4343400"/>
          </a:xfrm>
        </p:spPr>
        <p:txBody>
          <a:bodyPr/>
          <a:lstStyle/>
          <a:p>
            <a:r>
              <a:rPr lang="en-US" sz="2800" dirty="0" smtClean="0"/>
              <a:t>Assume all gates are assigned </a:t>
            </a:r>
            <a:r>
              <a:rPr lang="en-US" sz="2800" i="1" dirty="0" smtClean="0"/>
              <a:t>V</a:t>
            </a:r>
            <a:r>
              <a:rPr lang="en-US" sz="2800" i="1" baseline="-25000" dirty="0" smtClean="0"/>
              <a:t>DDH</a:t>
            </a:r>
            <a:r>
              <a:rPr lang="en-US" sz="2800" dirty="0" smtClean="0"/>
              <a:t> </a:t>
            </a:r>
            <a:r>
              <a:rPr lang="en-US" sz="2800" dirty="0" smtClean="0"/>
              <a:t>initially.</a:t>
            </a:r>
          </a:p>
          <a:p>
            <a:endParaRPr lang="en-US" sz="2800" dirty="0" smtClean="0"/>
          </a:p>
          <a:p>
            <a:r>
              <a:rPr lang="en-US" sz="2800" dirty="0" smtClean="0"/>
              <a:t>Calculate </a:t>
            </a:r>
            <a:r>
              <a:rPr lang="en-US" sz="2800" dirty="0" smtClean="0"/>
              <a:t>gate slacks.</a:t>
            </a:r>
          </a:p>
          <a:p>
            <a:endParaRPr lang="en-US" sz="2800" dirty="0" smtClean="0"/>
          </a:p>
          <a:p>
            <a:r>
              <a:rPr lang="en-US" sz="2800" dirty="0" smtClean="0"/>
              <a:t>Group </a:t>
            </a:r>
            <a:r>
              <a:rPr lang="en-US" sz="2800" dirty="0" smtClean="0"/>
              <a:t>gates according to their slacks and delays.</a:t>
            </a:r>
          </a:p>
          <a:p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3/12/2012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Algorithm to find </a:t>
            </a:r>
            <a:r>
              <a:rPr lang="en-US" b="1" i="1" dirty="0" smtClean="0">
                <a:solidFill>
                  <a:schemeClr val="tx1"/>
                </a:solidFill>
              </a:rPr>
              <a:t>V</a:t>
            </a:r>
            <a:r>
              <a:rPr lang="en-US" b="1" i="1" baseline="-25000" dirty="0" smtClean="0">
                <a:solidFill>
                  <a:schemeClr val="tx1"/>
                </a:solidFill>
              </a:rPr>
              <a:t>DDL</a:t>
            </a:r>
            <a:endParaRPr lang="en-US" b="1" i="1" baseline="-25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543800" cy="4343400"/>
          </a:xfrm>
        </p:spPr>
        <p:txBody>
          <a:bodyPr/>
          <a:lstStyle/>
          <a:p>
            <a:pPr>
              <a:buNone/>
            </a:pPr>
            <a:r>
              <a:rPr lang="en-US" sz="2800" baseline="30000" dirty="0" smtClean="0"/>
              <a:t> </a:t>
            </a:r>
            <a:endParaRPr lang="en-US" sz="2800" dirty="0" smtClean="0"/>
          </a:p>
          <a:p>
            <a:endParaRPr lang="en-US" sz="2800" baseline="300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i="1" dirty="0" smtClean="0"/>
              <a:t>V</a:t>
            </a:r>
            <a:r>
              <a:rPr lang="en-US" sz="2800" i="1" baseline="-25000" dirty="0" smtClean="0"/>
              <a:t>DDL</a:t>
            </a:r>
            <a:r>
              <a:rPr lang="en-US" sz="2800" dirty="0" smtClean="0"/>
              <a:t> = </a:t>
            </a:r>
            <a:r>
              <a:rPr lang="en-US" sz="2800" i="1" dirty="0" smtClean="0"/>
              <a:t>V</a:t>
            </a:r>
            <a:r>
              <a:rPr lang="en-US" sz="2800" i="1" baseline="-25000" dirty="0" smtClean="0"/>
              <a:t>DDL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when using no level converter.</a:t>
            </a:r>
          </a:p>
          <a:p>
            <a:r>
              <a:rPr lang="en-US" sz="2800" i="1" dirty="0" smtClean="0"/>
              <a:t>V</a:t>
            </a:r>
            <a:r>
              <a:rPr lang="en-US" sz="2800" i="1" baseline="-25000" dirty="0" smtClean="0"/>
              <a:t>DDL</a:t>
            </a:r>
            <a:r>
              <a:rPr lang="en-US" sz="2800" dirty="0" smtClean="0"/>
              <a:t> = (</a:t>
            </a:r>
            <a:r>
              <a:rPr lang="en-US" sz="2800" i="1" dirty="0" smtClean="0"/>
              <a:t>V</a:t>
            </a:r>
            <a:r>
              <a:rPr lang="en-US" sz="2800" i="1" baseline="-25000" dirty="0" smtClean="0"/>
              <a:t>DDL</a:t>
            </a:r>
            <a:r>
              <a:rPr lang="en-US" sz="2800" baseline="-25000" dirty="0" smtClean="0"/>
              <a:t>1</a:t>
            </a:r>
            <a:r>
              <a:rPr lang="en-US" sz="2800" i="1" dirty="0" smtClean="0"/>
              <a:t>V</a:t>
            </a:r>
            <a:r>
              <a:rPr lang="en-US" sz="2800" i="1" baseline="-25000" dirty="0" smtClean="0"/>
              <a:t>DDL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1/2</a:t>
            </a:r>
            <a:r>
              <a:rPr lang="en-US" sz="2800" dirty="0" smtClean="0"/>
              <a:t>, when using level converter.</a:t>
            </a:r>
          </a:p>
          <a:p>
            <a:endParaRPr lang="en-US" sz="2800" dirty="0"/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2425700" y="1905000"/>
          <a:ext cx="41910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0" name="Equation" r:id="rId4" imgW="2095200" imgH="482400" progId="Equation.3">
                  <p:embed/>
                </p:oleObj>
              </mc:Choice>
              <mc:Fallback>
                <p:oleObj name="Equation" r:id="rId4" imgW="2095200" imgH="48240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5700" y="1905000"/>
                        <a:ext cx="4191000" cy="9652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24125" y="3225800"/>
          <a:ext cx="40195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1" name="Equation" r:id="rId6" imgW="1803240" imgH="482400" progId="Equation.3">
                  <p:embed/>
                </p:oleObj>
              </mc:Choice>
              <mc:Fallback>
                <p:oleObj name="Equation" r:id="rId6" imgW="1803240" imgH="48240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25" y="3225800"/>
                        <a:ext cx="4019550" cy="10668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3/12/2012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Outline</a:t>
            </a:r>
            <a:endParaRPr lang="en-US" sz="4800" b="1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543800" cy="44196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 dirty="0" smtClean="0"/>
              <a:t>Motivation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Problem statement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Background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Contributions</a:t>
            </a:r>
          </a:p>
          <a:p>
            <a:pPr lvl="1">
              <a:lnSpc>
                <a:spcPct val="120000"/>
              </a:lnSpc>
            </a:pPr>
            <a:r>
              <a:rPr lang="en-US" sz="2000" dirty="0" smtClean="0"/>
              <a:t>Algorithm to find </a:t>
            </a:r>
            <a:r>
              <a:rPr lang="en-US" sz="2000" i="1" dirty="0" smtClean="0"/>
              <a:t>V</a:t>
            </a:r>
            <a:r>
              <a:rPr lang="en-US" sz="2000" i="1" baseline="-25000" dirty="0" smtClean="0"/>
              <a:t>DDL</a:t>
            </a:r>
            <a:r>
              <a:rPr lang="en-US" sz="2000" dirty="0" smtClean="0"/>
              <a:t> </a:t>
            </a:r>
          </a:p>
          <a:p>
            <a:pPr lvl="1">
              <a:lnSpc>
                <a:spcPct val="120000"/>
              </a:lnSpc>
            </a:pPr>
            <a:r>
              <a:rPr lang="en-US" sz="2000" dirty="0" smtClean="0"/>
              <a:t>Algorithm to assign </a:t>
            </a:r>
            <a:r>
              <a:rPr lang="en-US" sz="2000" i="1" dirty="0" smtClean="0"/>
              <a:t>V</a:t>
            </a:r>
            <a:r>
              <a:rPr lang="en-US" sz="2000" i="1" baseline="-25000" dirty="0" smtClean="0"/>
              <a:t>DDL</a:t>
            </a:r>
            <a:r>
              <a:rPr lang="en-US" sz="2000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Results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Future work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References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3/12/2012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A5EEBF3D-ED7D-4FEF-BBBD-C75B59F0045A}" type="slidenum">
              <a:rPr lang="en-US" smtClean="0"/>
              <a:pPr algn="ctr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Results: </a:t>
            </a:r>
            <a:r>
              <a:rPr lang="en-US" sz="3200" b="1" i="1" dirty="0" smtClean="0">
                <a:solidFill>
                  <a:schemeClr val="tx1"/>
                </a:solidFill>
              </a:rPr>
              <a:t>V</a:t>
            </a:r>
            <a:r>
              <a:rPr lang="en-US" sz="3200" b="1" i="1" baseline="-25000" dirty="0" smtClean="0">
                <a:solidFill>
                  <a:schemeClr val="tx1"/>
                </a:solidFill>
              </a:rPr>
              <a:t>DDL</a:t>
            </a:r>
            <a:r>
              <a:rPr lang="en-US" sz="3200" b="1" dirty="0" smtClean="0">
                <a:solidFill>
                  <a:schemeClr val="tx1"/>
                </a:solidFill>
              </a:rPr>
              <a:t> selection algorithm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028052"/>
              </p:ext>
            </p:extLst>
          </p:nvPr>
        </p:nvGraphicFramePr>
        <p:xfrm>
          <a:off x="131616" y="1600200"/>
          <a:ext cx="8915399" cy="4662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1999"/>
                <a:gridCol w="706585"/>
                <a:gridCol w="588815"/>
                <a:gridCol w="685800"/>
                <a:gridCol w="533400"/>
                <a:gridCol w="609600"/>
                <a:gridCol w="685800"/>
                <a:gridCol w="533400"/>
                <a:gridCol w="609600"/>
                <a:gridCol w="762000"/>
                <a:gridCol w="533400"/>
                <a:gridCol w="609600"/>
                <a:gridCol w="685800"/>
                <a:gridCol w="609600"/>
              </a:tblGrid>
              <a:tr h="310236">
                <a:tc rowSpan="3"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ISCAS’85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Total</a:t>
                      </a:r>
                      <a:r>
                        <a:rPr lang="en-US" sz="1400" baseline="0" dirty="0" smtClean="0">
                          <a:latin typeface="+mj-lt"/>
                        </a:rPr>
                        <a:t> gates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anchor="ctr"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Without level converters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0236">
                <a:tc vMerge="1"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DDL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= V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DDL</a:t>
                      </a:r>
                      <a:r>
                        <a:rPr lang="en-US" sz="1400" b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DDL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 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</a:t>
                      </a:r>
                      <a:r>
                        <a:rPr lang="en-US" sz="1400" b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DDL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</a:p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(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</a:t>
                      </a:r>
                      <a:r>
                        <a:rPr lang="en-US" sz="1400" b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+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</a:t>
                      </a:r>
                      <a:r>
                        <a:rPr lang="en-US" sz="1400" b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)/2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DDL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</a:p>
                    <a:p>
                      <a:r>
                        <a:rPr lang="en-US" sz="1400" b="1" smtClean="0">
                          <a:solidFill>
                            <a:schemeClr val="tx1"/>
                          </a:solidFill>
                          <a:latin typeface="+mj-lt"/>
                        </a:rPr>
                        <a:t>(</a:t>
                      </a:r>
                      <a:r>
                        <a:rPr lang="en-US" sz="1400" b="1" i="1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kern="1200" baseline="-250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i="1" baseline="-25000" smtClean="0">
                          <a:solidFill>
                            <a:schemeClr val="tx1"/>
                          </a:solidFill>
                          <a:latin typeface="+mj-lt"/>
                        </a:rPr>
                        <a:t>L</a:t>
                      </a:r>
                      <a:r>
                        <a:rPr lang="en-US" sz="1400" b="1" baseline="-2500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r>
                        <a:rPr lang="en-US" sz="1400" b="1" i="1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kern="1200" baseline="-250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DDL</a:t>
                      </a:r>
                      <a:r>
                        <a:rPr lang="en-US" sz="1400" b="1" baseline="-25000" smtClean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r>
                        <a:rPr lang="en-US" sz="1400" b="1" smtClean="0">
                          <a:solidFill>
                            <a:schemeClr val="tx1"/>
                          </a:solidFill>
                          <a:latin typeface="+mj-lt"/>
                        </a:rPr>
                        <a:t>)</a:t>
                      </a:r>
                      <a:r>
                        <a:rPr lang="en-US" sz="1400" b="1" baseline="30000" smtClean="0">
                          <a:solidFill>
                            <a:schemeClr val="tx1"/>
                          </a:solidFill>
                          <a:latin typeface="+mj-lt"/>
                        </a:rPr>
                        <a:t>1/2</a:t>
                      </a:r>
                      <a:endParaRPr lang="en-US" sz="1400" b="1" baseline="30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5382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DDL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(V)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Gates in 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E</a:t>
                      </a:r>
                      <a:r>
                        <a:rPr lang="en-US" sz="1400" b="1" i="1" baseline="-250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sav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  <a:endParaRPr lang="en-US" sz="1400" b="1" i="1" baseline="-25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(V)</a:t>
                      </a:r>
                      <a:endParaRPr lang="en-US" sz="1400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Gates in 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E</a:t>
                      </a:r>
                      <a:r>
                        <a:rPr lang="en-US" sz="1400" b="1" i="1" baseline="-250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sav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  <a:endParaRPr lang="en-US" sz="1400" b="1" i="1" baseline="-25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(V)</a:t>
                      </a:r>
                      <a:endParaRPr lang="en-US" sz="1400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Gates in 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E</a:t>
                      </a:r>
                      <a:r>
                        <a:rPr lang="en-US" sz="1400" b="1" i="1" baseline="-250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sav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  <a:endParaRPr lang="en-US" sz="1400" b="1" i="1" baseline="-25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(V)</a:t>
                      </a:r>
                      <a:endParaRPr lang="en-US" sz="1400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Gates in 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E</a:t>
                      </a:r>
                      <a:r>
                        <a:rPr lang="en-US" sz="1400" b="1" i="1" baseline="-250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sav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  <a:endParaRPr lang="en-US" sz="1400" b="1" i="1" baseline="-25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10236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latin typeface="+mj-lt"/>
                        </a:rPr>
                        <a:t>C432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154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0.80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2.9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0.89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2.3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0.84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2.7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0.84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2.7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</a:tr>
              <a:tr h="310236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latin typeface="+mj-lt"/>
                        </a:rPr>
                        <a:t>C499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493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0.76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113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13.7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1.11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141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4.1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0.93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123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10.0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0.91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129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11.1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</a:tr>
              <a:tr h="310236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latin typeface="+mj-lt"/>
                        </a:rPr>
                        <a:t>C880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360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0.49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213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49.3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0.71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229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41.3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229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47.7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0.58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229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48.8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</a:tr>
              <a:tr h="310236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latin typeface="+mj-lt"/>
                        </a:rPr>
                        <a:t>C1355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469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0.77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76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9.5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1.11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108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3.4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0.94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76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6.3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0.92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76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6.7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</a:tr>
              <a:tr h="310236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latin typeface="+mj-lt"/>
                        </a:rPr>
                        <a:t>C1908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584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0.60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221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28.4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1.00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221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11.6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0.80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221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21.9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0.77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221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22.3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</a:tr>
              <a:tr h="310236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latin typeface="+mj-lt"/>
                        </a:rPr>
                        <a:t>C2670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901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0.48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570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53.1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0.82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570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33.7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0.65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570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44.7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0.62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570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46.4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</a:tr>
              <a:tr h="310236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latin typeface="+mj-lt"/>
                        </a:rPr>
                        <a:t>C3540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1270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0.52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149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9.5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0.73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149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7.4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0.62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149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8.6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0.61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149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8.7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</a:tr>
              <a:tr h="310236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latin typeface="+mj-lt"/>
                        </a:rPr>
                        <a:t>C5315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2077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0.49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1220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49.0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0.75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1226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36.0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0.62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1220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43.1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0.60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1220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44.1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</a:tr>
              <a:tr h="310236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latin typeface="+mj-lt"/>
                        </a:rPr>
                        <a:t>C6288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2407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0.55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75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2.5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1.00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77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0.98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0.77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77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1.9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0.73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77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2.0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</a:tr>
              <a:tr h="310236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latin typeface="+mj-lt"/>
                        </a:rPr>
                        <a:t>C7288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2823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0.54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1582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44.7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0.71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2123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8.9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0.62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1672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43.4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0.61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1672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43.4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 bwMode="auto">
          <a:xfrm>
            <a:off x="2763980" y="4616969"/>
            <a:ext cx="762000" cy="488432"/>
          </a:xfrm>
          <a:prstGeom prst="ellipse">
            <a:avLst/>
          </a:prstGeom>
          <a:noFill/>
          <a:ln w="666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4572000" y="4616968"/>
            <a:ext cx="762000" cy="443345"/>
          </a:xfrm>
          <a:prstGeom prst="ellipse">
            <a:avLst/>
          </a:prstGeom>
          <a:noFill/>
          <a:ln w="666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6477000" y="4645930"/>
            <a:ext cx="762000" cy="429490"/>
          </a:xfrm>
          <a:prstGeom prst="ellipse">
            <a:avLst/>
          </a:prstGeom>
          <a:noFill/>
          <a:ln w="666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8341575" y="4616969"/>
            <a:ext cx="762000" cy="443345"/>
          </a:xfrm>
          <a:prstGeom prst="ellipse">
            <a:avLst/>
          </a:prstGeom>
          <a:noFill/>
          <a:ln w="666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3/12/2012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11" name="Oval 10"/>
          <p:cNvSpPr/>
          <p:nvPr/>
        </p:nvSpPr>
        <p:spPr bwMode="auto">
          <a:xfrm>
            <a:off x="1524000" y="3733800"/>
            <a:ext cx="762000" cy="443345"/>
          </a:xfrm>
          <a:prstGeom prst="ellipse">
            <a:avLst/>
          </a:prstGeom>
          <a:noFill/>
          <a:ln w="666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370944" y="3719286"/>
            <a:ext cx="762000" cy="443345"/>
          </a:xfrm>
          <a:prstGeom prst="ellipse">
            <a:avLst/>
          </a:prstGeom>
          <a:noFill/>
          <a:ln w="666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11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1534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Results: </a:t>
            </a:r>
            <a:r>
              <a:rPr lang="en-US" sz="2800" b="1" dirty="0" smtClean="0">
                <a:solidFill>
                  <a:schemeClr val="tx1"/>
                </a:solidFill>
              </a:rPr>
              <a:t>Comparison with reported data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292578"/>
              </p:ext>
            </p:extLst>
          </p:nvPr>
        </p:nvGraphicFramePr>
        <p:xfrm>
          <a:off x="1295400" y="1524000"/>
          <a:ext cx="6705599" cy="4668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685800"/>
                <a:gridCol w="762000"/>
                <a:gridCol w="762000"/>
                <a:gridCol w="609600"/>
                <a:gridCol w="918306"/>
                <a:gridCol w="601784"/>
                <a:gridCol w="773723"/>
                <a:gridCol w="601786"/>
              </a:tblGrid>
              <a:tr h="294190">
                <a:tc rowSpan="3"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ISCAS’85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Total</a:t>
                      </a:r>
                      <a:r>
                        <a:rPr lang="en-US" sz="1400" baseline="0" dirty="0" smtClean="0">
                          <a:latin typeface="+mj-lt"/>
                        </a:rPr>
                        <a:t> gates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anchor="ctr"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Without level converters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 vMerge="1"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DDL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=V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</a:t>
                      </a:r>
                      <a:r>
                        <a:rPr lang="en-US" sz="1400" b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DDL</a:t>
                      </a:r>
                      <a:r>
                        <a:rPr lang="en-US" sz="1400" b="1" i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0.7</a:t>
                      </a:r>
                      <a:r>
                        <a:rPr lang="en-US" sz="1400" b="1" i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DD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endParaRPr lang="en-US" sz="1400" b="1" baseline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=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0.84</a:t>
                      </a:r>
                      <a:r>
                        <a:rPr lang="en-US" sz="1400" b="1" i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endParaRPr lang="en-US" sz="1400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DDL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0.5</a:t>
                      </a:r>
                      <a:r>
                        <a:rPr lang="en-US" sz="14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0.6</a:t>
                      </a:r>
                      <a:r>
                        <a:rPr lang="en-US" sz="14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endParaRPr lang="en-US" sz="14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6056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 </a:t>
                      </a:r>
                      <a:r>
                        <a:rPr lang="en-US" sz="1400" b="1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(V)</a:t>
                      </a:r>
                      <a:endParaRPr lang="en-US" sz="1400" b="1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Gates in 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E</a:t>
                      </a:r>
                      <a:r>
                        <a:rPr lang="en-US" sz="1400" b="1" i="1" baseline="-250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sav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  <a:endParaRPr lang="en-US" sz="1400" b="1" i="1" kern="1200" baseline="-25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400" b="1" i="1" baseline="-25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Gates in 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E</a:t>
                      </a:r>
                      <a:r>
                        <a:rPr lang="en-US" sz="1400" b="1" i="1" baseline="-250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sav</a:t>
                      </a:r>
                      <a:endParaRPr lang="en-US" sz="1400" b="1" i="1" baseline="-250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 %)</a:t>
                      </a:r>
                      <a:endParaRPr lang="en-US" sz="1400" b="1" i="1" kern="1200" baseline="-25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400" b="1" i="1" baseline="-25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Gates in 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E</a:t>
                      </a:r>
                      <a:r>
                        <a:rPr lang="en-US" sz="1400" b="1" i="1" baseline="-250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sav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  <a:endParaRPr lang="en-US" sz="1400" b="1" i="1" kern="1200" baseline="-25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400" b="1" i="1" baseline="-25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9419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C432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154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0.80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2.9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2.7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3.9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</a:tr>
              <a:tr h="29419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C499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493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0.76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113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13.7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121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12.5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8.5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</a:tr>
              <a:tr h="29419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C880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360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0.49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213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49.3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229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32.4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229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47.7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</a:tr>
              <a:tr h="29419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C1355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469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0.77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76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9.5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76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8.3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64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10.2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</a:tr>
              <a:tr h="29419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C1908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584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0.60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221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28.4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221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19.3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221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28.4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</a:tr>
              <a:tr h="29419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C2670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901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0.48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570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53.1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570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32.3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570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47.5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</a:tr>
              <a:tr h="29419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C3540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1270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0.52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149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9.5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149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6.0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149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8.8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</a:tr>
              <a:tr h="29419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C5315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2077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0.49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1220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49.0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1240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30.5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1220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44.1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</a:tr>
              <a:tr h="29419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C6288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2407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0.55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75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2.5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77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1.6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75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2.3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</a:tr>
              <a:tr h="29419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C7288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2823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0.54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1582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44.7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42.6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1672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43.9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 bwMode="auto">
          <a:xfrm>
            <a:off x="4401458" y="5214256"/>
            <a:ext cx="762000" cy="457200"/>
          </a:xfrm>
          <a:prstGeom prst="ellipse">
            <a:avLst/>
          </a:prstGeom>
          <a:noFill/>
          <a:ln w="666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5943600" y="5214256"/>
            <a:ext cx="762000" cy="457200"/>
          </a:xfrm>
          <a:prstGeom prst="ellipse">
            <a:avLst/>
          </a:prstGeom>
          <a:noFill/>
          <a:ln w="666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7315200" y="5181600"/>
            <a:ext cx="762000" cy="457200"/>
          </a:xfrm>
          <a:prstGeom prst="ellipse">
            <a:avLst/>
          </a:prstGeom>
          <a:noFill/>
          <a:ln w="666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3/12/2012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Algorithm to assign </a:t>
            </a:r>
            <a:r>
              <a:rPr lang="en-US" b="1" i="1" dirty="0" smtClean="0">
                <a:solidFill>
                  <a:schemeClr val="tx1"/>
                </a:solidFill>
              </a:rPr>
              <a:t>V</a:t>
            </a:r>
            <a:r>
              <a:rPr lang="en-US" b="1" i="1" baseline="-25000" dirty="0" smtClean="0">
                <a:solidFill>
                  <a:schemeClr val="tx1"/>
                </a:solidFill>
              </a:rPr>
              <a:t>DDL</a:t>
            </a:r>
            <a:endParaRPr lang="en-US" b="1" i="1" baseline="-25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Assume all gates are at </a:t>
            </a:r>
            <a:r>
              <a:rPr lang="en-US" sz="2800" i="1" dirty="0" smtClean="0"/>
              <a:t>V</a:t>
            </a:r>
            <a:r>
              <a:rPr lang="en-US" sz="2800" i="1" baseline="-25000" dirty="0" smtClean="0"/>
              <a:t>DD</a:t>
            </a:r>
            <a:r>
              <a:rPr lang="en-US" sz="2800" dirty="0" smtClean="0"/>
              <a:t> initially.</a:t>
            </a:r>
          </a:p>
          <a:p>
            <a:endParaRPr lang="en-US" sz="2800" dirty="0" smtClean="0"/>
          </a:p>
          <a:p>
            <a:r>
              <a:rPr lang="en-US" sz="2800" dirty="0" smtClean="0"/>
              <a:t>Calculate slacks of all gates.</a:t>
            </a:r>
          </a:p>
          <a:p>
            <a:endParaRPr lang="en-US" sz="2800" dirty="0" smtClean="0"/>
          </a:p>
          <a:p>
            <a:r>
              <a:rPr lang="en-US" sz="2800" dirty="0" smtClean="0"/>
              <a:t>Assign </a:t>
            </a:r>
            <a:r>
              <a:rPr lang="en-US" sz="2800" i="1" dirty="0" smtClean="0"/>
              <a:t>V</a:t>
            </a:r>
            <a:r>
              <a:rPr lang="en-US" sz="2800" i="1" baseline="-25000" dirty="0" smtClean="0"/>
              <a:t>DDL</a:t>
            </a:r>
            <a:r>
              <a:rPr lang="en-US" sz="2800" dirty="0" smtClean="0"/>
              <a:t> to </a:t>
            </a:r>
            <a:r>
              <a:rPr lang="en-US" sz="2800" dirty="0" smtClean="0"/>
              <a:t>all gates </a:t>
            </a:r>
            <a:r>
              <a:rPr lang="en-US" sz="2800" i="1" dirty="0"/>
              <a:t>i</a:t>
            </a:r>
            <a:r>
              <a:rPr lang="en-US" sz="2800" dirty="0" smtClean="0"/>
              <a:t> whose </a:t>
            </a:r>
            <a:r>
              <a:rPr lang="en-US" sz="2800" dirty="0" smtClean="0"/>
              <a:t>slacks, </a:t>
            </a:r>
          </a:p>
          <a:p>
            <a:pPr algn="ctr">
              <a:buNone/>
            </a:pPr>
            <a:r>
              <a:rPr lang="en-US" sz="2800" i="1" dirty="0" smtClean="0"/>
              <a:t>S</a:t>
            </a:r>
            <a:r>
              <a:rPr lang="en-US" sz="2800" i="1" baseline="-25000" dirty="0" smtClean="0"/>
              <a:t>i</a:t>
            </a:r>
            <a:r>
              <a:rPr lang="en-US" sz="2800" dirty="0" smtClean="0"/>
              <a:t> ≥</a:t>
            </a:r>
            <a:r>
              <a:rPr lang="en-US" sz="2800" i="1" dirty="0" smtClean="0"/>
              <a:t>S</a:t>
            </a:r>
            <a:r>
              <a:rPr lang="en-US" sz="2800" i="1" baseline="-25000" dirty="0" smtClean="0"/>
              <a:t>u</a:t>
            </a:r>
            <a:r>
              <a:rPr lang="en-US" sz="2800" dirty="0" smtClean="0"/>
              <a:t> </a:t>
            </a:r>
          </a:p>
          <a:p>
            <a:pPr algn="ctr">
              <a:buNone/>
            </a:pPr>
            <a:endParaRPr lang="en-US" sz="2800" dirty="0" smtClean="0"/>
          </a:p>
          <a:p>
            <a:r>
              <a:rPr lang="en-US" sz="2800" dirty="0" smtClean="0"/>
              <a:t>Recalculate slacks.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3/12/2012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Algorithm to assign </a:t>
            </a:r>
            <a:r>
              <a:rPr lang="en-US" b="1" i="1" dirty="0" smtClean="0">
                <a:solidFill>
                  <a:schemeClr val="tx1"/>
                </a:solidFill>
              </a:rPr>
              <a:t>V</a:t>
            </a:r>
            <a:r>
              <a:rPr lang="en-US" b="1" i="1" baseline="-25000" dirty="0" smtClean="0">
                <a:solidFill>
                  <a:schemeClr val="tx1"/>
                </a:solidFill>
              </a:rPr>
              <a:t>DDL</a:t>
            </a:r>
            <a:endParaRPr lang="en-US" b="1" i="1" baseline="-25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724400"/>
          </a:xfrm>
        </p:spPr>
        <p:txBody>
          <a:bodyPr/>
          <a:lstStyle/>
          <a:p>
            <a:r>
              <a:rPr lang="en-US" sz="2400" dirty="0" smtClean="0"/>
              <a:t>Assign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DDL</a:t>
            </a:r>
            <a:r>
              <a:rPr lang="en-US" sz="2400" dirty="0" smtClean="0"/>
              <a:t> to a group of gates in </a:t>
            </a:r>
            <a:r>
              <a:rPr lang="en-US" sz="2400" i="1" dirty="0" smtClean="0"/>
              <a:t>P</a:t>
            </a:r>
            <a:r>
              <a:rPr lang="en-US" sz="2400" dirty="0" smtClean="0"/>
              <a:t> satisfying the condition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Recalculate slacks. </a:t>
            </a:r>
          </a:p>
          <a:p>
            <a:endParaRPr lang="en-US" sz="2400" dirty="0" smtClean="0"/>
          </a:p>
          <a:p>
            <a:r>
              <a:rPr lang="en-US" sz="2400" dirty="0" smtClean="0"/>
              <a:t>Are </a:t>
            </a:r>
            <a:r>
              <a:rPr lang="en-US" sz="2400" dirty="0" smtClean="0"/>
              <a:t>there </a:t>
            </a:r>
            <a:r>
              <a:rPr lang="en-US" sz="2400" dirty="0" smtClean="0"/>
              <a:t>are any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DDL</a:t>
            </a:r>
            <a:r>
              <a:rPr lang="en-US" sz="2400" dirty="0" smtClean="0"/>
              <a:t> gates </a:t>
            </a:r>
            <a:r>
              <a:rPr lang="en-US" sz="2400" dirty="0" smtClean="0"/>
              <a:t>feeding into</a:t>
            </a:r>
            <a:r>
              <a:rPr lang="en-US" sz="2400" dirty="0" smtClean="0"/>
              <a:t> any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DDH</a:t>
            </a:r>
            <a:r>
              <a:rPr lang="en-US" sz="2400" dirty="0" smtClean="0"/>
              <a:t> </a:t>
            </a:r>
            <a:r>
              <a:rPr lang="en-US" sz="2400" dirty="0" smtClean="0"/>
              <a:t>gates </a:t>
            </a:r>
            <a:r>
              <a:rPr lang="en-US" sz="2400" dirty="0" smtClean="0"/>
              <a:t>or is</a:t>
            </a:r>
            <a:r>
              <a:rPr lang="en-US" sz="2400" dirty="0" smtClean="0"/>
              <a:t> there </a:t>
            </a:r>
            <a:r>
              <a:rPr lang="en-US" sz="2400" dirty="0" smtClean="0"/>
              <a:t>any </a:t>
            </a:r>
            <a:r>
              <a:rPr lang="en-US" sz="2400" dirty="0" smtClean="0"/>
              <a:t>gate with negative slack?</a:t>
            </a:r>
            <a:endParaRPr lang="en-US" sz="24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657600" y="2438400"/>
          <a:ext cx="2144889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2" name="Equation" r:id="rId4" imgW="965200" imgH="342900" progId="Equation.3">
                  <p:embed/>
                </p:oleObj>
              </mc:Choice>
              <mc:Fallback>
                <p:oleObj name="Equation" r:id="rId4" imgW="965200" imgH="3429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438400"/>
                        <a:ext cx="2144889" cy="7620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3/12/2012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Algorithm to assign </a:t>
            </a:r>
            <a:r>
              <a:rPr lang="en-US" b="1" i="1" dirty="0" smtClean="0">
                <a:solidFill>
                  <a:schemeClr val="tx1"/>
                </a:solidFill>
              </a:rPr>
              <a:t>V</a:t>
            </a:r>
            <a:r>
              <a:rPr lang="en-US" b="1" i="1" baseline="-25000" dirty="0" smtClean="0">
                <a:solidFill>
                  <a:schemeClr val="tx1"/>
                </a:solidFill>
              </a:rPr>
              <a:t>DDL</a:t>
            </a:r>
            <a:endParaRPr lang="en-US" b="1" i="1" baseline="-25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543800" cy="4114800"/>
          </a:xfrm>
        </p:spPr>
        <p:txBody>
          <a:bodyPr/>
          <a:lstStyle/>
          <a:p>
            <a:r>
              <a:rPr lang="en-US" sz="2400" dirty="0" smtClean="0"/>
              <a:t>If </a:t>
            </a:r>
            <a:r>
              <a:rPr lang="en-US" sz="2400" dirty="0" smtClean="0"/>
              <a:t>answer to any of the questions is yes, then put </a:t>
            </a:r>
            <a:r>
              <a:rPr lang="en-US" sz="2400" dirty="0" smtClean="0"/>
              <a:t>the corresponding gate back to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DDH</a:t>
            </a:r>
            <a:r>
              <a:rPr lang="en-US" sz="2400" dirty="0" smtClean="0"/>
              <a:t> 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Recalculate slacks.</a:t>
            </a:r>
          </a:p>
          <a:p>
            <a:endParaRPr lang="en-US" sz="2400" dirty="0" smtClean="0"/>
          </a:p>
          <a:p>
            <a:r>
              <a:rPr lang="en-US" sz="2400" dirty="0" smtClean="0"/>
              <a:t>Repeat previous five steps until we do not have </a:t>
            </a:r>
            <a:r>
              <a:rPr lang="en-US" sz="2400" dirty="0" smtClean="0"/>
              <a:t>any unprocessed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DDH</a:t>
            </a:r>
            <a:r>
              <a:rPr lang="en-US" sz="2400" dirty="0" smtClean="0"/>
              <a:t> gate </a:t>
            </a:r>
            <a:r>
              <a:rPr lang="en-US" sz="2400" dirty="0" smtClean="0"/>
              <a:t>in group </a:t>
            </a:r>
            <a:r>
              <a:rPr lang="en-US" sz="2400" i="1" dirty="0" smtClean="0"/>
              <a:t>P.</a:t>
            </a: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3/12/2012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c880 slack distribution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10" name="Chart 9"/>
          <p:cNvGraphicFramePr/>
          <p:nvPr/>
        </p:nvGraphicFramePr>
        <p:xfrm>
          <a:off x="990600" y="1676400"/>
          <a:ext cx="71628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935676" y="3657600"/>
            <a:ext cx="997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+mn-lt"/>
              </a:rPr>
              <a:t>45</a:t>
            </a:r>
            <a:r>
              <a:rPr lang="en-US" sz="1800" b="1" baseline="30000" dirty="0" smtClean="0">
                <a:latin typeface="+mn-lt"/>
              </a:rPr>
              <a:t>o</a:t>
            </a:r>
            <a:r>
              <a:rPr lang="en-US" sz="1800" b="1" dirty="0" smtClean="0">
                <a:latin typeface="+mn-lt"/>
              </a:rPr>
              <a:t> line</a:t>
            </a:r>
            <a:endParaRPr lang="en-US" sz="1800" b="1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48790" y="2069068"/>
            <a:ext cx="154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 smtClean="0">
                <a:latin typeface="+mn-lt"/>
              </a:rPr>
              <a:t>S</a:t>
            </a:r>
            <a:r>
              <a:rPr lang="en-US" sz="1800" b="1" i="1" baseline="-25000" dirty="0" smtClean="0">
                <a:latin typeface="+mn-lt"/>
              </a:rPr>
              <a:t>u</a:t>
            </a:r>
            <a:r>
              <a:rPr lang="en-US" sz="1800" b="1" dirty="0" smtClean="0">
                <a:latin typeface="+mn-lt"/>
              </a:rPr>
              <a:t> =336.9 </a:t>
            </a:r>
            <a:r>
              <a:rPr lang="en-US" sz="1800" b="1" dirty="0" err="1" smtClean="0">
                <a:latin typeface="+mn-lt"/>
              </a:rPr>
              <a:t>ps</a:t>
            </a:r>
            <a:endParaRPr lang="en-US" sz="1800" b="1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78676" y="4338935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+mn-lt"/>
              </a:rPr>
              <a:t>P</a:t>
            </a:r>
            <a:endParaRPr lang="en-US" sz="2000" b="1" i="1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02962" y="4643735"/>
            <a:ext cx="383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+mn-lt"/>
              </a:rPr>
              <a:t>G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3/12/2012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248400" y="4343400"/>
            <a:ext cx="13740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latin typeface="+mn-lt"/>
              </a:rPr>
              <a:t>V</a:t>
            </a:r>
            <a:r>
              <a:rPr lang="en-US" sz="1600" b="1" i="1" baseline="-25000" dirty="0" smtClean="0">
                <a:latin typeface="+mn-lt"/>
              </a:rPr>
              <a:t>DD</a:t>
            </a:r>
            <a:r>
              <a:rPr lang="en-US" sz="1600" b="1" dirty="0" smtClean="0">
                <a:latin typeface="+mn-lt"/>
              </a:rPr>
              <a:t> = 1.2V</a:t>
            </a:r>
          </a:p>
          <a:p>
            <a:r>
              <a:rPr lang="en-US" sz="1600" b="1" i="1" dirty="0" smtClean="0">
                <a:latin typeface="+mn-lt"/>
              </a:rPr>
              <a:t>V</a:t>
            </a:r>
            <a:r>
              <a:rPr lang="en-US" sz="1600" b="1" i="1" baseline="-25000" dirty="0" smtClean="0">
                <a:latin typeface="+mn-lt"/>
              </a:rPr>
              <a:t>DDL</a:t>
            </a:r>
            <a:r>
              <a:rPr lang="en-US" sz="1600" b="1" dirty="0" smtClean="0">
                <a:latin typeface="+mn-lt"/>
              </a:rPr>
              <a:t> = 0.49V</a:t>
            </a:r>
            <a:endParaRPr lang="en-US" sz="16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/>
          <p:nvPr/>
        </p:nvGraphicFramePr>
        <p:xfrm>
          <a:off x="990600" y="1733550"/>
          <a:ext cx="7315199" cy="4667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001000" cy="11430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Slack data after </a:t>
            </a:r>
            <a:r>
              <a:rPr lang="en-US" sz="3600" b="1" i="1" dirty="0" smtClean="0">
                <a:solidFill>
                  <a:schemeClr val="tx1"/>
                </a:solidFill>
              </a:rPr>
              <a:t>V</a:t>
            </a:r>
            <a:r>
              <a:rPr lang="en-US" sz="3600" b="1" i="1" baseline="-25000" dirty="0" smtClean="0">
                <a:solidFill>
                  <a:schemeClr val="tx1"/>
                </a:solidFill>
              </a:rPr>
              <a:t>DDL</a:t>
            </a:r>
            <a:r>
              <a:rPr lang="en-US" sz="3600" b="1" dirty="0" smtClean="0">
                <a:solidFill>
                  <a:schemeClr val="tx1"/>
                </a:solidFill>
              </a:rPr>
              <a:t> assignment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7" name="TextBox 3"/>
          <p:cNvSpPr txBox="1"/>
          <p:nvPr/>
        </p:nvSpPr>
        <p:spPr>
          <a:xfrm>
            <a:off x="3352800" y="3504406"/>
            <a:ext cx="914400" cy="3810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45</a:t>
            </a:r>
            <a:r>
              <a:rPr lang="en-US" sz="1800" b="1" baseline="30000" dirty="0" smtClean="0">
                <a:solidFill>
                  <a:schemeClr val="tx1"/>
                </a:solidFill>
              </a:rPr>
              <a:t>o</a:t>
            </a:r>
            <a:r>
              <a:rPr lang="en-US" sz="1800" b="1" dirty="0" smtClean="0">
                <a:solidFill>
                  <a:schemeClr val="tx1"/>
                </a:solidFill>
              </a:rPr>
              <a:t> line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4589963" y="2057400"/>
            <a:ext cx="1508475" cy="3810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rgbClr val="FFFFFF"/>
                </a:solidFill>
              </a:rPr>
              <a:t>S</a:t>
            </a:r>
            <a:r>
              <a:rPr lang="en-US" sz="1800" b="1" baseline="-25000" dirty="0" smtClean="0">
                <a:solidFill>
                  <a:srgbClr val="FFFFFF"/>
                </a:solidFill>
              </a:rPr>
              <a:t>u</a:t>
            </a:r>
            <a:r>
              <a:rPr lang="en-US" sz="1800" b="1" dirty="0" smtClean="0">
                <a:solidFill>
                  <a:srgbClr val="FFFFFF"/>
                </a:solidFill>
              </a:rPr>
              <a:t> = 336.9ps</a:t>
            </a:r>
            <a:endParaRPr lang="en-US" sz="1800" b="1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14800" y="4343400"/>
            <a:ext cx="352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+mn-lt"/>
              </a:rPr>
              <a:t>P</a:t>
            </a:r>
            <a:endParaRPr lang="en-US" b="1" i="1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5000" y="4495800"/>
            <a:ext cx="383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+mn-lt"/>
              </a:rPr>
              <a:t>G</a:t>
            </a:r>
            <a:endParaRPr lang="en-US" b="1" i="1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4200" y="4648200"/>
            <a:ext cx="13740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latin typeface="+mn-lt"/>
              </a:rPr>
              <a:t>V</a:t>
            </a:r>
            <a:r>
              <a:rPr lang="en-US" sz="1600" b="1" i="1" baseline="-25000" dirty="0" smtClean="0">
                <a:latin typeface="+mn-lt"/>
              </a:rPr>
              <a:t>DD</a:t>
            </a:r>
            <a:r>
              <a:rPr lang="en-US" sz="1600" b="1" dirty="0" smtClean="0">
                <a:latin typeface="+mn-lt"/>
              </a:rPr>
              <a:t> = 1.2V</a:t>
            </a:r>
          </a:p>
          <a:p>
            <a:r>
              <a:rPr lang="en-US" sz="1600" b="1" i="1" dirty="0" smtClean="0">
                <a:latin typeface="+mn-lt"/>
              </a:rPr>
              <a:t>V</a:t>
            </a:r>
            <a:r>
              <a:rPr lang="en-US" sz="1600" b="1" i="1" baseline="-25000" dirty="0" smtClean="0">
                <a:latin typeface="+mn-lt"/>
              </a:rPr>
              <a:t>DDL</a:t>
            </a:r>
            <a:r>
              <a:rPr lang="en-US" sz="1600" b="1" dirty="0" smtClean="0">
                <a:latin typeface="+mn-lt"/>
              </a:rPr>
              <a:t> = 0.49V</a:t>
            </a:r>
            <a:endParaRPr lang="en-US" sz="1600" b="1" dirty="0">
              <a:latin typeface="+mn-lt"/>
            </a:endParaRP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3/12/2012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19852"/>
              </p:ext>
            </p:extLst>
          </p:nvPr>
        </p:nvGraphicFramePr>
        <p:xfrm>
          <a:off x="609601" y="1691390"/>
          <a:ext cx="7924798" cy="4108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599"/>
                <a:gridCol w="685800"/>
                <a:gridCol w="685800"/>
                <a:gridCol w="838200"/>
                <a:gridCol w="533400"/>
                <a:gridCol w="775678"/>
                <a:gridCol w="806810"/>
                <a:gridCol w="772478"/>
                <a:gridCol w="600816"/>
                <a:gridCol w="540408"/>
                <a:gridCol w="694809"/>
              </a:tblGrid>
              <a:tr h="424984">
                <a:tc rowSpan="2"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ISCAS’85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Total</a:t>
                      </a:r>
                      <a:r>
                        <a:rPr lang="en-US" sz="1400" baseline="0" dirty="0" smtClean="0">
                          <a:latin typeface="+mj-lt"/>
                        </a:rPr>
                        <a:t> gates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DDL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DDL1 </a:t>
                      </a:r>
                      <a:r>
                        <a:rPr lang="en-US" sz="1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Determination and assignment</a:t>
                      </a:r>
                      <a:endParaRPr lang="en-US" sz="14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SPICE Results **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[Kim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and </a:t>
                      </a:r>
                      <a:r>
                        <a:rPr lang="en-US" sz="1400" b="1" baseline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Agrawal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]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4984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 </a:t>
                      </a:r>
                      <a:r>
                        <a:rPr lang="en-US" sz="1400" b="1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(V)</a:t>
                      </a:r>
                      <a:endParaRPr lang="en-US" sz="1400" b="1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Gates in 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E</a:t>
                      </a:r>
                      <a:r>
                        <a:rPr lang="en-US" sz="1400" b="1" i="1" baseline="-250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sav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  <a:endParaRPr lang="en-US" sz="1400" b="1" i="1" baseline="-25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CPU* (s)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E</a:t>
                      </a:r>
                      <a:r>
                        <a:rPr lang="en-US" sz="1400" b="1" i="1" baseline="-250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single</a:t>
                      </a:r>
                      <a:r>
                        <a:rPr lang="en-US" sz="1400" b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VDD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 (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fJ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US" sz="1400" b="1" i="1" kern="1200" baseline="-250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dual</a:t>
                      </a:r>
                      <a:r>
                        <a:rPr lang="en-US" sz="14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VDD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fJ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E</a:t>
                      </a:r>
                      <a:r>
                        <a:rPr lang="en-US" sz="1400" b="1" i="1" baseline="-250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sav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  <a:endParaRPr lang="en-US" sz="1400" b="1" i="1" baseline="-25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US" sz="1400" b="1" i="1" kern="1200" baseline="-250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  <a:endParaRPr lang="en-US" sz="1400" b="1" i="1" kern="1200" baseline="-25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CPU (s)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4999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C432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154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0.80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2.9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1.78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161.3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155.4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3.7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bg2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3.9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chemeClr val="bg2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15.8</a:t>
                      </a:r>
                    </a:p>
                  </a:txBody>
                  <a:tcPr marL="9525" marR="9525" marT="9525" marB="0" anchor="ctr"/>
                </a:tc>
              </a:tr>
              <a:tr h="24999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C499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493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0.76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113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13.7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9.41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463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427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7.8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bg2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5.9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chemeClr val="bg2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194.4</a:t>
                      </a:r>
                    </a:p>
                  </a:txBody>
                  <a:tcPr marL="9525" marR="9525" marT="9525" marB="0" anchor="ctr"/>
                </a:tc>
              </a:tr>
              <a:tr h="24999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C880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360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0.49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213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49.3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5.39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277.6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115.8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58.3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chemeClr val="bg2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50.8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chemeClr val="bg2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62.1</a:t>
                      </a:r>
                    </a:p>
                  </a:txBody>
                  <a:tcPr marL="9525" marR="9525" marT="9525" marB="0" anchor="ctr"/>
                </a:tc>
              </a:tr>
              <a:tr h="24999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C1355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469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0.77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76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9.5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8.75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455.2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433.1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4.9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chemeClr val="bg2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4.3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chemeClr val="bg2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132</a:t>
                      </a:r>
                    </a:p>
                  </a:txBody>
                  <a:tcPr marL="9525" marR="9525" marT="9525" marB="0" anchor="ctr"/>
                </a:tc>
              </a:tr>
              <a:tr h="308846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C1908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584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0.60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221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28.4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11.43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496.5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378.3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23.8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bg2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19.0</a:t>
                      </a:r>
                      <a:endParaRPr lang="en-US" sz="1400" b="1" i="0" u="none" strike="noStrike" dirty="0">
                        <a:solidFill>
                          <a:schemeClr val="bg2">
                            <a:lumMod val="95000"/>
                            <a:lumOff val="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chemeClr val="bg2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247.8</a:t>
                      </a:r>
                    </a:p>
                  </a:txBody>
                  <a:tcPr marL="9525" marR="9525" marT="9525" marB="0" anchor="ctr"/>
                </a:tc>
              </a:tr>
              <a:tr h="308846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C2670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901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0.48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570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53.1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23.49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660.3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251.5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61.9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chemeClr val="bg2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47.8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chemeClr val="bg2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480.7</a:t>
                      </a:r>
                    </a:p>
                  </a:txBody>
                  <a:tcPr marL="9525" marR="9525" marT="9525" marB="0" anchor="ctr"/>
                </a:tc>
              </a:tr>
              <a:tr h="308846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C3540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1270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0.52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149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9.5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45.44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1843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1620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12.2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chemeClr val="bg2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9.6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 smtClean="0">
                          <a:solidFill>
                            <a:schemeClr val="bg2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1244</a:t>
                      </a:r>
                      <a:endParaRPr lang="en-US" sz="1400" b="1" i="0" u="none" strike="noStrike" dirty="0">
                        <a:solidFill>
                          <a:schemeClr val="bg2">
                            <a:lumMod val="95000"/>
                            <a:lumOff val="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08846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C5315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2077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0.49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1220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49.0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109.47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2320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1272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45.2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bg2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N/R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bg2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N/R</a:t>
                      </a:r>
                    </a:p>
                  </a:txBody>
                  <a:tcPr marL="9525" marR="9525" marT="9525" marB="0" anchor="ctr"/>
                </a:tc>
              </a:tr>
              <a:tr h="308846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C6288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2407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0.55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75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2.5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154.94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1932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1869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3.3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bg2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2.6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 smtClean="0">
                          <a:solidFill>
                            <a:schemeClr val="bg2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6128</a:t>
                      </a:r>
                      <a:endParaRPr lang="en-US" sz="1400" b="1" i="0" u="none" strike="noStrike" dirty="0">
                        <a:solidFill>
                          <a:schemeClr val="bg2">
                            <a:lumMod val="95000"/>
                            <a:lumOff val="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08846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C7288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2823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0.54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1582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44.7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191.04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2465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1562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36.6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bg2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N/R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bg2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N/R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001000" cy="1143000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Dual voltage design without level converter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304800" y="3108960"/>
            <a:ext cx="8534400" cy="731520"/>
          </a:xfrm>
          <a:prstGeom prst="ellipse">
            <a:avLst/>
          </a:prstGeom>
          <a:noFill/>
          <a:ln w="730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0400" y="5953780"/>
            <a:ext cx="335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it-IT" sz="1400" dirty="0" smtClean="0">
                <a:latin typeface="+mn-lt"/>
              </a:rPr>
              <a:t>Intel Core i5 2.30GHz, 4GB RAM</a:t>
            </a:r>
          </a:p>
          <a:p>
            <a:r>
              <a:rPr lang="it-IT" sz="1400" baseline="30000" dirty="0" smtClean="0">
                <a:latin typeface="+mn-lt"/>
              </a:rPr>
              <a:t>**</a:t>
            </a:r>
            <a:r>
              <a:rPr lang="it-IT" sz="1400" dirty="0" smtClean="0">
                <a:latin typeface="+mn-lt"/>
              </a:rPr>
              <a:t>90nm PTM model</a:t>
            </a:r>
            <a:endParaRPr lang="en-US" sz="1400" dirty="0">
              <a:latin typeface="+mn-lt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3/12/2012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/>
        </p:nvGraphicFramePr>
        <p:xfrm>
          <a:off x="762000" y="1524000"/>
          <a:ext cx="7924798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CPU Time Vs. Number of Gates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3/12/2012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Future work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Accommodate level converter energy overheads.</a:t>
            </a:r>
          </a:p>
          <a:p>
            <a:r>
              <a:rPr lang="en-US" sz="2800" dirty="0" smtClean="0"/>
              <a:t>Consider leakage energy reduction.</a:t>
            </a:r>
          </a:p>
          <a:p>
            <a:r>
              <a:rPr lang="en-US" sz="2800" dirty="0" smtClean="0"/>
              <a:t>Dual threshold designs.</a:t>
            </a:r>
          </a:p>
          <a:p>
            <a:r>
              <a:rPr lang="en-US" sz="2800" dirty="0" smtClean="0"/>
              <a:t>Simultaneous dual supply voltage and dual threshold voltage designs.</a:t>
            </a:r>
          </a:p>
          <a:p>
            <a:r>
              <a:rPr lang="en-US" sz="2800" dirty="0" smtClean="0"/>
              <a:t>Include the effects of process variations.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3/12/2012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Motivation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3733800"/>
          </a:xfrm>
        </p:spPr>
        <p:txBody>
          <a:bodyPr/>
          <a:lstStyle/>
          <a:p>
            <a:r>
              <a:rPr lang="en-US" sz="2800" dirty="0" smtClean="0"/>
              <a:t>Current dual voltage designs use 0.7</a:t>
            </a:r>
            <a:r>
              <a:rPr lang="en-US" sz="2800" i="1" dirty="0" smtClean="0"/>
              <a:t>V</a:t>
            </a:r>
            <a:r>
              <a:rPr lang="en-US" sz="2800" i="1" baseline="-25000" dirty="0" smtClean="0"/>
              <a:t>DD</a:t>
            </a:r>
            <a:r>
              <a:rPr lang="en-US" sz="2800" dirty="0" smtClean="0"/>
              <a:t> as the lower supply voltage.</a:t>
            </a:r>
          </a:p>
          <a:p>
            <a:endParaRPr lang="en-US" sz="2800" dirty="0" smtClean="0"/>
          </a:p>
          <a:p>
            <a:r>
              <a:rPr lang="en-US" sz="2800" dirty="0" smtClean="0"/>
              <a:t>Algorithms to assign low voltage have exponential or polynomial complexity.</a:t>
            </a:r>
          </a:p>
          <a:p>
            <a:endParaRPr lang="en-US" sz="2800" dirty="0" smtClean="0"/>
          </a:p>
          <a:p>
            <a:r>
              <a:rPr lang="en-US" sz="2800" dirty="0" smtClean="0"/>
              <a:t>Require </a:t>
            </a:r>
            <a:r>
              <a:rPr lang="en-US" sz="2800" dirty="0" smtClean="0"/>
              <a:t>efficient</a:t>
            </a:r>
            <a:r>
              <a:rPr lang="en-US" sz="2800" dirty="0" smtClean="0"/>
              <a:t> </a:t>
            </a:r>
            <a:r>
              <a:rPr lang="en-US" sz="2800" dirty="0" smtClean="0"/>
              <a:t>algorithms </a:t>
            </a:r>
            <a:r>
              <a:rPr lang="en-US" sz="2800" dirty="0" smtClean="0"/>
              <a:t>that can </a:t>
            </a:r>
            <a:r>
              <a:rPr lang="en-US" sz="2800" dirty="0" smtClean="0"/>
              <a:t>increase energy </a:t>
            </a:r>
            <a:r>
              <a:rPr lang="en-US" sz="2800" dirty="0" smtClean="0"/>
              <a:t>savings in large circuits.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3/12/2012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References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5142"/>
            <a:ext cx="8915400" cy="50292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T. Kuroda and M. Hamada, “Low-Power CMOS Digital Design with Dual Embedded Adaptive Power Supplies," IEEE Journal of Solid-State Circuits, vol. 35, no. 4, pp. 652-655, Apr. 2000.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M. Hamada, Y. </a:t>
            </a:r>
            <a:r>
              <a:rPr lang="en-US" sz="1800" dirty="0" err="1" smtClean="0"/>
              <a:t>Ootaguro</a:t>
            </a:r>
            <a:r>
              <a:rPr lang="en-US" sz="1800" dirty="0" smtClean="0"/>
              <a:t>, and T. Kuroda, “Utilizing Surplus Timing for Power Reduction,” in Proceedings of the IEEE Custom Integrated Circuits Conference, pp. 89-92, 2001.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C. Chen, A. </a:t>
            </a:r>
            <a:r>
              <a:rPr lang="en-US" sz="1800" dirty="0" err="1" smtClean="0"/>
              <a:t>Srivastava</a:t>
            </a:r>
            <a:r>
              <a:rPr lang="en-US" sz="1800" dirty="0" smtClean="0"/>
              <a:t>, and M. </a:t>
            </a:r>
            <a:r>
              <a:rPr lang="en-US" sz="1800" dirty="0" err="1" smtClean="0"/>
              <a:t>Sarrafzadeh</a:t>
            </a:r>
            <a:r>
              <a:rPr lang="en-US" sz="1800" dirty="0" smtClean="0"/>
              <a:t>, “On Gate Level Power Optimization Using Dual-Supply Voltages," IEEE Transactions on Very Large Scale Integration (VLSI) Systems, vol. 9, no. 5, pp. 616-629, Oct. 2001.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S. H. </a:t>
            </a:r>
            <a:r>
              <a:rPr lang="en-US" sz="1800" dirty="0" err="1" smtClean="0"/>
              <a:t>Kulkarni</a:t>
            </a:r>
            <a:r>
              <a:rPr lang="en-US" sz="1800" dirty="0" smtClean="0"/>
              <a:t>, A. N. </a:t>
            </a:r>
            <a:r>
              <a:rPr lang="en-US" sz="1800" dirty="0" err="1" smtClean="0"/>
              <a:t>Srivastava</a:t>
            </a:r>
            <a:r>
              <a:rPr lang="en-US" sz="1800" dirty="0" smtClean="0"/>
              <a:t>, and D. Sylvester, “A New Algorithm for Improved VDD Assignment in Low Power Dual VDD Systems," in Proceedings of the International Symposium on Low Power Design, pp. 200-205 , 2004.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A. </a:t>
            </a:r>
            <a:r>
              <a:rPr lang="en-US" sz="1800" dirty="0" err="1" smtClean="0"/>
              <a:t>Srivastava</a:t>
            </a:r>
            <a:r>
              <a:rPr lang="en-US" sz="1800" dirty="0" smtClean="0"/>
              <a:t>, D. Sylvester, and D. </a:t>
            </a:r>
            <a:r>
              <a:rPr lang="en-US" sz="1800" dirty="0" err="1" smtClean="0"/>
              <a:t>Blaauw</a:t>
            </a:r>
            <a:r>
              <a:rPr lang="en-US" sz="1800" dirty="0" smtClean="0"/>
              <a:t>, “Concurrent Sizing, </a:t>
            </a:r>
            <a:r>
              <a:rPr lang="en-US" sz="1800" dirty="0" err="1" smtClean="0"/>
              <a:t>Vdd</a:t>
            </a:r>
            <a:r>
              <a:rPr lang="en-US" sz="1800" dirty="0" smtClean="0"/>
              <a:t> and </a:t>
            </a:r>
            <a:r>
              <a:rPr lang="en-US" sz="1800" dirty="0" err="1" smtClean="0"/>
              <a:t>Vth</a:t>
            </a:r>
            <a:r>
              <a:rPr lang="en-US" sz="1800" dirty="0" smtClean="0"/>
              <a:t> Assignment for Low-Power Design," Proceedings of the Design, Automation and Test in Europe Conference, pp. 107-118, 2004.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K. Kim, Ultra Low Power CMOS Design. PhD thesis, Auburn University, ECE Dept., Auburn, AL, May 2011.</a:t>
            </a:r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3/12/2012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References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534400" cy="5029200"/>
          </a:xfrm>
        </p:spPr>
        <p:txBody>
          <a:bodyPr/>
          <a:lstStyle/>
          <a:p>
            <a:pPr marL="457200" indent="-457200">
              <a:buFont typeface="+mj-lt"/>
              <a:buAutoNum type="arabicPeriod" startAt="7"/>
            </a:pPr>
            <a:r>
              <a:rPr lang="en-US" sz="1800" dirty="0" smtClean="0"/>
              <a:t>K. Kim and V. D. </a:t>
            </a:r>
            <a:r>
              <a:rPr lang="en-US" sz="1800" dirty="0" err="1" smtClean="0"/>
              <a:t>Agrawal</a:t>
            </a:r>
            <a:r>
              <a:rPr lang="en-US" sz="1800" dirty="0" smtClean="0"/>
              <a:t>, “Dual Voltage Design for Minimum Energy Using Gate Slack,” in Proceedings of the IEEE International Conference on Industrial Technology, pp. 419-424 , Mar. 2011.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1800" dirty="0" smtClean="0"/>
              <a:t>K. </a:t>
            </a:r>
            <a:r>
              <a:rPr lang="en-US" sz="1800" dirty="0" err="1" smtClean="0"/>
              <a:t>Usami</a:t>
            </a:r>
            <a:r>
              <a:rPr lang="en-US" sz="1800" dirty="0" smtClean="0"/>
              <a:t> and M. Horowitz, “Clustered Voltage Scaling Technique for Low-Power Design," in Proceedings of the International Symposium on Low Power Design, pp. 23-26, 1995.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1800" dirty="0" smtClean="0"/>
              <a:t>K. </a:t>
            </a:r>
            <a:r>
              <a:rPr lang="en-US" sz="1800" dirty="0" err="1" smtClean="0"/>
              <a:t>Usami</a:t>
            </a:r>
            <a:r>
              <a:rPr lang="en-US" sz="1800" dirty="0" smtClean="0"/>
              <a:t>, M. Igarashi, F. Minami, T. Ishikawa, M. </a:t>
            </a:r>
            <a:r>
              <a:rPr lang="en-US" sz="1800" dirty="0" err="1" smtClean="0"/>
              <a:t>Kanzawa</a:t>
            </a:r>
            <a:r>
              <a:rPr lang="en-US" sz="1800" dirty="0" smtClean="0"/>
              <a:t>, M. Ichida, and K. </a:t>
            </a:r>
            <a:r>
              <a:rPr lang="en-US" sz="1800" dirty="0" err="1" smtClean="0"/>
              <a:t>Nogami</a:t>
            </a:r>
            <a:r>
              <a:rPr lang="en-US" sz="1800" dirty="0" smtClean="0"/>
              <a:t>, “Automated Low-Power Technique Exploiting Multiple Supply Voltages Applied to a Media Processor," IEEE Journal of Solid-State Circuits, vol. 33, no. 3, pp. 463-472, Mar. 1998.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1800" dirty="0" smtClean="0"/>
              <a:t>V. </a:t>
            </a:r>
            <a:r>
              <a:rPr lang="en-US" sz="1800" dirty="0" err="1" smtClean="0"/>
              <a:t>Sundararajan</a:t>
            </a:r>
            <a:r>
              <a:rPr lang="en-US" sz="1800" dirty="0" smtClean="0"/>
              <a:t> and K. K. </a:t>
            </a:r>
            <a:r>
              <a:rPr lang="en-US" sz="1800" dirty="0" err="1" smtClean="0"/>
              <a:t>Parhi</a:t>
            </a:r>
            <a:r>
              <a:rPr lang="en-US" sz="1800" dirty="0" smtClean="0"/>
              <a:t>, “Synthesis of Low Power CMOS VLSI Circuits Using Dual Supply Voltages," in Proceedings of the 36th Annual Design Automation Conference, pp. 72-75, 1999.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1800" dirty="0" smtClean="0"/>
              <a:t>M. Allani and V. D. Agrawal</a:t>
            </a:r>
            <a:r>
              <a:rPr lang="en-US" sz="1800" dirty="0"/>
              <a:t>, “Level-Converter Free Dual-Voltage Design </a:t>
            </a:r>
            <a:r>
              <a:rPr lang="en-US" sz="1800" dirty="0" smtClean="0"/>
              <a:t>of Energy </a:t>
            </a:r>
            <a:r>
              <a:rPr lang="en-US" sz="1800" dirty="0"/>
              <a:t>Efficient Circuits Using Gate </a:t>
            </a:r>
            <a:r>
              <a:rPr lang="en-US" sz="1800" dirty="0" smtClean="0"/>
              <a:t>Slack,” Submitted to Design  Automation and Test in Europe Conference, March 12-16, 2012.</a:t>
            </a:r>
          </a:p>
          <a:p>
            <a:pPr marL="457200" indent="-457200">
              <a:buFont typeface="+mj-lt"/>
              <a:buAutoNum type="arabicPeriod" startAt="7"/>
            </a:pP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3/12/2012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5" name="Picture 9" descr="C:\Users\Chinnu\AppData\Local\Microsoft\Windows\Temporary Internet Files\Content.IE5\7NLD4DED\MC90043379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1752600"/>
            <a:ext cx="3352800" cy="33528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81400" y="1066800"/>
            <a:ext cx="203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 Black" pitchFamily="34" charset="0"/>
              </a:rPr>
              <a:t>Thank you.</a:t>
            </a:r>
            <a:endParaRPr lang="en-US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Problem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48600" cy="3733800"/>
          </a:xfrm>
        </p:spPr>
        <p:txBody>
          <a:bodyPr/>
          <a:lstStyle/>
          <a:p>
            <a:r>
              <a:rPr lang="en-US" sz="2800" dirty="0" smtClean="0"/>
              <a:t>Develop a linear time algorithm to find </a:t>
            </a:r>
            <a:r>
              <a:rPr lang="en-US" sz="2800" dirty="0" smtClean="0"/>
              <a:t>an</a:t>
            </a:r>
            <a:r>
              <a:rPr lang="en-US" sz="2800" dirty="0" smtClean="0"/>
              <a:t> </a:t>
            </a:r>
            <a:r>
              <a:rPr lang="en-US" sz="2800" dirty="0" smtClean="0"/>
              <a:t>optimal lower </a:t>
            </a:r>
            <a:r>
              <a:rPr lang="en-US" sz="2800" dirty="0" smtClean="0"/>
              <a:t>voltage </a:t>
            </a:r>
            <a:r>
              <a:rPr lang="en-US" sz="2800" i="1" dirty="0" smtClean="0"/>
              <a:t>V</a:t>
            </a:r>
            <a:r>
              <a:rPr lang="en-US" sz="2800" i="1" baseline="-25000" dirty="0" smtClean="0"/>
              <a:t>DDL</a:t>
            </a:r>
            <a:r>
              <a:rPr lang="en-US" sz="2800" dirty="0" smtClean="0"/>
              <a:t>, given a single voltage </a:t>
            </a:r>
            <a:r>
              <a:rPr lang="en-US" sz="2800" i="1" dirty="0" smtClean="0"/>
              <a:t>V</a:t>
            </a:r>
            <a:r>
              <a:rPr lang="en-US" sz="2800" i="1" baseline="-25000" dirty="0" smtClean="0"/>
              <a:t>DDH </a:t>
            </a:r>
            <a:r>
              <a:rPr lang="en-US" sz="2800" i="1" dirty="0" smtClean="0"/>
              <a:t>without affecting the critical path delay.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Develop new algorithms for voltage </a:t>
            </a:r>
            <a:r>
              <a:rPr lang="en-US" sz="2800" dirty="0" smtClean="0"/>
              <a:t>assignment to gates </a:t>
            </a:r>
            <a:r>
              <a:rPr lang="en-US" sz="2800" dirty="0" smtClean="0"/>
              <a:t>in dual-</a:t>
            </a:r>
            <a:r>
              <a:rPr lang="en-US" sz="2800" i="1" dirty="0" smtClean="0"/>
              <a:t>V</a:t>
            </a:r>
            <a:r>
              <a:rPr lang="en-US" sz="2800" i="1" baseline="-25000" dirty="0" smtClean="0"/>
              <a:t>DD</a:t>
            </a:r>
            <a:r>
              <a:rPr lang="en-US" sz="2800" dirty="0" smtClean="0"/>
              <a:t> design.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3/12/2012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Background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3733800"/>
          </a:xfrm>
        </p:spPr>
        <p:txBody>
          <a:bodyPr/>
          <a:lstStyle/>
          <a:p>
            <a:r>
              <a:rPr lang="en-US" sz="2800" dirty="0" smtClean="0"/>
              <a:t>Basic idea: decrease energy consumption without any delay penalty.</a:t>
            </a:r>
          </a:p>
          <a:p>
            <a:endParaRPr lang="en-US" sz="2800" dirty="0" smtClean="0"/>
          </a:p>
          <a:p>
            <a:r>
              <a:rPr lang="en-US" sz="2800" dirty="0" smtClean="0"/>
              <a:t>Done by assigning lower supply voltage to gates on non-critical paths.</a:t>
            </a:r>
          </a:p>
          <a:p>
            <a:endParaRPr lang="en-US" sz="2800" dirty="0" smtClean="0"/>
          </a:p>
          <a:p>
            <a:r>
              <a:rPr lang="en-US" sz="2800" dirty="0" smtClean="0"/>
              <a:t>Different algorithms propose different ways of </a:t>
            </a:r>
            <a:r>
              <a:rPr lang="en-US" sz="2800" dirty="0" smtClean="0"/>
              <a:t>finding non-critical path gates for lower voltage.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3/12/2012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Background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953000"/>
          </a:xfrm>
        </p:spPr>
        <p:txBody>
          <a:bodyPr/>
          <a:lstStyle/>
          <a:p>
            <a:r>
              <a:rPr lang="en-US" sz="2400" dirty="0" smtClean="0"/>
              <a:t>Authors Kuroda and Hamada say that power reduction ratio 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</a:p>
          <a:p>
            <a:pPr>
              <a:buNone/>
            </a:pPr>
            <a:r>
              <a:rPr lang="en-US" sz="2400" dirty="0" smtClean="0"/>
              <a:t>	is </a:t>
            </a:r>
            <a:r>
              <a:rPr lang="en-US" sz="2400" dirty="0" smtClean="0"/>
              <a:t>minimum when 0.6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DD</a:t>
            </a:r>
            <a:r>
              <a:rPr lang="en-US" sz="2400" dirty="0" smtClean="0"/>
              <a:t> ≤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DDL</a:t>
            </a:r>
            <a:r>
              <a:rPr lang="en-US" sz="2400" dirty="0" smtClean="0"/>
              <a:t> ≤ 0.7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DD </a:t>
            </a:r>
            <a:r>
              <a:rPr lang="en-US" sz="2400" dirty="0" smtClean="0"/>
              <a:t>.</a:t>
            </a:r>
            <a:endParaRPr lang="en-US" sz="2400" i="1" baseline="-25000" dirty="0" smtClean="0"/>
          </a:p>
          <a:p>
            <a:r>
              <a:rPr lang="en-US" sz="2400" dirty="0" smtClean="0"/>
              <a:t>Authors Chen</a:t>
            </a:r>
            <a:r>
              <a:rPr lang="en-US" sz="2400" dirty="0" smtClean="0"/>
              <a:t>, </a:t>
            </a:r>
            <a:r>
              <a:rPr lang="en-US" sz="2400" i="1" dirty="0" smtClean="0"/>
              <a:t>et </a:t>
            </a:r>
            <a:r>
              <a:rPr lang="en-US" sz="2400" i="1" dirty="0" smtClean="0"/>
              <a:t>al</a:t>
            </a:r>
            <a:r>
              <a:rPr lang="en-US" sz="2400" dirty="0" smtClean="0"/>
              <a:t>., </a:t>
            </a:r>
            <a:r>
              <a:rPr lang="en-US" sz="2400" dirty="0" err="1" smtClean="0"/>
              <a:t>Kulkarni</a:t>
            </a:r>
            <a:r>
              <a:rPr lang="en-US" sz="2400" dirty="0" smtClean="0"/>
              <a:t>, </a:t>
            </a:r>
            <a:r>
              <a:rPr lang="en-US" sz="2400" i="1" dirty="0" smtClean="0"/>
              <a:t>et </a:t>
            </a:r>
            <a:r>
              <a:rPr lang="en-US" sz="2400" i="1" dirty="0" smtClean="0"/>
              <a:t>al.</a:t>
            </a:r>
            <a:r>
              <a:rPr lang="en-US" sz="2400" dirty="0" smtClean="0"/>
              <a:t>,</a:t>
            </a:r>
            <a:r>
              <a:rPr lang="en-US" sz="2400" i="1" dirty="0" smtClean="0"/>
              <a:t> </a:t>
            </a:r>
            <a:r>
              <a:rPr lang="en-US" sz="2400" dirty="0" err="1" smtClean="0"/>
              <a:t>Srivatstava</a:t>
            </a:r>
            <a:r>
              <a:rPr lang="en-US" sz="2400" dirty="0" smtClean="0"/>
              <a:t>, </a:t>
            </a:r>
            <a:r>
              <a:rPr lang="en-US" sz="2400" i="1" dirty="0" smtClean="0"/>
              <a:t>et </a:t>
            </a:r>
            <a:r>
              <a:rPr lang="en-US" sz="2400" i="1" dirty="0" smtClean="0"/>
              <a:t>al</a:t>
            </a:r>
            <a:r>
              <a:rPr lang="en-US" sz="2400" dirty="0" smtClean="0"/>
              <a:t>., </a:t>
            </a:r>
            <a:r>
              <a:rPr lang="en-US" sz="2400" dirty="0" smtClean="0"/>
              <a:t>claim </a:t>
            </a:r>
            <a:r>
              <a:rPr lang="en-US" sz="2400" dirty="0" smtClean="0"/>
              <a:t>that the optimal value of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DDL</a:t>
            </a:r>
            <a:r>
              <a:rPr lang="en-US" sz="2400" dirty="0" smtClean="0"/>
              <a:t> for minimizing total power is 50% of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DD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Rule of thumb proposed by Hamada, </a:t>
            </a:r>
            <a:r>
              <a:rPr lang="en-US" sz="2400" i="1" dirty="0" smtClean="0"/>
              <a:t>et. al. </a:t>
            </a:r>
            <a:r>
              <a:rPr lang="en-US" sz="2400" dirty="0" smtClean="0"/>
              <a:t>says</a:t>
            </a:r>
          </a:p>
          <a:p>
            <a:endParaRPr lang="en-US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581400" y="2209800"/>
          <a:ext cx="2794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6" name="Equation" r:id="rId4" imgW="1777229" imgH="533169" progId="Equation.3">
                  <p:embed/>
                </p:oleObj>
              </mc:Choice>
              <mc:Fallback>
                <p:oleObj name="Equation" r:id="rId4" imgW="1777229" imgH="533169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209800"/>
                        <a:ext cx="2794000" cy="8382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7" name="Object 7"/>
          <p:cNvGraphicFramePr>
            <a:graphicFrameLocks noChangeAspect="1"/>
          </p:cNvGraphicFramePr>
          <p:nvPr/>
        </p:nvGraphicFramePr>
        <p:xfrm>
          <a:off x="3352800" y="5486400"/>
          <a:ext cx="27305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7" name="Equation" r:id="rId6" imgW="1739900" imgH="508000" progId="Equation.3">
                  <p:embed/>
                </p:oleObj>
              </mc:Choice>
              <mc:Fallback>
                <p:oleObj name="Equation" r:id="rId6" imgW="1739900" imgH="50800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486400"/>
                        <a:ext cx="2730500" cy="7874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3/12/2012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Background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179848" y="1857801"/>
            <a:ext cx="35814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CVS Structure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[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Usami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and Horowitz]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637048" y="3381801"/>
            <a:ext cx="2667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ECVS Structure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[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Usami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et. al.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]</a:t>
            </a:r>
          </a:p>
        </p:txBody>
      </p:sp>
      <p:grpSp>
        <p:nvGrpSpPr>
          <p:cNvPr id="160" name="Group 159"/>
          <p:cNvGrpSpPr/>
          <p:nvPr/>
        </p:nvGrpSpPr>
        <p:grpSpPr>
          <a:xfrm>
            <a:off x="2095062" y="1890109"/>
            <a:ext cx="342003" cy="287867"/>
            <a:chOff x="3124200" y="2743200"/>
            <a:chExt cx="595086" cy="457200"/>
          </a:xfrm>
        </p:grpSpPr>
        <p:sp>
          <p:nvSpPr>
            <p:cNvPr id="161" name="Isosceles Triangle 160"/>
            <p:cNvSpPr/>
            <p:nvPr/>
          </p:nvSpPr>
          <p:spPr bwMode="auto">
            <a:xfrm rot="5400000">
              <a:off x="3124200" y="2743200"/>
              <a:ext cx="457200" cy="457200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62" name="Oval 161"/>
            <p:cNvSpPr/>
            <p:nvPr/>
          </p:nvSpPr>
          <p:spPr bwMode="auto">
            <a:xfrm flipH="1">
              <a:off x="3566886" y="28956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1262993" y="2034042"/>
            <a:ext cx="437931" cy="431800"/>
            <a:chOff x="1676400" y="3200400"/>
            <a:chExt cx="762000" cy="685800"/>
          </a:xfrm>
        </p:grpSpPr>
        <p:sp>
          <p:nvSpPr>
            <p:cNvPr id="164" name="Flowchart: Delay 163"/>
            <p:cNvSpPr/>
            <p:nvPr/>
          </p:nvSpPr>
          <p:spPr bwMode="auto">
            <a:xfrm>
              <a:off x="1676400" y="3200400"/>
              <a:ext cx="609600" cy="685800"/>
            </a:xfrm>
            <a:prstGeom prst="flowChartDelay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65" name="Oval 164"/>
            <p:cNvSpPr/>
            <p:nvPr/>
          </p:nvSpPr>
          <p:spPr bwMode="auto">
            <a:xfrm flipH="1">
              <a:off x="2286000" y="34290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3978165" y="1890109"/>
            <a:ext cx="437931" cy="431800"/>
            <a:chOff x="1676400" y="3200400"/>
            <a:chExt cx="762000" cy="685800"/>
          </a:xfrm>
        </p:grpSpPr>
        <p:sp>
          <p:nvSpPr>
            <p:cNvPr id="167" name="Flowchart: Delay 166"/>
            <p:cNvSpPr/>
            <p:nvPr/>
          </p:nvSpPr>
          <p:spPr bwMode="auto">
            <a:xfrm>
              <a:off x="1676400" y="3200400"/>
              <a:ext cx="609600" cy="685800"/>
            </a:xfrm>
            <a:prstGeom prst="flowChartDelay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68" name="Oval 167"/>
            <p:cNvSpPr/>
            <p:nvPr/>
          </p:nvSpPr>
          <p:spPr bwMode="auto">
            <a:xfrm flipH="1">
              <a:off x="2286000" y="34290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3553831" y="2590800"/>
            <a:ext cx="342003" cy="287867"/>
            <a:chOff x="3124200" y="2743200"/>
            <a:chExt cx="595086" cy="45720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70" name="Isosceles Triangle 169"/>
            <p:cNvSpPr/>
            <p:nvPr/>
          </p:nvSpPr>
          <p:spPr bwMode="auto">
            <a:xfrm rot="5400000">
              <a:off x="3124200" y="2743200"/>
              <a:ext cx="457200" cy="457200"/>
            </a:xfrm>
            <a:prstGeom prst="triangl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71" name="Oval 170"/>
            <p:cNvSpPr/>
            <p:nvPr/>
          </p:nvSpPr>
          <p:spPr bwMode="auto">
            <a:xfrm flipH="1">
              <a:off x="3566886" y="2895600"/>
              <a:ext cx="152400" cy="1524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</p:grpSp>
      <p:cxnSp>
        <p:nvCxnSpPr>
          <p:cNvPr id="172" name="Straight Connector 171"/>
          <p:cNvCxnSpPr/>
          <p:nvPr/>
        </p:nvCxnSpPr>
        <p:spPr bwMode="auto">
          <a:xfrm>
            <a:off x="912648" y="2129998"/>
            <a:ext cx="350345" cy="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Straight Connector 172"/>
          <p:cNvCxnSpPr/>
          <p:nvPr/>
        </p:nvCxnSpPr>
        <p:spPr bwMode="auto">
          <a:xfrm>
            <a:off x="912648" y="2369887"/>
            <a:ext cx="350345" cy="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Elbow Connector 173"/>
          <p:cNvCxnSpPr/>
          <p:nvPr/>
        </p:nvCxnSpPr>
        <p:spPr bwMode="auto">
          <a:xfrm flipV="1">
            <a:off x="1700924" y="2034042"/>
            <a:ext cx="394138" cy="19191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6" name="Elbow Connector 175"/>
          <p:cNvCxnSpPr/>
          <p:nvPr/>
        </p:nvCxnSpPr>
        <p:spPr bwMode="auto">
          <a:xfrm>
            <a:off x="1876096" y="2225954"/>
            <a:ext cx="350345" cy="23988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7" name="Elbow Connector 176"/>
          <p:cNvCxnSpPr/>
          <p:nvPr/>
        </p:nvCxnSpPr>
        <p:spPr bwMode="auto">
          <a:xfrm>
            <a:off x="3496441" y="1890109"/>
            <a:ext cx="481724" cy="9595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8" name="Elbow Connector 177"/>
          <p:cNvCxnSpPr/>
          <p:nvPr/>
        </p:nvCxnSpPr>
        <p:spPr bwMode="auto">
          <a:xfrm flipV="1">
            <a:off x="2664372" y="2225954"/>
            <a:ext cx="1313793" cy="33584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9" name="Elbow Connector 178"/>
          <p:cNvCxnSpPr/>
          <p:nvPr/>
        </p:nvCxnSpPr>
        <p:spPr bwMode="auto">
          <a:xfrm rot="10800000">
            <a:off x="912648" y="2657754"/>
            <a:ext cx="306552" cy="10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0" name="Elbow Connector 179"/>
          <p:cNvCxnSpPr/>
          <p:nvPr/>
        </p:nvCxnSpPr>
        <p:spPr bwMode="auto">
          <a:xfrm flipV="1">
            <a:off x="1648789" y="2705731"/>
            <a:ext cx="577652" cy="4797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81" name="Group 180"/>
          <p:cNvGrpSpPr/>
          <p:nvPr/>
        </p:nvGrpSpPr>
        <p:grpSpPr>
          <a:xfrm>
            <a:off x="3058510" y="1698198"/>
            <a:ext cx="437931" cy="431800"/>
            <a:chOff x="1676400" y="3200400"/>
            <a:chExt cx="762000" cy="685800"/>
          </a:xfrm>
        </p:grpSpPr>
        <p:sp>
          <p:nvSpPr>
            <p:cNvPr id="182" name="Flowchart: Delay 181"/>
            <p:cNvSpPr/>
            <p:nvPr/>
          </p:nvSpPr>
          <p:spPr bwMode="auto">
            <a:xfrm>
              <a:off x="1676400" y="3200400"/>
              <a:ext cx="609600" cy="685800"/>
            </a:xfrm>
            <a:prstGeom prst="flowChartDelay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83" name="Oval 182"/>
            <p:cNvSpPr/>
            <p:nvPr/>
          </p:nvSpPr>
          <p:spPr bwMode="auto">
            <a:xfrm flipH="1">
              <a:off x="2286000" y="34290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</p:grpSp>
      <p:cxnSp>
        <p:nvCxnSpPr>
          <p:cNvPr id="184" name="Elbow Connector 183"/>
          <p:cNvCxnSpPr>
            <a:endCxn id="170" idx="3"/>
          </p:cNvCxnSpPr>
          <p:nvPr/>
        </p:nvCxnSpPr>
        <p:spPr bwMode="auto">
          <a:xfrm>
            <a:off x="3334866" y="2564083"/>
            <a:ext cx="218966" cy="17065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5" name="Straight Connector 184"/>
          <p:cNvCxnSpPr/>
          <p:nvPr/>
        </p:nvCxnSpPr>
        <p:spPr bwMode="auto">
          <a:xfrm>
            <a:off x="3882238" y="2742200"/>
            <a:ext cx="840410" cy="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6" name="Straight Connector 185"/>
          <p:cNvCxnSpPr/>
          <p:nvPr/>
        </p:nvCxnSpPr>
        <p:spPr bwMode="auto">
          <a:xfrm>
            <a:off x="2437065" y="2034042"/>
            <a:ext cx="621445" cy="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87" name="Group 186"/>
          <p:cNvGrpSpPr/>
          <p:nvPr/>
        </p:nvGrpSpPr>
        <p:grpSpPr>
          <a:xfrm>
            <a:off x="1219200" y="2561798"/>
            <a:ext cx="437931" cy="431800"/>
            <a:chOff x="1676400" y="3200400"/>
            <a:chExt cx="762000" cy="685800"/>
          </a:xfrm>
        </p:grpSpPr>
        <p:sp>
          <p:nvSpPr>
            <p:cNvPr id="188" name="Flowchart: Delay 187"/>
            <p:cNvSpPr/>
            <p:nvPr/>
          </p:nvSpPr>
          <p:spPr bwMode="auto">
            <a:xfrm>
              <a:off x="1676400" y="3200400"/>
              <a:ext cx="609600" cy="685800"/>
            </a:xfrm>
            <a:prstGeom prst="flowChartDelay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89" name="Oval 188"/>
            <p:cNvSpPr/>
            <p:nvPr/>
          </p:nvSpPr>
          <p:spPr bwMode="auto">
            <a:xfrm flipH="1">
              <a:off x="2286000" y="34290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</p:grpSp>
      <p:cxnSp>
        <p:nvCxnSpPr>
          <p:cNvPr id="190" name="Elbow Connector 189"/>
          <p:cNvCxnSpPr/>
          <p:nvPr/>
        </p:nvCxnSpPr>
        <p:spPr bwMode="auto">
          <a:xfrm rot="10800000">
            <a:off x="912648" y="2897642"/>
            <a:ext cx="306552" cy="10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95" name="Group 194"/>
          <p:cNvGrpSpPr/>
          <p:nvPr/>
        </p:nvGrpSpPr>
        <p:grpSpPr>
          <a:xfrm>
            <a:off x="2226441" y="2372172"/>
            <a:ext cx="437931" cy="431800"/>
            <a:chOff x="1676400" y="3200400"/>
            <a:chExt cx="762000" cy="685800"/>
          </a:xfrm>
        </p:grpSpPr>
        <p:sp>
          <p:nvSpPr>
            <p:cNvPr id="196" name="Flowchart: Delay 195"/>
            <p:cNvSpPr/>
            <p:nvPr/>
          </p:nvSpPr>
          <p:spPr bwMode="auto">
            <a:xfrm>
              <a:off x="1676400" y="3200400"/>
              <a:ext cx="609600" cy="685800"/>
            </a:xfrm>
            <a:prstGeom prst="flowChartDelay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97" name="Oval 196"/>
            <p:cNvSpPr/>
            <p:nvPr/>
          </p:nvSpPr>
          <p:spPr bwMode="auto">
            <a:xfrm flipH="1">
              <a:off x="2286000" y="34290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</p:grpSp>
      <p:cxnSp>
        <p:nvCxnSpPr>
          <p:cNvPr id="207" name="Straight Connector 206"/>
          <p:cNvCxnSpPr>
            <a:stCxn id="168" idx="2"/>
          </p:cNvCxnSpPr>
          <p:nvPr/>
        </p:nvCxnSpPr>
        <p:spPr bwMode="auto">
          <a:xfrm>
            <a:off x="4416096" y="2082020"/>
            <a:ext cx="306552" cy="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55" name="Group 254"/>
          <p:cNvGrpSpPr/>
          <p:nvPr/>
        </p:nvGrpSpPr>
        <p:grpSpPr>
          <a:xfrm>
            <a:off x="1825297" y="4766863"/>
            <a:ext cx="5181598" cy="338564"/>
            <a:chOff x="3124208" y="4572000"/>
            <a:chExt cx="5181598" cy="338564"/>
          </a:xfrm>
        </p:grpSpPr>
        <p:grpSp>
          <p:nvGrpSpPr>
            <p:cNvPr id="125" name="Group 11"/>
            <p:cNvGrpSpPr>
              <a:grpSpLocks/>
            </p:cNvGrpSpPr>
            <p:nvPr/>
          </p:nvGrpSpPr>
          <p:grpSpPr bwMode="auto">
            <a:xfrm>
              <a:off x="3124208" y="4572000"/>
              <a:ext cx="2776913" cy="338564"/>
              <a:chOff x="3888694" y="5692707"/>
              <a:chExt cx="1015223" cy="338313"/>
            </a:xfrm>
          </p:grpSpPr>
          <p:sp>
            <p:nvSpPr>
              <p:cNvPr id="126" name="Rectangle 77"/>
              <p:cNvSpPr>
                <a:spLocks noChangeArrowheads="1"/>
              </p:cNvSpPr>
              <p:nvPr/>
            </p:nvSpPr>
            <p:spPr bwMode="auto">
              <a:xfrm>
                <a:off x="3888694" y="5711488"/>
                <a:ext cx="222866" cy="285801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  <a:headEnd/>
                <a:tailEnd/>
              </a:ln>
              <a:extLst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>
                <a:off x="4139419" y="5692732"/>
                <a:ext cx="275751" cy="3382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1600" b="1" i="1" baseline="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V</a:t>
                </a:r>
                <a:r>
                  <a:rPr lang="en-US" sz="1600" b="1" i="1" baseline="-25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DDL</a:t>
                </a:r>
                <a:r>
                  <a:rPr lang="en-US" sz="1600" b="1" baseline="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 </a:t>
                </a:r>
                <a:endParaRPr 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endParaRPr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4585149" y="5692707"/>
                <a:ext cx="318768" cy="3382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1600" b="1" i="1" baseline="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V</a:t>
                </a:r>
                <a:r>
                  <a:rPr lang="en-US" sz="1600" b="1" i="1" baseline="-25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DD</a:t>
                </a:r>
                <a:r>
                  <a:rPr lang="en-US" sz="1600" b="1" baseline="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 </a:t>
                </a:r>
                <a:endParaRPr 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endParaRPr>
              </a:p>
            </p:txBody>
          </p:sp>
        </p:grpSp>
        <p:sp>
          <p:nvSpPr>
            <p:cNvPr id="245" name="Rectangle 77"/>
            <p:cNvSpPr>
              <a:spLocks noChangeArrowheads="1"/>
            </p:cNvSpPr>
            <p:nvPr/>
          </p:nvSpPr>
          <p:spPr bwMode="auto">
            <a:xfrm>
              <a:off x="4419607" y="4605288"/>
              <a:ext cx="609599" cy="286026"/>
            </a:xfrm>
            <a:prstGeom prst="rect">
              <a:avLst/>
            </a:prstGeom>
            <a:solidFill>
              <a:schemeClr val="accent1"/>
            </a:solidFill>
            <a:ln>
              <a:noFill/>
              <a:headEnd/>
              <a:tailEnd/>
            </a:ln>
            <a:extLst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 sz="1800"/>
            </a:p>
          </p:txBody>
        </p:sp>
        <p:grpSp>
          <p:nvGrpSpPr>
            <p:cNvPr id="246" name="Group 11"/>
            <p:cNvGrpSpPr>
              <a:grpSpLocks/>
            </p:cNvGrpSpPr>
            <p:nvPr/>
          </p:nvGrpSpPr>
          <p:grpSpPr bwMode="auto">
            <a:xfrm>
              <a:off x="5638800" y="4572009"/>
              <a:ext cx="2667006" cy="338554"/>
              <a:chOff x="3888694" y="5692728"/>
              <a:chExt cx="975042" cy="338303"/>
            </a:xfrm>
          </p:grpSpPr>
          <p:sp>
            <p:nvSpPr>
              <p:cNvPr id="247" name="Rectangle 77"/>
              <p:cNvSpPr>
                <a:spLocks noChangeArrowheads="1"/>
              </p:cNvSpPr>
              <p:nvPr/>
            </p:nvSpPr>
            <p:spPr bwMode="auto">
              <a:xfrm>
                <a:off x="3888694" y="5711488"/>
                <a:ext cx="222866" cy="28580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  <a:headEnd/>
                <a:tailEnd/>
              </a:ln>
              <a:extLst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48" name="TextBox 247"/>
              <p:cNvSpPr txBox="1"/>
              <p:nvPr/>
            </p:nvSpPr>
            <p:spPr>
              <a:xfrm>
                <a:off x="4139421" y="5692728"/>
                <a:ext cx="724315" cy="33830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16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Level Converter</a:t>
                </a:r>
                <a:r>
                  <a:rPr lang="en-US" sz="1600" b="1" baseline="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 </a:t>
                </a:r>
                <a:endParaRPr 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endParaRPr>
              </a:p>
            </p:txBody>
          </p:sp>
        </p:grpSp>
      </p:grpSp>
      <p:grpSp>
        <p:nvGrpSpPr>
          <p:cNvPr id="253" name="Group 252"/>
          <p:cNvGrpSpPr/>
          <p:nvPr/>
        </p:nvGrpSpPr>
        <p:grpSpPr>
          <a:xfrm>
            <a:off x="912648" y="3222198"/>
            <a:ext cx="4038600" cy="1371600"/>
            <a:chOff x="228600" y="4114800"/>
            <a:chExt cx="6629400" cy="2057400"/>
          </a:xfrm>
        </p:grpSpPr>
        <p:grpSp>
          <p:nvGrpSpPr>
            <p:cNvPr id="242" name="Group 241"/>
            <p:cNvGrpSpPr/>
            <p:nvPr/>
          </p:nvGrpSpPr>
          <p:grpSpPr>
            <a:xfrm>
              <a:off x="228600" y="4114800"/>
              <a:ext cx="6629400" cy="2057400"/>
              <a:chOff x="228600" y="4419600"/>
              <a:chExt cx="6629400" cy="2057400"/>
            </a:xfrm>
          </p:grpSpPr>
          <p:grpSp>
            <p:nvGrpSpPr>
              <p:cNvPr id="208" name="Group 207"/>
              <p:cNvGrpSpPr/>
              <p:nvPr/>
            </p:nvGrpSpPr>
            <p:grpSpPr>
              <a:xfrm>
                <a:off x="2286000" y="4724400"/>
                <a:ext cx="595086" cy="457200"/>
                <a:chOff x="3124200" y="2743200"/>
                <a:chExt cx="595086" cy="457200"/>
              </a:xfrm>
            </p:grpSpPr>
            <p:sp>
              <p:nvSpPr>
                <p:cNvPr id="209" name="Isosceles Triangle 208"/>
                <p:cNvSpPr/>
                <p:nvPr/>
              </p:nvSpPr>
              <p:spPr bwMode="auto">
                <a:xfrm rot="5400000">
                  <a:off x="3124200" y="2743200"/>
                  <a:ext cx="457200" cy="457200"/>
                </a:xfrm>
                <a:prstGeom prst="triangle">
                  <a:avLst/>
                </a:prstGeom>
                <a:solidFill>
                  <a:srgbClr val="FF2F2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210" name="Oval 209"/>
                <p:cNvSpPr/>
                <p:nvPr/>
              </p:nvSpPr>
              <p:spPr bwMode="auto">
                <a:xfrm flipH="1">
                  <a:off x="3566886" y="2895600"/>
                  <a:ext cx="152400" cy="152400"/>
                </a:xfrm>
                <a:prstGeom prst="ellipse">
                  <a:avLst/>
                </a:prstGeom>
                <a:solidFill>
                  <a:srgbClr val="FF2F2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</p:grpSp>
          <p:grpSp>
            <p:nvGrpSpPr>
              <p:cNvPr id="211" name="Group 210"/>
              <p:cNvGrpSpPr/>
              <p:nvPr/>
            </p:nvGrpSpPr>
            <p:grpSpPr>
              <a:xfrm>
                <a:off x="838200" y="4953000"/>
                <a:ext cx="762000" cy="685800"/>
                <a:chOff x="1676400" y="3200400"/>
                <a:chExt cx="762000" cy="685800"/>
              </a:xfrm>
            </p:grpSpPr>
            <p:sp>
              <p:nvSpPr>
                <p:cNvPr id="212" name="Flowchart: Delay 211"/>
                <p:cNvSpPr/>
                <p:nvPr/>
              </p:nvSpPr>
              <p:spPr bwMode="auto">
                <a:xfrm>
                  <a:off x="1676400" y="3200400"/>
                  <a:ext cx="609600" cy="685800"/>
                </a:xfrm>
                <a:prstGeom prst="flowChartDelay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213" name="Oval 212"/>
                <p:cNvSpPr/>
                <p:nvPr/>
              </p:nvSpPr>
              <p:spPr bwMode="auto">
                <a:xfrm flipH="1">
                  <a:off x="2286000" y="3429000"/>
                  <a:ext cx="152400" cy="152400"/>
                </a:xfrm>
                <a:prstGeom prst="ellips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</p:grpSp>
          <p:grpSp>
            <p:nvGrpSpPr>
              <p:cNvPr id="214" name="Group 213"/>
              <p:cNvGrpSpPr/>
              <p:nvPr/>
            </p:nvGrpSpPr>
            <p:grpSpPr>
              <a:xfrm>
                <a:off x="5562600" y="4724400"/>
                <a:ext cx="762000" cy="685800"/>
                <a:chOff x="1676400" y="3200400"/>
                <a:chExt cx="762000" cy="685800"/>
              </a:xfrm>
            </p:grpSpPr>
            <p:sp>
              <p:nvSpPr>
                <p:cNvPr id="215" name="Flowchart: Delay 214"/>
                <p:cNvSpPr/>
                <p:nvPr/>
              </p:nvSpPr>
              <p:spPr bwMode="auto">
                <a:xfrm>
                  <a:off x="1676400" y="3200400"/>
                  <a:ext cx="609600" cy="685800"/>
                </a:xfrm>
                <a:prstGeom prst="flowChartDelay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216" name="Oval 215"/>
                <p:cNvSpPr/>
                <p:nvPr/>
              </p:nvSpPr>
              <p:spPr bwMode="auto">
                <a:xfrm flipH="1">
                  <a:off x="2286000" y="3429000"/>
                  <a:ext cx="152400" cy="152400"/>
                </a:xfrm>
                <a:prstGeom prst="ellips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</p:grpSp>
          <p:grpSp>
            <p:nvGrpSpPr>
              <p:cNvPr id="217" name="Group 216"/>
              <p:cNvGrpSpPr/>
              <p:nvPr/>
            </p:nvGrpSpPr>
            <p:grpSpPr>
              <a:xfrm>
                <a:off x="4800600" y="5758503"/>
                <a:ext cx="595086" cy="457200"/>
                <a:chOff x="3124200" y="2939103"/>
                <a:chExt cx="595086" cy="457200"/>
              </a:xfrm>
              <a:solidFill>
                <a:schemeClr val="accent6">
                  <a:lumMod val="60000"/>
                  <a:lumOff val="40000"/>
                </a:schemeClr>
              </a:solidFill>
            </p:grpSpPr>
            <p:sp>
              <p:nvSpPr>
                <p:cNvPr id="218" name="Isosceles Triangle 217"/>
                <p:cNvSpPr/>
                <p:nvPr/>
              </p:nvSpPr>
              <p:spPr bwMode="auto">
                <a:xfrm rot="5400000">
                  <a:off x="3124200" y="2939103"/>
                  <a:ext cx="457200" cy="457199"/>
                </a:xfrm>
                <a:prstGeom prst="triangl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219" name="Oval 218"/>
                <p:cNvSpPr/>
                <p:nvPr/>
              </p:nvSpPr>
              <p:spPr bwMode="auto">
                <a:xfrm flipH="1">
                  <a:off x="3566887" y="3129603"/>
                  <a:ext cx="152399" cy="15240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</p:grpSp>
          <p:cxnSp>
            <p:nvCxnSpPr>
              <p:cNvPr id="220" name="Straight Connector 219"/>
              <p:cNvCxnSpPr/>
              <p:nvPr/>
            </p:nvCxnSpPr>
            <p:spPr bwMode="auto">
              <a:xfrm>
                <a:off x="228600" y="5105400"/>
                <a:ext cx="609600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1" name="Straight Connector 220"/>
              <p:cNvCxnSpPr/>
              <p:nvPr/>
            </p:nvCxnSpPr>
            <p:spPr bwMode="auto">
              <a:xfrm>
                <a:off x="228600" y="5486400"/>
                <a:ext cx="609600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2" name="Elbow Connector 221"/>
              <p:cNvCxnSpPr/>
              <p:nvPr/>
            </p:nvCxnSpPr>
            <p:spPr bwMode="auto">
              <a:xfrm flipV="1">
                <a:off x="1600200" y="4953000"/>
                <a:ext cx="685800" cy="304800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4" name="Elbow Connector 223"/>
              <p:cNvCxnSpPr/>
              <p:nvPr/>
            </p:nvCxnSpPr>
            <p:spPr bwMode="auto">
              <a:xfrm>
                <a:off x="1905000" y="5257800"/>
                <a:ext cx="609600" cy="381000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5" name="Elbow Connector 224"/>
              <p:cNvCxnSpPr>
                <a:stCxn id="231" idx="2"/>
              </p:cNvCxnSpPr>
              <p:nvPr/>
            </p:nvCxnSpPr>
            <p:spPr bwMode="auto">
              <a:xfrm>
                <a:off x="4724401" y="4767903"/>
                <a:ext cx="838201" cy="108897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6" name="Elbow Connector 225"/>
              <p:cNvCxnSpPr/>
              <p:nvPr/>
            </p:nvCxnSpPr>
            <p:spPr bwMode="auto">
              <a:xfrm flipV="1">
                <a:off x="3276600" y="5257800"/>
                <a:ext cx="2286000" cy="533400"/>
              </a:xfrm>
              <a:prstGeom prst="bentConnector3">
                <a:avLst>
                  <a:gd name="adj1" fmla="val 53127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7" name="Elbow Connector 226"/>
              <p:cNvCxnSpPr/>
              <p:nvPr/>
            </p:nvCxnSpPr>
            <p:spPr bwMode="auto">
              <a:xfrm rot="10800000">
                <a:off x="228600" y="5943600"/>
                <a:ext cx="533400" cy="1588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8" name="Elbow Connector 227"/>
              <p:cNvCxnSpPr/>
              <p:nvPr/>
            </p:nvCxnSpPr>
            <p:spPr bwMode="auto">
              <a:xfrm flipV="1">
                <a:off x="1509486" y="6019800"/>
                <a:ext cx="1005114" cy="76200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229" name="Group 228"/>
              <p:cNvGrpSpPr/>
              <p:nvPr/>
            </p:nvGrpSpPr>
            <p:grpSpPr>
              <a:xfrm>
                <a:off x="3962400" y="4419600"/>
                <a:ext cx="762000" cy="685800"/>
                <a:chOff x="1676400" y="3200400"/>
                <a:chExt cx="762000" cy="685800"/>
              </a:xfrm>
            </p:grpSpPr>
            <p:sp>
              <p:nvSpPr>
                <p:cNvPr id="230" name="Flowchart: Delay 229"/>
                <p:cNvSpPr/>
                <p:nvPr/>
              </p:nvSpPr>
              <p:spPr bwMode="auto">
                <a:xfrm>
                  <a:off x="1676400" y="3200400"/>
                  <a:ext cx="609600" cy="685800"/>
                </a:xfrm>
                <a:prstGeom prst="flowChartDelay">
                  <a:avLst/>
                </a:prstGeom>
                <a:solidFill>
                  <a:srgbClr val="FF2F2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231" name="Oval 230"/>
                <p:cNvSpPr/>
                <p:nvPr/>
              </p:nvSpPr>
              <p:spPr bwMode="auto">
                <a:xfrm flipH="1">
                  <a:off x="2286001" y="3472503"/>
                  <a:ext cx="152399" cy="152400"/>
                </a:xfrm>
                <a:prstGeom prst="ellipse">
                  <a:avLst/>
                </a:prstGeom>
                <a:solidFill>
                  <a:srgbClr val="FF2F2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</p:grpSp>
          <p:cxnSp>
            <p:nvCxnSpPr>
              <p:cNvPr id="232" name="Elbow Connector 231"/>
              <p:cNvCxnSpPr>
                <a:endCxn id="218" idx="3"/>
              </p:cNvCxnSpPr>
              <p:nvPr/>
            </p:nvCxnSpPr>
            <p:spPr bwMode="auto">
              <a:xfrm>
                <a:off x="4469921" y="5794830"/>
                <a:ext cx="330679" cy="192273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3" name="Straight Connector 232"/>
              <p:cNvCxnSpPr/>
              <p:nvPr/>
            </p:nvCxnSpPr>
            <p:spPr bwMode="auto">
              <a:xfrm>
                <a:off x="5395686" y="5985515"/>
                <a:ext cx="1462314" cy="1589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4" name="Straight Connector 233"/>
              <p:cNvCxnSpPr/>
              <p:nvPr/>
            </p:nvCxnSpPr>
            <p:spPr bwMode="auto">
              <a:xfrm>
                <a:off x="2881086" y="4953000"/>
                <a:ext cx="1081314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235" name="Group 234"/>
              <p:cNvGrpSpPr/>
              <p:nvPr/>
            </p:nvGrpSpPr>
            <p:grpSpPr>
              <a:xfrm>
                <a:off x="762000" y="5791200"/>
                <a:ext cx="762000" cy="685800"/>
                <a:chOff x="1676400" y="3200400"/>
                <a:chExt cx="762000" cy="685800"/>
              </a:xfrm>
            </p:grpSpPr>
            <p:sp>
              <p:nvSpPr>
                <p:cNvPr id="236" name="Flowchart: Delay 235"/>
                <p:cNvSpPr/>
                <p:nvPr/>
              </p:nvSpPr>
              <p:spPr bwMode="auto">
                <a:xfrm>
                  <a:off x="1676400" y="3200400"/>
                  <a:ext cx="609600" cy="685800"/>
                </a:xfrm>
                <a:prstGeom prst="flowChartDelay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237" name="Oval 236"/>
                <p:cNvSpPr/>
                <p:nvPr/>
              </p:nvSpPr>
              <p:spPr bwMode="auto">
                <a:xfrm flipH="1">
                  <a:off x="2286000" y="3429000"/>
                  <a:ext cx="152400" cy="15240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</p:grpSp>
          <p:cxnSp>
            <p:nvCxnSpPr>
              <p:cNvPr id="238" name="Elbow Connector 237"/>
              <p:cNvCxnSpPr/>
              <p:nvPr/>
            </p:nvCxnSpPr>
            <p:spPr bwMode="auto">
              <a:xfrm rot="10800000">
                <a:off x="228600" y="6324600"/>
                <a:ext cx="533400" cy="1588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239" name="Group 238"/>
              <p:cNvGrpSpPr/>
              <p:nvPr/>
            </p:nvGrpSpPr>
            <p:grpSpPr>
              <a:xfrm>
                <a:off x="2514600" y="5490030"/>
                <a:ext cx="762000" cy="685800"/>
                <a:chOff x="1676400" y="3200400"/>
                <a:chExt cx="762000" cy="685800"/>
              </a:xfrm>
            </p:grpSpPr>
            <p:sp>
              <p:nvSpPr>
                <p:cNvPr id="240" name="Flowchart: Delay 239"/>
                <p:cNvSpPr/>
                <p:nvPr/>
              </p:nvSpPr>
              <p:spPr bwMode="auto">
                <a:xfrm>
                  <a:off x="1676400" y="3200400"/>
                  <a:ext cx="609600" cy="685800"/>
                </a:xfrm>
                <a:prstGeom prst="flowChartDelay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241" name="Oval 240"/>
                <p:cNvSpPr/>
                <p:nvPr/>
              </p:nvSpPr>
              <p:spPr bwMode="auto">
                <a:xfrm flipH="1">
                  <a:off x="2286000" y="3429000"/>
                  <a:ext cx="152400" cy="15240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</p:grpSp>
        </p:grpSp>
        <p:sp>
          <p:nvSpPr>
            <p:cNvPr id="244" name="Rectangle 243"/>
            <p:cNvSpPr/>
            <p:nvPr/>
          </p:nvSpPr>
          <p:spPr bwMode="auto">
            <a:xfrm>
              <a:off x="4973129" y="4748852"/>
              <a:ext cx="304800" cy="457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cxnSp>
          <p:nvCxnSpPr>
            <p:cNvPr id="252" name="Straight Connector 251"/>
            <p:cNvCxnSpPr>
              <a:stCxn id="216" idx="2"/>
            </p:cNvCxnSpPr>
            <p:nvPr/>
          </p:nvCxnSpPr>
          <p:spPr bwMode="auto">
            <a:xfrm>
              <a:off x="6324600" y="4724400"/>
              <a:ext cx="5334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54" name="Rectangle 253"/>
          <p:cNvSpPr/>
          <p:nvPr/>
        </p:nvSpPr>
        <p:spPr>
          <a:xfrm>
            <a:off x="187872" y="5257800"/>
            <a:ext cx="8763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1400" b="1" dirty="0" smtClean="0">
                <a:latin typeface="+mn-lt"/>
              </a:rPr>
              <a:t>K</a:t>
            </a:r>
            <a:r>
              <a:rPr lang="en-US" sz="1400" b="1" dirty="0" smtClean="0">
                <a:latin typeface="+mn-lt"/>
              </a:rPr>
              <a:t>. </a:t>
            </a:r>
            <a:r>
              <a:rPr lang="en-US" sz="1400" b="1" dirty="0" err="1" smtClean="0">
                <a:latin typeface="+mn-lt"/>
              </a:rPr>
              <a:t>Usami</a:t>
            </a:r>
            <a:r>
              <a:rPr lang="en-US" sz="1400" b="1" dirty="0" smtClean="0">
                <a:latin typeface="+mn-lt"/>
              </a:rPr>
              <a:t> and M. Horowitz, “Clustered Voltage Scaling Technique for Low-Power Design," </a:t>
            </a:r>
            <a:r>
              <a:rPr lang="en-US" sz="1400" b="1" i="1" dirty="0" smtClean="0">
                <a:latin typeface="+mn-lt"/>
              </a:rPr>
              <a:t>Proceedings </a:t>
            </a:r>
            <a:r>
              <a:rPr lang="en-US" sz="1400" b="1" i="1" dirty="0" smtClean="0">
                <a:latin typeface="+mn-lt"/>
              </a:rPr>
              <a:t>of the International Symposium on Low Power Design</a:t>
            </a:r>
            <a:r>
              <a:rPr lang="en-US" sz="1400" b="1" dirty="0" smtClean="0">
                <a:latin typeface="+mn-lt"/>
              </a:rPr>
              <a:t>, pp. 23-26, 1995.</a:t>
            </a:r>
          </a:p>
          <a:p>
            <a:pPr marL="457200" indent="-457200"/>
            <a:r>
              <a:rPr lang="en-US" sz="1400" b="1" dirty="0" smtClean="0">
                <a:latin typeface="+mn-lt"/>
              </a:rPr>
              <a:t>K</a:t>
            </a:r>
            <a:r>
              <a:rPr lang="en-US" sz="1400" b="1" dirty="0" smtClean="0">
                <a:latin typeface="+mn-lt"/>
              </a:rPr>
              <a:t>. </a:t>
            </a:r>
            <a:r>
              <a:rPr lang="en-US" sz="1400" b="1" dirty="0" err="1" smtClean="0">
                <a:latin typeface="+mn-lt"/>
              </a:rPr>
              <a:t>Usami</a:t>
            </a:r>
            <a:r>
              <a:rPr lang="en-US" sz="1400" b="1" dirty="0" smtClean="0">
                <a:latin typeface="+mn-lt"/>
              </a:rPr>
              <a:t>,</a:t>
            </a:r>
            <a:r>
              <a:rPr lang="en-US" sz="1400" i="1" dirty="0" smtClean="0">
                <a:latin typeface="+mn-lt"/>
              </a:rPr>
              <a:t> </a:t>
            </a:r>
            <a:r>
              <a:rPr lang="en-US" sz="1400" b="1" i="1" dirty="0" smtClean="0">
                <a:latin typeface="+mn-lt"/>
              </a:rPr>
              <a:t>et. </a:t>
            </a:r>
            <a:r>
              <a:rPr lang="en-US" sz="1400" b="1" i="1" dirty="0" err="1" smtClean="0">
                <a:latin typeface="+mn-lt"/>
              </a:rPr>
              <a:t>al.,</a:t>
            </a:r>
            <a:r>
              <a:rPr lang="en-US" sz="1400" b="1" dirty="0" err="1" smtClean="0">
                <a:latin typeface="+mn-lt"/>
              </a:rPr>
              <a:t>“Automated</a:t>
            </a:r>
            <a:r>
              <a:rPr lang="en-US" sz="1400" b="1" dirty="0" smtClean="0">
                <a:latin typeface="+mn-lt"/>
              </a:rPr>
              <a:t> Low-Power Technique Exploiting Multiple Supply Voltages Applied to a Media Processor," </a:t>
            </a:r>
            <a:r>
              <a:rPr lang="en-US" sz="1400" b="1" i="1" dirty="0" smtClean="0">
                <a:latin typeface="+mn-lt"/>
              </a:rPr>
              <a:t>IEEE Journal of Solid-State Circuits</a:t>
            </a:r>
            <a:r>
              <a:rPr lang="en-US" sz="1400" b="1" dirty="0" smtClean="0">
                <a:latin typeface="+mn-lt"/>
              </a:rPr>
              <a:t>, vol. 33, no. 3, pp. 463-472, Mar. 1998.</a:t>
            </a:r>
          </a:p>
        </p:txBody>
      </p:sp>
      <p:sp>
        <p:nvSpPr>
          <p:cNvPr id="90" name="Date Placeholder 8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3/12/2012</a:t>
            </a:r>
            <a:endParaRPr lang="en-US" dirty="0"/>
          </a:p>
        </p:txBody>
      </p:sp>
      <p:sp>
        <p:nvSpPr>
          <p:cNvPr id="91" name="Slide Number Placeholder 9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93" name="Straight Connector 92"/>
          <p:cNvCxnSpPr/>
          <p:nvPr/>
        </p:nvCxnSpPr>
        <p:spPr bwMode="auto">
          <a:xfrm>
            <a:off x="912648" y="1752600"/>
            <a:ext cx="2137562" cy="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/>
          <p:nvPr/>
        </p:nvCxnSpPr>
        <p:spPr bwMode="auto">
          <a:xfrm>
            <a:off x="949205" y="3276600"/>
            <a:ext cx="2251195" cy="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543800" cy="4724400"/>
          </a:xfrm>
        </p:spPr>
        <p:txBody>
          <a:bodyPr/>
          <a:lstStyle/>
          <a:p>
            <a:r>
              <a:rPr lang="en-US" sz="2400" dirty="0" err="1" smtClean="0"/>
              <a:t>Kulkarni</a:t>
            </a:r>
            <a:r>
              <a:rPr lang="en-US" sz="2400" dirty="0" smtClean="0"/>
              <a:t>, </a:t>
            </a:r>
            <a:r>
              <a:rPr lang="en-US" sz="2400" i="1" dirty="0" smtClean="0"/>
              <a:t>et al.</a:t>
            </a:r>
            <a:endParaRPr lang="en-US" sz="2400" dirty="0" smtClean="0"/>
          </a:p>
          <a:p>
            <a:pPr lvl="1"/>
            <a:r>
              <a:rPr lang="en-US" sz="2400" dirty="0" smtClean="0"/>
              <a:t>Greedy heuristic based on gate slacks.</a:t>
            </a:r>
          </a:p>
          <a:p>
            <a:pPr lvl="1"/>
            <a:r>
              <a:rPr lang="en-US" sz="2400" dirty="0" smtClean="0"/>
              <a:t>Uses 0.7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DD</a:t>
            </a:r>
            <a:r>
              <a:rPr lang="en-US" sz="2400" dirty="0" smtClean="0"/>
              <a:t> </a:t>
            </a:r>
            <a:r>
              <a:rPr lang="en-US" sz="2400" dirty="0" smtClean="0"/>
              <a:t>or</a:t>
            </a:r>
            <a:r>
              <a:rPr lang="en-US" sz="2400" dirty="0" smtClean="0"/>
              <a:t> </a:t>
            </a:r>
            <a:r>
              <a:rPr lang="en-US" sz="2400" dirty="0" smtClean="0"/>
              <a:t>0.5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DD</a:t>
            </a:r>
            <a:r>
              <a:rPr lang="en-US" sz="2400" dirty="0" smtClean="0"/>
              <a:t> as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DDL</a:t>
            </a:r>
            <a:r>
              <a:rPr lang="en-US" sz="2400" dirty="0" smtClean="0"/>
              <a:t>. </a:t>
            </a:r>
          </a:p>
          <a:p>
            <a:pPr lvl="1"/>
            <a:r>
              <a:rPr lang="en-US" sz="2400" dirty="0" smtClean="0"/>
              <a:t>Includes power and delay overhead of  level converters.</a:t>
            </a:r>
          </a:p>
          <a:p>
            <a:pPr lvl="1"/>
            <a:endParaRPr lang="en-US" sz="2400" dirty="0" smtClean="0"/>
          </a:p>
          <a:p>
            <a:r>
              <a:rPr lang="en-US" sz="2400" dirty="0" err="1" smtClean="0"/>
              <a:t>Sundararajan</a:t>
            </a:r>
            <a:r>
              <a:rPr lang="en-US" sz="2400" dirty="0" smtClean="0"/>
              <a:t> and </a:t>
            </a:r>
            <a:r>
              <a:rPr lang="en-US" sz="2400" dirty="0" err="1" smtClean="0"/>
              <a:t>Parhi</a:t>
            </a:r>
            <a:endParaRPr lang="en-US" sz="2400" dirty="0" smtClean="0"/>
          </a:p>
          <a:p>
            <a:pPr lvl="1"/>
            <a:r>
              <a:rPr lang="en-US" sz="2400" dirty="0" smtClean="0"/>
              <a:t>Linear programming based model.</a:t>
            </a:r>
          </a:p>
          <a:p>
            <a:pPr lvl="1"/>
            <a:r>
              <a:rPr lang="en-US" sz="2400" dirty="0" smtClean="0"/>
              <a:t>Minimizes the power consumption.</a:t>
            </a:r>
          </a:p>
          <a:p>
            <a:pPr lvl="1"/>
            <a:r>
              <a:rPr lang="en-US" sz="2400" dirty="0" smtClean="0"/>
              <a:t>Includes level converter delay overheads.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3/12/2012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435" y="1676400"/>
            <a:ext cx="8077200" cy="4267200"/>
          </a:xfrm>
        </p:spPr>
        <p:txBody>
          <a:bodyPr/>
          <a:lstStyle/>
          <a:p>
            <a:r>
              <a:rPr lang="en-US" sz="2400" dirty="0" smtClean="0"/>
              <a:t>Recent work [Kim and </a:t>
            </a:r>
            <a:r>
              <a:rPr lang="en-US" sz="2400" dirty="0" err="1" smtClean="0"/>
              <a:t>Agrawal</a:t>
            </a:r>
            <a:r>
              <a:rPr lang="en-US" sz="2400" dirty="0" smtClean="0"/>
              <a:t>]:</a:t>
            </a:r>
          </a:p>
          <a:p>
            <a:endParaRPr lang="en-US" sz="1800" dirty="0" smtClean="0"/>
          </a:p>
          <a:p>
            <a:pPr lvl="1"/>
            <a:r>
              <a:rPr lang="en-US" sz="2400" dirty="0" smtClean="0"/>
              <a:t>Assign</a:t>
            </a:r>
            <a:r>
              <a:rPr lang="en-US" sz="2400" i="1" dirty="0" smtClean="0"/>
              <a:t> V</a:t>
            </a:r>
            <a:r>
              <a:rPr lang="en-US" sz="2400" i="1" baseline="-25000" dirty="0" smtClean="0"/>
              <a:t>DDL</a:t>
            </a:r>
            <a:r>
              <a:rPr lang="en-US" sz="2400" dirty="0" smtClean="0"/>
              <a:t> to gates with 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i</a:t>
            </a:r>
            <a:r>
              <a:rPr lang="en-US" sz="2400" dirty="0" smtClean="0"/>
              <a:t> ≥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u</a:t>
            </a:r>
            <a:r>
              <a:rPr lang="en-US" sz="2400" dirty="0" smtClean="0"/>
              <a:t>.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2400" dirty="0" smtClean="0"/>
              <a:t>Assign</a:t>
            </a:r>
            <a:r>
              <a:rPr lang="en-US" sz="2400" i="1" dirty="0" smtClean="0"/>
              <a:t> V</a:t>
            </a:r>
            <a:r>
              <a:rPr lang="en-US" sz="2400" i="1" baseline="-25000" dirty="0" smtClean="0"/>
              <a:t>DDL</a:t>
            </a:r>
            <a:r>
              <a:rPr lang="en-US" sz="2400" dirty="0" smtClean="0"/>
              <a:t> to gates with </a:t>
            </a:r>
            <a:r>
              <a:rPr lang="en-US" sz="2400" i="1" dirty="0" err="1" smtClean="0"/>
              <a:t>S</a:t>
            </a:r>
            <a:r>
              <a:rPr lang="en-US" sz="2400" i="1" baseline="-25000" dirty="0" err="1" smtClean="0"/>
              <a:t>l</a:t>
            </a:r>
            <a:r>
              <a:rPr lang="en-US" sz="2400" dirty="0" smtClean="0"/>
              <a:t> ≤ 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i</a:t>
            </a:r>
            <a:r>
              <a:rPr lang="en-US" sz="2400" dirty="0" smtClean="0"/>
              <a:t> ≤ 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u</a:t>
            </a:r>
            <a:r>
              <a:rPr lang="en-US" sz="2400" i="1" dirty="0" smtClean="0"/>
              <a:t> </a:t>
            </a:r>
            <a:r>
              <a:rPr lang="en-US" sz="2400" dirty="0" smtClean="0"/>
              <a:t>one by one without violating timing or topological constraints.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2400" dirty="0" smtClean="0"/>
              <a:t>Repeat last two steps across all voltages to find the best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DDL</a:t>
            </a:r>
            <a:r>
              <a:rPr lang="en-US" sz="2400" dirty="0" smtClean="0"/>
              <a:t> and the corresponding dual-voltage design with the least energy.</a:t>
            </a:r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28600" y="5666505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1600" b="1" u="sng" dirty="0" smtClean="0">
                <a:latin typeface="+mn-lt"/>
              </a:rPr>
              <a:t>Ref.</a:t>
            </a:r>
            <a:r>
              <a:rPr lang="en-US" sz="1600" b="1" dirty="0" smtClean="0">
                <a:latin typeface="+mn-lt"/>
              </a:rPr>
              <a:t>   K. Kim and V. D. Agrawal, “Dual Voltage Design for Minimum Energy Using Gate Slack,” </a:t>
            </a:r>
            <a:r>
              <a:rPr lang="en-US" sz="1600" b="1" i="1" dirty="0" smtClean="0">
                <a:latin typeface="+mn-lt"/>
              </a:rPr>
              <a:t>Proceedings </a:t>
            </a:r>
            <a:r>
              <a:rPr lang="en-US" sz="1600" b="1" i="1" dirty="0" smtClean="0">
                <a:latin typeface="+mn-lt"/>
              </a:rPr>
              <a:t>of the IEEE International Conference on Industrial Technology</a:t>
            </a:r>
            <a:r>
              <a:rPr lang="en-US" sz="1600" b="1" dirty="0" smtClean="0">
                <a:latin typeface="+mn-lt"/>
              </a:rPr>
              <a:t>, pp. 419-424 , March, 2011.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3/12/2012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ct Overview">
  <a:themeElements>
    <a:clrScheme name="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ED4722"/>
      </a:accent1>
      <a:accent2>
        <a:srgbClr val="19E329"/>
      </a:accent2>
      <a:accent3>
        <a:srgbClr val="AAB8E2"/>
      </a:accent3>
      <a:accent4>
        <a:srgbClr val="DADADA"/>
      </a:accent4>
      <a:accent5>
        <a:srgbClr val="F4B1AB"/>
      </a:accent5>
      <a:accent6>
        <a:srgbClr val="16CE24"/>
      </a:accent6>
      <a:hlink>
        <a:srgbClr val="FF3300"/>
      </a:hlink>
      <a:folHlink>
        <a:srgbClr val="FF7C80"/>
      </a:folHlink>
    </a:clrScheme>
    <a:fontScheme name="Project Overvie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Project Overview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Ninja:Applications:Microsoft Office X:Templates:Presentations:Content:Project Overview</Template>
  <TotalTime>0</TotalTime>
  <Words>2408</Words>
  <Application>Microsoft Office PowerPoint</Application>
  <PresentationFormat>On-screen Show (4:3)</PresentationFormat>
  <Paragraphs>802</Paragraphs>
  <Slides>32</Slides>
  <Notes>32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Project Overview</vt:lpstr>
      <vt:lpstr>Equation</vt:lpstr>
      <vt:lpstr>PowerPoint Presentation</vt:lpstr>
      <vt:lpstr>Outline</vt:lpstr>
      <vt:lpstr>Motivation</vt:lpstr>
      <vt:lpstr>Problem Statement</vt:lpstr>
      <vt:lpstr>Background</vt:lpstr>
      <vt:lpstr>Background</vt:lpstr>
      <vt:lpstr>Background</vt:lpstr>
      <vt:lpstr>Background</vt:lpstr>
      <vt:lpstr>Background</vt:lpstr>
      <vt:lpstr>Grouping of gates</vt:lpstr>
      <vt:lpstr>Groups when VDDL = 1.2V</vt:lpstr>
      <vt:lpstr>Groups when VDDL = 1.19V</vt:lpstr>
      <vt:lpstr>Groups when VDDL = 0.49V</vt:lpstr>
      <vt:lpstr>Groups when VDDL = 0.39V</vt:lpstr>
      <vt:lpstr>Groups when VDDL = 0.1V</vt:lpstr>
      <vt:lpstr>Theorems</vt:lpstr>
      <vt:lpstr>Theorems</vt:lpstr>
      <vt:lpstr>Algorithm to find VDDL</vt:lpstr>
      <vt:lpstr>Algorithm to find VDDL</vt:lpstr>
      <vt:lpstr>Results: VDDL selection algorithm</vt:lpstr>
      <vt:lpstr>Results: Comparison with reported data</vt:lpstr>
      <vt:lpstr>Algorithm to assign VDDL</vt:lpstr>
      <vt:lpstr>Algorithm to assign VDDL</vt:lpstr>
      <vt:lpstr>Algorithm to assign VDDL</vt:lpstr>
      <vt:lpstr>c880 slack distribution</vt:lpstr>
      <vt:lpstr>Slack data after VDDL assignment</vt:lpstr>
      <vt:lpstr>Dual voltage design without level converter</vt:lpstr>
      <vt:lpstr>CPU Time Vs. Number of Gates</vt:lpstr>
      <vt:lpstr>Future work</vt:lpstr>
      <vt:lpstr>References</vt:lpstr>
      <vt:lpstr>References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2011-10-18T10:22:38Z</dcterms:created>
  <dcterms:modified xsi:type="dcterms:W3CDTF">2012-03-09T23:39:32Z</dcterms:modified>
</cp:coreProperties>
</file>