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3.xml" ContentType="application/vnd.openxmlformats-officedocument.drawingml.chart+xml"/>
  <Override PartName="/ppt/notesSlides/notesSlide22.xml" ContentType="application/vnd.openxmlformats-officedocument.presentationml.notesSlide+xml"/>
  <Override PartName="/ppt/charts/chart4.xml" ContentType="application/vnd.openxmlformats-officedocument.drawingml.chart+xml"/>
  <Override PartName="/ppt/notesSlides/notesSlide23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6.xml" ContentType="application/vnd.openxmlformats-officedocument.drawingml.chart+xml"/>
  <Override PartName="/ppt/notesSlides/notesSlide25.xml" ContentType="application/vnd.openxmlformats-officedocument.presentationml.notesSlide+xml"/>
  <Override PartName="/ppt/charts/chart7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rts/chart8.xml" ContentType="application/vnd.openxmlformats-officedocument.drawingml.chart+xml"/>
  <Override PartName="/ppt/notesSlides/notesSlide41.xml" ContentType="application/vnd.openxmlformats-officedocument.presentationml.notesSlide+xml"/>
  <Override PartName="/ppt/charts/chart9.xml" ContentType="application/vnd.openxmlformats-officedocument.drawingml.chart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rts/chart10.xml" ContentType="application/vnd.openxmlformats-officedocument.drawingml.chart+xml"/>
  <Override PartName="/ppt/notesSlides/notesSlide44.xml" ContentType="application/vnd.openxmlformats-officedocument.presentationml.notesSlide+xml"/>
  <Override PartName="/ppt/charts/chart11.xml" ContentType="application/vnd.openxmlformats-officedocument.drawingml.chart+xml"/>
  <Override PartName="/ppt/notesSlides/notesSlide45.xml" ContentType="application/vnd.openxmlformats-officedocument.presentationml.notesSlide+xml"/>
  <Override PartName="/ppt/charts/chart12.xml" ContentType="application/vnd.openxmlformats-officedocument.drawingml.chart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51" r:id="rId1"/>
  </p:sldMasterIdLst>
  <p:notesMasterIdLst>
    <p:notesMasterId r:id="rId52"/>
  </p:notesMasterIdLst>
  <p:handoutMasterIdLst>
    <p:handoutMasterId r:id="rId53"/>
  </p:handoutMasterIdLst>
  <p:sldIdLst>
    <p:sldId id="257" r:id="rId2"/>
    <p:sldId id="280" r:id="rId3"/>
    <p:sldId id="281" r:id="rId4"/>
    <p:sldId id="287" r:id="rId5"/>
    <p:sldId id="283" r:id="rId6"/>
    <p:sldId id="300" r:id="rId7"/>
    <p:sldId id="320" r:id="rId8"/>
    <p:sldId id="289" r:id="rId9"/>
    <p:sldId id="321" r:id="rId10"/>
    <p:sldId id="290" r:id="rId11"/>
    <p:sldId id="326" r:id="rId12"/>
    <p:sldId id="286" r:id="rId13"/>
    <p:sldId id="291" r:id="rId14"/>
    <p:sldId id="322" r:id="rId15"/>
    <p:sldId id="316" r:id="rId16"/>
    <p:sldId id="317" r:id="rId17"/>
    <p:sldId id="319" r:id="rId18"/>
    <p:sldId id="352" r:id="rId19"/>
    <p:sldId id="350" r:id="rId20"/>
    <p:sldId id="357" r:id="rId21"/>
    <p:sldId id="345" r:id="rId22"/>
    <p:sldId id="362" r:id="rId23"/>
    <p:sldId id="361" r:id="rId24"/>
    <p:sldId id="360" r:id="rId25"/>
    <p:sldId id="359" r:id="rId26"/>
    <p:sldId id="363" r:id="rId27"/>
    <p:sldId id="364" r:id="rId28"/>
    <p:sldId id="295" r:id="rId29"/>
    <p:sldId id="298" r:id="rId30"/>
    <p:sldId id="349" r:id="rId31"/>
    <p:sldId id="342" r:id="rId32"/>
    <p:sldId id="302" r:id="rId33"/>
    <p:sldId id="309" r:id="rId34"/>
    <p:sldId id="310" r:id="rId35"/>
    <p:sldId id="311" r:id="rId36"/>
    <p:sldId id="351" r:id="rId37"/>
    <p:sldId id="303" r:id="rId38"/>
    <p:sldId id="304" r:id="rId39"/>
    <p:sldId id="305" r:id="rId40"/>
    <p:sldId id="355" r:id="rId41"/>
    <p:sldId id="344" r:id="rId42"/>
    <p:sldId id="356" r:id="rId43"/>
    <p:sldId id="347" r:id="rId44"/>
    <p:sldId id="348" r:id="rId45"/>
    <p:sldId id="314" r:id="rId46"/>
    <p:sldId id="315" r:id="rId47"/>
    <p:sldId id="340" r:id="rId48"/>
    <p:sldId id="282" r:id="rId49"/>
    <p:sldId id="324" r:id="rId50"/>
    <p:sldId id="297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41A"/>
    <a:srgbClr val="FB7D73"/>
    <a:srgbClr val="FACFC6"/>
    <a:srgbClr val="FF2F2F"/>
    <a:srgbClr val="D0F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1398" autoAdjust="0"/>
  </p:normalViewPr>
  <p:slideViewPr>
    <p:cSldViewPr>
      <p:cViewPr>
        <p:scale>
          <a:sx n="66" d="100"/>
          <a:sy n="66" d="100"/>
        </p:scale>
        <p:origin x="-3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hinnu\Documents\Thesis\Su_beta_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LC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Chinnu\Documents\Thesis\slack_vs_dl_dh_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Chinnu\Documents\Thesis\slack_vs_dl_dh_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nnu\Documents\Thesis\slack_vs_dl_dh_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i="1" dirty="0"/>
              <a:t>S</a:t>
            </a:r>
            <a:r>
              <a:rPr lang="en-US" i="1" baseline="-25000" dirty="0"/>
              <a:t>u</a:t>
            </a:r>
            <a:r>
              <a:rPr lang="en-US" dirty="0"/>
              <a:t> Vs. </a:t>
            </a:r>
            <a:r>
              <a:rPr lang="en-US" i="1" dirty="0" smtClean="0"/>
              <a:t>V</a:t>
            </a:r>
            <a:r>
              <a:rPr lang="en-US" i="1" baseline="-25000" dirty="0" smtClean="0"/>
              <a:t>DDL</a:t>
            </a:r>
            <a:endParaRPr lang="en-US" i="1" baseline="-25000" dirty="0"/>
          </a:p>
        </c:rich>
      </c:tx>
      <c:layout>
        <c:manualLayout>
          <c:xMode val="edge"/>
          <c:yMode val="edge"/>
          <c:x val="0.38851562500000003"/>
          <c:y val="0"/>
        </c:manualLayout>
      </c:layout>
      <c:overlay val="0"/>
    </c:title>
    <c:autoTitleDeleted val="0"/>
    <c:plotArea>
      <c:layout/>
      <c:scatterChart>
        <c:scatterStyle val="smoothMarker"/>
        <c:varyColors val="0"/>
        <c:ser>
          <c:idx val="1"/>
          <c:order val="0"/>
          <c:tx>
            <c:v>c1355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Sheet1!$E$3:$E$112</c:f>
              <c:numCache>
                <c:formatCode>General</c:formatCode>
                <c:ptCount val="110"/>
                <c:pt idx="0">
                  <c:v>426.61100412389646</c:v>
                </c:pt>
                <c:pt idx="1">
                  <c:v>426.57463374164695</c:v>
                </c:pt>
                <c:pt idx="2">
                  <c:v>426.52950355614894</c:v>
                </c:pt>
                <c:pt idx="3">
                  <c:v>426.47623564390369</c:v>
                </c:pt>
                <c:pt idx="4">
                  <c:v>426.41374895387224</c:v>
                </c:pt>
                <c:pt idx="5">
                  <c:v>426.33587398723364</c:v>
                </c:pt>
                <c:pt idx="6">
                  <c:v>426.239991598958</c:v>
                </c:pt>
                <c:pt idx="7">
                  <c:v>426.12266382151432</c:v>
                </c:pt>
                <c:pt idx="8">
                  <c:v>425.97951958674503</c:v>
                </c:pt>
                <c:pt idx="9">
                  <c:v>425.80237884826755</c:v>
                </c:pt>
                <c:pt idx="10">
                  <c:v>425.58676304812053</c:v>
                </c:pt>
                <c:pt idx="11">
                  <c:v>425.31975649739769</c:v>
                </c:pt>
                <c:pt idx="12">
                  <c:v>425.006243057436</c:v>
                </c:pt>
                <c:pt idx="13">
                  <c:v>424.61708907975566</c:v>
                </c:pt>
                <c:pt idx="14">
                  <c:v>424.13883071102396</c:v>
                </c:pt>
                <c:pt idx="15">
                  <c:v>423.56242122513902</c:v>
                </c:pt>
                <c:pt idx="16">
                  <c:v>422.87758327378145</c:v>
                </c:pt>
                <c:pt idx="17">
                  <c:v>422.10614754629535</c:v>
                </c:pt>
                <c:pt idx="18">
                  <c:v>421.11970193548404</c:v>
                </c:pt>
                <c:pt idx="19">
                  <c:v>419.90230431372646</c:v>
                </c:pt>
                <c:pt idx="20">
                  <c:v>418.57936603620101</c:v>
                </c:pt>
                <c:pt idx="21">
                  <c:v>417.06084262808901</c:v>
                </c:pt>
                <c:pt idx="22">
                  <c:v>415.18803417229924</c:v>
                </c:pt>
                <c:pt idx="23">
                  <c:v>412.95585273631832</c:v>
                </c:pt>
                <c:pt idx="24">
                  <c:v>410.52682219084147</c:v>
                </c:pt>
                <c:pt idx="25">
                  <c:v>407.72267272297103</c:v>
                </c:pt>
                <c:pt idx="26">
                  <c:v>404.58497260953402</c:v>
                </c:pt>
                <c:pt idx="27">
                  <c:v>400.93354736842048</c:v>
                </c:pt>
                <c:pt idx="28">
                  <c:v>396.60750303484548</c:v>
                </c:pt>
                <c:pt idx="29">
                  <c:v>392.35284548952677</c:v>
                </c:pt>
                <c:pt idx="30">
                  <c:v>387.73020252182403</c:v>
                </c:pt>
                <c:pt idx="31">
                  <c:v>382.6369767543855</c:v>
                </c:pt>
                <c:pt idx="32">
                  <c:v>376.988062832406</c:v>
                </c:pt>
                <c:pt idx="33">
                  <c:v>371.16604537941402</c:v>
                </c:pt>
                <c:pt idx="34">
                  <c:v>365.757505688376</c:v>
                </c:pt>
                <c:pt idx="35">
                  <c:v>360.15654941494205</c:v>
                </c:pt>
                <c:pt idx="36">
                  <c:v>354.49751796874909</c:v>
                </c:pt>
                <c:pt idx="37">
                  <c:v>348.76159924106656</c:v>
                </c:pt>
                <c:pt idx="38">
                  <c:v>342.78660826146199</c:v>
                </c:pt>
                <c:pt idx="39">
                  <c:v>336.81520019448232</c:v>
                </c:pt>
                <c:pt idx="40">
                  <c:v>330.79606121125693</c:v>
                </c:pt>
                <c:pt idx="41">
                  <c:v>324.80632901625762</c:v>
                </c:pt>
                <c:pt idx="42">
                  <c:v>318.74929032258098</c:v>
                </c:pt>
                <c:pt idx="43">
                  <c:v>311.85580496894397</c:v>
                </c:pt>
                <c:pt idx="44">
                  <c:v>305.70907181416732</c:v>
                </c:pt>
                <c:pt idx="45">
                  <c:v>299.72386678111599</c:v>
                </c:pt>
                <c:pt idx="46">
                  <c:v>293.86012499999993</c:v>
                </c:pt>
                <c:pt idx="47">
                  <c:v>287.76911344853403</c:v>
                </c:pt>
                <c:pt idx="48">
                  <c:v>281.63578348695802</c:v>
                </c:pt>
                <c:pt idx="49">
                  <c:v>275.61841666666697</c:v>
                </c:pt>
                <c:pt idx="50">
                  <c:v>269.64961019108347</c:v>
                </c:pt>
                <c:pt idx="51">
                  <c:v>263.80236687954232</c:v>
                </c:pt>
                <c:pt idx="52">
                  <c:v>258.76452990574131</c:v>
                </c:pt>
                <c:pt idx="53">
                  <c:v>253.14074318101279</c:v>
                </c:pt>
                <c:pt idx="54">
                  <c:v>247.81604308141701</c:v>
                </c:pt>
                <c:pt idx="55">
                  <c:v>242.81261925314303</c:v>
                </c:pt>
                <c:pt idx="56">
                  <c:v>238.35790582356304</c:v>
                </c:pt>
                <c:pt idx="57">
                  <c:v>233.52983717721327</c:v>
                </c:pt>
                <c:pt idx="58">
                  <c:v>228.24700769542298</c:v>
                </c:pt>
                <c:pt idx="59">
                  <c:v>222.624702207414</c:v>
                </c:pt>
                <c:pt idx="60">
                  <c:v>215.40632255282426</c:v>
                </c:pt>
                <c:pt idx="61">
                  <c:v>209.21475277407839</c:v>
                </c:pt>
                <c:pt idx="62">
                  <c:v>203.46624019312</c:v>
                </c:pt>
                <c:pt idx="63">
                  <c:v>197.44612705299042</c:v>
                </c:pt>
                <c:pt idx="64">
                  <c:v>191.16744603629439</c:v>
                </c:pt>
                <c:pt idx="65">
                  <c:v>186.97023581213324</c:v>
                </c:pt>
                <c:pt idx="66">
                  <c:v>182.914022885572</c:v>
                </c:pt>
                <c:pt idx="67">
                  <c:v>179.03165024008098</c:v>
                </c:pt>
                <c:pt idx="68">
                  <c:v>174.76479485861199</c:v>
                </c:pt>
                <c:pt idx="69">
                  <c:v>170.54943962362799</c:v>
                </c:pt>
                <c:pt idx="70">
                  <c:v>166.2599053946318</c:v>
                </c:pt>
                <c:pt idx="71">
                  <c:v>161.46578403247599</c:v>
                </c:pt>
                <c:pt idx="72">
                  <c:v>156.2681644591608</c:v>
                </c:pt>
                <c:pt idx="73">
                  <c:v>151.25053513209699</c:v>
                </c:pt>
                <c:pt idx="74">
                  <c:v>146.12360263383863</c:v>
                </c:pt>
                <c:pt idx="75">
                  <c:v>143.6695944912006</c:v>
                </c:pt>
                <c:pt idx="76">
                  <c:v>138.934837806301</c:v>
                </c:pt>
                <c:pt idx="77">
                  <c:v>133.92317055797423</c:v>
                </c:pt>
                <c:pt idx="78">
                  <c:v>122.61354762643501</c:v>
                </c:pt>
                <c:pt idx="79">
                  <c:v>123.97808510638282</c:v>
                </c:pt>
                <c:pt idx="80">
                  <c:v>115.16930578512401</c:v>
                </c:pt>
                <c:pt idx="81">
                  <c:v>111.46103827597302</c:v>
                </c:pt>
                <c:pt idx="82">
                  <c:v>107.87105660377401</c:v>
                </c:pt>
                <c:pt idx="83">
                  <c:v>104.304490789474</c:v>
                </c:pt>
                <c:pt idx="84">
                  <c:v>100.7656933821081</c:v>
                </c:pt>
                <c:pt idx="85">
                  <c:v>97.148361802286317</c:v>
                </c:pt>
                <c:pt idx="86">
                  <c:v>93.336480272108759</c:v>
                </c:pt>
                <c:pt idx="87">
                  <c:v>89.319281239242727</c:v>
                </c:pt>
                <c:pt idx="88">
                  <c:v>85.085049843150884</c:v>
                </c:pt>
                <c:pt idx="89">
                  <c:v>80.621024011299511</c:v>
                </c:pt>
                <c:pt idx="90">
                  <c:v>75.787663444325318</c:v>
                </c:pt>
                <c:pt idx="91">
                  <c:v>70.429246092330004</c:v>
                </c:pt>
                <c:pt idx="92">
                  <c:v>65.171632607893599</c:v>
                </c:pt>
                <c:pt idx="93">
                  <c:v>62.797757637474611</c:v>
                </c:pt>
                <c:pt idx="94">
                  <c:v>60.372559712967757</c:v>
                </c:pt>
                <c:pt idx="95">
                  <c:v>57.9148255933952</c:v>
                </c:pt>
                <c:pt idx="96">
                  <c:v>54.793290187891401</c:v>
                </c:pt>
                <c:pt idx="97">
                  <c:v>52.710878936319112</c:v>
                </c:pt>
                <c:pt idx="98">
                  <c:v>50.869548523206625</c:v>
                </c:pt>
                <c:pt idx="99">
                  <c:v>48.475316348195399</c:v>
                </c:pt>
                <c:pt idx="100">
                  <c:v>40.160592752839349</c:v>
                </c:pt>
                <c:pt idx="101">
                  <c:v>32.1275636070853</c:v>
                </c:pt>
                <c:pt idx="102">
                  <c:v>42.34168313725484</c:v>
                </c:pt>
                <c:pt idx="103">
                  <c:v>33.97802547770695</c:v>
                </c:pt>
                <c:pt idx="104">
                  <c:v>30.8256500802568</c:v>
                </c:pt>
                <c:pt idx="105">
                  <c:v>25.6249988776656</c:v>
                </c:pt>
                <c:pt idx="106">
                  <c:v>23.1334522868436</c:v>
                </c:pt>
                <c:pt idx="107">
                  <c:v>26.324086601307187</c:v>
                </c:pt>
                <c:pt idx="108">
                  <c:v>7.8422444444443853</c:v>
                </c:pt>
                <c:pt idx="109">
                  <c:v>3.8662830025884087</c:v>
                </c:pt>
              </c:numCache>
            </c:numRef>
          </c:yVal>
          <c:smooth val="1"/>
        </c:ser>
        <c:ser>
          <c:idx val="2"/>
          <c:order val="1"/>
          <c:tx>
            <c:v>c1908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Sheet1!$H$3:$H$112</c:f>
              <c:numCache>
                <c:formatCode>General</c:formatCode>
                <c:ptCount val="110"/>
                <c:pt idx="0">
                  <c:v>650.59107002122494</c:v>
                </c:pt>
                <c:pt idx="1">
                  <c:v>650.53411844092011</c:v>
                </c:pt>
                <c:pt idx="2">
                  <c:v>650.46577537464304</c:v>
                </c:pt>
                <c:pt idx="3">
                  <c:v>650.38488054136758</c:v>
                </c:pt>
                <c:pt idx="4">
                  <c:v>650.28187986624835</c:v>
                </c:pt>
                <c:pt idx="5">
                  <c:v>650.16310692766092</c:v>
                </c:pt>
                <c:pt idx="6">
                  <c:v>650.01688608333347</c:v>
                </c:pt>
                <c:pt idx="7">
                  <c:v>649.83796097529807</c:v>
                </c:pt>
                <c:pt idx="8">
                  <c:v>649.61966571539949</c:v>
                </c:pt>
                <c:pt idx="9">
                  <c:v>649.34952571565009</c:v>
                </c:pt>
                <c:pt idx="10">
                  <c:v>649.02071116571597</c:v>
                </c:pt>
                <c:pt idx="11">
                  <c:v>648.61352561277602</c:v>
                </c:pt>
                <c:pt idx="12">
                  <c:v>648.13541695566755</c:v>
                </c:pt>
                <c:pt idx="13">
                  <c:v>647.54195631901848</c:v>
                </c:pt>
                <c:pt idx="14">
                  <c:v>646.8126112981081</c:v>
                </c:pt>
                <c:pt idx="15">
                  <c:v>645.93358561654804</c:v>
                </c:pt>
                <c:pt idx="16">
                  <c:v>644.88920629647498</c:v>
                </c:pt>
                <c:pt idx="17">
                  <c:v>643.71276518518607</c:v>
                </c:pt>
                <c:pt idx="18">
                  <c:v>642.20843354838905</c:v>
                </c:pt>
                <c:pt idx="19">
                  <c:v>640.35189960784294</c:v>
                </c:pt>
                <c:pt idx="20">
                  <c:v>638.33441594468195</c:v>
                </c:pt>
                <c:pt idx="21">
                  <c:v>636.01866454490698</c:v>
                </c:pt>
                <c:pt idx="22">
                  <c:v>633.16262770027265</c:v>
                </c:pt>
                <c:pt idx="23">
                  <c:v>629.75854630296806</c:v>
                </c:pt>
                <c:pt idx="24">
                  <c:v>626.05426959854799</c:v>
                </c:pt>
                <c:pt idx="25">
                  <c:v>621.77793574639395</c:v>
                </c:pt>
                <c:pt idx="26">
                  <c:v>616.99293645632395</c:v>
                </c:pt>
                <c:pt idx="27">
                  <c:v>611.42450526315804</c:v>
                </c:pt>
                <c:pt idx="28">
                  <c:v>604.82727853128506</c:v>
                </c:pt>
                <c:pt idx="29">
                  <c:v>598.33891680205147</c:v>
                </c:pt>
                <c:pt idx="30">
                  <c:v>591.28937652764535</c:v>
                </c:pt>
                <c:pt idx="31">
                  <c:v>583.52219649122708</c:v>
                </c:pt>
                <c:pt idx="32">
                  <c:v>574.90759084724789</c:v>
                </c:pt>
                <c:pt idx="33">
                  <c:v>566.02900195341897</c:v>
                </c:pt>
                <c:pt idx="34">
                  <c:v>557.78096751854991</c:v>
                </c:pt>
                <c:pt idx="35">
                  <c:v>549.23949738973909</c:v>
                </c:pt>
                <c:pt idx="36">
                  <c:v>540.60946249999949</c:v>
                </c:pt>
                <c:pt idx="37">
                  <c:v>531.86217434383809</c:v>
                </c:pt>
                <c:pt idx="38">
                  <c:v>522.750300499319</c:v>
                </c:pt>
                <c:pt idx="39">
                  <c:v>513.64389060410895</c:v>
                </c:pt>
                <c:pt idx="40">
                  <c:v>504.46469096096502</c:v>
                </c:pt>
                <c:pt idx="41">
                  <c:v>495.33033673188169</c:v>
                </c:pt>
                <c:pt idx="42">
                  <c:v>486.09333995037116</c:v>
                </c:pt>
                <c:pt idx="43">
                  <c:v>475.58076024844695</c:v>
                </c:pt>
                <c:pt idx="44">
                  <c:v>466.20697922460369</c:v>
                </c:pt>
                <c:pt idx="45">
                  <c:v>457.07952892703895</c:v>
                </c:pt>
                <c:pt idx="46">
                  <c:v>448.13731034482799</c:v>
                </c:pt>
                <c:pt idx="47">
                  <c:v>438.84850488354652</c:v>
                </c:pt>
                <c:pt idx="48">
                  <c:v>429.49516375759902</c:v>
                </c:pt>
                <c:pt idx="49">
                  <c:v>420.31866666666701</c:v>
                </c:pt>
                <c:pt idx="50">
                  <c:v>414.937028329469</c:v>
                </c:pt>
                <c:pt idx="51">
                  <c:v>408.210906677727</c:v>
                </c:pt>
                <c:pt idx="52">
                  <c:v>401.435961628651</c:v>
                </c:pt>
                <c:pt idx="53">
                  <c:v>384.65681509434046</c:v>
                </c:pt>
                <c:pt idx="54">
                  <c:v>376.037586559533</c:v>
                </c:pt>
                <c:pt idx="55">
                  <c:v>367.69634520822848</c:v>
                </c:pt>
                <c:pt idx="56">
                  <c:v>359.58633703225735</c:v>
                </c:pt>
                <c:pt idx="57">
                  <c:v>351.63388335100802</c:v>
                </c:pt>
                <c:pt idx="58">
                  <c:v>343.82063982589801</c:v>
                </c:pt>
                <c:pt idx="59">
                  <c:v>335.58836201117248</c:v>
                </c:pt>
                <c:pt idx="60">
                  <c:v>327.27387155963299</c:v>
                </c:pt>
                <c:pt idx="61">
                  <c:v>318.89984000000032</c:v>
                </c:pt>
                <c:pt idx="62">
                  <c:v>310.286445383223</c:v>
                </c:pt>
                <c:pt idx="63">
                  <c:v>301.10576014874539</c:v>
                </c:pt>
                <c:pt idx="64">
                  <c:v>291.53075835721023</c:v>
                </c:pt>
                <c:pt idx="65">
                  <c:v>285.81077067082708</c:v>
                </c:pt>
                <c:pt idx="66">
                  <c:v>280.26111878365424</c:v>
                </c:pt>
                <c:pt idx="67">
                  <c:v>274.84243098184231</c:v>
                </c:pt>
                <c:pt idx="68">
                  <c:v>265.49262714097455</c:v>
                </c:pt>
                <c:pt idx="69">
                  <c:v>255.799366537228</c:v>
                </c:pt>
                <c:pt idx="70">
                  <c:v>247.486856325947</c:v>
                </c:pt>
                <c:pt idx="71">
                  <c:v>239.54962099125376</c:v>
                </c:pt>
                <c:pt idx="72">
                  <c:v>231.29371598512998</c:v>
                </c:pt>
                <c:pt idx="73">
                  <c:v>222.86190671217327</c:v>
                </c:pt>
                <c:pt idx="74">
                  <c:v>215.60701190476198</c:v>
                </c:pt>
                <c:pt idx="75">
                  <c:v>219.09643458301522</c:v>
                </c:pt>
                <c:pt idx="76">
                  <c:v>211.87592065344199</c:v>
                </c:pt>
                <c:pt idx="77">
                  <c:v>204.23311753066901</c:v>
                </c:pt>
                <c:pt idx="78">
                  <c:v>185.06488815518</c:v>
                </c:pt>
                <c:pt idx="79">
                  <c:v>189.066841243863</c:v>
                </c:pt>
                <c:pt idx="80">
                  <c:v>171.00522448979601</c:v>
                </c:pt>
                <c:pt idx="81">
                  <c:v>163.967447799827</c:v>
                </c:pt>
                <c:pt idx="82">
                  <c:v>156.7201401050792</c:v>
                </c:pt>
                <c:pt idx="83">
                  <c:v>150.134741707682</c:v>
                </c:pt>
                <c:pt idx="84">
                  <c:v>144.17166912083073</c:v>
                </c:pt>
                <c:pt idx="85">
                  <c:v>138.17719193689695</c:v>
                </c:pt>
                <c:pt idx="86">
                  <c:v>133.07235760123899</c:v>
                </c:pt>
                <c:pt idx="87">
                  <c:v>128.21525843198592</c:v>
                </c:pt>
                <c:pt idx="88">
                  <c:v>123.50396033355885</c:v>
                </c:pt>
                <c:pt idx="89">
                  <c:v>125.04442247191017</c:v>
                </c:pt>
                <c:pt idx="90">
                  <c:v>114.4373846859241</c:v>
                </c:pt>
                <c:pt idx="91">
                  <c:v>109.84871213872783</c:v>
                </c:pt>
                <c:pt idx="92">
                  <c:v>105.0535740611151</c:v>
                </c:pt>
                <c:pt idx="93">
                  <c:v>99.913358135154084</c:v>
                </c:pt>
                <c:pt idx="94">
                  <c:v>94.543170708511582</c:v>
                </c:pt>
                <c:pt idx="95">
                  <c:v>88.932349663784748</c:v>
                </c:pt>
                <c:pt idx="96">
                  <c:v>83.559883089770324</c:v>
                </c:pt>
                <c:pt idx="97">
                  <c:v>80.384201539538182</c:v>
                </c:pt>
                <c:pt idx="98">
                  <c:v>77.576168776371219</c:v>
                </c:pt>
                <c:pt idx="99">
                  <c:v>73.924959660297418</c:v>
                </c:pt>
                <c:pt idx="100">
                  <c:v>61.2696528483553</c:v>
                </c:pt>
                <c:pt idx="101">
                  <c:v>47.804783505154518</c:v>
                </c:pt>
                <c:pt idx="102">
                  <c:v>52.940220165611208</c:v>
                </c:pt>
                <c:pt idx="103">
                  <c:v>51.816560509554151</c:v>
                </c:pt>
                <c:pt idx="104">
                  <c:v>47.009181380417296</c:v>
                </c:pt>
                <c:pt idx="105">
                  <c:v>55.476681933842208</c:v>
                </c:pt>
                <c:pt idx="106">
                  <c:v>35.2785635234331</c:v>
                </c:pt>
                <c:pt idx="107">
                  <c:v>31.079331438317187</c:v>
                </c:pt>
                <c:pt idx="108">
                  <c:v>21.813518879932086</c:v>
                </c:pt>
                <c:pt idx="109">
                  <c:v>5.3842068252326714</c:v>
                </c:pt>
              </c:numCache>
            </c:numRef>
          </c:yVal>
          <c:smooth val="1"/>
        </c:ser>
        <c:ser>
          <c:idx val="3"/>
          <c:order val="2"/>
          <c:tx>
            <c:v>c2670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Sheet1!$K$3:$K$112</c:f>
              <c:numCache>
                <c:formatCode>General</c:formatCode>
                <c:ptCount val="110"/>
                <c:pt idx="0">
                  <c:v>564.03332852826804</c:v>
                </c:pt>
                <c:pt idx="1">
                  <c:v>563.98780996100902</c:v>
                </c:pt>
                <c:pt idx="2">
                  <c:v>563.9329508379401</c:v>
                </c:pt>
                <c:pt idx="3">
                  <c:v>563.86348209014</c:v>
                </c:pt>
                <c:pt idx="4">
                  <c:v>563.77976377350205</c:v>
                </c:pt>
                <c:pt idx="5">
                  <c:v>563.67595999448793</c:v>
                </c:pt>
                <c:pt idx="6">
                  <c:v>563.54541145437906</c:v>
                </c:pt>
                <c:pt idx="7">
                  <c:v>563.38271684884694</c:v>
                </c:pt>
                <c:pt idx="8">
                  <c:v>563.18919012644903</c:v>
                </c:pt>
                <c:pt idx="9">
                  <c:v>562.93978771416153</c:v>
                </c:pt>
                <c:pt idx="10">
                  <c:v>562.65361553312891</c:v>
                </c:pt>
                <c:pt idx="11">
                  <c:v>562.30061535976949</c:v>
                </c:pt>
                <c:pt idx="12">
                  <c:v>561.88613002839179</c:v>
                </c:pt>
                <c:pt idx="13">
                  <c:v>561.37164294478498</c:v>
                </c:pt>
                <c:pt idx="14">
                  <c:v>560.73935401174253</c:v>
                </c:pt>
                <c:pt idx="15">
                  <c:v>559.977302863962</c:v>
                </c:pt>
                <c:pt idx="16">
                  <c:v>559.07190217286302</c:v>
                </c:pt>
                <c:pt idx="17">
                  <c:v>558.05201354166695</c:v>
                </c:pt>
                <c:pt idx="18">
                  <c:v>556.74786774193547</c:v>
                </c:pt>
                <c:pt idx="19">
                  <c:v>555.13838823529454</c:v>
                </c:pt>
                <c:pt idx="20">
                  <c:v>553.38937705918431</c:v>
                </c:pt>
                <c:pt idx="21">
                  <c:v>551.38178951175394</c:v>
                </c:pt>
                <c:pt idx="22">
                  <c:v>548.90581389328293</c:v>
                </c:pt>
                <c:pt idx="23">
                  <c:v>545.95472362326291</c:v>
                </c:pt>
                <c:pt idx="24">
                  <c:v>542.74338591890353</c:v>
                </c:pt>
                <c:pt idx="25">
                  <c:v>539.03611639460507</c:v>
                </c:pt>
                <c:pt idx="26">
                  <c:v>534.88787103885454</c:v>
                </c:pt>
                <c:pt idx="27">
                  <c:v>530.06044736842102</c:v>
                </c:pt>
                <c:pt idx="28">
                  <c:v>524.34113300861793</c:v>
                </c:pt>
                <c:pt idx="29">
                  <c:v>518.71619666524202</c:v>
                </c:pt>
                <c:pt idx="30">
                  <c:v>512.60475945683879</c:v>
                </c:pt>
                <c:pt idx="31">
                  <c:v>505.871180921053</c:v>
                </c:pt>
                <c:pt idx="32">
                  <c:v>498.40294619666145</c:v>
                </c:pt>
                <c:pt idx="33">
                  <c:v>490.70585725018748</c:v>
                </c:pt>
                <c:pt idx="34">
                  <c:v>483.55541302555702</c:v>
                </c:pt>
                <c:pt idx="35">
                  <c:v>476.15058145814595</c:v>
                </c:pt>
                <c:pt idx="36">
                  <c:v>468.66897070312501</c:v>
                </c:pt>
                <c:pt idx="37">
                  <c:v>461.08570991883556</c:v>
                </c:pt>
                <c:pt idx="38">
                  <c:v>453.18637993644955</c:v>
                </c:pt>
                <c:pt idx="39">
                  <c:v>445.291786799563</c:v>
                </c:pt>
                <c:pt idx="40">
                  <c:v>437.33409026066698</c:v>
                </c:pt>
                <c:pt idx="41">
                  <c:v>429.41527142463462</c:v>
                </c:pt>
                <c:pt idx="42">
                  <c:v>421.40746898262955</c:v>
                </c:pt>
                <c:pt idx="43">
                  <c:v>412.29382919254698</c:v>
                </c:pt>
                <c:pt idx="44">
                  <c:v>404.16744478979246</c:v>
                </c:pt>
                <c:pt idx="45">
                  <c:v>396.25461115879801</c:v>
                </c:pt>
                <c:pt idx="46">
                  <c:v>388.50235991379304</c:v>
                </c:pt>
                <c:pt idx="47">
                  <c:v>380.44964312547046</c:v>
                </c:pt>
                <c:pt idx="48">
                  <c:v>372.34097862326047</c:v>
                </c:pt>
                <c:pt idx="49">
                  <c:v>364.385625</c:v>
                </c:pt>
                <c:pt idx="50">
                  <c:v>356.49447133757963</c:v>
                </c:pt>
                <c:pt idx="51">
                  <c:v>348.76403215150896</c:v>
                </c:pt>
                <c:pt idx="52">
                  <c:v>342.10368123393391</c:v>
                </c:pt>
                <c:pt idx="53">
                  <c:v>334.66866631243408</c:v>
                </c:pt>
                <c:pt idx="54">
                  <c:v>327.62906352683552</c:v>
                </c:pt>
                <c:pt idx="55">
                  <c:v>321.014209044849</c:v>
                </c:pt>
                <c:pt idx="56">
                  <c:v>315.12478570055708</c:v>
                </c:pt>
                <c:pt idx="57">
                  <c:v>308.74176227084598</c:v>
                </c:pt>
                <c:pt idx="58">
                  <c:v>301.75751518833499</c:v>
                </c:pt>
                <c:pt idx="59">
                  <c:v>294.32445855893394</c:v>
                </c:pt>
                <c:pt idx="60">
                  <c:v>284.78128719275639</c:v>
                </c:pt>
                <c:pt idx="61">
                  <c:v>276.59562583222396</c:v>
                </c:pt>
                <c:pt idx="62">
                  <c:v>268.99571514785748</c:v>
                </c:pt>
                <c:pt idx="63">
                  <c:v>261.03673070963748</c:v>
                </c:pt>
                <c:pt idx="64">
                  <c:v>252.73590257879698</c:v>
                </c:pt>
                <c:pt idx="65">
                  <c:v>247.18691536203519</c:v>
                </c:pt>
                <c:pt idx="66">
                  <c:v>241.82433582089601</c:v>
                </c:pt>
                <c:pt idx="67">
                  <c:v>236.6915845337378</c:v>
                </c:pt>
                <c:pt idx="68">
                  <c:v>231.0505218509002</c:v>
                </c:pt>
                <c:pt idx="69">
                  <c:v>225.47754573967595</c:v>
                </c:pt>
                <c:pt idx="70">
                  <c:v>219.806500132873</c:v>
                </c:pt>
                <c:pt idx="71">
                  <c:v>213.46835723951301</c:v>
                </c:pt>
                <c:pt idx="72">
                  <c:v>206.59676324503295</c:v>
                </c:pt>
                <c:pt idx="73">
                  <c:v>199.96312816188876</c:v>
                </c:pt>
                <c:pt idx="74">
                  <c:v>193.1849871170912</c:v>
                </c:pt>
                <c:pt idx="75">
                  <c:v>189.940627390972</c:v>
                </c:pt>
                <c:pt idx="76">
                  <c:v>183.68096849474875</c:v>
                </c:pt>
                <c:pt idx="77">
                  <c:v>177.05521567075598</c:v>
                </c:pt>
                <c:pt idx="78">
                  <c:v>162.10315234253798</c:v>
                </c:pt>
                <c:pt idx="79">
                  <c:v>163.9071603927992</c:v>
                </c:pt>
                <c:pt idx="80">
                  <c:v>152.26137635092226</c:v>
                </c:pt>
                <c:pt idx="81">
                  <c:v>147.3588034737862</c:v>
                </c:pt>
                <c:pt idx="82">
                  <c:v>142.61261223161998</c:v>
                </c:pt>
                <c:pt idx="83">
                  <c:v>137.89737828947426</c:v>
                </c:pt>
                <c:pt idx="84">
                  <c:v>133.218856002661</c:v>
                </c:pt>
                <c:pt idx="85">
                  <c:v>128.43650638870201</c:v>
                </c:pt>
                <c:pt idx="86">
                  <c:v>123.39694897959201</c:v>
                </c:pt>
                <c:pt idx="87">
                  <c:v>118.0859483648879</c:v>
                </c:pt>
                <c:pt idx="88">
                  <c:v>112.48801673056798</c:v>
                </c:pt>
                <c:pt idx="89">
                  <c:v>110.25097000937211</c:v>
                </c:pt>
                <c:pt idx="90">
                  <c:v>103.26698493259298</c:v>
                </c:pt>
                <c:pt idx="91">
                  <c:v>98.912896253602298</c:v>
                </c:pt>
                <c:pt idx="92">
                  <c:v>94.551675824175803</c:v>
                </c:pt>
                <c:pt idx="93">
                  <c:v>90.262558708414758</c:v>
                </c:pt>
                <c:pt idx="94">
                  <c:v>85.973088695079809</c:v>
                </c:pt>
                <c:pt idx="95">
                  <c:v>81.685392661464135</c:v>
                </c:pt>
                <c:pt idx="96">
                  <c:v>78.053139846102312</c:v>
                </c:pt>
                <c:pt idx="97">
                  <c:v>82.485201392342091</c:v>
                </c:pt>
                <c:pt idx="98">
                  <c:v>69.782352841102409</c:v>
                </c:pt>
                <c:pt idx="99">
                  <c:v>65.967978741642426</c:v>
                </c:pt>
                <c:pt idx="100">
                  <c:v>62.181029538780351</c:v>
                </c:pt>
                <c:pt idx="101">
                  <c:v>58.512121106664395</c:v>
                </c:pt>
                <c:pt idx="102">
                  <c:v>55.978482352941199</c:v>
                </c:pt>
                <c:pt idx="103">
                  <c:v>46.5588190060828</c:v>
                </c:pt>
                <c:pt idx="104">
                  <c:v>43.029651028426102</c:v>
                </c:pt>
                <c:pt idx="105">
                  <c:v>39.390970444496098</c:v>
                </c:pt>
                <c:pt idx="106">
                  <c:v>35.824955482661551</c:v>
                </c:pt>
                <c:pt idx="107">
                  <c:v>34.802169117647033</c:v>
                </c:pt>
                <c:pt idx="108">
                  <c:v>28.672747565898799</c:v>
                </c:pt>
                <c:pt idx="109">
                  <c:v>26.7582912297426</c:v>
                </c:pt>
              </c:numCache>
            </c:numRef>
          </c:yVal>
          <c:smooth val="1"/>
        </c:ser>
        <c:ser>
          <c:idx val="4"/>
          <c:order val="3"/>
          <c:tx>
            <c:v>c3540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Sheet1!$N$3:$N$112</c:f>
              <c:numCache>
                <c:formatCode>General</c:formatCode>
                <c:ptCount val="110"/>
                <c:pt idx="0">
                  <c:v>871.26709407051703</c:v>
                </c:pt>
                <c:pt idx="1">
                  <c:v>871.19678115137719</c:v>
                </c:pt>
                <c:pt idx="2">
                  <c:v>871.11203979599622</c:v>
                </c:pt>
                <c:pt idx="3">
                  <c:v>871.00473082866506</c:v>
                </c:pt>
                <c:pt idx="4">
                  <c:v>870.87541043079193</c:v>
                </c:pt>
                <c:pt idx="5">
                  <c:v>870.71506384785005</c:v>
                </c:pt>
                <c:pt idx="6">
                  <c:v>870.51340440429897</c:v>
                </c:pt>
                <c:pt idx="7">
                  <c:v>870.26208865926651</c:v>
                </c:pt>
                <c:pt idx="8">
                  <c:v>869.96314628029438</c:v>
                </c:pt>
                <c:pt idx="9">
                  <c:v>869.57789224650492</c:v>
                </c:pt>
                <c:pt idx="10">
                  <c:v>869.13583963726853</c:v>
                </c:pt>
                <c:pt idx="11">
                  <c:v>868.59055725821054</c:v>
                </c:pt>
                <c:pt idx="12">
                  <c:v>867.95029823105506</c:v>
                </c:pt>
                <c:pt idx="13">
                  <c:v>867.15556564417204</c:v>
                </c:pt>
                <c:pt idx="14">
                  <c:v>866.17886353555309</c:v>
                </c:pt>
                <c:pt idx="15">
                  <c:v>865.00171662689092</c:v>
                </c:pt>
                <c:pt idx="16">
                  <c:v>863.60313645581891</c:v>
                </c:pt>
                <c:pt idx="17">
                  <c:v>862.02770578703701</c:v>
                </c:pt>
                <c:pt idx="18">
                  <c:v>860.01318064516306</c:v>
                </c:pt>
                <c:pt idx="19">
                  <c:v>857.52700392156896</c:v>
                </c:pt>
                <c:pt idx="20">
                  <c:v>854.82529143786849</c:v>
                </c:pt>
                <c:pt idx="21">
                  <c:v>851.72415382760755</c:v>
                </c:pt>
                <c:pt idx="22">
                  <c:v>847.89949316841705</c:v>
                </c:pt>
                <c:pt idx="23">
                  <c:v>843.34091885400483</c:v>
                </c:pt>
                <c:pt idx="24">
                  <c:v>838.38033810772754</c:v>
                </c:pt>
                <c:pt idx="25">
                  <c:v>832.65368724864106</c:v>
                </c:pt>
                <c:pt idx="26">
                  <c:v>826.24585726095404</c:v>
                </c:pt>
                <c:pt idx="27">
                  <c:v>818.78889473684364</c:v>
                </c:pt>
                <c:pt idx="28">
                  <c:v>809.95422105657599</c:v>
                </c:pt>
                <c:pt idx="29">
                  <c:v>801.26533390337852</c:v>
                </c:pt>
                <c:pt idx="30">
                  <c:v>791.82494471386997</c:v>
                </c:pt>
                <c:pt idx="31">
                  <c:v>781.42352850877205</c:v>
                </c:pt>
                <c:pt idx="32">
                  <c:v>769.88728262213999</c:v>
                </c:pt>
                <c:pt idx="33">
                  <c:v>757.99752366641701</c:v>
                </c:pt>
                <c:pt idx="34">
                  <c:v>746.95217147567996</c:v>
                </c:pt>
                <c:pt idx="35">
                  <c:v>735.51386498649902</c:v>
                </c:pt>
                <c:pt idx="36">
                  <c:v>723.95695703124909</c:v>
                </c:pt>
                <c:pt idx="37">
                  <c:v>712.24302940866494</c:v>
                </c:pt>
                <c:pt idx="38">
                  <c:v>700.04086699954598</c:v>
                </c:pt>
                <c:pt idx="39">
                  <c:v>687.84602163607701</c:v>
                </c:pt>
                <c:pt idx="40">
                  <c:v>675.553699909221</c:v>
                </c:pt>
                <c:pt idx="41">
                  <c:v>663.32143290162605</c:v>
                </c:pt>
                <c:pt idx="42">
                  <c:v>650.95171215880907</c:v>
                </c:pt>
                <c:pt idx="43">
                  <c:v>636.87379503105706</c:v>
                </c:pt>
                <c:pt idx="44">
                  <c:v>624.32089972190295</c:v>
                </c:pt>
                <c:pt idx="45">
                  <c:v>612.0978781115881</c:v>
                </c:pt>
                <c:pt idx="46">
                  <c:v>600.12290948275768</c:v>
                </c:pt>
                <c:pt idx="47">
                  <c:v>587.68380916604281</c:v>
                </c:pt>
                <c:pt idx="48">
                  <c:v>575.15828593842002</c:v>
                </c:pt>
                <c:pt idx="49">
                  <c:v>562.86958333333348</c:v>
                </c:pt>
                <c:pt idx="50">
                  <c:v>555.66276439157139</c:v>
                </c:pt>
                <c:pt idx="51">
                  <c:v>546.65548112816305</c:v>
                </c:pt>
                <c:pt idx="52">
                  <c:v>537.58281603069793</c:v>
                </c:pt>
                <c:pt idx="53">
                  <c:v>516.965543747786</c:v>
                </c:pt>
                <c:pt idx="54">
                  <c:v>506.09140927345805</c:v>
                </c:pt>
                <c:pt idx="55">
                  <c:v>495.87338712704138</c:v>
                </c:pt>
                <c:pt idx="56">
                  <c:v>486.77594464731897</c:v>
                </c:pt>
                <c:pt idx="57">
                  <c:v>476.91603390498636</c:v>
                </c:pt>
                <c:pt idx="58">
                  <c:v>466.12740785743205</c:v>
                </c:pt>
                <c:pt idx="59">
                  <c:v>454.64550187421901</c:v>
                </c:pt>
                <c:pt idx="60">
                  <c:v>439.90408365674932</c:v>
                </c:pt>
                <c:pt idx="61">
                  <c:v>427.25962272525538</c:v>
                </c:pt>
                <c:pt idx="62">
                  <c:v>415.76921495658348</c:v>
                </c:pt>
                <c:pt idx="63">
                  <c:v>407.79774612333244</c:v>
                </c:pt>
                <c:pt idx="64">
                  <c:v>395.78814280429157</c:v>
                </c:pt>
                <c:pt idx="65">
                  <c:v>382.74338533541402</c:v>
                </c:pt>
                <c:pt idx="66">
                  <c:v>375.311571111815</c:v>
                </c:pt>
                <c:pt idx="67">
                  <c:v>368.05513739354001</c:v>
                </c:pt>
                <c:pt idx="68">
                  <c:v>356.90571208226169</c:v>
                </c:pt>
                <c:pt idx="69">
                  <c:v>348.29708834291699</c:v>
                </c:pt>
                <c:pt idx="70">
                  <c:v>339.53697581716699</c:v>
                </c:pt>
                <c:pt idx="71">
                  <c:v>329.74639242219149</c:v>
                </c:pt>
                <c:pt idx="72">
                  <c:v>319.13178256070705</c:v>
                </c:pt>
                <c:pt idx="73">
                  <c:v>308.88474985947198</c:v>
                </c:pt>
                <c:pt idx="74">
                  <c:v>298.41449756656203</c:v>
                </c:pt>
                <c:pt idx="75">
                  <c:v>293.40290742157555</c:v>
                </c:pt>
                <c:pt idx="76">
                  <c:v>283.73355892648709</c:v>
                </c:pt>
                <c:pt idx="77">
                  <c:v>273.49870201820323</c:v>
                </c:pt>
                <c:pt idx="78">
                  <c:v>254.03350780312098</c:v>
                </c:pt>
                <c:pt idx="79">
                  <c:v>253.18878887070423</c:v>
                </c:pt>
                <c:pt idx="80">
                  <c:v>236.49937283950598</c:v>
                </c:pt>
                <c:pt idx="81">
                  <c:v>227.75663579474363</c:v>
                </c:pt>
                <c:pt idx="82">
                  <c:v>220.29491867273899</c:v>
                </c:pt>
                <c:pt idx="83">
                  <c:v>213.01125657894798</c:v>
                </c:pt>
                <c:pt idx="84">
                  <c:v>205.78430329231776</c:v>
                </c:pt>
                <c:pt idx="85">
                  <c:v>198.39696704774701</c:v>
                </c:pt>
                <c:pt idx="86">
                  <c:v>190.61231972789099</c:v>
                </c:pt>
                <c:pt idx="87">
                  <c:v>182.40837177280599</c:v>
                </c:pt>
                <c:pt idx="88">
                  <c:v>173.76119902404992</c:v>
                </c:pt>
                <c:pt idx="89">
                  <c:v>177.1786231101508</c:v>
                </c:pt>
                <c:pt idx="90">
                  <c:v>159.51739254559899</c:v>
                </c:pt>
                <c:pt idx="91">
                  <c:v>152.79159462055659</c:v>
                </c:pt>
                <c:pt idx="92">
                  <c:v>152.32452460850098</c:v>
                </c:pt>
                <c:pt idx="93">
                  <c:v>139.42934442270101</c:v>
                </c:pt>
                <c:pt idx="94">
                  <c:v>132.80336350172792</c:v>
                </c:pt>
                <c:pt idx="95">
                  <c:v>126.18012286236095</c:v>
                </c:pt>
                <c:pt idx="96">
                  <c:v>120.56935095349591</c:v>
                </c:pt>
                <c:pt idx="97">
                  <c:v>127.415594231726</c:v>
                </c:pt>
                <c:pt idx="98">
                  <c:v>107.79339571282701</c:v>
                </c:pt>
                <c:pt idx="99">
                  <c:v>101.901299502829</c:v>
                </c:pt>
                <c:pt idx="100">
                  <c:v>96.051566764553499</c:v>
                </c:pt>
                <c:pt idx="101">
                  <c:v>90.384172611797482</c:v>
                </c:pt>
                <c:pt idx="102">
                  <c:v>86.47043921568627</c:v>
                </c:pt>
                <c:pt idx="103">
                  <c:v>69.390127388535106</c:v>
                </c:pt>
                <c:pt idx="104">
                  <c:v>62.952327447833035</c:v>
                </c:pt>
                <c:pt idx="105">
                  <c:v>74.291577608142717</c:v>
                </c:pt>
                <c:pt idx="106">
                  <c:v>47.243274985883694</c:v>
                </c:pt>
                <c:pt idx="107">
                  <c:v>53.759207516339998</c:v>
                </c:pt>
                <c:pt idx="108">
                  <c:v>29.211565549427199</c:v>
                </c:pt>
                <c:pt idx="109">
                  <c:v>24.867309782608601</c:v>
                </c:pt>
              </c:numCache>
            </c:numRef>
          </c:yVal>
          <c:smooth val="1"/>
        </c:ser>
        <c:ser>
          <c:idx val="5"/>
          <c:order val="4"/>
          <c:tx>
            <c:v>c432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Sheet1!$Q$3:$Q$112</c:f>
              <c:numCache>
                <c:formatCode>General</c:formatCode>
                <c:ptCount val="110"/>
                <c:pt idx="0">
                  <c:v>588.16134830447788</c:v>
                </c:pt>
                <c:pt idx="1">
                  <c:v>588.11384402413353</c:v>
                </c:pt>
                <c:pt idx="2">
                  <c:v>588.05464385994799</c:v>
                </c:pt>
                <c:pt idx="3">
                  <c:v>587.98316702625652</c:v>
                </c:pt>
                <c:pt idx="4">
                  <c:v>587.89059967867854</c:v>
                </c:pt>
                <c:pt idx="5">
                  <c:v>587.78298507831391</c:v>
                </c:pt>
                <c:pt idx="6">
                  <c:v>587.64718448069789</c:v>
                </c:pt>
                <c:pt idx="7">
                  <c:v>587.47618766537653</c:v>
                </c:pt>
                <c:pt idx="8">
                  <c:v>587.26716479769448</c:v>
                </c:pt>
                <c:pt idx="9">
                  <c:v>587.02228395698899</c:v>
                </c:pt>
                <c:pt idx="10">
                  <c:v>586.72503038174705</c:v>
                </c:pt>
                <c:pt idx="11">
                  <c:v>586.35692817512859</c:v>
                </c:pt>
                <c:pt idx="12">
                  <c:v>585.92471035597293</c:v>
                </c:pt>
                <c:pt idx="13">
                  <c:v>585.38821251533807</c:v>
                </c:pt>
                <c:pt idx="14">
                  <c:v>584.72887303326854</c:v>
                </c:pt>
                <c:pt idx="15">
                  <c:v>583.93421985680197</c:v>
                </c:pt>
                <c:pt idx="16">
                  <c:v>582.99008436504153</c:v>
                </c:pt>
                <c:pt idx="17">
                  <c:v>581.92656291666754</c:v>
                </c:pt>
                <c:pt idx="18">
                  <c:v>580.5666232258061</c:v>
                </c:pt>
                <c:pt idx="19">
                  <c:v>578.88828705882395</c:v>
                </c:pt>
                <c:pt idx="20">
                  <c:v>577.06444978645447</c:v>
                </c:pt>
                <c:pt idx="21">
                  <c:v>574.97097374321902</c:v>
                </c:pt>
                <c:pt idx="22">
                  <c:v>572.38907107723355</c:v>
                </c:pt>
                <c:pt idx="23">
                  <c:v>569.31172743180696</c:v>
                </c:pt>
                <c:pt idx="24">
                  <c:v>565.96300246116652</c:v>
                </c:pt>
                <c:pt idx="25">
                  <c:v>562.09712874378909</c:v>
                </c:pt>
                <c:pt idx="26">
                  <c:v>557.77141339211903</c:v>
                </c:pt>
                <c:pt idx="27">
                  <c:v>552.73746315789504</c:v>
                </c:pt>
                <c:pt idx="28">
                  <c:v>546.77346541775955</c:v>
                </c:pt>
                <c:pt idx="29">
                  <c:v>540.90788336896094</c:v>
                </c:pt>
                <c:pt idx="30">
                  <c:v>534.53498700290947</c:v>
                </c:pt>
                <c:pt idx="31">
                  <c:v>527.513332894737</c:v>
                </c:pt>
                <c:pt idx="32">
                  <c:v>519.72559257885132</c:v>
                </c:pt>
                <c:pt idx="33">
                  <c:v>511.69920721262196</c:v>
                </c:pt>
                <c:pt idx="34">
                  <c:v>504.24285309150906</c:v>
                </c:pt>
                <c:pt idx="35">
                  <c:v>496.52122844284349</c:v>
                </c:pt>
                <c:pt idx="36">
                  <c:v>488.71953984375</c:v>
                </c:pt>
                <c:pt idx="37">
                  <c:v>480.81185242964102</c:v>
                </c:pt>
                <c:pt idx="38">
                  <c:v>472.57457376305132</c:v>
                </c:pt>
                <c:pt idx="39">
                  <c:v>464.34223459341246</c:v>
                </c:pt>
                <c:pt idx="40">
                  <c:v>456.04409233562546</c:v>
                </c:pt>
                <c:pt idx="41">
                  <c:v>447.78649104436499</c:v>
                </c:pt>
                <c:pt idx="42">
                  <c:v>439.43609925558184</c:v>
                </c:pt>
                <c:pt idx="43">
                  <c:v>429.93256024844669</c:v>
                </c:pt>
                <c:pt idx="44">
                  <c:v>421.45851333224255</c:v>
                </c:pt>
                <c:pt idx="45">
                  <c:v>413.20715330472098</c:v>
                </c:pt>
                <c:pt idx="46">
                  <c:v>405.12324568965539</c:v>
                </c:pt>
                <c:pt idx="47">
                  <c:v>396.72601803155447</c:v>
                </c:pt>
                <c:pt idx="48">
                  <c:v>388.27044910766801</c:v>
                </c:pt>
                <c:pt idx="49">
                  <c:v>379.97474999999969</c:v>
                </c:pt>
                <c:pt idx="50">
                  <c:v>371.74599745222849</c:v>
                </c:pt>
                <c:pt idx="51">
                  <c:v>363.68483505835701</c:v>
                </c:pt>
                <c:pt idx="52">
                  <c:v>356.73954138817436</c:v>
                </c:pt>
                <c:pt idx="53">
                  <c:v>348.98644208289062</c:v>
                </c:pt>
                <c:pt idx="54">
                  <c:v>341.64567141292497</c:v>
                </c:pt>
                <c:pt idx="55">
                  <c:v>334.74782060424178</c:v>
                </c:pt>
                <c:pt idx="56">
                  <c:v>328.60643628675797</c:v>
                </c:pt>
                <c:pt idx="57">
                  <c:v>321.95033471318754</c:v>
                </c:pt>
                <c:pt idx="58">
                  <c:v>314.66728797083846</c:v>
                </c:pt>
                <c:pt idx="59">
                  <c:v>306.91623073719222</c:v>
                </c:pt>
                <c:pt idx="60">
                  <c:v>296.96478395860248</c:v>
                </c:pt>
                <c:pt idx="61">
                  <c:v>288.42892410119748</c:v>
                </c:pt>
                <c:pt idx="62">
                  <c:v>280.67212759170701</c:v>
                </c:pt>
                <c:pt idx="63">
                  <c:v>275.29085106383002</c:v>
                </c:pt>
                <c:pt idx="64">
                  <c:v>267.18356270810199</c:v>
                </c:pt>
                <c:pt idx="65">
                  <c:v>257.76205185909993</c:v>
                </c:pt>
                <c:pt idx="66">
                  <c:v>252.17005074626863</c:v>
                </c:pt>
                <c:pt idx="67">
                  <c:v>246.81771038665701</c:v>
                </c:pt>
                <c:pt idx="68">
                  <c:v>240.93531208226204</c:v>
                </c:pt>
                <c:pt idx="69">
                  <c:v>235.12391322530073</c:v>
                </c:pt>
                <c:pt idx="70">
                  <c:v>229.21024926919998</c:v>
                </c:pt>
                <c:pt idx="71">
                  <c:v>222.60094830852526</c:v>
                </c:pt>
                <c:pt idx="72">
                  <c:v>215.43537417218499</c:v>
                </c:pt>
                <c:pt idx="73">
                  <c:v>208.51793929173698</c:v>
                </c:pt>
                <c:pt idx="74">
                  <c:v>201.44981620383598</c:v>
                </c:pt>
                <c:pt idx="75">
                  <c:v>198.06665646518798</c:v>
                </c:pt>
                <c:pt idx="76">
                  <c:v>191.53919719953302</c:v>
                </c:pt>
                <c:pt idx="77">
                  <c:v>184.62998179659672</c:v>
                </c:pt>
                <c:pt idx="78">
                  <c:v>171.48966914765901</c:v>
                </c:pt>
                <c:pt idx="79">
                  <c:v>170.91942716857599</c:v>
                </c:pt>
                <c:pt idx="80">
                  <c:v>159.65295111111098</c:v>
                </c:pt>
                <c:pt idx="81">
                  <c:v>153.75101677096401</c:v>
                </c:pt>
                <c:pt idx="82">
                  <c:v>148.71385686402073</c:v>
                </c:pt>
                <c:pt idx="83">
                  <c:v>143.79689605263226</c:v>
                </c:pt>
                <c:pt idx="84">
                  <c:v>138.91821749251704</c:v>
                </c:pt>
                <c:pt idx="85">
                  <c:v>133.93126967047701</c:v>
                </c:pt>
                <c:pt idx="86">
                  <c:v>128.67611020408179</c:v>
                </c:pt>
                <c:pt idx="87">
                  <c:v>123.13789466437217</c:v>
                </c:pt>
                <c:pt idx="88">
                  <c:v>117.30047263854981</c:v>
                </c:pt>
                <c:pt idx="89">
                  <c:v>119.60746328293713</c:v>
                </c:pt>
                <c:pt idx="90">
                  <c:v>104.48285284640184</c:v>
                </c:pt>
                <c:pt idx="91">
                  <c:v>97.095598691384879</c:v>
                </c:pt>
                <c:pt idx="92">
                  <c:v>102.82927852348978</c:v>
                </c:pt>
                <c:pt idx="93">
                  <c:v>86.574629327902414</c:v>
                </c:pt>
                <c:pt idx="94">
                  <c:v>89.230605764966697</c:v>
                </c:pt>
                <c:pt idx="95">
                  <c:v>85.139479582712298</c:v>
                </c:pt>
                <c:pt idx="96">
                  <c:v>81.056958533653599</c:v>
                </c:pt>
                <c:pt idx="97">
                  <c:v>76.985108587005882</c:v>
                </c:pt>
                <c:pt idx="98">
                  <c:v>72.926053426957722</c:v>
                </c:pt>
                <c:pt idx="99">
                  <c:v>77.681156079854759</c:v>
                </c:pt>
                <c:pt idx="100">
                  <c:v>73.633187195121835</c:v>
                </c:pt>
                <c:pt idx="101">
                  <c:v>61.177169086651098</c:v>
                </c:pt>
                <c:pt idx="102">
                  <c:v>58.373350588235297</c:v>
                </c:pt>
                <c:pt idx="103">
                  <c:v>53.494654205607418</c:v>
                </c:pt>
                <c:pt idx="104">
                  <c:v>49.740698676024913</c:v>
                </c:pt>
                <c:pt idx="105">
                  <c:v>41.098539384116776</c:v>
                </c:pt>
                <c:pt idx="106">
                  <c:v>37.617422280215351</c:v>
                </c:pt>
                <c:pt idx="107">
                  <c:v>36.291073529411811</c:v>
                </c:pt>
                <c:pt idx="108">
                  <c:v>11.340705882352999</c:v>
                </c:pt>
                <c:pt idx="109">
                  <c:v>16.787103260869486</c:v>
                </c:pt>
              </c:numCache>
            </c:numRef>
          </c:yVal>
          <c:smooth val="1"/>
        </c:ser>
        <c:ser>
          <c:idx val="0"/>
          <c:order val="5"/>
          <c:tx>
            <c:v>c499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Sheet1!$T$3:$T$112</c:f>
              <c:numCache>
                <c:formatCode>General</c:formatCode>
                <c:ptCount val="110"/>
                <c:pt idx="0">
                  <c:v>425.44122831982997</c:v>
                </c:pt>
                <c:pt idx="1">
                  <c:v>425.40694029031602</c:v>
                </c:pt>
                <c:pt idx="2">
                  <c:v>425.36439144841103</c:v>
                </c:pt>
                <c:pt idx="3">
                  <c:v>425.30899833219303</c:v>
                </c:pt>
                <c:pt idx="4">
                  <c:v>425.24359516062799</c:v>
                </c:pt>
                <c:pt idx="5">
                  <c:v>425.16211082930539</c:v>
                </c:pt>
                <c:pt idx="6">
                  <c:v>425.06343802343832</c:v>
                </c:pt>
                <c:pt idx="7">
                  <c:v>424.94643410677293</c:v>
                </c:pt>
                <c:pt idx="8">
                  <c:v>424.80368499415232</c:v>
                </c:pt>
                <c:pt idx="9">
                  <c:v>424.62703321863762</c:v>
                </c:pt>
                <c:pt idx="10">
                  <c:v>424.41201258446705</c:v>
                </c:pt>
                <c:pt idx="11">
                  <c:v>424.14574305400998</c:v>
                </c:pt>
                <c:pt idx="12">
                  <c:v>423.83309500764369</c:v>
                </c:pt>
                <c:pt idx="13">
                  <c:v>423.44501521472398</c:v>
                </c:pt>
                <c:pt idx="14">
                  <c:v>422.96807698630062</c:v>
                </c:pt>
                <c:pt idx="15">
                  <c:v>422.3932585680185</c:v>
                </c:pt>
                <c:pt idx="16">
                  <c:v>421.71031098020222</c:v>
                </c:pt>
                <c:pt idx="17">
                  <c:v>420.94100465277756</c:v>
                </c:pt>
                <c:pt idx="18">
                  <c:v>419.95728193548405</c:v>
                </c:pt>
                <c:pt idx="19">
                  <c:v>418.74324470588198</c:v>
                </c:pt>
                <c:pt idx="20">
                  <c:v>417.4239581452091</c:v>
                </c:pt>
                <c:pt idx="21">
                  <c:v>415.90962632911402</c:v>
                </c:pt>
                <c:pt idx="22">
                  <c:v>414.04198740112196</c:v>
                </c:pt>
                <c:pt idx="23">
                  <c:v>411.81596747297948</c:v>
                </c:pt>
                <c:pt idx="24">
                  <c:v>409.39364179947501</c:v>
                </c:pt>
                <c:pt idx="25">
                  <c:v>406.59723264726756</c:v>
                </c:pt>
                <c:pt idx="26">
                  <c:v>403.46819355194253</c:v>
                </c:pt>
                <c:pt idx="27">
                  <c:v>399.826847368421</c:v>
                </c:pt>
                <c:pt idx="28">
                  <c:v>395.51274424878193</c:v>
                </c:pt>
                <c:pt idx="29">
                  <c:v>391.26983086789204</c:v>
                </c:pt>
                <c:pt idx="30">
                  <c:v>386.65994781765346</c:v>
                </c:pt>
                <c:pt idx="31">
                  <c:v>381.58078092105302</c:v>
                </c:pt>
                <c:pt idx="32">
                  <c:v>375.94745974025955</c:v>
                </c:pt>
                <c:pt idx="33">
                  <c:v>370.14151284748255</c:v>
                </c:pt>
                <c:pt idx="34">
                  <c:v>364.74790239076754</c:v>
                </c:pt>
                <c:pt idx="35">
                  <c:v>359.16240648064831</c:v>
                </c:pt>
                <c:pt idx="36">
                  <c:v>353.51899570312469</c:v>
                </c:pt>
                <c:pt idx="37">
                  <c:v>347.7989098766721</c:v>
                </c:pt>
                <c:pt idx="38">
                  <c:v>341.84041171130298</c:v>
                </c:pt>
                <c:pt idx="39">
                  <c:v>335.88548656861462</c:v>
                </c:pt>
                <c:pt idx="40">
                  <c:v>329.88296226170405</c:v>
                </c:pt>
                <c:pt idx="41">
                  <c:v>323.90976357123196</c:v>
                </c:pt>
                <c:pt idx="42">
                  <c:v>317.86944416873445</c:v>
                </c:pt>
                <c:pt idx="43">
                  <c:v>310.99498695652193</c:v>
                </c:pt>
                <c:pt idx="44">
                  <c:v>304.86522067724496</c:v>
                </c:pt>
                <c:pt idx="45">
                  <c:v>298.89653665236057</c:v>
                </c:pt>
                <c:pt idx="46">
                  <c:v>293.04898060344891</c:v>
                </c:pt>
                <c:pt idx="47">
                  <c:v>286.97478211870839</c:v>
                </c:pt>
                <c:pt idx="48">
                  <c:v>280.85838203569301</c:v>
                </c:pt>
                <c:pt idx="49">
                  <c:v>274.85762499999998</c:v>
                </c:pt>
                <c:pt idx="50">
                  <c:v>268.90529426751561</c:v>
                </c:pt>
                <c:pt idx="51">
                  <c:v>263.07419114732403</c:v>
                </c:pt>
                <c:pt idx="52">
                  <c:v>258.05026015424232</c:v>
                </c:pt>
                <c:pt idx="53">
                  <c:v>252.44199681190204</c:v>
                </c:pt>
                <c:pt idx="54">
                  <c:v>247.13199452354857</c:v>
                </c:pt>
                <c:pt idx="55">
                  <c:v>242.14238168511901</c:v>
                </c:pt>
                <c:pt idx="56">
                  <c:v>237.69996463578673</c:v>
                </c:pt>
                <c:pt idx="57">
                  <c:v>232.88522294500336</c:v>
                </c:pt>
                <c:pt idx="58">
                  <c:v>227.61697569866263</c:v>
                </c:pt>
                <c:pt idx="59">
                  <c:v>222.01018950437302</c:v>
                </c:pt>
                <c:pt idx="60">
                  <c:v>214.81173479948279</c:v>
                </c:pt>
                <c:pt idx="61">
                  <c:v>208.6372556591208</c:v>
                </c:pt>
                <c:pt idx="62">
                  <c:v>203.0263179160022</c:v>
                </c:pt>
                <c:pt idx="63">
                  <c:v>199.13373061666098</c:v>
                </c:pt>
                <c:pt idx="64">
                  <c:v>193.2692619311876</c:v>
                </c:pt>
                <c:pt idx="65">
                  <c:v>186.45414041095924</c:v>
                </c:pt>
                <c:pt idx="66">
                  <c:v>182.40912388059701</c:v>
                </c:pt>
                <c:pt idx="67">
                  <c:v>178.5374677786202</c:v>
                </c:pt>
                <c:pt idx="68">
                  <c:v>174.282390231363</c:v>
                </c:pt>
                <c:pt idx="69">
                  <c:v>170.07867067433276</c:v>
                </c:pt>
                <c:pt idx="70">
                  <c:v>165.80097688014899</c:v>
                </c:pt>
                <c:pt idx="71">
                  <c:v>161.020088768606</c:v>
                </c:pt>
                <c:pt idx="72">
                  <c:v>155.83681622516602</c:v>
                </c:pt>
                <c:pt idx="73">
                  <c:v>150.83303709949422</c:v>
                </c:pt>
                <c:pt idx="74">
                  <c:v>145.72025651302604</c:v>
                </c:pt>
                <c:pt idx="75">
                  <c:v>143.2730221882168</c:v>
                </c:pt>
                <c:pt idx="76">
                  <c:v>138.55133488914799</c:v>
                </c:pt>
                <c:pt idx="77">
                  <c:v>133.55350138504198</c:v>
                </c:pt>
                <c:pt idx="78">
                  <c:v>124.0483563025208</c:v>
                </c:pt>
                <c:pt idx="79">
                  <c:v>123.63586743044181</c:v>
                </c:pt>
                <c:pt idx="80">
                  <c:v>115.48617629629598</c:v>
                </c:pt>
                <c:pt idx="81">
                  <c:v>111.2169672090111</c:v>
                </c:pt>
                <c:pt idx="82">
                  <c:v>107.5732992843201</c:v>
                </c:pt>
                <c:pt idx="83">
                  <c:v>104.016578289474</c:v>
                </c:pt>
                <c:pt idx="84">
                  <c:v>100.48754905221212</c:v>
                </c:pt>
                <c:pt idx="85">
                  <c:v>96.880202420981789</c:v>
                </c:pt>
                <c:pt idx="86">
                  <c:v>93.078842857142618</c:v>
                </c:pt>
                <c:pt idx="87">
                  <c:v>89.07273253012022</c:v>
                </c:pt>
                <c:pt idx="88">
                  <c:v>85.372551599999824</c:v>
                </c:pt>
                <c:pt idx="89">
                  <c:v>86.518968142548658</c:v>
                </c:pt>
                <c:pt idx="90">
                  <c:v>82.628894758064334</c:v>
                </c:pt>
                <c:pt idx="91">
                  <c:v>81.2404044534413</c:v>
                </c:pt>
                <c:pt idx="92">
                  <c:v>79.348010584164498</c:v>
                </c:pt>
                <c:pt idx="93">
                  <c:v>75.500130067915194</c:v>
                </c:pt>
                <c:pt idx="94">
                  <c:v>71.860227074235794</c:v>
                </c:pt>
                <c:pt idx="95">
                  <c:v>68.668827947964758</c:v>
                </c:pt>
                <c:pt idx="96">
                  <c:v>65.800204314720759</c:v>
                </c:pt>
                <c:pt idx="97">
                  <c:v>63.116952056254</c:v>
                </c:pt>
                <c:pt idx="98">
                  <c:v>60.706711711711712</c:v>
                </c:pt>
                <c:pt idx="99">
                  <c:v>58.581201294498342</c:v>
                </c:pt>
                <c:pt idx="100">
                  <c:v>56.510876979822051</c:v>
                </c:pt>
                <c:pt idx="101">
                  <c:v>55.305799303439301</c:v>
                </c:pt>
                <c:pt idx="102">
                  <c:v>53.605409140607911</c:v>
                </c:pt>
                <c:pt idx="103">
                  <c:v>33.884235668789799</c:v>
                </c:pt>
                <c:pt idx="104">
                  <c:v>30.7405617977528</c:v>
                </c:pt>
                <c:pt idx="105">
                  <c:v>25.554265993266025</c:v>
                </c:pt>
                <c:pt idx="106">
                  <c:v>23.069596837944669</c:v>
                </c:pt>
                <c:pt idx="107">
                  <c:v>45.713904868244704</c:v>
                </c:pt>
                <c:pt idx="108">
                  <c:v>44.180788789237624</c:v>
                </c:pt>
                <c:pt idx="109">
                  <c:v>4.1416087248322064</c:v>
                </c:pt>
              </c:numCache>
            </c:numRef>
          </c:yVal>
          <c:smooth val="1"/>
        </c:ser>
        <c:ser>
          <c:idx val="6"/>
          <c:order val="6"/>
          <c:tx>
            <c:v>c5315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Sheet1!$W$3:$W$112</c:f>
              <c:numCache>
                <c:formatCode>General</c:formatCode>
                <c:ptCount val="110"/>
                <c:pt idx="0">
                  <c:v>765.49351329889453</c:v>
                </c:pt>
                <c:pt idx="1">
                  <c:v>765.43181908020995</c:v>
                </c:pt>
                <c:pt idx="2">
                  <c:v>765.35526123788497</c:v>
                </c:pt>
                <c:pt idx="3">
                  <c:v>765.2555927800031</c:v>
                </c:pt>
                <c:pt idx="4">
                  <c:v>765.13791329750347</c:v>
                </c:pt>
                <c:pt idx="5">
                  <c:v>764.99129909344606</c:v>
                </c:pt>
                <c:pt idx="6">
                  <c:v>764.81375778385438</c:v>
                </c:pt>
                <c:pt idx="7">
                  <c:v>764.60323343107655</c:v>
                </c:pt>
                <c:pt idx="8">
                  <c:v>764.34638592202793</c:v>
                </c:pt>
                <c:pt idx="9">
                  <c:v>764.02853758183994</c:v>
                </c:pt>
                <c:pt idx="10">
                  <c:v>763.64165241480146</c:v>
                </c:pt>
                <c:pt idx="11">
                  <c:v>763.16255545666604</c:v>
                </c:pt>
                <c:pt idx="12">
                  <c:v>762.60000994977179</c:v>
                </c:pt>
                <c:pt idx="13">
                  <c:v>761.90174061349705</c:v>
                </c:pt>
                <c:pt idx="14">
                  <c:v>761.04358889758703</c:v>
                </c:pt>
                <c:pt idx="15">
                  <c:v>760.00932202068554</c:v>
                </c:pt>
                <c:pt idx="16">
                  <c:v>758.78049906325555</c:v>
                </c:pt>
                <c:pt idx="17">
                  <c:v>757.39629141203648</c:v>
                </c:pt>
                <c:pt idx="18">
                  <c:v>755.62628580645196</c:v>
                </c:pt>
                <c:pt idx="19">
                  <c:v>753.44187686274597</c:v>
                </c:pt>
                <c:pt idx="20">
                  <c:v>751.06809351230493</c:v>
                </c:pt>
                <c:pt idx="21">
                  <c:v>748.34336655816855</c:v>
                </c:pt>
                <c:pt idx="22">
                  <c:v>744.98293651661334</c:v>
                </c:pt>
                <c:pt idx="23">
                  <c:v>740.97767397495295</c:v>
                </c:pt>
                <c:pt idx="24">
                  <c:v>736.61919983861253</c:v>
                </c:pt>
                <c:pt idx="25">
                  <c:v>731.58763983913002</c:v>
                </c:pt>
                <c:pt idx="26">
                  <c:v>725.95758104161007</c:v>
                </c:pt>
                <c:pt idx="27">
                  <c:v>719.40573157894892</c:v>
                </c:pt>
                <c:pt idx="28">
                  <c:v>711.64339512926279</c:v>
                </c:pt>
                <c:pt idx="29">
                  <c:v>704.00914989311696</c:v>
                </c:pt>
                <c:pt idx="30">
                  <c:v>695.71461862269791</c:v>
                </c:pt>
                <c:pt idx="31">
                  <c:v>686.57570811403491</c:v>
                </c:pt>
                <c:pt idx="32">
                  <c:v>676.43971156462692</c:v>
                </c:pt>
                <c:pt idx="33">
                  <c:v>665.99311074380205</c:v>
                </c:pt>
                <c:pt idx="34">
                  <c:v>656.28842407254854</c:v>
                </c:pt>
                <c:pt idx="35">
                  <c:v>646.23847920792196</c:v>
                </c:pt>
                <c:pt idx="36">
                  <c:v>636.08432851562554</c:v>
                </c:pt>
                <c:pt idx="37">
                  <c:v>625.79221692842907</c:v>
                </c:pt>
                <c:pt idx="38">
                  <c:v>615.07113163867632</c:v>
                </c:pt>
                <c:pt idx="39">
                  <c:v>604.35647526437401</c:v>
                </c:pt>
                <c:pt idx="40">
                  <c:v>593.55617403709005</c:v>
                </c:pt>
                <c:pt idx="41">
                  <c:v>582.80863819233946</c:v>
                </c:pt>
                <c:pt idx="42">
                  <c:v>571.94033250620453</c:v>
                </c:pt>
                <c:pt idx="43">
                  <c:v>559.57116832298198</c:v>
                </c:pt>
                <c:pt idx="44">
                  <c:v>548.54192147881599</c:v>
                </c:pt>
                <c:pt idx="45">
                  <c:v>537.80250884120107</c:v>
                </c:pt>
                <c:pt idx="46">
                  <c:v>527.28104094827745</c:v>
                </c:pt>
                <c:pt idx="47">
                  <c:v>516.35177685950396</c:v>
                </c:pt>
                <c:pt idx="48">
                  <c:v>505.34657972151399</c:v>
                </c:pt>
                <c:pt idx="49">
                  <c:v>494.54945833333477</c:v>
                </c:pt>
                <c:pt idx="50">
                  <c:v>483.83947006369505</c:v>
                </c:pt>
                <c:pt idx="51">
                  <c:v>473.34760581369846</c:v>
                </c:pt>
                <c:pt idx="52">
                  <c:v>464.30808089117397</c:v>
                </c:pt>
                <c:pt idx="53">
                  <c:v>454.21717074034694</c:v>
                </c:pt>
                <c:pt idx="54">
                  <c:v>444.66291967871501</c:v>
                </c:pt>
                <c:pt idx="55">
                  <c:v>435.68514317883302</c:v>
                </c:pt>
                <c:pt idx="56">
                  <c:v>427.69193234672269</c:v>
                </c:pt>
                <c:pt idx="57">
                  <c:v>419.02880031539598</c:v>
                </c:pt>
                <c:pt idx="58">
                  <c:v>409.54967881733546</c:v>
                </c:pt>
                <c:pt idx="59">
                  <c:v>399.46142648896262</c:v>
                </c:pt>
                <c:pt idx="60">
                  <c:v>386.50929581716298</c:v>
                </c:pt>
                <c:pt idx="61">
                  <c:v>375.39959742565503</c:v>
                </c:pt>
                <c:pt idx="62">
                  <c:v>365.303875243665</c:v>
                </c:pt>
                <c:pt idx="63">
                  <c:v>358.29996934727723</c:v>
                </c:pt>
                <c:pt idx="64">
                  <c:v>347.74807066222695</c:v>
                </c:pt>
                <c:pt idx="65">
                  <c:v>335.48566878669249</c:v>
                </c:pt>
                <c:pt idx="66">
                  <c:v>328.20749800994997</c:v>
                </c:pt>
                <c:pt idx="67">
                  <c:v>321.241253474855</c:v>
                </c:pt>
                <c:pt idx="68">
                  <c:v>313.58512133676146</c:v>
                </c:pt>
                <c:pt idx="69">
                  <c:v>306.02139728175695</c:v>
                </c:pt>
                <c:pt idx="70">
                  <c:v>298.32457188413497</c:v>
                </c:pt>
                <c:pt idx="71">
                  <c:v>289.72235236806455</c:v>
                </c:pt>
                <c:pt idx="72">
                  <c:v>280.39612527593755</c:v>
                </c:pt>
                <c:pt idx="73">
                  <c:v>271.39285947161255</c:v>
                </c:pt>
                <c:pt idx="74">
                  <c:v>262.19346807901502</c:v>
                </c:pt>
                <c:pt idx="75">
                  <c:v>257.79017597551649</c:v>
                </c:pt>
                <c:pt idx="76">
                  <c:v>249.29447607934679</c:v>
                </c:pt>
                <c:pt idx="77">
                  <c:v>240.30190819153199</c:v>
                </c:pt>
                <c:pt idx="78">
                  <c:v>223.1993651860748</c:v>
                </c:pt>
                <c:pt idx="79">
                  <c:v>222.4571767594112</c:v>
                </c:pt>
                <c:pt idx="80">
                  <c:v>207.79349283950592</c:v>
                </c:pt>
                <c:pt idx="81">
                  <c:v>200.11193391739701</c:v>
                </c:pt>
                <c:pt idx="82">
                  <c:v>193.5559069616142</c:v>
                </c:pt>
                <c:pt idx="83">
                  <c:v>187.15632302631602</c:v>
                </c:pt>
                <c:pt idx="84">
                  <c:v>180.80656468240798</c:v>
                </c:pt>
                <c:pt idx="85">
                  <c:v>174.315890383322</c:v>
                </c:pt>
                <c:pt idx="86">
                  <c:v>167.47612993197299</c:v>
                </c:pt>
                <c:pt idx="87">
                  <c:v>160.26796282271999</c:v>
                </c:pt>
                <c:pt idx="88">
                  <c:v>153.61025239999998</c:v>
                </c:pt>
                <c:pt idx="89">
                  <c:v>155.67299190064799</c:v>
                </c:pt>
                <c:pt idx="90">
                  <c:v>148.67360927419372</c:v>
                </c:pt>
                <c:pt idx="91">
                  <c:v>146.17530809716598</c:v>
                </c:pt>
                <c:pt idx="92">
                  <c:v>142.770336657847</c:v>
                </c:pt>
                <c:pt idx="93">
                  <c:v>135.84687137271101</c:v>
                </c:pt>
                <c:pt idx="94">
                  <c:v>129.29761863173198</c:v>
                </c:pt>
                <c:pt idx="95">
                  <c:v>123.55535585396584</c:v>
                </c:pt>
                <c:pt idx="96">
                  <c:v>118.39386082910302</c:v>
                </c:pt>
                <c:pt idx="97">
                  <c:v>113.56590326017518</c:v>
                </c:pt>
                <c:pt idx="98">
                  <c:v>109.22917417417401</c:v>
                </c:pt>
                <c:pt idx="99">
                  <c:v>105.4047577130529</c:v>
                </c:pt>
                <c:pt idx="100">
                  <c:v>101.67963723150383</c:v>
                </c:pt>
                <c:pt idx="101">
                  <c:v>99.511349151066682</c:v>
                </c:pt>
                <c:pt idx="102">
                  <c:v>96.451848677017296</c:v>
                </c:pt>
                <c:pt idx="103">
                  <c:v>63.190304831860402</c:v>
                </c:pt>
                <c:pt idx="104">
                  <c:v>58.4004668361451</c:v>
                </c:pt>
                <c:pt idx="105">
                  <c:v>53.461996741912898</c:v>
                </c:pt>
                <c:pt idx="106">
                  <c:v>48.622149484536003</c:v>
                </c:pt>
                <c:pt idx="107">
                  <c:v>82.252718624385878</c:v>
                </c:pt>
                <c:pt idx="108">
                  <c:v>79.494193273542734</c:v>
                </c:pt>
                <c:pt idx="109">
                  <c:v>36.316741182078196</c:v>
                </c:pt>
              </c:numCache>
            </c:numRef>
          </c:yVal>
          <c:smooth val="1"/>
        </c:ser>
        <c:ser>
          <c:idx val="7"/>
          <c:order val="7"/>
          <c:tx>
            <c:v>c6288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Sheet1!$Z$3:$Z$112</c:f>
              <c:numCache>
                <c:formatCode>General</c:formatCode>
                <c:ptCount val="110"/>
                <c:pt idx="0">
                  <c:v>2045.8946692883699</c:v>
                </c:pt>
                <c:pt idx="1">
                  <c:v>2045.72331577817</c:v>
                </c:pt>
                <c:pt idx="2">
                  <c:v>2045.5137035155099</c:v>
                </c:pt>
                <c:pt idx="3">
                  <c:v>2045.2476310294101</c:v>
                </c:pt>
                <c:pt idx="4">
                  <c:v>2044.9301114767211</c:v>
                </c:pt>
                <c:pt idx="5">
                  <c:v>2044.54886629149</c:v>
                </c:pt>
                <c:pt idx="6">
                  <c:v>2044.0890498880199</c:v>
                </c:pt>
                <c:pt idx="7">
                  <c:v>2043.5263893450201</c:v>
                </c:pt>
                <c:pt idx="8">
                  <c:v>2042.8399226393781</c:v>
                </c:pt>
                <c:pt idx="9">
                  <c:v>2041.9904212998786</c:v>
                </c:pt>
                <c:pt idx="10">
                  <c:v>2040.9564078221401</c:v>
                </c:pt>
                <c:pt idx="11">
                  <c:v>2039.67594334829</c:v>
                </c:pt>
                <c:pt idx="12">
                  <c:v>2038.1724490674778</c:v>
                </c:pt>
                <c:pt idx="13">
                  <c:v>2036.30621079755</c:v>
                </c:pt>
                <c:pt idx="14">
                  <c:v>2034.0126608871501</c:v>
                </c:pt>
                <c:pt idx="15">
                  <c:v>2031.2484145902902</c:v>
                </c:pt>
                <c:pt idx="16">
                  <c:v>2027.9641855528698</c:v>
                </c:pt>
                <c:pt idx="17">
                  <c:v>2024.2646656713002</c:v>
                </c:pt>
                <c:pt idx="18">
                  <c:v>2019.5340380645198</c:v>
                </c:pt>
                <c:pt idx="19">
                  <c:v>2013.6958501960801</c:v>
                </c:pt>
                <c:pt idx="20">
                  <c:v>2007.3515284523098</c:v>
                </c:pt>
                <c:pt idx="21">
                  <c:v>2000.0692528993384</c:v>
                </c:pt>
                <c:pt idx="22">
                  <c:v>1991.0879575435101</c:v>
                </c:pt>
                <c:pt idx="23">
                  <c:v>1980.3832425458868</c:v>
                </c:pt>
                <c:pt idx="24">
                  <c:v>1968.7345121646201</c:v>
                </c:pt>
                <c:pt idx="25">
                  <c:v>1955.2868504376611</c:v>
                </c:pt>
                <c:pt idx="26">
                  <c:v>1940.2396034169201</c:v>
                </c:pt>
                <c:pt idx="27">
                  <c:v>1922.7287210526301</c:v>
                </c:pt>
                <c:pt idx="28">
                  <c:v>1901.9826155114299</c:v>
                </c:pt>
                <c:pt idx="29">
                  <c:v>1881.57885455323</c:v>
                </c:pt>
                <c:pt idx="30">
                  <c:v>1859.41037187197</c:v>
                </c:pt>
                <c:pt idx="31">
                  <c:v>1834.98514846491</c:v>
                </c:pt>
                <c:pt idx="32">
                  <c:v>1807.89505058751</c:v>
                </c:pt>
                <c:pt idx="33">
                  <c:v>1779.97481232156</c:v>
                </c:pt>
                <c:pt idx="34">
                  <c:v>1754.0374601813701</c:v>
                </c:pt>
                <c:pt idx="35">
                  <c:v>1727.1773494149384</c:v>
                </c:pt>
                <c:pt idx="36">
                  <c:v>1700.0387316406211</c:v>
                </c:pt>
                <c:pt idx="37">
                  <c:v>1672.5313909560398</c:v>
                </c:pt>
                <c:pt idx="38">
                  <c:v>1643.87754834317</c:v>
                </c:pt>
                <c:pt idx="39">
                  <c:v>1615.24088805154</c:v>
                </c:pt>
                <c:pt idx="40">
                  <c:v>1586.3753279730299</c:v>
                </c:pt>
                <c:pt idx="41">
                  <c:v>1557.65079195371</c:v>
                </c:pt>
                <c:pt idx="42">
                  <c:v>1528.6034789081898</c:v>
                </c:pt>
                <c:pt idx="43">
                  <c:v>1495.54487763975</c:v>
                </c:pt>
                <c:pt idx="44">
                  <c:v>1466.0674231964699</c:v>
                </c:pt>
                <c:pt idx="45">
                  <c:v>1437.3645977682411</c:v>
                </c:pt>
                <c:pt idx="46">
                  <c:v>1409.2442650862101</c:v>
                </c:pt>
                <c:pt idx="47">
                  <c:v>1380.0340308039081</c:v>
                </c:pt>
                <c:pt idx="48">
                  <c:v>1350.6208531084501</c:v>
                </c:pt>
                <c:pt idx="49">
                  <c:v>1321.7637916666711</c:v>
                </c:pt>
                <c:pt idx="50">
                  <c:v>1293.13960764331</c:v>
                </c:pt>
                <c:pt idx="51">
                  <c:v>1267.2099928034802</c:v>
                </c:pt>
                <c:pt idx="52">
                  <c:v>1288.49338992308</c:v>
                </c:pt>
                <c:pt idx="53">
                  <c:v>1213.96919907899</c:v>
                </c:pt>
                <c:pt idx="54">
                  <c:v>1188.4339105512997</c:v>
                </c:pt>
                <c:pt idx="55">
                  <c:v>1167.4394727029401</c:v>
                </c:pt>
                <c:pt idx="56">
                  <c:v>1143.0761891216616</c:v>
                </c:pt>
                <c:pt idx="57">
                  <c:v>1119.9225610092619</c:v>
                </c:pt>
                <c:pt idx="58">
                  <c:v>1094.5880684487611</c:v>
                </c:pt>
                <c:pt idx="59">
                  <c:v>1067.6255747605217</c:v>
                </c:pt>
                <c:pt idx="60">
                  <c:v>1033.0089008193183</c:v>
                </c:pt>
                <c:pt idx="61">
                  <c:v>1003.31642654239</c:v>
                </c:pt>
                <c:pt idx="62">
                  <c:v>976.33396845649497</c:v>
                </c:pt>
                <c:pt idx="63">
                  <c:v>957.61489181391948</c:v>
                </c:pt>
                <c:pt idx="64">
                  <c:v>929.41322789492926</c:v>
                </c:pt>
                <c:pt idx="65">
                  <c:v>896.63996624266179</c:v>
                </c:pt>
                <c:pt idx="66">
                  <c:v>877.18787213930352</c:v>
                </c:pt>
                <c:pt idx="67">
                  <c:v>858.56945160475038</c:v>
                </c:pt>
                <c:pt idx="68">
                  <c:v>838.10719434447299</c:v>
                </c:pt>
                <c:pt idx="69">
                  <c:v>817.89191270256049</c:v>
                </c:pt>
                <c:pt idx="70">
                  <c:v>797.32089609354148</c:v>
                </c:pt>
                <c:pt idx="71">
                  <c:v>774.33006657645399</c:v>
                </c:pt>
                <c:pt idx="72">
                  <c:v>749.40420916114806</c:v>
                </c:pt>
                <c:pt idx="73">
                  <c:v>725.34151826869004</c:v>
                </c:pt>
                <c:pt idx="74">
                  <c:v>700.75464987117095</c:v>
                </c:pt>
                <c:pt idx="75">
                  <c:v>688.98613618974696</c:v>
                </c:pt>
                <c:pt idx="76">
                  <c:v>666.27999766627863</c:v>
                </c:pt>
                <c:pt idx="77">
                  <c:v>642.24589869410397</c:v>
                </c:pt>
                <c:pt idx="78">
                  <c:v>596.53657334934053</c:v>
                </c:pt>
                <c:pt idx="79">
                  <c:v>594.55295417348509</c:v>
                </c:pt>
                <c:pt idx="80">
                  <c:v>555.361876049383</c:v>
                </c:pt>
                <c:pt idx="81">
                  <c:v>539.65827966360803</c:v>
                </c:pt>
                <c:pt idx="82">
                  <c:v>522.17633395205132</c:v>
                </c:pt>
                <c:pt idx="83">
                  <c:v>503.07624729835504</c:v>
                </c:pt>
                <c:pt idx="84">
                  <c:v>483.234925174593</c:v>
                </c:pt>
                <c:pt idx="85">
                  <c:v>468.47358831064793</c:v>
                </c:pt>
                <c:pt idx="86">
                  <c:v>447.60717210884332</c:v>
                </c:pt>
                <c:pt idx="87">
                  <c:v>428.34217418244401</c:v>
                </c:pt>
                <c:pt idx="88">
                  <c:v>408.03636946671247</c:v>
                </c:pt>
                <c:pt idx="89">
                  <c:v>416.06136771058254</c:v>
                </c:pt>
                <c:pt idx="90">
                  <c:v>371.93557162276898</c:v>
                </c:pt>
                <c:pt idx="91">
                  <c:v>353.23225240549755</c:v>
                </c:pt>
                <c:pt idx="92">
                  <c:v>357.69749720357896</c:v>
                </c:pt>
                <c:pt idx="93">
                  <c:v>319.09771761612603</c:v>
                </c:pt>
                <c:pt idx="94">
                  <c:v>325.13266707423639</c:v>
                </c:pt>
                <c:pt idx="95">
                  <c:v>285.13427327971402</c:v>
                </c:pt>
                <c:pt idx="96">
                  <c:v>267.64677779783398</c:v>
                </c:pt>
                <c:pt idx="97">
                  <c:v>252.78184254723627</c:v>
                </c:pt>
                <c:pt idx="98">
                  <c:v>243.951504219409</c:v>
                </c:pt>
                <c:pt idx="99">
                  <c:v>232.46965392781263</c:v>
                </c:pt>
                <c:pt idx="100">
                  <c:v>203.5082664165102</c:v>
                </c:pt>
                <c:pt idx="101">
                  <c:v>181.812609082308</c:v>
                </c:pt>
                <c:pt idx="102">
                  <c:v>203.05502196078407</c:v>
                </c:pt>
                <c:pt idx="103">
                  <c:v>162.94601910828001</c:v>
                </c:pt>
                <c:pt idx="104">
                  <c:v>147.82839486356326</c:v>
                </c:pt>
                <c:pt idx="105">
                  <c:v>122.88799887766584</c:v>
                </c:pt>
                <c:pt idx="106">
                  <c:v>110.93946470920412</c:v>
                </c:pt>
                <c:pt idx="107">
                  <c:v>126.24056454248401</c:v>
                </c:pt>
                <c:pt idx="108">
                  <c:v>39.449290794284096</c:v>
                </c:pt>
                <c:pt idx="109">
                  <c:v>58.394894021738949</c:v>
                </c:pt>
              </c:numCache>
            </c:numRef>
          </c:yVal>
          <c:smooth val="1"/>
        </c:ser>
        <c:ser>
          <c:idx val="8"/>
          <c:order val="8"/>
          <c:tx>
            <c:v>c7552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Sheet1!$AC$3:$AC$112</c:f>
              <c:numCache>
                <c:formatCode>General</c:formatCode>
                <c:ptCount val="110"/>
                <c:pt idx="0">
                  <c:v>695.61129323778755</c:v>
                </c:pt>
                <c:pt idx="1">
                  <c:v>695.55523110989498</c:v>
                </c:pt>
                <c:pt idx="2">
                  <c:v>695.48566226472099</c:v>
                </c:pt>
                <c:pt idx="3">
                  <c:v>695.39509258166402</c:v>
                </c:pt>
                <c:pt idx="4">
                  <c:v>695.28815610789195</c:v>
                </c:pt>
                <c:pt idx="5">
                  <c:v>695.15492637528007</c:v>
                </c:pt>
                <c:pt idx="6">
                  <c:v>694.99359288541609</c:v>
                </c:pt>
                <c:pt idx="7">
                  <c:v>694.80228738804749</c:v>
                </c:pt>
                <c:pt idx="8">
                  <c:v>694.56888759454193</c:v>
                </c:pt>
                <c:pt idx="9">
                  <c:v>694.28005576105193</c:v>
                </c:pt>
                <c:pt idx="10">
                  <c:v>693.92848950124301</c:v>
                </c:pt>
                <c:pt idx="11">
                  <c:v>693.49312950296098</c:v>
                </c:pt>
                <c:pt idx="12">
                  <c:v>692.98193900851754</c:v>
                </c:pt>
                <c:pt idx="13">
                  <c:v>692.34741496932497</c:v>
                </c:pt>
                <c:pt idx="14">
                  <c:v>691.56760427919153</c:v>
                </c:pt>
                <c:pt idx="15">
                  <c:v>690.62775605409695</c:v>
                </c:pt>
                <c:pt idx="16">
                  <c:v>689.51111285369348</c:v>
                </c:pt>
                <c:pt idx="17">
                  <c:v>688.25327009259308</c:v>
                </c:pt>
                <c:pt idx="18">
                  <c:v>686.64484903225809</c:v>
                </c:pt>
                <c:pt idx="19">
                  <c:v>684.65985568627502</c:v>
                </c:pt>
                <c:pt idx="20">
                  <c:v>682.50277600162792</c:v>
                </c:pt>
                <c:pt idx="21">
                  <c:v>680.02679050030292</c:v>
                </c:pt>
                <c:pt idx="22">
                  <c:v>676.97313550985336</c:v>
                </c:pt>
                <c:pt idx="23">
                  <c:v>673.33351504546249</c:v>
                </c:pt>
                <c:pt idx="24">
                  <c:v>669.37292781924509</c:v>
                </c:pt>
                <c:pt idx="25">
                  <c:v>664.80070101726994</c:v>
                </c:pt>
                <c:pt idx="26">
                  <c:v>659.68461262055791</c:v>
                </c:pt>
                <c:pt idx="27">
                  <c:v>653.73088421052705</c:v>
                </c:pt>
                <c:pt idx="28">
                  <c:v>646.67717467216335</c:v>
                </c:pt>
                <c:pt idx="29">
                  <c:v>639.73986284737191</c:v>
                </c:pt>
                <c:pt idx="30">
                  <c:v>632.20254277400602</c:v>
                </c:pt>
                <c:pt idx="31">
                  <c:v>623.89792719298157</c:v>
                </c:pt>
                <c:pt idx="32">
                  <c:v>614.68724996907895</c:v>
                </c:pt>
                <c:pt idx="33">
                  <c:v>605.19432366641706</c:v>
                </c:pt>
                <c:pt idx="34">
                  <c:v>596.37558186314902</c:v>
                </c:pt>
                <c:pt idx="35">
                  <c:v>587.24310063006305</c:v>
                </c:pt>
                <c:pt idx="36">
                  <c:v>578.0159265625</c:v>
                </c:pt>
                <c:pt idx="37">
                  <c:v>568.66338610730554</c:v>
                </c:pt>
                <c:pt idx="38">
                  <c:v>558.92103313663279</c:v>
                </c:pt>
                <c:pt idx="39">
                  <c:v>549.18452218305606</c:v>
                </c:pt>
                <c:pt idx="40">
                  <c:v>539.37018493061953</c:v>
                </c:pt>
                <c:pt idx="41">
                  <c:v>529.60379608707694</c:v>
                </c:pt>
                <c:pt idx="42">
                  <c:v>519.72766253101793</c:v>
                </c:pt>
                <c:pt idx="43">
                  <c:v>508.48768447204969</c:v>
                </c:pt>
                <c:pt idx="44">
                  <c:v>498.46530214297337</c:v>
                </c:pt>
                <c:pt idx="45">
                  <c:v>488.70629493562194</c:v>
                </c:pt>
                <c:pt idx="46">
                  <c:v>479.14533620689696</c:v>
                </c:pt>
                <c:pt idx="47">
                  <c:v>469.21380916604107</c:v>
                </c:pt>
                <c:pt idx="48">
                  <c:v>459.213281035497</c:v>
                </c:pt>
                <c:pt idx="49">
                  <c:v>449.40183333333346</c:v>
                </c:pt>
                <c:pt idx="50">
                  <c:v>443.64782256275879</c:v>
                </c:pt>
                <c:pt idx="51">
                  <c:v>436.45629946080436</c:v>
                </c:pt>
                <c:pt idx="52">
                  <c:v>429.21257471754399</c:v>
                </c:pt>
                <c:pt idx="53">
                  <c:v>412.75149698901896</c:v>
                </c:pt>
                <c:pt idx="54">
                  <c:v>404.06945746622893</c:v>
                </c:pt>
                <c:pt idx="55">
                  <c:v>395.91126590354696</c:v>
                </c:pt>
                <c:pt idx="56">
                  <c:v>388.64775860080732</c:v>
                </c:pt>
                <c:pt idx="57">
                  <c:v>380.775487482752</c:v>
                </c:pt>
                <c:pt idx="58">
                  <c:v>372.16171891453962</c:v>
                </c:pt>
                <c:pt idx="59">
                  <c:v>362.99442732194905</c:v>
                </c:pt>
                <c:pt idx="60">
                  <c:v>351.2247020267364</c:v>
                </c:pt>
                <c:pt idx="61">
                  <c:v>341.12921260541532</c:v>
                </c:pt>
                <c:pt idx="62">
                  <c:v>331.95513308523749</c:v>
                </c:pt>
                <c:pt idx="63">
                  <c:v>325.590616660656</c:v>
                </c:pt>
                <c:pt idx="64">
                  <c:v>316.00200517943045</c:v>
                </c:pt>
                <c:pt idx="65">
                  <c:v>305.58691419656799</c:v>
                </c:pt>
                <c:pt idx="66">
                  <c:v>299.65326449160602</c:v>
                </c:pt>
                <c:pt idx="67">
                  <c:v>293.85964068777179</c:v>
                </c:pt>
                <c:pt idx="68">
                  <c:v>284.95780565552701</c:v>
                </c:pt>
                <c:pt idx="69">
                  <c:v>278.08457710402496</c:v>
                </c:pt>
                <c:pt idx="70">
                  <c:v>271.09039808663255</c:v>
                </c:pt>
                <c:pt idx="71">
                  <c:v>263.27347875507337</c:v>
                </c:pt>
                <c:pt idx="72">
                  <c:v>254.7986467991168</c:v>
                </c:pt>
                <c:pt idx="73">
                  <c:v>246.61729286115775</c:v>
                </c:pt>
                <c:pt idx="74">
                  <c:v>238.25771772115672</c:v>
                </c:pt>
                <c:pt idx="75">
                  <c:v>234.256403978577</c:v>
                </c:pt>
                <c:pt idx="76">
                  <c:v>226.53628004667419</c:v>
                </c:pt>
                <c:pt idx="77">
                  <c:v>218.3646474079944</c:v>
                </c:pt>
                <c:pt idx="78">
                  <c:v>202.82340264105702</c:v>
                </c:pt>
                <c:pt idx="79">
                  <c:v>202.14896890343701</c:v>
                </c:pt>
                <c:pt idx="80">
                  <c:v>188.82393876543222</c:v>
                </c:pt>
                <c:pt idx="81">
                  <c:v>181.843632540676</c:v>
                </c:pt>
                <c:pt idx="82">
                  <c:v>175.88610800260346</c:v>
                </c:pt>
                <c:pt idx="83">
                  <c:v>170.07074473684156</c:v>
                </c:pt>
                <c:pt idx="84">
                  <c:v>164.30065846358499</c:v>
                </c:pt>
                <c:pt idx="85">
                  <c:v>158.40252051109601</c:v>
                </c:pt>
                <c:pt idx="86">
                  <c:v>152.18716462584979</c:v>
                </c:pt>
                <c:pt idx="87">
                  <c:v>145.63703407917399</c:v>
                </c:pt>
                <c:pt idx="88">
                  <c:v>139.58710880000024</c:v>
                </c:pt>
                <c:pt idx="89">
                  <c:v>141.46153995680407</c:v>
                </c:pt>
                <c:pt idx="90">
                  <c:v>135.101133870968</c:v>
                </c:pt>
                <c:pt idx="91">
                  <c:v>132.83090364372501</c:v>
                </c:pt>
                <c:pt idx="92">
                  <c:v>129.7367734581718</c:v>
                </c:pt>
                <c:pt idx="93">
                  <c:v>123.4453541881051</c:v>
                </c:pt>
                <c:pt idx="94">
                  <c:v>117.49398544395899</c:v>
                </c:pt>
                <c:pt idx="95">
                  <c:v>112.27593621485475</c:v>
                </c:pt>
                <c:pt idx="96">
                  <c:v>107.585636209814</c:v>
                </c:pt>
                <c:pt idx="97">
                  <c:v>103.198424888131</c:v>
                </c:pt>
                <c:pt idx="98">
                  <c:v>99.257597597597581</c:v>
                </c:pt>
                <c:pt idx="99">
                  <c:v>95.782313700107906</c:v>
                </c:pt>
                <c:pt idx="100">
                  <c:v>92.397261011065297</c:v>
                </c:pt>
                <c:pt idx="101">
                  <c:v>90.426916848062703</c:v>
                </c:pt>
                <c:pt idx="102">
                  <c:v>87.646719440192427</c:v>
                </c:pt>
                <c:pt idx="103">
                  <c:v>57.421635716745101</c:v>
                </c:pt>
                <c:pt idx="104">
                  <c:v>53.069064016639594</c:v>
                </c:pt>
                <c:pt idx="105">
                  <c:v>59.315287531806575</c:v>
                </c:pt>
                <c:pt idx="106">
                  <c:v>44.183413308341102</c:v>
                </c:pt>
                <c:pt idx="107">
                  <c:v>74.743833854399298</c:v>
                </c:pt>
                <c:pt idx="108">
                  <c:v>72.23713542600899</c:v>
                </c:pt>
                <c:pt idx="109">
                  <c:v>36.792314172882975</c:v>
                </c:pt>
              </c:numCache>
            </c:numRef>
          </c:yVal>
          <c:smooth val="1"/>
        </c:ser>
        <c:ser>
          <c:idx val="9"/>
          <c:order val="9"/>
          <c:tx>
            <c:v>c880</c:v>
          </c:tx>
          <c:marker>
            <c:symbol val="none"/>
          </c:marker>
          <c:xVal>
            <c:numRef>
              <c:f>Sheet1!$C$3:$C$112</c:f>
              <c:numCache>
                <c:formatCode>General</c:formatCode>
                <c:ptCount val="110"/>
                <c:pt idx="0">
                  <c:v>0.1</c:v>
                </c:pt>
                <c:pt idx="1">
                  <c:v>0.11000000000000004</c:v>
                </c:pt>
                <c:pt idx="2">
                  <c:v>0.12000000000000002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0.15000000000000019</c:v>
                </c:pt>
                <c:pt idx="6">
                  <c:v>0.16000000000000009</c:v>
                </c:pt>
                <c:pt idx="7">
                  <c:v>0.17</c:v>
                </c:pt>
                <c:pt idx="8">
                  <c:v>0.18000000000000019</c:v>
                </c:pt>
                <c:pt idx="9">
                  <c:v>0.19000000000000009</c:v>
                </c:pt>
                <c:pt idx="10">
                  <c:v>0.2</c:v>
                </c:pt>
                <c:pt idx="11">
                  <c:v>0.21000000000000019</c:v>
                </c:pt>
                <c:pt idx="12">
                  <c:v>0.22000000000000008</c:v>
                </c:pt>
                <c:pt idx="13">
                  <c:v>0.23</c:v>
                </c:pt>
                <c:pt idx="14">
                  <c:v>0.24000000000000019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0.28000000000000008</c:v>
                </c:pt>
                <c:pt idx="19">
                  <c:v>0.29000000000000031</c:v>
                </c:pt>
                <c:pt idx="20">
                  <c:v>0.30000000000000032</c:v>
                </c:pt>
                <c:pt idx="21">
                  <c:v>0.31000000000000039</c:v>
                </c:pt>
                <c:pt idx="22">
                  <c:v>0.32000000000000045</c:v>
                </c:pt>
                <c:pt idx="23">
                  <c:v>0.33000000000000052</c:v>
                </c:pt>
                <c:pt idx="24">
                  <c:v>0.34000000000000036</c:v>
                </c:pt>
                <c:pt idx="25">
                  <c:v>0.35000000000000031</c:v>
                </c:pt>
                <c:pt idx="26">
                  <c:v>0.36000000000000032</c:v>
                </c:pt>
                <c:pt idx="27">
                  <c:v>0.37000000000000038</c:v>
                </c:pt>
                <c:pt idx="28">
                  <c:v>0.38000000000000045</c:v>
                </c:pt>
                <c:pt idx="29">
                  <c:v>0.39000000000000046</c:v>
                </c:pt>
                <c:pt idx="30">
                  <c:v>0.4</c:v>
                </c:pt>
                <c:pt idx="31">
                  <c:v>0.41000000000000031</c:v>
                </c:pt>
                <c:pt idx="32">
                  <c:v>0.42000000000000032</c:v>
                </c:pt>
                <c:pt idx="33">
                  <c:v>0.43000000000000038</c:v>
                </c:pt>
                <c:pt idx="34">
                  <c:v>0.44000000000000017</c:v>
                </c:pt>
                <c:pt idx="35">
                  <c:v>0.45</c:v>
                </c:pt>
                <c:pt idx="36">
                  <c:v>0.46</c:v>
                </c:pt>
                <c:pt idx="37">
                  <c:v>0.47000000000000008</c:v>
                </c:pt>
                <c:pt idx="38">
                  <c:v>0.48000000000000032</c:v>
                </c:pt>
                <c:pt idx="39">
                  <c:v>0.49000000000000032</c:v>
                </c:pt>
                <c:pt idx="40">
                  <c:v>0.5</c:v>
                </c:pt>
                <c:pt idx="41">
                  <c:v>0.51</c:v>
                </c:pt>
                <c:pt idx="42">
                  <c:v>0.52</c:v>
                </c:pt>
                <c:pt idx="43">
                  <c:v>0.53</c:v>
                </c:pt>
                <c:pt idx="44">
                  <c:v>0.54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0.56999999999999995</c:v>
                </c:pt>
                <c:pt idx="48">
                  <c:v>0.5800000000000004</c:v>
                </c:pt>
                <c:pt idx="49">
                  <c:v>0.5900000000000003</c:v>
                </c:pt>
                <c:pt idx="50">
                  <c:v>0.60000000000000064</c:v>
                </c:pt>
                <c:pt idx="51">
                  <c:v>0.61000000000000065</c:v>
                </c:pt>
                <c:pt idx="52">
                  <c:v>0.62000000000000077</c:v>
                </c:pt>
                <c:pt idx="53">
                  <c:v>0.63000000000000089</c:v>
                </c:pt>
                <c:pt idx="54">
                  <c:v>0.6400000000000009</c:v>
                </c:pt>
                <c:pt idx="55">
                  <c:v>0.65000000000000102</c:v>
                </c:pt>
                <c:pt idx="56">
                  <c:v>0.66000000000000103</c:v>
                </c:pt>
                <c:pt idx="57">
                  <c:v>0.67000000000000104</c:v>
                </c:pt>
                <c:pt idx="58">
                  <c:v>0.68000000000000071</c:v>
                </c:pt>
                <c:pt idx="59">
                  <c:v>0.69000000000000072</c:v>
                </c:pt>
                <c:pt idx="60">
                  <c:v>0.70000000000000062</c:v>
                </c:pt>
                <c:pt idx="61">
                  <c:v>0.71000000000000063</c:v>
                </c:pt>
                <c:pt idx="62">
                  <c:v>0.72000000000000064</c:v>
                </c:pt>
                <c:pt idx="63">
                  <c:v>0.73000000000000065</c:v>
                </c:pt>
                <c:pt idx="64">
                  <c:v>0.74000000000000077</c:v>
                </c:pt>
                <c:pt idx="65">
                  <c:v>0.75000000000000089</c:v>
                </c:pt>
                <c:pt idx="66">
                  <c:v>0.7600000000000009</c:v>
                </c:pt>
                <c:pt idx="67">
                  <c:v>0.77000000000000057</c:v>
                </c:pt>
                <c:pt idx="68">
                  <c:v>0.78</c:v>
                </c:pt>
                <c:pt idx="69">
                  <c:v>0.79</c:v>
                </c:pt>
                <c:pt idx="70">
                  <c:v>0.8</c:v>
                </c:pt>
                <c:pt idx="71">
                  <c:v>0.81</c:v>
                </c:pt>
                <c:pt idx="72">
                  <c:v>0.82000000000000062</c:v>
                </c:pt>
                <c:pt idx="73">
                  <c:v>0.83000000000000063</c:v>
                </c:pt>
                <c:pt idx="74">
                  <c:v>0.84000000000000064</c:v>
                </c:pt>
                <c:pt idx="75">
                  <c:v>0.85000000000000064</c:v>
                </c:pt>
                <c:pt idx="76">
                  <c:v>0.86000000000000065</c:v>
                </c:pt>
                <c:pt idx="77">
                  <c:v>0.87000000000000077</c:v>
                </c:pt>
                <c:pt idx="78">
                  <c:v>0.88000000000000034</c:v>
                </c:pt>
                <c:pt idx="79">
                  <c:v>0.89000000000000035</c:v>
                </c:pt>
                <c:pt idx="80">
                  <c:v>0.9</c:v>
                </c:pt>
                <c:pt idx="81">
                  <c:v>0.91</c:v>
                </c:pt>
                <c:pt idx="82">
                  <c:v>0.92</c:v>
                </c:pt>
                <c:pt idx="83">
                  <c:v>0.93</c:v>
                </c:pt>
                <c:pt idx="84">
                  <c:v>0.94000000000000061</c:v>
                </c:pt>
                <c:pt idx="85">
                  <c:v>0.95000000000000062</c:v>
                </c:pt>
                <c:pt idx="86">
                  <c:v>0.96000000000000063</c:v>
                </c:pt>
                <c:pt idx="87">
                  <c:v>0.97000000000000042</c:v>
                </c:pt>
                <c:pt idx="88">
                  <c:v>0.98</c:v>
                </c:pt>
                <c:pt idx="89">
                  <c:v>0.99</c:v>
                </c:pt>
                <c:pt idx="90">
                  <c:v>1</c:v>
                </c:pt>
                <c:pt idx="91">
                  <c:v>1.01</c:v>
                </c:pt>
                <c:pt idx="92">
                  <c:v>1.02</c:v>
                </c:pt>
                <c:pt idx="93">
                  <c:v>1.03</c:v>
                </c:pt>
                <c:pt idx="94">
                  <c:v>1.04</c:v>
                </c:pt>
                <c:pt idx="95">
                  <c:v>1.05</c:v>
                </c:pt>
                <c:pt idx="96">
                  <c:v>1.06</c:v>
                </c:pt>
                <c:pt idx="97">
                  <c:v>1.07</c:v>
                </c:pt>
                <c:pt idx="98">
                  <c:v>1.08</c:v>
                </c:pt>
                <c:pt idx="99">
                  <c:v>1.0900000000000001</c:v>
                </c:pt>
                <c:pt idx="100">
                  <c:v>1.1000000000000001</c:v>
                </c:pt>
                <c:pt idx="101">
                  <c:v>1.1100000000000001</c:v>
                </c:pt>
                <c:pt idx="102">
                  <c:v>1.1200000000000001</c:v>
                </c:pt>
                <c:pt idx="103">
                  <c:v>1.1299999999999983</c:v>
                </c:pt>
                <c:pt idx="104">
                  <c:v>1.1399999999999983</c:v>
                </c:pt>
                <c:pt idx="105">
                  <c:v>1.1499999999999984</c:v>
                </c:pt>
                <c:pt idx="106">
                  <c:v>1.1599999999999984</c:v>
                </c:pt>
                <c:pt idx="107">
                  <c:v>1.1700000000000015</c:v>
                </c:pt>
                <c:pt idx="108">
                  <c:v>1.1800000000000015</c:v>
                </c:pt>
                <c:pt idx="109">
                  <c:v>1.1900000000000015</c:v>
                </c:pt>
              </c:numCache>
            </c:numRef>
          </c:xVal>
          <c:yVal>
            <c:numRef>
              <c:f>Sheet1!$AF$3:$AF$112</c:f>
              <c:numCache>
                <c:formatCode>General</c:formatCode>
                <c:ptCount val="110"/>
                <c:pt idx="0">
                  <c:v>510.31834582774496</c:v>
                </c:pt>
                <c:pt idx="1">
                  <c:v>510.27721720799923</c:v>
                </c:pt>
                <c:pt idx="2">
                  <c:v>510.22617971287002</c:v>
                </c:pt>
                <c:pt idx="3">
                  <c:v>510.15973546262762</c:v>
                </c:pt>
                <c:pt idx="4">
                  <c:v>510.08128411352732</c:v>
                </c:pt>
                <c:pt idx="5">
                  <c:v>509.98354335310268</c:v>
                </c:pt>
                <c:pt idx="6">
                  <c:v>509.86518495312464</c:v>
                </c:pt>
                <c:pt idx="7">
                  <c:v>509.72483831713197</c:v>
                </c:pt>
                <c:pt idx="8">
                  <c:v>509.55361022222195</c:v>
                </c:pt>
                <c:pt idx="9">
                  <c:v>509.34171575627215</c:v>
                </c:pt>
                <c:pt idx="10">
                  <c:v>509.08379770074595</c:v>
                </c:pt>
                <c:pt idx="11">
                  <c:v>508.76440640229669</c:v>
                </c:pt>
                <c:pt idx="12">
                  <c:v>508.38938390041505</c:v>
                </c:pt>
                <c:pt idx="13">
                  <c:v>507.923880736196</c:v>
                </c:pt>
                <c:pt idx="14">
                  <c:v>507.35179154598757</c:v>
                </c:pt>
                <c:pt idx="15">
                  <c:v>506.66229470167099</c:v>
                </c:pt>
                <c:pt idx="16">
                  <c:v>505.84309651376253</c:v>
                </c:pt>
                <c:pt idx="17">
                  <c:v>504.92031069444499</c:v>
                </c:pt>
                <c:pt idx="18">
                  <c:v>503.74033161290299</c:v>
                </c:pt>
                <c:pt idx="19">
                  <c:v>502.28408941176497</c:v>
                </c:pt>
                <c:pt idx="20">
                  <c:v>500.70160024405101</c:v>
                </c:pt>
                <c:pt idx="21">
                  <c:v>498.88515356238656</c:v>
                </c:pt>
                <c:pt idx="22">
                  <c:v>496.64491367754908</c:v>
                </c:pt>
                <c:pt idx="23">
                  <c:v>493.97479444158409</c:v>
                </c:pt>
                <c:pt idx="24">
                  <c:v>491.06920572927203</c:v>
                </c:pt>
                <c:pt idx="25">
                  <c:v>487.71490248403131</c:v>
                </c:pt>
                <c:pt idx="26">
                  <c:v>483.96160837696397</c:v>
                </c:pt>
                <c:pt idx="27">
                  <c:v>479.59379999999948</c:v>
                </c:pt>
                <c:pt idx="28">
                  <c:v>474.41901715998461</c:v>
                </c:pt>
                <c:pt idx="29">
                  <c:v>469.32962667806839</c:v>
                </c:pt>
                <c:pt idx="30">
                  <c:v>463.80005470417069</c:v>
                </c:pt>
                <c:pt idx="31">
                  <c:v>457.70757499999962</c:v>
                </c:pt>
                <c:pt idx="32">
                  <c:v>450.9503851577</c:v>
                </c:pt>
                <c:pt idx="33">
                  <c:v>443.98613012772364</c:v>
                </c:pt>
                <c:pt idx="34">
                  <c:v>437.51647419620764</c:v>
                </c:pt>
                <c:pt idx="35">
                  <c:v>430.81665094509424</c:v>
                </c:pt>
                <c:pt idx="36">
                  <c:v>424.04735859375046</c:v>
                </c:pt>
                <c:pt idx="37">
                  <c:v>417.18609423421503</c:v>
                </c:pt>
                <c:pt idx="38">
                  <c:v>410.03885338175201</c:v>
                </c:pt>
                <c:pt idx="39">
                  <c:v>402.89589838337201</c:v>
                </c:pt>
                <c:pt idx="40">
                  <c:v>395.69584800933745</c:v>
                </c:pt>
                <c:pt idx="41">
                  <c:v>388.53097382198962</c:v>
                </c:pt>
                <c:pt idx="42">
                  <c:v>381.28558808933002</c:v>
                </c:pt>
                <c:pt idx="43">
                  <c:v>373.03965093167699</c:v>
                </c:pt>
                <c:pt idx="44">
                  <c:v>365.68697333551501</c:v>
                </c:pt>
                <c:pt idx="45">
                  <c:v>358.52751450643763</c:v>
                </c:pt>
                <c:pt idx="46">
                  <c:v>351.51334913793102</c:v>
                </c:pt>
                <c:pt idx="47">
                  <c:v>344.22732531930905</c:v>
                </c:pt>
                <c:pt idx="48">
                  <c:v>336.89068052559298</c:v>
                </c:pt>
                <c:pt idx="49">
                  <c:v>329.69275000000005</c:v>
                </c:pt>
                <c:pt idx="50">
                  <c:v>325.47145962294599</c:v>
                </c:pt>
                <c:pt idx="51">
                  <c:v>320.19557320613899</c:v>
                </c:pt>
                <c:pt idx="52">
                  <c:v>314.88139032189264</c:v>
                </c:pt>
                <c:pt idx="53">
                  <c:v>302.80512008501631</c:v>
                </c:pt>
                <c:pt idx="54">
                  <c:v>296.43575246440236</c:v>
                </c:pt>
                <c:pt idx="55">
                  <c:v>290.45069318821601</c:v>
                </c:pt>
                <c:pt idx="56">
                  <c:v>285.12199730924499</c:v>
                </c:pt>
                <c:pt idx="57">
                  <c:v>279.34669662921402</c:v>
                </c:pt>
                <c:pt idx="58">
                  <c:v>273.02741433778897</c:v>
                </c:pt>
                <c:pt idx="59">
                  <c:v>266.30205331112001</c:v>
                </c:pt>
                <c:pt idx="60">
                  <c:v>257.66747994825369</c:v>
                </c:pt>
                <c:pt idx="61">
                  <c:v>250.26116910785598</c:v>
                </c:pt>
                <c:pt idx="62">
                  <c:v>243.53082828282803</c:v>
                </c:pt>
                <c:pt idx="63">
                  <c:v>238.861655247025</c:v>
                </c:pt>
                <c:pt idx="64">
                  <c:v>231.82720310765819</c:v>
                </c:pt>
                <c:pt idx="65">
                  <c:v>224.1864243369742</c:v>
                </c:pt>
                <c:pt idx="66">
                  <c:v>219.83334621476101</c:v>
                </c:pt>
                <c:pt idx="67">
                  <c:v>215.58299469709101</c:v>
                </c:pt>
                <c:pt idx="68">
                  <c:v>209.052379434447</c:v>
                </c:pt>
                <c:pt idx="69">
                  <c:v>204.01000209095679</c:v>
                </c:pt>
                <c:pt idx="70">
                  <c:v>198.87889237310699</c:v>
                </c:pt>
                <c:pt idx="71">
                  <c:v>193.14419918809199</c:v>
                </c:pt>
                <c:pt idx="72">
                  <c:v>186.92684437086101</c:v>
                </c:pt>
                <c:pt idx="73">
                  <c:v>180.92479258010098</c:v>
                </c:pt>
                <c:pt idx="74">
                  <c:v>174.79199312911473</c:v>
                </c:pt>
                <c:pt idx="75">
                  <c:v>171.85652639632801</c:v>
                </c:pt>
                <c:pt idx="76">
                  <c:v>166.19284480746819</c:v>
                </c:pt>
                <c:pt idx="77">
                  <c:v>160.19792481203027</c:v>
                </c:pt>
                <c:pt idx="78">
                  <c:v>148.79646770708322</c:v>
                </c:pt>
                <c:pt idx="79">
                  <c:v>148.30168576104759</c:v>
                </c:pt>
                <c:pt idx="80">
                  <c:v>138.52610074074099</c:v>
                </c:pt>
                <c:pt idx="81">
                  <c:v>133.40516846057602</c:v>
                </c:pt>
                <c:pt idx="82">
                  <c:v>129.03457514638856</c:v>
                </c:pt>
                <c:pt idx="83">
                  <c:v>124.76827499999999</c:v>
                </c:pt>
                <c:pt idx="84">
                  <c:v>120.5351912204859</c:v>
                </c:pt>
                <c:pt idx="85">
                  <c:v>116.20816543375898</c:v>
                </c:pt>
                <c:pt idx="86">
                  <c:v>111.64842040816299</c:v>
                </c:pt>
                <c:pt idx="87">
                  <c:v>106.843076075732</c:v>
                </c:pt>
                <c:pt idx="88">
                  <c:v>102.40469520000018</c:v>
                </c:pt>
                <c:pt idx="89">
                  <c:v>103.77982613390891</c:v>
                </c:pt>
                <c:pt idx="90">
                  <c:v>99.113668548387096</c:v>
                </c:pt>
                <c:pt idx="91">
                  <c:v>97.448169230769295</c:v>
                </c:pt>
                <c:pt idx="92">
                  <c:v>95.178235701200848</c:v>
                </c:pt>
                <c:pt idx="93">
                  <c:v>90.562688619057482</c:v>
                </c:pt>
                <c:pt idx="94">
                  <c:v>86.196611353711788</c:v>
                </c:pt>
                <c:pt idx="95">
                  <c:v>82.368516156105684</c:v>
                </c:pt>
                <c:pt idx="96">
                  <c:v>78.927591370558389</c:v>
                </c:pt>
                <c:pt idx="97">
                  <c:v>75.70902024291513</c:v>
                </c:pt>
                <c:pt idx="98">
                  <c:v>72.817927927927897</c:v>
                </c:pt>
                <c:pt idx="99">
                  <c:v>70.268370226537201</c:v>
                </c:pt>
                <c:pt idx="100">
                  <c:v>67.785008461705402</c:v>
                </c:pt>
                <c:pt idx="101">
                  <c:v>66.339513278189003</c:v>
                </c:pt>
                <c:pt idx="102">
                  <c:v>64.299888913185924</c:v>
                </c:pt>
                <c:pt idx="103">
                  <c:v>40.644267515923516</c:v>
                </c:pt>
                <c:pt idx="104">
                  <c:v>36.873418940610001</c:v>
                </c:pt>
                <c:pt idx="105">
                  <c:v>43.515221374045801</c:v>
                </c:pt>
                <c:pt idx="106">
                  <c:v>27.672067758328598</c:v>
                </c:pt>
                <c:pt idx="107">
                  <c:v>54.833999999999996</c:v>
                </c:pt>
                <c:pt idx="108">
                  <c:v>52.995021524663642</c:v>
                </c:pt>
                <c:pt idx="109">
                  <c:v>14.5656684782608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469696"/>
        <c:axId val="195471616"/>
      </c:scatterChart>
      <c:valAx>
        <c:axId val="195469696"/>
        <c:scaling>
          <c:orientation val="minMax"/>
          <c:max val="1.2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i="1" dirty="0" smtClean="0"/>
                  <a:t>V</a:t>
                </a:r>
                <a:r>
                  <a:rPr lang="en-US" i="1" baseline="-25000" dirty="0" smtClean="0"/>
                  <a:t>DDL</a:t>
                </a:r>
                <a:r>
                  <a:rPr lang="en-US" dirty="0" smtClean="0"/>
                  <a:t> </a:t>
                </a:r>
                <a:r>
                  <a:rPr lang="en-US" dirty="0"/>
                  <a:t>(V)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95471616"/>
        <c:crosses val="autoZero"/>
        <c:crossBetween val="midCat"/>
        <c:majorUnit val="0.4"/>
      </c:valAx>
      <c:valAx>
        <c:axId val="1954716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i="1" dirty="0" smtClean="0"/>
                  <a:t>S</a:t>
                </a:r>
                <a:r>
                  <a:rPr lang="en-US" i="1" baseline="-25000" dirty="0" smtClean="0"/>
                  <a:t>u</a:t>
                </a:r>
                <a:r>
                  <a:rPr lang="en-US" dirty="0" smtClean="0"/>
                  <a:t> </a:t>
                </a:r>
                <a:r>
                  <a:rPr lang="en-US" dirty="0"/>
                  <a:t>(</a:t>
                </a:r>
                <a:r>
                  <a:rPr lang="en-US" dirty="0" err="1"/>
                  <a:t>ps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954696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91322302473851"/>
          <c:y val="3.5858600118746572E-2"/>
          <c:w val="0.62326383587316669"/>
          <c:h val="0.81220743347150093"/>
        </c:manualLayout>
      </c:layout>
      <c:scatterChart>
        <c:scatterStyle val="lineMarker"/>
        <c:varyColors val="0"/>
        <c:ser>
          <c:idx val="2"/>
          <c:order val="2"/>
          <c:tx>
            <c:v>Sundararajan and Parhi</c:v>
          </c:tx>
          <c:spPr>
            <a:ln w="28575">
              <a:noFill/>
            </a:ln>
          </c:spPr>
          <c:xVal>
            <c:numRef>
              <c:f>Sheet2!$E$1:$E$10</c:f>
              <c:numCache>
                <c:formatCode>General</c:formatCode>
                <c:ptCount val="10"/>
                <c:pt idx="0">
                  <c:v>160</c:v>
                </c:pt>
                <c:pt idx="1">
                  <c:v>202</c:v>
                </c:pt>
                <c:pt idx="2">
                  <c:v>383</c:v>
                </c:pt>
                <c:pt idx="3">
                  <c:v>546</c:v>
                </c:pt>
                <c:pt idx="4">
                  <c:v>880</c:v>
                </c:pt>
                <c:pt idx="5">
                  <c:v>1211</c:v>
                </c:pt>
                <c:pt idx="6">
                  <c:v>1705</c:v>
                </c:pt>
                <c:pt idx="7">
                  <c:v>2341</c:v>
                </c:pt>
                <c:pt idx="8">
                  <c:v>2416</c:v>
                </c:pt>
                <c:pt idx="9">
                  <c:v>3624</c:v>
                </c:pt>
              </c:numCache>
            </c:numRef>
          </c:xVal>
          <c:yVal>
            <c:numRef>
              <c:f>Sheet2!$F$1:$F$10</c:f>
              <c:numCache>
                <c:formatCode>General</c:formatCode>
                <c:ptCount val="10"/>
                <c:pt idx="0">
                  <c:v>7.83</c:v>
                </c:pt>
                <c:pt idx="1">
                  <c:v>10.1</c:v>
                </c:pt>
                <c:pt idx="2">
                  <c:v>54.4</c:v>
                </c:pt>
                <c:pt idx="3">
                  <c:v>47.2</c:v>
                </c:pt>
                <c:pt idx="4">
                  <c:v>739</c:v>
                </c:pt>
                <c:pt idx="5">
                  <c:v>1229</c:v>
                </c:pt>
                <c:pt idx="6">
                  <c:v>1743</c:v>
                </c:pt>
                <c:pt idx="7">
                  <c:v>4243</c:v>
                </c:pt>
                <c:pt idx="8">
                  <c:v>7736</c:v>
                </c:pt>
                <c:pt idx="9">
                  <c:v>9475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6415488"/>
        <c:axId val="196417408"/>
      </c:scatterChart>
      <c:scatterChart>
        <c:scatterStyle val="smoothMarker"/>
        <c:varyColors val="0"/>
        <c:ser>
          <c:idx val="0"/>
          <c:order val="0"/>
          <c:tx>
            <c:v>Our algorithm</c:v>
          </c:tx>
          <c:spPr>
            <a:ln w="44450"/>
          </c:spPr>
          <c:xVal>
            <c:numRef>
              <c:f>Sheet2!$D$1:$D$10</c:f>
              <c:numCache>
                <c:formatCode>General</c:formatCode>
                <c:ptCount val="10"/>
                <c:pt idx="0">
                  <c:v>154</c:v>
                </c:pt>
                <c:pt idx="1">
                  <c:v>493</c:v>
                </c:pt>
                <c:pt idx="2">
                  <c:v>360</c:v>
                </c:pt>
                <c:pt idx="3">
                  <c:v>469</c:v>
                </c:pt>
                <c:pt idx="4">
                  <c:v>584</c:v>
                </c:pt>
                <c:pt idx="5">
                  <c:v>901</c:v>
                </c:pt>
                <c:pt idx="6">
                  <c:v>1270</c:v>
                </c:pt>
                <c:pt idx="7">
                  <c:v>2077</c:v>
                </c:pt>
                <c:pt idx="8">
                  <c:v>2407</c:v>
                </c:pt>
                <c:pt idx="9">
                  <c:v>2823</c:v>
                </c:pt>
              </c:numCache>
            </c:numRef>
          </c:xVal>
          <c:yVal>
            <c:numRef>
              <c:f>Sheet2!$A$1:$A$10</c:f>
              <c:numCache>
                <c:formatCode>General</c:formatCode>
                <c:ptCount val="10"/>
                <c:pt idx="0">
                  <c:v>1.78</c:v>
                </c:pt>
                <c:pt idx="1">
                  <c:v>9.41</c:v>
                </c:pt>
                <c:pt idx="2">
                  <c:v>5.39</c:v>
                </c:pt>
                <c:pt idx="3">
                  <c:v>8.75</c:v>
                </c:pt>
                <c:pt idx="4">
                  <c:v>11.43</c:v>
                </c:pt>
                <c:pt idx="5">
                  <c:v>23.49</c:v>
                </c:pt>
                <c:pt idx="6">
                  <c:v>45.44</c:v>
                </c:pt>
                <c:pt idx="7">
                  <c:v>109.47</c:v>
                </c:pt>
                <c:pt idx="8">
                  <c:v>154.94</c:v>
                </c:pt>
                <c:pt idx="9">
                  <c:v>191.04</c:v>
                </c:pt>
              </c:numCache>
            </c:numRef>
          </c:yVal>
          <c:smooth val="1"/>
        </c:ser>
        <c:ser>
          <c:idx val="1"/>
          <c:order val="1"/>
          <c:tx>
            <c:v>Kim and Agrawal</c:v>
          </c:tx>
          <c:spPr>
            <a:ln w="44450"/>
          </c:spPr>
          <c:xVal>
            <c:numRef>
              <c:f>Sheet2!$J$1:$J$8</c:f>
              <c:numCache>
                <c:formatCode>General</c:formatCode>
                <c:ptCount val="8"/>
                <c:pt idx="0">
                  <c:v>154</c:v>
                </c:pt>
                <c:pt idx="1">
                  <c:v>493</c:v>
                </c:pt>
                <c:pt idx="2">
                  <c:v>360</c:v>
                </c:pt>
                <c:pt idx="3">
                  <c:v>469</c:v>
                </c:pt>
                <c:pt idx="4">
                  <c:v>584</c:v>
                </c:pt>
                <c:pt idx="5">
                  <c:v>901</c:v>
                </c:pt>
                <c:pt idx="6">
                  <c:v>1270</c:v>
                </c:pt>
                <c:pt idx="7">
                  <c:v>2407</c:v>
                </c:pt>
              </c:numCache>
            </c:numRef>
          </c:xVal>
          <c:yVal>
            <c:numRef>
              <c:f>Sheet2!$I$1:$I$8</c:f>
              <c:numCache>
                <c:formatCode>General</c:formatCode>
                <c:ptCount val="8"/>
                <c:pt idx="0">
                  <c:v>15.8</c:v>
                </c:pt>
                <c:pt idx="1">
                  <c:v>194.4</c:v>
                </c:pt>
                <c:pt idx="2">
                  <c:v>62.1</c:v>
                </c:pt>
                <c:pt idx="3">
                  <c:v>132</c:v>
                </c:pt>
                <c:pt idx="4">
                  <c:v>247.8</c:v>
                </c:pt>
                <c:pt idx="5">
                  <c:v>480.7</c:v>
                </c:pt>
                <c:pt idx="6">
                  <c:v>1244</c:v>
                </c:pt>
                <c:pt idx="7">
                  <c:v>6128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6415488"/>
        <c:axId val="196417408"/>
      </c:scatterChart>
      <c:valAx>
        <c:axId val="196415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gates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96417408"/>
        <c:crosses val="autoZero"/>
        <c:crossBetween val="midCat"/>
      </c:valAx>
      <c:valAx>
        <c:axId val="196417408"/>
        <c:scaling>
          <c:orientation val="minMax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CPU Time (s)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9641548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 b="1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21370490453388"/>
          <c:y val="0.11098034932053831"/>
          <c:w val="0.59916949719520352"/>
          <c:h val="0.66442109349007428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12700"/>
            </c:spPr>
          </c:marker>
          <c:xVal>
            <c:numRef>
              <c:f>'c880_graphs (3)'!$I$2:$I$361</c:f>
              <c:numCache>
                <c:formatCode>General</c:formatCode>
                <c:ptCount val="360"/>
                <c:pt idx="0">
                  <c:v>25.524600000000188</c:v>
                </c:pt>
                <c:pt idx="1">
                  <c:v>35.2646000000002</c:v>
                </c:pt>
                <c:pt idx="2">
                  <c:v>43.962600000000101</c:v>
                </c:pt>
                <c:pt idx="3">
                  <c:v>36.004600000000195</c:v>
                </c:pt>
                <c:pt idx="4">
                  <c:v>36.004600000000195</c:v>
                </c:pt>
                <c:pt idx="5">
                  <c:v>36.004600000000195</c:v>
                </c:pt>
                <c:pt idx="6">
                  <c:v>36.004600000000195</c:v>
                </c:pt>
                <c:pt idx="7">
                  <c:v>25.524600000000188</c:v>
                </c:pt>
                <c:pt idx="8">
                  <c:v>25.524600000000188</c:v>
                </c:pt>
                <c:pt idx="9">
                  <c:v>25.524600000000188</c:v>
                </c:pt>
                <c:pt idx="10">
                  <c:v>25.524600000000287</c:v>
                </c:pt>
                <c:pt idx="11">
                  <c:v>48.192600000000212</c:v>
                </c:pt>
                <c:pt idx="12">
                  <c:v>43.962600000000201</c:v>
                </c:pt>
                <c:pt idx="13">
                  <c:v>36.004600000000195</c:v>
                </c:pt>
                <c:pt idx="14">
                  <c:v>35.2646000000002</c:v>
                </c:pt>
                <c:pt idx="15">
                  <c:v>35.2646000000002</c:v>
                </c:pt>
                <c:pt idx="16">
                  <c:v>95.182600000000079</c:v>
                </c:pt>
                <c:pt idx="17">
                  <c:v>95.182600000000079</c:v>
                </c:pt>
                <c:pt idx="18">
                  <c:v>285.74459999999999</c:v>
                </c:pt>
                <c:pt idx="19">
                  <c:v>476.92459999999943</c:v>
                </c:pt>
                <c:pt idx="20">
                  <c:v>285.74459999999999</c:v>
                </c:pt>
                <c:pt idx="21">
                  <c:v>292.65459999999996</c:v>
                </c:pt>
                <c:pt idx="22">
                  <c:v>95.182600000000079</c:v>
                </c:pt>
                <c:pt idx="23">
                  <c:v>339.00459999999993</c:v>
                </c:pt>
                <c:pt idx="24">
                  <c:v>95.182600000000079</c:v>
                </c:pt>
                <c:pt idx="25">
                  <c:v>95.182600000000079</c:v>
                </c:pt>
                <c:pt idx="26">
                  <c:v>95.182600000000079</c:v>
                </c:pt>
                <c:pt idx="27">
                  <c:v>108.71460000000013</c:v>
                </c:pt>
                <c:pt idx="28">
                  <c:v>237.29260000000002</c:v>
                </c:pt>
                <c:pt idx="29">
                  <c:v>237.29260000000002</c:v>
                </c:pt>
                <c:pt idx="30">
                  <c:v>326.59460000000001</c:v>
                </c:pt>
                <c:pt idx="31">
                  <c:v>60.444600000000094</c:v>
                </c:pt>
                <c:pt idx="32">
                  <c:v>60.444600000000001</c:v>
                </c:pt>
                <c:pt idx="33">
                  <c:v>60.444600000000001</c:v>
                </c:pt>
                <c:pt idx="34">
                  <c:v>60.444600000000094</c:v>
                </c:pt>
                <c:pt idx="35">
                  <c:v>69.986599999999996</c:v>
                </c:pt>
                <c:pt idx="36">
                  <c:v>248.39459999999997</c:v>
                </c:pt>
                <c:pt idx="37">
                  <c:v>60.444600000000094</c:v>
                </c:pt>
                <c:pt idx="38">
                  <c:v>60.444600000000094</c:v>
                </c:pt>
                <c:pt idx="39">
                  <c:v>296.37459999999999</c:v>
                </c:pt>
                <c:pt idx="40">
                  <c:v>296.37459999999999</c:v>
                </c:pt>
                <c:pt idx="41">
                  <c:v>286.15660000000008</c:v>
                </c:pt>
                <c:pt idx="42">
                  <c:v>248.39459999999997</c:v>
                </c:pt>
                <c:pt idx="43">
                  <c:v>503.8066</c:v>
                </c:pt>
                <c:pt idx="44">
                  <c:v>324.47659999999928</c:v>
                </c:pt>
                <c:pt idx="45">
                  <c:v>360.46659999999923</c:v>
                </c:pt>
                <c:pt idx="46">
                  <c:v>324.47659999999928</c:v>
                </c:pt>
                <c:pt idx="47">
                  <c:v>25.524600000000188</c:v>
                </c:pt>
                <c:pt idx="48">
                  <c:v>25.524600000000099</c:v>
                </c:pt>
                <c:pt idx="49">
                  <c:v>25.524600000000099</c:v>
                </c:pt>
                <c:pt idx="50">
                  <c:v>25.524600000000099</c:v>
                </c:pt>
                <c:pt idx="51">
                  <c:v>35.066600000000008</c:v>
                </c:pt>
                <c:pt idx="52">
                  <c:v>248.39459999999997</c:v>
                </c:pt>
                <c:pt idx="53">
                  <c:v>25.524600000000099</c:v>
                </c:pt>
                <c:pt idx="54">
                  <c:v>25.524600000000099</c:v>
                </c:pt>
                <c:pt idx="55">
                  <c:v>296.37459999999999</c:v>
                </c:pt>
                <c:pt idx="56">
                  <c:v>296.37459999999999</c:v>
                </c:pt>
                <c:pt idx="57">
                  <c:v>286.15660000000008</c:v>
                </c:pt>
                <c:pt idx="58">
                  <c:v>248.39459999999997</c:v>
                </c:pt>
                <c:pt idx="59">
                  <c:v>503.8066</c:v>
                </c:pt>
                <c:pt idx="60">
                  <c:v>324.47659999999928</c:v>
                </c:pt>
                <c:pt idx="61">
                  <c:v>360.46659999999923</c:v>
                </c:pt>
                <c:pt idx="62">
                  <c:v>324.47659999999928</c:v>
                </c:pt>
                <c:pt idx="63">
                  <c:v>90.126600000000082</c:v>
                </c:pt>
                <c:pt idx="64">
                  <c:v>90.126600000000082</c:v>
                </c:pt>
                <c:pt idx="65">
                  <c:v>25.524600000000099</c:v>
                </c:pt>
                <c:pt idx="66">
                  <c:v>25.524600000000099</c:v>
                </c:pt>
                <c:pt idx="67">
                  <c:v>235.04459999999995</c:v>
                </c:pt>
                <c:pt idx="68">
                  <c:v>235.04459999999995</c:v>
                </c:pt>
                <c:pt idx="69">
                  <c:v>25.524600000000099</c:v>
                </c:pt>
                <c:pt idx="70">
                  <c:v>25.524600000000099</c:v>
                </c:pt>
                <c:pt idx="71">
                  <c:v>189.2045999999998</c:v>
                </c:pt>
                <c:pt idx="72">
                  <c:v>189.2045999999998</c:v>
                </c:pt>
                <c:pt idx="73">
                  <c:v>25.524600000000099</c:v>
                </c:pt>
                <c:pt idx="74">
                  <c:v>25.524600000000099</c:v>
                </c:pt>
                <c:pt idx="75">
                  <c:v>216.3246</c:v>
                </c:pt>
                <c:pt idx="76">
                  <c:v>189.2045999999998</c:v>
                </c:pt>
                <c:pt idx="77">
                  <c:v>192.50459999999998</c:v>
                </c:pt>
                <c:pt idx="78">
                  <c:v>202.57459999999998</c:v>
                </c:pt>
                <c:pt idx="79">
                  <c:v>266.71260000000001</c:v>
                </c:pt>
                <c:pt idx="80">
                  <c:v>189.2045999999998</c:v>
                </c:pt>
                <c:pt idx="81">
                  <c:v>297.58459999999963</c:v>
                </c:pt>
                <c:pt idx="82">
                  <c:v>255.94459999999998</c:v>
                </c:pt>
                <c:pt idx="83">
                  <c:v>235.04459999999995</c:v>
                </c:pt>
                <c:pt idx="84">
                  <c:v>238.34459999999999</c:v>
                </c:pt>
                <c:pt idx="85">
                  <c:v>248.41459999999998</c:v>
                </c:pt>
                <c:pt idx="86">
                  <c:v>312.55260000000038</c:v>
                </c:pt>
                <c:pt idx="87">
                  <c:v>235.04459999999995</c:v>
                </c:pt>
                <c:pt idx="88">
                  <c:v>343.4246</c:v>
                </c:pt>
                <c:pt idx="89">
                  <c:v>248.39459999999997</c:v>
                </c:pt>
                <c:pt idx="90">
                  <c:v>248.39459999999997</c:v>
                </c:pt>
                <c:pt idx="91">
                  <c:v>255.94459999999998</c:v>
                </c:pt>
                <c:pt idx="92">
                  <c:v>248.39459999999997</c:v>
                </c:pt>
                <c:pt idx="93">
                  <c:v>251.69459999999998</c:v>
                </c:pt>
                <c:pt idx="94">
                  <c:v>261.76460000000031</c:v>
                </c:pt>
                <c:pt idx="95">
                  <c:v>325.90260000000001</c:v>
                </c:pt>
                <c:pt idx="96">
                  <c:v>248.39459999999997</c:v>
                </c:pt>
                <c:pt idx="97">
                  <c:v>356.77460000000002</c:v>
                </c:pt>
                <c:pt idx="98">
                  <c:v>130.28459999999998</c:v>
                </c:pt>
                <c:pt idx="99">
                  <c:v>130.28459999999998</c:v>
                </c:pt>
                <c:pt idx="100">
                  <c:v>130.28459999999998</c:v>
                </c:pt>
                <c:pt idx="101">
                  <c:v>130.28459999999998</c:v>
                </c:pt>
                <c:pt idx="102">
                  <c:v>130.28459999999998</c:v>
                </c:pt>
                <c:pt idx="103">
                  <c:v>130.28459999999998</c:v>
                </c:pt>
                <c:pt idx="104">
                  <c:v>139.82660000000001</c:v>
                </c:pt>
                <c:pt idx="105">
                  <c:v>25.524600000000099</c:v>
                </c:pt>
                <c:pt idx="106">
                  <c:v>25.524600000000099</c:v>
                </c:pt>
                <c:pt idx="107">
                  <c:v>269.2466</c:v>
                </c:pt>
                <c:pt idx="108">
                  <c:v>250.38660000000004</c:v>
                </c:pt>
                <c:pt idx="109">
                  <c:v>250.38660000000004</c:v>
                </c:pt>
                <c:pt idx="110">
                  <c:v>165.2045999999998</c:v>
                </c:pt>
                <c:pt idx="111">
                  <c:v>315.27660000000003</c:v>
                </c:pt>
                <c:pt idx="112">
                  <c:v>186.10459999999998</c:v>
                </c:pt>
                <c:pt idx="113">
                  <c:v>472.93459999999936</c:v>
                </c:pt>
                <c:pt idx="114">
                  <c:v>503.8066</c:v>
                </c:pt>
                <c:pt idx="115">
                  <c:v>324.47659999999928</c:v>
                </c:pt>
                <c:pt idx="116">
                  <c:v>360.46659999999923</c:v>
                </c:pt>
                <c:pt idx="117">
                  <c:v>324.47659999999928</c:v>
                </c:pt>
                <c:pt idx="118">
                  <c:v>165.2045999999998</c:v>
                </c:pt>
                <c:pt idx="119">
                  <c:v>165.2045999999998</c:v>
                </c:pt>
                <c:pt idx="120">
                  <c:v>168.50459999999998</c:v>
                </c:pt>
                <c:pt idx="121">
                  <c:v>178.57459999999998</c:v>
                </c:pt>
                <c:pt idx="122">
                  <c:v>178.57459999999998</c:v>
                </c:pt>
                <c:pt idx="123">
                  <c:v>242.71259999999998</c:v>
                </c:pt>
                <c:pt idx="124">
                  <c:v>168.50459999999998</c:v>
                </c:pt>
                <c:pt idx="125">
                  <c:v>165.2045999999998</c:v>
                </c:pt>
                <c:pt idx="126">
                  <c:v>273.58460000000002</c:v>
                </c:pt>
                <c:pt idx="127">
                  <c:v>236.56459999999998</c:v>
                </c:pt>
                <c:pt idx="128">
                  <c:v>288.03659999999928</c:v>
                </c:pt>
                <c:pt idx="129">
                  <c:v>473.11659999999949</c:v>
                </c:pt>
                <c:pt idx="130">
                  <c:v>473.11659999999949</c:v>
                </c:pt>
                <c:pt idx="131">
                  <c:v>473.11659999999949</c:v>
                </c:pt>
                <c:pt idx="132">
                  <c:v>288.03659999999928</c:v>
                </c:pt>
                <c:pt idx="133">
                  <c:v>288.03659999999928</c:v>
                </c:pt>
                <c:pt idx="134">
                  <c:v>292.89459999999963</c:v>
                </c:pt>
                <c:pt idx="135">
                  <c:v>292.89459999999963</c:v>
                </c:pt>
                <c:pt idx="136">
                  <c:v>365.88660000000004</c:v>
                </c:pt>
                <c:pt idx="137">
                  <c:v>236.56459999999998</c:v>
                </c:pt>
                <c:pt idx="138">
                  <c:v>324.47659999999928</c:v>
                </c:pt>
                <c:pt idx="139">
                  <c:v>236.56459999999998</c:v>
                </c:pt>
                <c:pt idx="140">
                  <c:v>236.56459999999998</c:v>
                </c:pt>
                <c:pt idx="141">
                  <c:v>236.56459999999998</c:v>
                </c:pt>
                <c:pt idx="142">
                  <c:v>236.56459999999998</c:v>
                </c:pt>
                <c:pt idx="143">
                  <c:v>246.10659999999999</c:v>
                </c:pt>
                <c:pt idx="144">
                  <c:v>249.91459999999998</c:v>
                </c:pt>
                <c:pt idx="145">
                  <c:v>249.91459999999998</c:v>
                </c:pt>
                <c:pt idx="146">
                  <c:v>472.93459999999936</c:v>
                </c:pt>
                <c:pt idx="147">
                  <c:v>196.13459999999998</c:v>
                </c:pt>
                <c:pt idx="148">
                  <c:v>196.13459999999998</c:v>
                </c:pt>
                <c:pt idx="149">
                  <c:v>264.15660000000008</c:v>
                </c:pt>
                <c:pt idx="150">
                  <c:v>264.15660000000008</c:v>
                </c:pt>
                <c:pt idx="151">
                  <c:v>322.78659999999917</c:v>
                </c:pt>
                <c:pt idx="152">
                  <c:v>196.13459999999998</c:v>
                </c:pt>
                <c:pt idx="153">
                  <c:v>196.13459999999998</c:v>
                </c:pt>
                <c:pt idx="154">
                  <c:v>196.13459999999998</c:v>
                </c:pt>
                <c:pt idx="155">
                  <c:v>196.13459999999998</c:v>
                </c:pt>
                <c:pt idx="156">
                  <c:v>209.66659999999999</c:v>
                </c:pt>
                <c:pt idx="157">
                  <c:v>231.76459999999992</c:v>
                </c:pt>
                <c:pt idx="158">
                  <c:v>293.66659999999956</c:v>
                </c:pt>
                <c:pt idx="159">
                  <c:v>231.76459999999992</c:v>
                </c:pt>
                <c:pt idx="160">
                  <c:v>503.8066</c:v>
                </c:pt>
                <c:pt idx="161">
                  <c:v>360.46659999999923</c:v>
                </c:pt>
                <c:pt idx="162">
                  <c:v>470.10660000000001</c:v>
                </c:pt>
                <c:pt idx="163">
                  <c:v>360.46659999999923</c:v>
                </c:pt>
                <c:pt idx="164">
                  <c:v>165.2045999999998</c:v>
                </c:pt>
                <c:pt idx="165">
                  <c:v>165.2045999999998</c:v>
                </c:pt>
                <c:pt idx="166">
                  <c:v>165.2045999999998</c:v>
                </c:pt>
                <c:pt idx="167">
                  <c:v>165.2045999999998</c:v>
                </c:pt>
                <c:pt idx="168">
                  <c:v>165.2045999999998</c:v>
                </c:pt>
                <c:pt idx="169">
                  <c:v>165.2045999999998</c:v>
                </c:pt>
                <c:pt idx="170">
                  <c:v>174.74659999999992</c:v>
                </c:pt>
                <c:pt idx="171">
                  <c:v>25.524600000000099</c:v>
                </c:pt>
                <c:pt idx="172">
                  <c:v>25.524600000000099</c:v>
                </c:pt>
                <c:pt idx="173">
                  <c:v>87.272600000000182</c:v>
                </c:pt>
                <c:pt idx="174">
                  <c:v>87.272600000000182</c:v>
                </c:pt>
                <c:pt idx="175">
                  <c:v>25.524600000000099</c:v>
                </c:pt>
                <c:pt idx="176">
                  <c:v>25.524600000000099</c:v>
                </c:pt>
                <c:pt idx="177">
                  <c:v>55.6246000000001</c:v>
                </c:pt>
                <c:pt idx="178">
                  <c:v>55.6246000000002</c:v>
                </c:pt>
                <c:pt idx="179">
                  <c:v>25.524600000000099</c:v>
                </c:pt>
                <c:pt idx="180">
                  <c:v>25.524600000000099</c:v>
                </c:pt>
                <c:pt idx="181">
                  <c:v>77.864600000000223</c:v>
                </c:pt>
                <c:pt idx="182">
                  <c:v>55.6246000000002</c:v>
                </c:pt>
                <c:pt idx="183">
                  <c:v>55.6246000000002</c:v>
                </c:pt>
                <c:pt idx="184">
                  <c:v>80.284600000000225</c:v>
                </c:pt>
                <c:pt idx="185">
                  <c:v>116.38459999999999</c:v>
                </c:pt>
                <c:pt idx="186">
                  <c:v>87.272600000000182</c:v>
                </c:pt>
                <c:pt idx="187">
                  <c:v>87.272600000000182</c:v>
                </c:pt>
                <c:pt idx="188">
                  <c:v>111.93259999999999</c:v>
                </c:pt>
                <c:pt idx="189">
                  <c:v>248.39459999999997</c:v>
                </c:pt>
                <c:pt idx="190">
                  <c:v>296.37459999999999</c:v>
                </c:pt>
                <c:pt idx="191">
                  <c:v>296.37459999999999</c:v>
                </c:pt>
                <c:pt idx="192">
                  <c:v>286.15660000000008</c:v>
                </c:pt>
                <c:pt idx="193">
                  <c:v>248.39459999999997</c:v>
                </c:pt>
                <c:pt idx="194">
                  <c:v>130.28459999999998</c:v>
                </c:pt>
                <c:pt idx="195">
                  <c:v>151.18460000000002</c:v>
                </c:pt>
                <c:pt idx="196">
                  <c:v>466.56660000000005</c:v>
                </c:pt>
                <c:pt idx="197">
                  <c:v>503.8066</c:v>
                </c:pt>
                <c:pt idx="198">
                  <c:v>324.47659999999928</c:v>
                </c:pt>
                <c:pt idx="199">
                  <c:v>360.46659999999923</c:v>
                </c:pt>
                <c:pt idx="200">
                  <c:v>324.47659999999928</c:v>
                </c:pt>
                <c:pt idx="201">
                  <c:v>130.28459999999998</c:v>
                </c:pt>
                <c:pt idx="202">
                  <c:v>130.28459999999998</c:v>
                </c:pt>
                <c:pt idx="203">
                  <c:v>130.28459999999998</c:v>
                </c:pt>
                <c:pt idx="204">
                  <c:v>154.94459999999998</c:v>
                </c:pt>
                <c:pt idx="205">
                  <c:v>242.54659999999998</c:v>
                </c:pt>
                <c:pt idx="206">
                  <c:v>242.54659999999998</c:v>
                </c:pt>
                <c:pt idx="207">
                  <c:v>269.2466</c:v>
                </c:pt>
                <c:pt idx="208">
                  <c:v>335.19659999999948</c:v>
                </c:pt>
                <c:pt idx="209">
                  <c:v>335.19659999999948</c:v>
                </c:pt>
                <c:pt idx="210">
                  <c:v>335.19659999999948</c:v>
                </c:pt>
                <c:pt idx="211">
                  <c:v>335.19659999999948</c:v>
                </c:pt>
                <c:pt idx="212">
                  <c:v>381.13659999999948</c:v>
                </c:pt>
                <c:pt idx="213">
                  <c:v>269.2466</c:v>
                </c:pt>
                <c:pt idx="214">
                  <c:v>242.54659999999998</c:v>
                </c:pt>
                <c:pt idx="215">
                  <c:v>242.54659999999998</c:v>
                </c:pt>
                <c:pt idx="216">
                  <c:v>242.54659999999998</c:v>
                </c:pt>
                <c:pt idx="217">
                  <c:v>254.91659999999999</c:v>
                </c:pt>
                <c:pt idx="218">
                  <c:v>242.54659999999998</c:v>
                </c:pt>
                <c:pt idx="219">
                  <c:v>436.87459999999999</c:v>
                </c:pt>
                <c:pt idx="220">
                  <c:v>242.54659999999998</c:v>
                </c:pt>
                <c:pt idx="221">
                  <c:v>242.54659999999998</c:v>
                </c:pt>
                <c:pt idx="222">
                  <c:v>25.524600000000099</c:v>
                </c:pt>
                <c:pt idx="223">
                  <c:v>296.37459999999999</c:v>
                </c:pt>
                <c:pt idx="224">
                  <c:v>296.37459999999999</c:v>
                </c:pt>
                <c:pt idx="225">
                  <c:v>46.424600000000105</c:v>
                </c:pt>
                <c:pt idx="226">
                  <c:v>503.8066</c:v>
                </c:pt>
                <c:pt idx="227">
                  <c:v>324.47659999999928</c:v>
                </c:pt>
                <c:pt idx="228">
                  <c:v>470.10660000000001</c:v>
                </c:pt>
                <c:pt idx="229">
                  <c:v>470.10660000000001</c:v>
                </c:pt>
                <c:pt idx="230">
                  <c:v>324.47659999999928</c:v>
                </c:pt>
                <c:pt idx="231">
                  <c:v>456.2466</c:v>
                </c:pt>
                <c:pt idx="232">
                  <c:v>25.524600000000188</c:v>
                </c:pt>
                <c:pt idx="233">
                  <c:v>25.524600000000188</c:v>
                </c:pt>
                <c:pt idx="234">
                  <c:v>25.524600000000099</c:v>
                </c:pt>
                <c:pt idx="235">
                  <c:v>47.522600000000203</c:v>
                </c:pt>
                <c:pt idx="236">
                  <c:v>47.522600000000203</c:v>
                </c:pt>
                <c:pt idx="237">
                  <c:v>47.522600000000203</c:v>
                </c:pt>
                <c:pt idx="238">
                  <c:v>65.870600000000081</c:v>
                </c:pt>
                <c:pt idx="239">
                  <c:v>65.870600000000209</c:v>
                </c:pt>
                <c:pt idx="240">
                  <c:v>47.522600000000203</c:v>
                </c:pt>
                <c:pt idx="241">
                  <c:v>50.184600000000096</c:v>
                </c:pt>
                <c:pt idx="242">
                  <c:v>50.184600000000295</c:v>
                </c:pt>
                <c:pt idx="243">
                  <c:v>50.184600000000096</c:v>
                </c:pt>
                <c:pt idx="244">
                  <c:v>368.30259999999993</c:v>
                </c:pt>
                <c:pt idx="245">
                  <c:v>373.85460000000046</c:v>
                </c:pt>
                <c:pt idx="246">
                  <c:v>368.30259999999993</c:v>
                </c:pt>
                <c:pt idx="247">
                  <c:v>368.30259999999993</c:v>
                </c:pt>
                <c:pt idx="248">
                  <c:v>399.4726</c:v>
                </c:pt>
                <c:pt idx="249">
                  <c:v>399.4726</c:v>
                </c:pt>
                <c:pt idx="250">
                  <c:v>399.4726</c:v>
                </c:pt>
                <c:pt idx="251">
                  <c:v>413.00459999999993</c:v>
                </c:pt>
                <c:pt idx="252">
                  <c:v>399.4726</c:v>
                </c:pt>
                <c:pt idx="253">
                  <c:v>402.30059999999969</c:v>
                </c:pt>
                <c:pt idx="254">
                  <c:v>402.30059999999969</c:v>
                </c:pt>
                <c:pt idx="255">
                  <c:v>399.4726</c:v>
                </c:pt>
                <c:pt idx="256">
                  <c:v>171.15459999999999</c:v>
                </c:pt>
                <c:pt idx="257">
                  <c:v>406.14260000000053</c:v>
                </c:pt>
                <c:pt idx="258">
                  <c:v>406.14260000000053</c:v>
                </c:pt>
                <c:pt idx="259">
                  <c:v>377.13459999999969</c:v>
                </c:pt>
                <c:pt idx="260">
                  <c:v>409.68259999999964</c:v>
                </c:pt>
                <c:pt idx="261">
                  <c:v>201.25459999999998</c:v>
                </c:pt>
                <c:pt idx="262">
                  <c:v>368.30259999999993</c:v>
                </c:pt>
                <c:pt idx="263">
                  <c:v>373.85460000000046</c:v>
                </c:pt>
                <c:pt idx="264">
                  <c:v>368.30259999999993</c:v>
                </c:pt>
                <c:pt idx="265">
                  <c:v>368.30259999999993</c:v>
                </c:pt>
                <c:pt idx="266">
                  <c:v>368.30259999999993</c:v>
                </c:pt>
                <c:pt idx="267">
                  <c:v>368.30259999999993</c:v>
                </c:pt>
                <c:pt idx="268">
                  <c:v>368.30259999999993</c:v>
                </c:pt>
                <c:pt idx="269">
                  <c:v>368.30259999999993</c:v>
                </c:pt>
                <c:pt idx="270">
                  <c:v>368.30259999999993</c:v>
                </c:pt>
                <c:pt idx="271">
                  <c:v>374.67059999999969</c:v>
                </c:pt>
                <c:pt idx="272">
                  <c:v>374.67059999999969</c:v>
                </c:pt>
                <c:pt idx="273">
                  <c:v>368.30259999999993</c:v>
                </c:pt>
                <c:pt idx="274">
                  <c:v>307.2946</c:v>
                </c:pt>
                <c:pt idx="275">
                  <c:v>368.30259999999993</c:v>
                </c:pt>
                <c:pt idx="276">
                  <c:v>272.37459999999999</c:v>
                </c:pt>
                <c:pt idx="277">
                  <c:v>371.84260000000046</c:v>
                </c:pt>
                <c:pt idx="278">
                  <c:v>371.84260000000046</c:v>
                </c:pt>
                <c:pt idx="279">
                  <c:v>403.9126</c:v>
                </c:pt>
                <c:pt idx="280">
                  <c:v>407.45259999999956</c:v>
                </c:pt>
                <c:pt idx="281">
                  <c:v>403.9126</c:v>
                </c:pt>
                <c:pt idx="282">
                  <c:v>390.4846</c:v>
                </c:pt>
                <c:pt idx="283">
                  <c:v>322.99060000000003</c:v>
                </c:pt>
                <c:pt idx="284">
                  <c:v>322.99060000000003</c:v>
                </c:pt>
                <c:pt idx="285">
                  <c:v>322.99060000000003</c:v>
                </c:pt>
                <c:pt idx="286">
                  <c:v>336.52260000000001</c:v>
                </c:pt>
                <c:pt idx="287">
                  <c:v>393.92059999999924</c:v>
                </c:pt>
                <c:pt idx="288">
                  <c:v>393.92059999999924</c:v>
                </c:pt>
                <c:pt idx="289">
                  <c:v>393.92059999999924</c:v>
                </c:pt>
                <c:pt idx="290">
                  <c:v>399.4726</c:v>
                </c:pt>
                <c:pt idx="291">
                  <c:v>393.92059999999924</c:v>
                </c:pt>
                <c:pt idx="292">
                  <c:v>393.92059999999924</c:v>
                </c:pt>
                <c:pt idx="293">
                  <c:v>393.92059999999924</c:v>
                </c:pt>
                <c:pt idx="294">
                  <c:v>407.45259999999956</c:v>
                </c:pt>
                <c:pt idx="295">
                  <c:v>393.92059999999924</c:v>
                </c:pt>
                <c:pt idx="296">
                  <c:v>397.24260000000032</c:v>
                </c:pt>
                <c:pt idx="297">
                  <c:v>400.07059999999956</c:v>
                </c:pt>
                <c:pt idx="298">
                  <c:v>400.07059999999956</c:v>
                </c:pt>
                <c:pt idx="299">
                  <c:v>397.24260000000032</c:v>
                </c:pt>
                <c:pt idx="300">
                  <c:v>397.24260000000032</c:v>
                </c:pt>
                <c:pt idx="301">
                  <c:v>322.99060000000003</c:v>
                </c:pt>
                <c:pt idx="302">
                  <c:v>322.99060000000003</c:v>
                </c:pt>
                <c:pt idx="303">
                  <c:v>322.99060000000003</c:v>
                </c:pt>
                <c:pt idx="304">
                  <c:v>336.52260000000001</c:v>
                </c:pt>
                <c:pt idx="305">
                  <c:v>399.4726</c:v>
                </c:pt>
                <c:pt idx="306">
                  <c:v>402.30059999999969</c:v>
                </c:pt>
                <c:pt idx="307">
                  <c:v>402.30059999999969</c:v>
                </c:pt>
                <c:pt idx="308">
                  <c:v>399.4726</c:v>
                </c:pt>
                <c:pt idx="309">
                  <c:v>399.4726</c:v>
                </c:pt>
                <c:pt idx="310">
                  <c:v>322.99060000000003</c:v>
                </c:pt>
                <c:pt idx="311">
                  <c:v>322.99060000000003</c:v>
                </c:pt>
                <c:pt idx="312">
                  <c:v>332.5326</c:v>
                </c:pt>
                <c:pt idx="313">
                  <c:v>395.56060000000002</c:v>
                </c:pt>
                <c:pt idx="314">
                  <c:v>322.99060000000003</c:v>
                </c:pt>
                <c:pt idx="315">
                  <c:v>322.99060000000003</c:v>
                </c:pt>
                <c:pt idx="316">
                  <c:v>322.99060000000003</c:v>
                </c:pt>
                <c:pt idx="317">
                  <c:v>322.99060000000003</c:v>
                </c:pt>
                <c:pt idx="318">
                  <c:v>355.91860000000003</c:v>
                </c:pt>
                <c:pt idx="319">
                  <c:v>322.99060000000003</c:v>
                </c:pt>
                <c:pt idx="320">
                  <c:v>330.8306</c:v>
                </c:pt>
                <c:pt idx="321">
                  <c:v>325.8186</c:v>
                </c:pt>
                <c:pt idx="322">
                  <c:v>325.8186</c:v>
                </c:pt>
                <c:pt idx="323">
                  <c:v>322.99060000000003</c:v>
                </c:pt>
                <c:pt idx="324">
                  <c:v>322.99060000000003</c:v>
                </c:pt>
                <c:pt idx="325">
                  <c:v>495.70659999999924</c:v>
                </c:pt>
                <c:pt idx="326">
                  <c:v>509.13459999999969</c:v>
                </c:pt>
                <c:pt idx="327">
                  <c:v>438.7826</c:v>
                </c:pt>
                <c:pt idx="328">
                  <c:v>438.7826</c:v>
                </c:pt>
                <c:pt idx="329">
                  <c:v>438.7826</c:v>
                </c:pt>
                <c:pt idx="330">
                  <c:v>459.38659999999948</c:v>
                </c:pt>
                <c:pt idx="331">
                  <c:v>335.19659999999948</c:v>
                </c:pt>
                <c:pt idx="332">
                  <c:v>335.19659999999948</c:v>
                </c:pt>
                <c:pt idx="333">
                  <c:v>335.19659999999948</c:v>
                </c:pt>
                <c:pt idx="334">
                  <c:v>339.00459999999993</c:v>
                </c:pt>
                <c:pt idx="335">
                  <c:v>509.13459999999969</c:v>
                </c:pt>
                <c:pt idx="336">
                  <c:v>468.54460000000051</c:v>
                </c:pt>
                <c:pt idx="337">
                  <c:v>495.70659999999924</c:v>
                </c:pt>
                <c:pt idx="338">
                  <c:v>509.13459999999969</c:v>
                </c:pt>
                <c:pt idx="339">
                  <c:v>495.70659999999924</c:v>
                </c:pt>
                <c:pt idx="340">
                  <c:v>517.15659999999946</c:v>
                </c:pt>
                <c:pt idx="341">
                  <c:v>517.15659999999946</c:v>
                </c:pt>
                <c:pt idx="342">
                  <c:v>517.15659999999946</c:v>
                </c:pt>
                <c:pt idx="343">
                  <c:v>468.54460000000051</c:v>
                </c:pt>
                <c:pt idx="344">
                  <c:v>468.54460000000051</c:v>
                </c:pt>
                <c:pt idx="345">
                  <c:v>468.54460000000051</c:v>
                </c:pt>
                <c:pt idx="346">
                  <c:v>468.54460000000051</c:v>
                </c:pt>
                <c:pt idx="347">
                  <c:v>468.54460000000051</c:v>
                </c:pt>
                <c:pt idx="348">
                  <c:v>505.32659999999936</c:v>
                </c:pt>
                <c:pt idx="349">
                  <c:v>505.32659999999936</c:v>
                </c:pt>
                <c:pt idx="350">
                  <c:v>505.32659999999936</c:v>
                </c:pt>
                <c:pt idx="351">
                  <c:v>513.12459999999999</c:v>
                </c:pt>
                <c:pt idx="352">
                  <c:v>513.12459999999999</c:v>
                </c:pt>
                <c:pt idx="353">
                  <c:v>489.22460000000001</c:v>
                </c:pt>
                <c:pt idx="354">
                  <c:v>489.22460000000001</c:v>
                </c:pt>
                <c:pt idx="355">
                  <c:v>505.32659999999936</c:v>
                </c:pt>
                <c:pt idx="356">
                  <c:v>505.32659999999936</c:v>
                </c:pt>
                <c:pt idx="357">
                  <c:v>509.13459999999969</c:v>
                </c:pt>
                <c:pt idx="358">
                  <c:v>505.32659999999936</c:v>
                </c:pt>
                <c:pt idx="359">
                  <c:v>505.32659999999936</c:v>
                </c:pt>
              </c:numCache>
            </c:numRef>
          </c:xVal>
          <c:yVal>
            <c:numRef>
              <c:f>'c880_graphs (3)'!$G$2:$G$361</c:f>
              <c:numCache>
                <c:formatCode>0.00</c:formatCode>
                <c:ptCount val="360"/>
                <c:pt idx="0">
                  <c:v>51.540000000000006</c:v>
                </c:pt>
                <c:pt idx="1">
                  <c:v>30.07</c:v>
                </c:pt>
                <c:pt idx="2">
                  <c:v>10.297999999999998</c:v>
                </c:pt>
                <c:pt idx="3">
                  <c:v>19.189999999999987</c:v>
                </c:pt>
                <c:pt idx="4">
                  <c:v>19.189999999999987</c:v>
                </c:pt>
                <c:pt idx="5">
                  <c:v>14.64</c:v>
                </c:pt>
                <c:pt idx="6">
                  <c:v>19.189999999999987</c:v>
                </c:pt>
                <c:pt idx="7">
                  <c:v>30.07</c:v>
                </c:pt>
                <c:pt idx="8">
                  <c:v>33.650000000000006</c:v>
                </c:pt>
                <c:pt idx="9">
                  <c:v>19.189999999999987</c:v>
                </c:pt>
                <c:pt idx="10">
                  <c:v>30.07</c:v>
                </c:pt>
                <c:pt idx="11">
                  <c:v>10.297999999999998</c:v>
                </c:pt>
                <c:pt idx="12">
                  <c:v>29.639999999999993</c:v>
                </c:pt>
                <c:pt idx="13">
                  <c:v>14.64</c:v>
                </c:pt>
                <c:pt idx="14">
                  <c:v>19.010000000000005</c:v>
                </c:pt>
                <c:pt idx="15">
                  <c:v>35.01</c:v>
                </c:pt>
                <c:pt idx="16">
                  <c:v>10.297999999999998</c:v>
                </c:pt>
                <c:pt idx="17">
                  <c:v>33.650000000000006</c:v>
                </c:pt>
                <c:pt idx="18">
                  <c:v>30.07</c:v>
                </c:pt>
                <c:pt idx="19">
                  <c:v>19.189999999999987</c:v>
                </c:pt>
                <c:pt idx="20">
                  <c:v>30.07</c:v>
                </c:pt>
                <c:pt idx="21">
                  <c:v>19.189999999999987</c:v>
                </c:pt>
                <c:pt idx="22">
                  <c:v>30.07</c:v>
                </c:pt>
                <c:pt idx="23">
                  <c:v>19.189999999999987</c:v>
                </c:pt>
                <c:pt idx="24">
                  <c:v>30.07</c:v>
                </c:pt>
                <c:pt idx="25">
                  <c:v>10.297999999999998</c:v>
                </c:pt>
                <c:pt idx="26">
                  <c:v>33.650000000000006</c:v>
                </c:pt>
                <c:pt idx="27">
                  <c:v>19.189999999999987</c:v>
                </c:pt>
                <c:pt idx="28">
                  <c:v>44.02000000000001</c:v>
                </c:pt>
                <c:pt idx="29">
                  <c:v>14.64</c:v>
                </c:pt>
                <c:pt idx="30">
                  <c:v>19.189999999999987</c:v>
                </c:pt>
                <c:pt idx="31">
                  <c:v>30.07</c:v>
                </c:pt>
                <c:pt idx="32">
                  <c:v>33.650000000000006</c:v>
                </c:pt>
                <c:pt idx="33">
                  <c:v>19.189999999999987</c:v>
                </c:pt>
                <c:pt idx="34">
                  <c:v>30.07</c:v>
                </c:pt>
                <c:pt idx="35">
                  <c:v>19.189999999999987</c:v>
                </c:pt>
                <c:pt idx="36">
                  <c:v>10.297999999999998</c:v>
                </c:pt>
                <c:pt idx="37">
                  <c:v>19.189999999999987</c:v>
                </c:pt>
                <c:pt idx="38">
                  <c:v>10.297999999999998</c:v>
                </c:pt>
                <c:pt idx="39">
                  <c:v>19.189999999999987</c:v>
                </c:pt>
                <c:pt idx="40">
                  <c:v>10.297999999999998</c:v>
                </c:pt>
                <c:pt idx="41">
                  <c:v>33.650000000000006</c:v>
                </c:pt>
                <c:pt idx="42">
                  <c:v>29.639999999999993</c:v>
                </c:pt>
                <c:pt idx="43">
                  <c:v>19.189999999999987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33.650000000000006</c:v>
                </c:pt>
                <c:pt idx="47">
                  <c:v>30.07</c:v>
                </c:pt>
                <c:pt idx="48">
                  <c:v>33.650000000000006</c:v>
                </c:pt>
                <c:pt idx="49">
                  <c:v>19.189999999999987</c:v>
                </c:pt>
                <c:pt idx="50">
                  <c:v>30.07</c:v>
                </c:pt>
                <c:pt idx="51">
                  <c:v>19.189999999999987</c:v>
                </c:pt>
                <c:pt idx="52">
                  <c:v>10.297999999999998</c:v>
                </c:pt>
                <c:pt idx="53">
                  <c:v>19.189999999999987</c:v>
                </c:pt>
                <c:pt idx="54">
                  <c:v>10.297999999999998</c:v>
                </c:pt>
                <c:pt idx="55">
                  <c:v>19.189999999999987</c:v>
                </c:pt>
                <c:pt idx="56">
                  <c:v>10.297999999999998</c:v>
                </c:pt>
                <c:pt idx="57">
                  <c:v>33.650000000000006</c:v>
                </c:pt>
                <c:pt idx="58">
                  <c:v>29.639999999999993</c:v>
                </c:pt>
                <c:pt idx="59">
                  <c:v>19.189999999999987</c:v>
                </c:pt>
                <c:pt idx="60">
                  <c:v>33.650000000000006</c:v>
                </c:pt>
                <c:pt idx="61">
                  <c:v>33.650000000000006</c:v>
                </c:pt>
                <c:pt idx="62">
                  <c:v>33.650000000000006</c:v>
                </c:pt>
                <c:pt idx="63">
                  <c:v>19.189999999999987</c:v>
                </c:pt>
                <c:pt idx="64">
                  <c:v>19.189999999999987</c:v>
                </c:pt>
                <c:pt idx="65">
                  <c:v>29.639999999999993</c:v>
                </c:pt>
                <c:pt idx="66">
                  <c:v>19.189999999999987</c:v>
                </c:pt>
                <c:pt idx="67">
                  <c:v>24.17</c:v>
                </c:pt>
                <c:pt idx="68">
                  <c:v>14.64</c:v>
                </c:pt>
                <c:pt idx="69">
                  <c:v>29.639999999999993</c:v>
                </c:pt>
                <c:pt idx="70">
                  <c:v>19.189999999999987</c:v>
                </c:pt>
                <c:pt idx="71">
                  <c:v>14.64</c:v>
                </c:pt>
                <c:pt idx="72">
                  <c:v>44.02000000000001</c:v>
                </c:pt>
                <c:pt idx="73">
                  <c:v>29.639999999999993</c:v>
                </c:pt>
                <c:pt idx="74">
                  <c:v>19.189999999999987</c:v>
                </c:pt>
                <c:pt idx="75">
                  <c:v>29.639999999999993</c:v>
                </c:pt>
                <c:pt idx="76">
                  <c:v>38.560000000000009</c:v>
                </c:pt>
                <c:pt idx="77">
                  <c:v>33.650000000000006</c:v>
                </c:pt>
                <c:pt idx="78">
                  <c:v>33.650000000000006</c:v>
                </c:pt>
                <c:pt idx="79">
                  <c:v>10.297999999999998</c:v>
                </c:pt>
                <c:pt idx="80">
                  <c:v>19.189999999999987</c:v>
                </c:pt>
                <c:pt idx="81">
                  <c:v>19.189999999999987</c:v>
                </c:pt>
                <c:pt idx="82">
                  <c:v>29.639999999999993</c:v>
                </c:pt>
                <c:pt idx="83">
                  <c:v>35.01</c:v>
                </c:pt>
                <c:pt idx="84">
                  <c:v>33.650000000000006</c:v>
                </c:pt>
                <c:pt idx="85">
                  <c:v>33.650000000000006</c:v>
                </c:pt>
                <c:pt idx="86">
                  <c:v>10.297999999999998</c:v>
                </c:pt>
                <c:pt idx="87">
                  <c:v>19.189999999999987</c:v>
                </c:pt>
                <c:pt idx="88">
                  <c:v>19.189999999999987</c:v>
                </c:pt>
                <c:pt idx="89">
                  <c:v>24.17</c:v>
                </c:pt>
                <c:pt idx="90">
                  <c:v>14.64</c:v>
                </c:pt>
                <c:pt idx="91">
                  <c:v>29.639999999999993</c:v>
                </c:pt>
                <c:pt idx="92">
                  <c:v>35.01</c:v>
                </c:pt>
                <c:pt idx="93">
                  <c:v>33.650000000000006</c:v>
                </c:pt>
                <c:pt idx="94">
                  <c:v>33.650000000000006</c:v>
                </c:pt>
                <c:pt idx="95">
                  <c:v>10.297999999999998</c:v>
                </c:pt>
                <c:pt idx="96">
                  <c:v>19.189999999999987</c:v>
                </c:pt>
                <c:pt idx="97">
                  <c:v>19.189999999999987</c:v>
                </c:pt>
                <c:pt idx="98">
                  <c:v>30.07</c:v>
                </c:pt>
                <c:pt idx="99">
                  <c:v>33.650000000000006</c:v>
                </c:pt>
                <c:pt idx="100">
                  <c:v>19.189999999999987</c:v>
                </c:pt>
                <c:pt idx="101">
                  <c:v>30.07</c:v>
                </c:pt>
                <c:pt idx="102">
                  <c:v>19.189999999999987</c:v>
                </c:pt>
                <c:pt idx="103">
                  <c:v>10.297999999999998</c:v>
                </c:pt>
                <c:pt idx="104">
                  <c:v>19.189999999999987</c:v>
                </c:pt>
                <c:pt idx="105">
                  <c:v>29.639999999999993</c:v>
                </c:pt>
                <c:pt idx="106">
                  <c:v>19.189999999999987</c:v>
                </c:pt>
                <c:pt idx="107">
                  <c:v>19.189999999999987</c:v>
                </c:pt>
                <c:pt idx="108">
                  <c:v>14.64</c:v>
                </c:pt>
                <c:pt idx="109">
                  <c:v>24.17</c:v>
                </c:pt>
                <c:pt idx="110">
                  <c:v>24.17</c:v>
                </c:pt>
                <c:pt idx="111">
                  <c:v>33.650000000000006</c:v>
                </c:pt>
                <c:pt idx="112">
                  <c:v>29.639999999999993</c:v>
                </c:pt>
                <c:pt idx="113">
                  <c:v>10.297999999999998</c:v>
                </c:pt>
                <c:pt idx="114">
                  <c:v>19.189999999999987</c:v>
                </c:pt>
                <c:pt idx="115">
                  <c:v>33.650000000000006</c:v>
                </c:pt>
                <c:pt idx="116">
                  <c:v>33.650000000000006</c:v>
                </c:pt>
                <c:pt idx="117">
                  <c:v>33.650000000000006</c:v>
                </c:pt>
                <c:pt idx="118">
                  <c:v>14.64</c:v>
                </c:pt>
                <c:pt idx="119">
                  <c:v>35.01</c:v>
                </c:pt>
                <c:pt idx="120">
                  <c:v>33.650000000000006</c:v>
                </c:pt>
                <c:pt idx="121">
                  <c:v>33.650000000000006</c:v>
                </c:pt>
                <c:pt idx="122">
                  <c:v>44.120000000000012</c:v>
                </c:pt>
                <c:pt idx="123">
                  <c:v>10.297999999999998</c:v>
                </c:pt>
                <c:pt idx="124">
                  <c:v>67.649999999999991</c:v>
                </c:pt>
                <c:pt idx="125">
                  <c:v>19.189999999999987</c:v>
                </c:pt>
                <c:pt idx="126">
                  <c:v>19.189999999999987</c:v>
                </c:pt>
                <c:pt idx="127">
                  <c:v>30.07</c:v>
                </c:pt>
                <c:pt idx="128">
                  <c:v>33.650000000000006</c:v>
                </c:pt>
                <c:pt idx="129">
                  <c:v>19.189999999999987</c:v>
                </c:pt>
                <c:pt idx="130">
                  <c:v>19.189999999999987</c:v>
                </c:pt>
                <c:pt idx="131">
                  <c:v>19.189999999999987</c:v>
                </c:pt>
                <c:pt idx="132">
                  <c:v>19.189999999999987</c:v>
                </c:pt>
                <c:pt idx="133">
                  <c:v>30.07</c:v>
                </c:pt>
                <c:pt idx="134">
                  <c:v>19.189999999999987</c:v>
                </c:pt>
                <c:pt idx="135">
                  <c:v>10.297999999999998</c:v>
                </c:pt>
                <c:pt idx="136">
                  <c:v>19.189999999999987</c:v>
                </c:pt>
                <c:pt idx="137">
                  <c:v>33.650000000000006</c:v>
                </c:pt>
                <c:pt idx="138">
                  <c:v>33.650000000000006</c:v>
                </c:pt>
                <c:pt idx="139">
                  <c:v>33.650000000000006</c:v>
                </c:pt>
                <c:pt idx="140">
                  <c:v>19.189999999999987</c:v>
                </c:pt>
                <c:pt idx="141">
                  <c:v>19.189999999999987</c:v>
                </c:pt>
                <c:pt idx="142">
                  <c:v>10.297999999999998</c:v>
                </c:pt>
                <c:pt idx="143">
                  <c:v>19.189999999999987</c:v>
                </c:pt>
                <c:pt idx="144">
                  <c:v>10.297999999999998</c:v>
                </c:pt>
                <c:pt idx="145">
                  <c:v>24.17</c:v>
                </c:pt>
                <c:pt idx="146">
                  <c:v>10.297999999999998</c:v>
                </c:pt>
                <c:pt idx="147">
                  <c:v>30.07</c:v>
                </c:pt>
                <c:pt idx="148">
                  <c:v>33.650000000000006</c:v>
                </c:pt>
                <c:pt idx="149">
                  <c:v>19.189999999999987</c:v>
                </c:pt>
                <c:pt idx="150">
                  <c:v>19.189999999999987</c:v>
                </c:pt>
                <c:pt idx="151">
                  <c:v>19.189999999999987</c:v>
                </c:pt>
                <c:pt idx="152">
                  <c:v>19.189999999999987</c:v>
                </c:pt>
                <c:pt idx="153">
                  <c:v>30.07</c:v>
                </c:pt>
                <c:pt idx="154">
                  <c:v>10.297999999999998</c:v>
                </c:pt>
                <c:pt idx="155">
                  <c:v>33.650000000000006</c:v>
                </c:pt>
                <c:pt idx="156">
                  <c:v>19.189999999999987</c:v>
                </c:pt>
                <c:pt idx="157">
                  <c:v>56.14</c:v>
                </c:pt>
                <c:pt idx="158">
                  <c:v>19.189999999999987</c:v>
                </c:pt>
                <c:pt idx="159">
                  <c:v>14.64</c:v>
                </c:pt>
                <c:pt idx="160">
                  <c:v>19.189999999999987</c:v>
                </c:pt>
                <c:pt idx="161">
                  <c:v>33.650000000000006</c:v>
                </c:pt>
                <c:pt idx="162">
                  <c:v>33.650000000000006</c:v>
                </c:pt>
                <c:pt idx="163">
                  <c:v>33.650000000000006</c:v>
                </c:pt>
                <c:pt idx="164">
                  <c:v>30.07</c:v>
                </c:pt>
                <c:pt idx="165">
                  <c:v>33.650000000000006</c:v>
                </c:pt>
                <c:pt idx="166">
                  <c:v>19.189999999999987</c:v>
                </c:pt>
                <c:pt idx="167">
                  <c:v>30.07</c:v>
                </c:pt>
                <c:pt idx="168">
                  <c:v>19.189999999999987</c:v>
                </c:pt>
                <c:pt idx="169">
                  <c:v>10.297999999999998</c:v>
                </c:pt>
                <c:pt idx="170">
                  <c:v>19.189999999999987</c:v>
                </c:pt>
                <c:pt idx="171">
                  <c:v>29.639999999999993</c:v>
                </c:pt>
                <c:pt idx="172">
                  <c:v>19.189999999999987</c:v>
                </c:pt>
                <c:pt idx="173">
                  <c:v>10.297999999999998</c:v>
                </c:pt>
                <c:pt idx="174">
                  <c:v>44.02000000000001</c:v>
                </c:pt>
                <c:pt idx="175">
                  <c:v>29.639999999999993</c:v>
                </c:pt>
                <c:pt idx="176">
                  <c:v>19.189999999999987</c:v>
                </c:pt>
                <c:pt idx="177">
                  <c:v>29.639999999999993</c:v>
                </c:pt>
                <c:pt idx="178">
                  <c:v>14.64</c:v>
                </c:pt>
                <c:pt idx="179">
                  <c:v>29.639999999999993</c:v>
                </c:pt>
                <c:pt idx="180">
                  <c:v>19.189999999999987</c:v>
                </c:pt>
                <c:pt idx="181">
                  <c:v>34.660000000000011</c:v>
                </c:pt>
                <c:pt idx="182">
                  <c:v>35.01</c:v>
                </c:pt>
                <c:pt idx="183">
                  <c:v>19.189999999999987</c:v>
                </c:pt>
                <c:pt idx="184">
                  <c:v>19.189999999999987</c:v>
                </c:pt>
                <c:pt idx="185">
                  <c:v>24.17</c:v>
                </c:pt>
                <c:pt idx="186">
                  <c:v>38.560000000000009</c:v>
                </c:pt>
                <c:pt idx="187">
                  <c:v>19.189999999999987</c:v>
                </c:pt>
                <c:pt idx="188">
                  <c:v>19.189999999999987</c:v>
                </c:pt>
                <c:pt idx="189">
                  <c:v>10.297999999999998</c:v>
                </c:pt>
                <c:pt idx="190">
                  <c:v>19.189999999999987</c:v>
                </c:pt>
                <c:pt idx="191">
                  <c:v>10.297999999999998</c:v>
                </c:pt>
                <c:pt idx="192">
                  <c:v>33.650000000000006</c:v>
                </c:pt>
                <c:pt idx="193">
                  <c:v>29.639999999999993</c:v>
                </c:pt>
                <c:pt idx="194">
                  <c:v>24.17</c:v>
                </c:pt>
                <c:pt idx="195">
                  <c:v>29.639999999999993</c:v>
                </c:pt>
                <c:pt idx="196">
                  <c:v>19.010000000000005</c:v>
                </c:pt>
                <c:pt idx="197">
                  <c:v>19.189999999999987</c:v>
                </c:pt>
                <c:pt idx="198">
                  <c:v>33.650000000000006</c:v>
                </c:pt>
                <c:pt idx="199">
                  <c:v>33.650000000000006</c:v>
                </c:pt>
                <c:pt idx="200">
                  <c:v>33.650000000000006</c:v>
                </c:pt>
                <c:pt idx="201">
                  <c:v>14.64</c:v>
                </c:pt>
                <c:pt idx="202">
                  <c:v>35.01</c:v>
                </c:pt>
                <c:pt idx="203">
                  <c:v>19.189999999999987</c:v>
                </c:pt>
                <c:pt idx="204">
                  <c:v>19.189999999999987</c:v>
                </c:pt>
                <c:pt idx="205">
                  <c:v>30.07</c:v>
                </c:pt>
                <c:pt idx="206">
                  <c:v>33.650000000000006</c:v>
                </c:pt>
                <c:pt idx="207">
                  <c:v>19.189999999999987</c:v>
                </c:pt>
                <c:pt idx="208">
                  <c:v>19.189999999999987</c:v>
                </c:pt>
                <c:pt idx="209">
                  <c:v>19.010000000000005</c:v>
                </c:pt>
                <c:pt idx="210">
                  <c:v>57.720000000000013</c:v>
                </c:pt>
                <c:pt idx="211">
                  <c:v>33.650000000000006</c:v>
                </c:pt>
                <c:pt idx="212">
                  <c:v>19.189999999999987</c:v>
                </c:pt>
                <c:pt idx="213">
                  <c:v>19.189999999999987</c:v>
                </c:pt>
                <c:pt idx="214">
                  <c:v>19.189999999999987</c:v>
                </c:pt>
                <c:pt idx="215">
                  <c:v>19.189999999999987</c:v>
                </c:pt>
                <c:pt idx="216">
                  <c:v>19.189999999999987</c:v>
                </c:pt>
                <c:pt idx="217">
                  <c:v>19.189999999999987</c:v>
                </c:pt>
                <c:pt idx="218">
                  <c:v>19.189999999999987</c:v>
                </c:pt>
                <c:pt idx="219">
                  <c:v>10.297999999999998</c:v>
                </c:pt>
                <c:pt idx="220">
                  <c:v>14.64</c:v>
                </c:pt>
                <c:pt idx="221">
                  <c:v>24.17</c:v>
                </c:pt>
                <c:pt idx="222">
                  <c:v>24.17</c:v>
                </c:pt>
                <c:pt idx="223">
                  <c:v>19.189999999999987</c:v>
                </c:pt>
                <c:pt idx="224">
                  <c:v>10.297999999999998</c:v>
                </c:pt>
                <c:pt idx="225">
                  <c:v>29.639999999999993</c:v>
                </c:pt>
                <c:pt idx="226">
                  <c:v>19.189999999999987</c:v>
                </c:pt>
                <c:pt idx="227">
                  <c:v>33.650000000000006</c:v>
                </c:pt>
                <c:pt idx="228">
                  <c:v>33.650000000000006</c:v>
                </c:pt>
                <c:pt idx="229">
                  <c:v>14.64</c:v>
                </c:pt>
                <c:pt idx="230">
                  <c:v>33.650000000000006</c:v>
                </c:pt>
                <c:pt idx="231">
                  <c:v>33.100000000000009</c:v>
                </c:pt>
                <c:pt idx="232">
                  <c:v>14.64</c:v>
                </c:pt>
                <c:pt idx="233">
                  <c:v>35.01</c:v>
                </c:pt>
                <c:pt idx="234">
                  <c:v>19.189999999999987</c:v>
                </c:pt>
                <c:pt idx="235">
                  <c:v>34.660000000000011</c:v>
                </c:pt>
                <c:pt idx="236">
                  <c:v>10.297999999999998</c:v>
                </c:pt>
                <c:pt idx="237">
                  <c:v>35.01</c:v>
                </c:pt>
                <c:pt idx="238">
                  <c:v>10.297999999999998</c:v>
                </c:pt>
                <c:pt idx="239">
                  <c:v>19.189999999999987</c:v>
                </c:pt>
                <c:pt idx="240">
                  <c:v>33.650000000000006</c:v>
                </c:pt>
                <c:pt idx="241">
                  <c:v>19.189999999999987</c:v>
                </c:pt>
                <c:pt idx="242">
                  <c:v>34.660000000000011</c:v>
                </c:pt>
                <c:pt idx="243">
                  <c:v>30.07</c:v>
                </c:pt>
                <c:pt idx="244">
                  <c:v>33.650000000000006</c:v>
                </c:pt>
                <c:pt idx="245">
                  <c:v>33.650000000000006</c:v>
                </c:pt>
                <c:pt idx="246">
                  <c:v>10.297999999999998</c:v>
                </c:pt>
                <c:pt idx="247">
                  <c:v>19.189999999999987</c:v>
                </c:pt>
                <c:pt idx="248">
                  <c:v>24.17</c:v>
                </c:pt>
                <c:pt idx="249">
                  <c:v>10.297999999999998</c:v>
                </c:pt>
                <c:pt idx="250">
                  <c:v>33.650000000000006</c:v>
                </c:pt>
                <c:pt idx="251">
                  <c:v>19.189999999999987</c:v>
                </c:pt>
                <c:pt idx="252">
                  <c:v>44.02000000000001</c:v>
                </c:pt>
                <c:pt idx="253">
                  <c:v>33.650000000000006</c:v>
                </c:pt>
                <c:pt idx="254">
                  <c:v>10.297999999999998</c:v>
                </c:pt>
                <c:pt idx="255">
                  <c:v>33.650000000000006</c:v>
                </c:pt>
                <c:pt idx="256">
                  <c:v>14.64</c:v>
                </c:pt>
                <c:pt idx="257">
                  <c:v>24.17</c:v>
                </c:pt>
                <c:pt idx="258">
                  <c:v>19.189999999999987</c:v>
                </c:pt>
                <c:pt idx="259">
                  <c:v>19.010000000000005</c:v>
                </c:pt>
                <c:pt idx="260">
                  <c:v>19.189999999999987</c:v>
                </c:pt>
                <c:pt idx="261">
                  <c:v>14.64</c:v>
                </c:pt>
                <c:pt idx="262">
                  <c:v>44.02000000000001</c:v>
                </c:pt>
                <c:pt idx="263">
                  <c:v>33.650000000000006</c:v>
                </c:pt>
                <c:pt idx="264">
                  <c:v>10.297999999999998</c:v>
                </c:pt>
                <c:pt idx="265">
                  <c:v>19.189999999999987</c:v>
                </c:pt>
                <c:pt idx="266">
                  <c:v>24.17</c:v>
                </c:pt>
                <c:pt idx="267">
                  <c:v>30.07</c:v>
                </c:pt>
                <c:pt idx="268">
                  <c:v>19.189999999999987</c:v>
                </c:pt>
                <c:pt idx="269">
                  <c:v>30.07</c:v>
                </c:pt>
                <c:pt idx="270">
                  <c:v>19.189999999999987</c:v>
                </c:pt>
                <c:pt idx="271">
                  <c:v>24.17</c:v>
                </c:pt>
                <c:pt idx="272">
                  <c:v>10.297999999999998</c:v>
                </c:pt>
                <c:pt idx="273">
                  <c:v>24.17</c:v>
                </c:pt>
                <c:pt idx="274">
                  <c:v>19.010000000000005</c:v>
                </c:pt>
                <c:pt idx="275">
                  <c:v>24.17</c:v>
                </c:pt>
                <c:pt idx="276">
                  <c:v>19.010000000000005</c:v>
                </c:pt>
                <c:pt idx="277">
                  <c:v>24.17</c:v>
                </c:pt>
                <c:pt idx="278">
                  <c:v>14.64</c:v>
                </c:pt>
                <c:pt idx="279">
                  <c:v>24.17</c:v>
                </c:pt>
                <c:pt idx="280">
                  <c:v>19.189999999999987</c:v>
                </c:pt>
                <c:pt idx="281">
                  <c:v>19.189999999999987</c:v>
                </c:pt>
                <c:pt idx="282">
                  <c:v>19.010000000000005</c:v>
                </c:pt>
                <c:pt idx="283">
                  <c:v>19.189999999999987</c:v>
                </c:pt>
                <c:pt idx="284">
                  <c:v>10.297999999999998</c:v>
                </c:pt>
                <c:pt idx="285">
                  <c:v>33.650000000000006</c:v>
                </c:pt>
                <c:pt idx="286">
                  <c:v>19.189999999999987</c:v>
                </c:pt>
                <c:pt idx="287">
                  <c:v>44.02000000000001</c:v>
                </c:pt>
                <c:pt idx="288">
                  <c:v>10.297999999999998</c:v>
                </c:pt>
                <c:pt idx="289">
                  <c:v>19.189999999999987</c:v>
                </c:pt>
                <c:pt idx="290">
                  <c:v>33.650000000000006</c:v>
                </c:pt>
                <c:pt idx="291">
                  <c:v>24.17</c:v>
                </c:pt>
                <c:pt idx="292">
                  <c:v>10.297999999999998</c:v>
                </c:pt>
                <c:pt idx="293">
                  <c:v>33.650000000000006</c:v>
                </c:pt>
                <c:pt idx="294">
                  <c:v>19.189999999999987</c:v>
                </c:pt>
                <c:pt idx="295">
                  <c:v>14.64</c:v>
                </c:pt>
                <c:pt idx="296">
                  <c:v>44.02000000000001</c:v>
                </c:pt>
                <c:pt idx="297">
                  <c:v>33.650000000000006</c:v>
                </c:pt>
                <c:pt idx="298">
                  <c:v>10.297999999999998</c:v>
                </c:pt>
                <c:pt idx="299">
                  <c:v>33.650000000000006</c:v>
                </c:pt>
                <c:pt idx="300">
                  <c:v>14.64</c:v>
                </c:pt>
                <c:pt idx="301">
                  <c:v>24.17</c:v>
                </c:pt>
                <c:pt idx="302">
                  <c:v>10.297999999999998</c:v>
                </c:pt>
                <c:pt idx="303">
                  <c:v>33.650000000000006</c:v>
                </c:pt>
                <c:pt idx="304">
                  <c:v>19.189999999999987</c:v>
                </c:pt>
                <c:pt idx="305">
                  <c:v>44.02000000000001</c:v>
                </c:pt>
                <c:pt idx="306">
                  <c:v>33.650000000000006</c:v>
                </c:pt>
                <c:pt idx="307">
                  <c:v>10.297999999999998</c:v>
                </c:pt>
                <c:pt idx="308">
                  <c:v>33.650000000000006</c:v>
                </c:pt>
                <c:pt idx="309">
                  <c:v>14.64</c:v>
                </c:pt>
                <c:pt idx="310">
                  <c:v>14.64</c:v>
                </c:pt>
                <c:pt idx="311">
                  <c:v>33.650000000000006</c:v>
                </c:pt>
                <c:pt idx="312">
                  <c:v>33.650000000000006</c:v>
                </c:pt>
                <c:pt idx="313">
                  <c:v>10.297999999999998</c:v>
                </c:pt>
                <c:pt idx="314">
                  <c:v>33.650000000000006</c:v>
                </c:pt>
                <c:pt idx="315">
                  <c:v>10.297999999999998</c:v>
                </c:pt>
                <c:pt idx="316">
                  <c:v>24.17</c:v>
                </c:pt>
                <c:pt idx="317">
                  <c:v>19.189999999999987</c:v>
                </c:pt>
                <c:pt idx="318">
                  <c:v>10.297999999999998</c:v>
                </c:pt>
                <c:pt idx="319">
                  <c:v>19.189999999999987</c:v>
                </c:pt>
                <c:pt idx="320">
                  <c:v>30.07</c:v>
                </c:pt>
                <c:pt idx="321">
                  <c:v>24.17</c:v>
                </c:pt>
                <c:pt idx="322">
                  <c:v>10.297999999999998</c:v>
                </c:pt>
                <c:pt idx="323">
                  <c:v>24.17</c:v>
                </c:pt>
                <c:pt idx="324">
                  <c:v>14.64</c:v>
                </c:pt>
                <c:pt idx="325">
                  <c:v>33.650000000000006</c:v>
                </c:pt>
                <c:pt idx="326">
                  <c:v>10.297999999999998</c:v>
                </c:pt>
                <c:pt idx="327">
                  <c:v>10.297999999999998</c:v>
                </c:pt>
                <c:pt idx="328">
                  <c:v>30.07</c:v>
                </c:pt>
                <c:pt idx="329">
                  <c:v>10.297999999999998</c:v>
                </c:pt>
                <c:pt idx="330">
                  <c:v>33.650000000000006</c:v>
                </c:pt>
                <c:pt idx="331">
                  <c:v>38.560000000000009</c:v>
                </c:pt>
                <c:pt idx="332">
                  <c:v>33.650000000000006</c:v>
                </c:pt>
                <c:pt idx="333">
                  <c:v>19.189999999999987</c:v>
                </c:pt>
                <c:pt idx="334">
                  <c:v>10.297999999999998</c:v>
                </c:pt>
                <c:pt idx="335">
                  <c:v>10.297999999999998</c:v>
                </c:pt>
                <c:pt idx="336">
                  <c:v>19.189999999999987</c:v>
                </c:pt>
                <c:pt idx="337">
                  <c:v>33.650000000000006</c:v>
                </c:pt>
                <c:pt idx="338">
                  <c:v>10.297999999999998</c:v>
                </c:pt>
                <c:pt idx="339">
                  <c:v>44.02000000000001</c:v>
                </c:pt>
                <c:pt idx="340">
                  <c:v>30.07</c:v>
                </c:pt>
                <c:pt idx="341">
                  <c:v>30.07</c:v>
                </c:pt>
                <c:pt idx="342">
                  <c:v>30.07</c:v>
                </c:pt>
                <c:pt idx="343">
                  <c:v>19.189999999999987</c:v>
                </c:pt>
                <c:pt idx="344">
                  <c:v>14.64</c:v>
                </c:pt>
                <c:pt idx="345">
                  <c:v>30.07</c:v>
                </c:pt>
                <c:pt idx="346">
                  <c:v>10.297999999999998</c:v>
                </c:pt>
                <c:pt idx="347">
                  <c:v>19.189999999999987</c:v>
                </c:pt>
                <c:pt idx="348">
                  <c:v>33.650000000000006</c:v>
                </c:pt>
                <c:pt idx="349">
                  <c:v>19.189999999999987</c:v>
                </c:pt>
                <c:pt idx="350">
                  <c:v>19.189999999999987</c:v>
                </c:pt>
                <c:pt idx="351">
                  <c:v>10.297999999999998</c:v>
                </c:pt>
                <c:pt idx="352">
                  <c:v>19.189999999999987</c:v>
                </c:pt>
                <c:pt idx="353">
                  <c:v>10.297999999999998</c:v>
                </c:pt>
                <c:pt idx="354">
                  <c:v>35.01</c:v>
                </c:pt>
                <c:pt idx="355">
                  <c:v>33.650000000000006</c:v>
                </c:pt>
                <c:pt idx="356">
                  <c:v>19.189999999999987</c:v>
                </c:pt>
                <c:pt idx="357">
                  <c:v>10.297999999999998</c:v>
                </c:pt>
                <c:pt idx="358">
                  <c:v>33.650000000000006</c:v>
                </c:pt>
                <c:pt idx="359">
                  <c:v>19.189999999999987</c:v>
                </c:pt>
              </c:numCache>
            </c:numRef>
          </c:yVal>
          <c:smooth val="0"/>
        </c:ser>
        <c:ser>
          <c:idx val="1"/>
          <c:order val="1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(3)'!$AK$8:$AK$11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 (3)'!$AL$8:$AL$11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0"/>
        </c:ser>
        <c:ser>
          <c:idx val="2"/>
          <c:order val="2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(3)'!$AM$8:$AM$11</c:f>
              <c:numCache>
                <c:formatCode>General</c:formatCode>
                <c:ptCount val="4"/>
                <c:pt idx="0">
                  <c:v>293</c:v>
                </c:pt>
                <c:pt idx="1">
                  <c:v>293</c:v>
                </c:pt>
                <c:pt idx="2">
                  <c:v>293</c:v>
                </c:pt>
                <c:pt idx="3">
                  <c:v>293</c:v>
                </c:pt>
              </c:numCache>
            </c:numRef>
          </c:xVal>
          <c:yVal>
            <c:numRef>
              <c:f>'c880_graphs (3)'!$AK$8:$AK$11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6678784"/>
        <c:axId val="196680704"/>
      </c:scatterChart>
      <c:valAx>
        <c:axId val="196678784"/>
        <c:scaling>
          <c:orientation val="minMax"/>
          <c:max val="5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>
            <c:manualLayout>
              <c:xMode val="edge"/>
              <c:yMode val="edge"/>
              <c:x val="0.42264564355926093"/>
              <c:y val="0.8462132638349784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96680704"/>
        <c:crosses val="autoZero"/>
        <c:crossBetween val="midCat"/>
      </c:valAx>
      <c:valAx>
        <c:axId val="196680704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6678784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600" b="1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66943081280606"/>
          <c:y val="0.11017031630170307"/>
          <c:w val="0.71011418655961767"/>
          <c:h val="0.71813667452152463"/>
        </c:manualLayout>
      </c:layout>
      <c:scatterChart>
        <c:scatterStyle val="lineMarker"/>
        <c:varyColors val="0"/>
        <c:ser>
          <c:idx val="0"/>
          <c:order val="0"/>
          <c:tx>
            <c:v>Low voltage gates</c:v>
          </c:tx>
          <c:spPr>
            <a:ln w="28575">
              <a:noFill/>
            </a:ln>
          </c:spPr>
          <c:marker>
            <c:symbol val="diamond"/>
            <c:size val="2"/>
            <c:spPr>
              <a:ln w="25400"/>
            </c:spPr>
          </c:marker>
          <c:xVal>
            <c:numRef>
              <c:f>'c880_graphs (3)'!$K$18:$K$361</c:f>
              <c:numCache>
                <c:formatCode>0.00</c:formatCode>
                <c:ptCount val="344"/>
                <c:pt idx="0">
                  <c:v>7.5266000000002302</c:v>
                </c:pt>
                <c:pt idx="1">
                  <c:v>7.5266000000001334</c:v>
                </c:pt>
                <c:pt idx="2">
                  <c:v>98.606600000000299</c:v>
                </c:pt>
                <c:pt idx="3">
                  <c:v>423.33660000000003</c:v>
                </c:pt>
                <c:pt idx="4">
                  <c:v>98.606600000000299</c:v>
                </c:pt>
                <c:pt idx="5">
                  <c:v>122.39659999999999</c:v>
                </c:pt>
                <c:pt idx="6">
                  <c:v>7.5266000000002302</c:v>
                </c:pt>
                <c:pt idx="7">
                  <c:v>162.64659999999998</c:v>
                </c:pt>
                <c:pt idx="8">
                  <c:v>7.5266000000002302</c:v>
                </c:pt>
                <c:pt idx="9">
                  <c:v>7.5266000000002302</c:v>
                </c:pt>
                <c:pt idx="10">
                  <c:v>7.5266000000003404</c:v>
                </c:pt>
                <c:pt idx="11">
                  <c:v>36.726600000000211</c:v>
                </c:pt>
                <c:pt idx="12">
                  <c:v>7.5266000000002302</c:v>
                </c:pt>
                <c:pt idx="13">
                  <c:v>7.5266000000002302</c:v>
                </c:pt>
                <c:pt idx="14">
                  <c:v>181.24659999999992</c:v>
                </c:pt>
                <c:pt idx="15">
                  <c:v>0.72460000000009606</c:v>
                </c:pt>
                <c:pt idx="16">
                  <c:v>0.72460000000009606</c:v>
                </c:pt>
                <c:pt idx="17">
                  <c:v>0.72460000000009606</c:v>
                </c:pt>
                <c:pt idx="18">
                  <c:v>0.72460000000009606</c:v>
                </c:pt>
                <c:pt idx="19">
                  <c:v>10.2666000000001</c:v>
                </c:pt>
                <c:pt idx="20">
                  <c:v>58.726600000000211</c:v>
                </c:pt>
                <c:pt idx="21">
                  <c:v>0.72460000000009606</c:v>
                </c:pt>
                <c:pt idx="22">
                  <c:v>0.72460000000009606</c:v>
                </c:pt>
                <c:pt idx="23">
                  <c:v>129.45660000000001</c:v>
                </c:pt>
                <c:pt idx="24">
                  <c:v>129.45660000000001</c:v>
                </c:pt>
                <c:pt idx="25">
                  <c:v>104.1566</c:v>
                </c:pt>
                <c:pt idx="26">
                  <c:v>58.726600000000303</c:v>
                </c:pt>
                <c:pt idx="27">
                  <c:v>476.8066</c:v>
                </c:pt>
                <c:pt idx="28">
                  <c:v>172.39660000000001</c:v>
                </c:pt>
                <c:pt idx="29">
                  <c:v>192.01659999999998</c:v>
                </c:pt>
                <c:pt idx="30">
                  <c:v>172.39660000000001</c:v>
                </c:pt>
                <c:pt idx="31">
                  <c:v>1.8166000000001599</c:v>
                </c:pt>
                <c:pt idx="32">
                  <c:v>1.81660000000005</c:v>
                </c:pt>
                <c:pt idx="33">
                  <c:v>1.81660000000005</c:v>
                </c:pt>
                <c:pt idx="34">
                  <c:v>1.81660000000005</c:v>
                </c:pt>
                <c:pt idx="35">
                  <c:v>6.6466000000000314</c:v>
                </c:pt>
                <c:pt idx="36">
                  <c:v>90.0266000000003</c:v>
                </c:pt>
                <c:pt idx="37">
                  <c:v>1.81660000000005</c:v>
                </c:pt>
                <c:pt idx="38">
                  <c:v>1.81660000000005</c:v>
                </c:pt>
                <c:pt idx="39">
                  <c:v>160.75659999999999</c:v>
                </c:pt>
                <c:pt idx="40">
                  <c:v>160.75659999999999</c:v>
                </c:pt>
                <c:pt idx="41">
                  <c:v>124.53659999999999</c:v>
                </c:pt>
                <c:pt idx="42">
                  <c:v>90.0266000000003</c:v>
                </c:pt>
                <c:pt idx="43">
                  <c:v>476.8066</c:v>
                </c:pt>
                <c:pt idx="44">
                  <c:v>172.39660000000001</c:v>
                </c:pt>
                <c:pt idx="45">
                  <c:v>192.01659999999998</c:v>
                </c:pt>
                <c:pt idx="46">
                  <c:v>172.39660000000001</c:v>
                </c:pt>
                <c:pt idx="47">
                  <c:v>66.866600000000204</c:v>
                </c:pt>
                <c:pt idx="48">
                  <c:v>66.866600000000105</c:v>
                </c:pt>
                <c:pt idx="49">
                  <c:v>1.81660000000005</c:v>
                </c:pt>
                <c:pt idx="50">
                  <c:v>1.81660000000005</c:v>
                </c:pt>
                <c:pt idx="51">
                  <c:v>58.726600000000303</c:v>
                </c:pt>
                <c:pt idx="52">
                  <c:v>58.726600000000303</c:v>
                </c:pt>
                <c:pt idx="53">
                  <c:v>0.72460000000009606</c:v>
                </c:pt>
                <c:pt idx="54">
                  <c:v>0.72460000000009606</c:v>
                </c:pt>
                <c:pt idx="55">
                  <c:v>37.434600000000295</c:v>
                </c:pt>
                <c:pt idx="56">
                  <c:v>15.646600000000202</c:v>
                </c:pt>
                <c:pt idx="57">
                  <c:v>0.72460000000009606</c:v>
                </c:pt>
                <c:pt idx="58">
                  <c:v>0.72460000000009606</c:v>
                </c:pt>
                <c:pt idx="59">
                  <c:v>7.5266000000003404</c:v>
                </c:pt>
                <c:pt idx="60">
                  <c:v>7.5266000000002302</c:v>
                </c:pt>
                <c:pt idx="61">
                  <c:v>7.5266000000001334</c:v>
                </c:pt>
                <c:pt idx="62">
                  <c:v>7.5266000000001334</c:v>
                </c:pt>
                <c:pt idx="63">
                  <c:v>105.75659999999999</c:v>
                </c:pt>
                <c:pt idx="64">
                  <c:v>62.876600000000195</c:v>
                </c:pt>
                <c:pt idx="65">
                  <c:v>172.67659999999998</c:v>
                </c:pt>
                <c:pt idx="66">
                  <c:v>72.986600000000195</c:v>
                </c:pt>
                <c:pt idx="67">
                  <c:v>58.726600000000211</c:v>
                </c:pt>
                <c:pt idx="68">
                  <c:v>58.726600000000303</c:v>
                </c:pt>
                <c:pt idx="69">
                  <c:v>58.726600000000303</c:v>
                </c:pt>
                <c:pt idx="70">
                  <c:v>156.95660000000001</c:v>
                </c:pt>
                <c:pt idx="71">
                  <c:v>114.0766</c:v>
                </c:pt>
                <c:pt idx="72">
                  <c:v>223.8766</c:v>
                </c:pt>
                <c:pt idx="73">
                  <c:v>90.0266000000003</c:v>
                </c:pt>
                <c:pt idx="74">
                  <c:v>90.026600000000201</c:v>
                </c:pt>
                <c:pt idx="75">
                  <c:v>104.28659999999999</c:v>
                </c:pt>
                <c:pt idx="76">
                  <c:v>90.026600000000201</c:v>
                </c:pt>
                <c:pt idx="77">
                  <c:v>90.0266000000003</c:v>
                </c:pt>
                <c:pt idx="78">
                  <c:v>90.0266000000003</c:v>
                </c:pt>
                <c:pt idx="79">
                  <c:v>188.25660000000002</c:v>
                </c:pt>
                <c:pt idx="80">
                  <c:v>145.3766</c:v>
                </c:pt>
                <c:pt idx="81">
                  <c:v>255.17659999999998</c:v>
                </c:pt>
                <c:pt idx="82">
                  <c:v>44.1366000000002</c:v>
                </c:pt>
                <c:pt idx="83">
                  <c:v>44.1366000000003</c:v>
                </c:pt>
                <c:pt idx="84">
                  <c:v>44.1366000000002</c:v>
                </c:pt>
                <c:pt idx="85">
                  <c:v>44.1366000000002</c:v>
                </c:pt>
                <c:pt idx="86">
                  <c:v>48.276600000000101</c:v>
                </c:pt>
                <c:pt idx="87">
                  <c:v>48.276600000000101</c:v>
                </c:pt>
                <c:pt idx="88">
                  <c:v>44.1366000000002</c:v>
                </c:pt>
                <c:pt idx="89">
                  <c:v>0.72460000000009606</c:v>
                </c:pt>
                <c:pt idx="90">
                  <c:v>0.72460000000009606</c:v>
                </c:pt>
                <c:pt idx="91">
                  <c:v>79.076600000000198</c:v>
                </c:pt>
                <c:pt idx="92">
                  <c:v>44.1366000000003</c:v>
                </c:pt>
                <c:pt idx="93">
                  <c:v>44.1366000000003</c:v>
                </c:pt>
                <c:pt idx="94">
                  <c:v>32.704600000000298</c:v>
                </c:pt>
                <c:pt idx="95">
                  <c:v>156.0266</c:v>
                </c:pt>
                <c:pt idx="96">
                  <c:v>58.396600000000298</c:v>
                </c:pt>
                <c:pt idx="97">
                  <c:v>409.88660000000004</c:v>
                </c:pt>
                <c:pt idx="98">
                  <c:v>476.8066</c:v>
                </c:pt>
                <c:pt idx="99">
                  <c:v>172.39660000000001</c:v>
                </c:pt>
                <c:pt idx="100">
                  <c:v>192.01659999999998</c:v>
                </c:pt>
                <c:pt idx="101">
                  <c:v>172.39660000000001</c:v>
                </c:pt>
                <c:pt idx="102">
                  <c:v>32.704600000000198</c:v>
                </c:pt>
                <c:pt idx="103">
                  <c:v>32.704600000000099</c:v>
                </c:pt>
                <c:pt idx="104">
                  <c:v>32.704600000000198</c:v>
                </c:pt>
                <c:pt idx="105">
                  <c:v>32.704600000000198</c:v>
                </c:pt>
                <c:pt idx="106">
                  <c:v>7.5266000000001334</c:v>
                </c:pt>
                <c:pt idx="107">
                  <c:v>130.93459999999999</c:v>
                </c:pt>
                <c:pt idx="108">
                  <c:v>16.886600000000289</c:v>
                </c:pt>
                <c:pt idx="109">
                  <c:v>88.054600000000192</c:v>
                </c:pt>
                <c:pt idx="110">
                  <c:v>197.8546</c:v>
                </c:pt>
                <c:pt idx="111">
                  <c:v>124.81659999999999</c:v>
                </c:pt>
                <c:pt idx="112">
                  <c:v>198.24659999999992</c:v>
                </c:pt>
                <c:pt idx="113">
                  <c:v>414.81660000000005</c:v>
                </c:pt>
                <c:pt idx="114">
                  <c:v>414.81660000000005</c:v>
                </c:pt>
                <c:pt idx="115">
                  <c:v>414.81660000000005</c:v>
                </c:pt>
                <c:pt idx="116">
                  <c:v>198.24659999999992</c:v>
                </c:pt>
                <c:pt idx="117">
                  <c:v>198.24659999999992</c:v>
                </c:pt>
                <c:pt idx="118">
                  <c:v>208.1866</c:v>
                </c:pt>
                <c:pt idx="119">
                  <c:v>208.1866</c:v>
                </c:pt>
                <c:pt idx="120">
                  <c:v>216.11659999999998</c:v>
                </c:pt>
                <c:pt idx="121">
                  <c:v>124.81659999999999</c:v>
                </c:pt>
                <c:pt idx="122">
                  <c:v>257.34660000000002</c:v>
                </c:pt>
                <c:pt idx="123">
                  <c:v>124.81659999999999</c:v>
                </c:pt>
                <c:pt idx="124">
                  <c:v>124.81659999999999</c:v>
                </c:pt>
                <c:pt idx="125">
                  <c:v>140.56659999999999</c:v>
                </c:pt>
                <c:pt idx="126">
                  <c:v>150.25660000000002</c:v>
                </c:pt>
                <c:pt idx="127">
                  <c:v>124.81659999999999</c:v>
                </c:pt>
                <c:pt idx="128">
                  <c:v>124.81659999999999</c:v>
                </c:pt>
                <c:pt idx="129">
                  <c:v>124.81659999999999</c:v>
                </c:pt>
                <c:pt idx="130">
                  <c:v>409.88660000000004</c:v>
                </c:pt>
                <c:pt idx="131">
                  <c:v>61.656600000000196</c:v>
                </c:pt>
                <c:pt idx="132">
                  <c:v>61.656600000000196</c:v>
                </c:pt>
                <c:pt idx="133">
                  <c:v>125.7966000000001</c:v>
                </c:pt>
                <c:pt idx="134">
                  <c:v>125.7966000000001</c:v>
                </c:pt>
                <c:pt idx="135">
                  <c:v>238.9966</c:v>
                </c:pt>
                <c:pt idx="136">
                  <c:v>61.656600000000196</c:v>
                </c:pt>
                <c:pt idx="137">
                  <c:v>61.656600000000196</c:v>
                </c:pt>
                <c:pt idx="138">
                  <c:v>61.656600000000196</c:v>
                </c:pt>
                <c:pt idx="139">
                  <c:v>61.656600000000196</c:v>
                </c:pt>
                <c:pt idx="140">
                  <c:v>90.856600000000199</c:v>
                </c:pt>
                <c:pt idx="141">
                  <c:v>61.656600000000196</c:v>
                </c:pt>
                <c:pt idx="142">
                  <c:v>187.1266</c:v>
                </c:pt>
                <c:pt idx="143">
                  <c:v>61.656600000000196</c:v>
                </c:pt>
                <c:pt idx="144">
                  <c:v>476.8066</c:v>
                </c:pt>
                <c:pt idx="145">
                  <c:v>192.01659999999998</c:v>
                </c:pt>
                <c:pt idx="146">
                  <c:v>404.39660000000003</c:v>
                </c:pt>
                <c:pt idx="147">
                  <c:v>192.01659999999998</c:v>
                </c:pt>
                <c:pt idx="148">
                  <c:v>83.196600000000103</c:v>
                </c:pt>
                <c:pt idx="149">
                  <c:v>83.196600000000203</c:v>
                </c:pt>
                <c:pt idx="150">
                  <c:v>83.196600000000203</c:v>
                </c:pt>
                <c:pt idx="151">
                  <c:v>83.196600000000203</c:v>
                </c:pt>
                <c:pt idx="152">
                  <c:v>83.196600000000203</c:v>
                </c:pt>
                <c:pt idx="153">
                  <c:v>83.196600000000203</c:v>
                </c:pt>
                <c:pt idx="154">
                  <c:v>97.996600000000299</c:v>
                </c:pt>
                <c:pt idx="155">
                  <c:v>0.72460000000009606</c:v>
                </c:pt>
                <c:pt idx="156">
                  <c:v>0.72460000000009606</c:v>
                </c:pt>
                <c:pt idx="157">
                  <c:v>4.4346000000001862</c:v>
                </c:pt>
                <c:pt idx="158">
                  <c:v>4.4346000000001862</c:v>
                </c:pt>
                <c:pt idx="159">
                  <c:v>0.72460000000009606</c:v>
                </c:pt>
                <c:pt idx="160">
                  <c:v>0.72460000000009606</c:v>
                </c:pt>
                <c:pt idx="161">
                  <c:v>5.9146000000002603</c:v>
                </c:pt>
                <c:pt idx="162">
                  <c:v>5.9146000000001662</c:v>
                </c:pt>
                <c:pt idx="163">
                  <c:v>0.72460000000009606</c:v>
                </c:pt>
                <c:pt idx="164">
                  <c:v>0.72460000000009606</c:v>
                </c:pt>
                <c:pt idx="165">
                  <c:v>34.284600000000204</c:v>
                </c:pt>
                <c:pt idx="166">
                  <c:v>5.9146000000001662</c:v>
                </c:pt>
                <c:pt idx="167">
                  <c:v>5.9146000000001662</c:v>
                </c:pt>
                <c:pt idx="168">
                  <c:v>9.9146000000001404</c:v>
                </c:pt>
                <c:pt idx="169">
                  <c:v>53.634600000000198</c:v>
                </c:pt>
                <c:pt idx="170">
                  <c:v>4.4346000000001862</c:v>
                </c:pt>
                <c:pt idx="171">
                  <c:v>4.4346000000001862</c:v>
                </c:pt>
                <c:pt idx="172">
                  <c:v>8.4346000000001506</c:v>
                </c:pt>
                <c:pt idx="173">
                  <c:v>97.996600000000399</c:v>
                </c:pt>
                <c:pt idx="174">
                  <c:v>184.8066</c:v>
                </c:pt>
                <c:pt idx="175">
                  <c:v>184.8066</c:v>
                </c:pt>
                <c:pt idx="176">
                  <c:v>159.50659999999999</c:v>
                </c:pt>
                <c:pt idx="177">
                  <c:v>97.996600000000399</c:v>
                </c:pt>
                <c:pt idx="178">
                  <c:v>53.134600000000297</c:v>
                </c:pt>
                <c:pt idx="179">
                  <c:v>80.744600000000304</c:v>
                </c:pt>
                <c:pt idx="180">
                  <c:v>398.56659999999948</c:v>
                </c:pt>
                <c:pt idx="181">
                  <c:v>476.8066</c:v>
                </c:pt>
                <c:pt idx="182">
                  <c:v>192.01659999999998</c:v>
                </c:pt>
                <c:pt idx="183">
                  <c:v>192.01659999999998</c:v>
                </c:pt>
                <c:pt idx="184">
                  <c:v>227.74659999999992</c:v>
                </c:pt>
                <c:pt idx="185">
                  <c:v>53.134600000000297</c:v>
                </c:pt>
                <c:pt idx="186">
                  <c:v>53.134600000000198</c:v>
                </c:pt>
                <c:pt idx="187">
                  <c:v>53.134600000000198</c:v>
                </c:pt>
                <c:pt idx="188">
                  <c:v>68.054600000000207</c:v>
                </c:pt>
                <c:pt idx="189">
                  <c:v>129.74659999999992</c:v>
                </c:pt>
                <c:pt idx="190">
                  <c:v>129.74659999999992</c:v>
                </c:pt>
                <c:pt idx="191">
                  <c:v>154.1266</c:v>
                </c:pt>
                <c:pt idx="192">
                  <c:v>154.1266</c:v>
                </c:pt>
                <c:pt idx="193">
                  <c:v>154.1266</c:v>
                </c:pt>
                <c:pt idx="194">
                  <c:v>154.1266</c:v>
                </c:pt>
                <c:pt idx="195">
                  <c:v>154.1266</c:v>
                </c:pt>
                <c:pt idx="196">
                  <c:v>244.51659999999998</c:v>
                </c:pt>
                <c:pt idx="197">
                  <c:v>178.28659999999999</c:v>
                </c:pt>
                <c:pt idx="198">
                  <c:v>129.74659999999992</c:v>
                </c:pt>
                <c:pt idx="199">
                  <c:v>129.74659999999992</c:v>
                </c:pt>
                <c:pt idx="200">
                  <c:v>129.74659999999992</c:v>
                </c:pt>
                <c:pt idx="201">
                  <c:v>150.98660000000001</c:v>
                </c:pt>
                <c:pt idx="202">
                  <c:v>129.74659999999992</c:v>
                </c:pt>
                <c:pt idx="203">
                  <c:v>350.52659999999923</c:v>
                </c:pt>
                <c:pt idx="204">
                  <c:v>129.74659999999992</c:v>
                </c:pt>
                <c:pt idx="205">
                  <c:v>129.74659999999992</c:v>
                </c:pt>
                <c:pt idx="206">
                  <c:v>0.72460000000009606</c:v>
                </c:pt>
                <c:pt idx="207">
                  <c:v>214.4066</c:v>
                </c:pt>
                <c:pt idx="208">
                  <c:v>214.4066</c:v>
                </c:pt>
                <c:pt idx="209">
                  <c:v>5.5846000000002203</c:v>
                </c:pt>
                <c:pt idx="210">
                  <c:v>476.8066</c:v>
                </c:pt>
                <c:pt idx="211">
                  <c:v>266.21659999999923</c:v>
                </c:pt>
                <c:pt idx="212">
                  <c:v>404.39660000000003</c:v>
                </c:pt>
                <c:pt idx="213">
                  <c:v>404.39660000000003</c:v>
                </c:pt>
                <c:pt idx="214">
                  <c:v>266.21659999999923</c:v>
                </c:pt>
                <c:pt idx="215">
                  <c:v>379.79659999999927</c:v>
                </c:pt>
                <c:pt idx="216">
                  <c:v>0.72460000000019931</c:v>
                </c:pt>
                <c:pt idx="217">
                  <c:v>0.72460000000019931</c:v>
                </c:pt>
                <c:pt idx="218">
                  <c:v>0.72460000000009606</c:v>
                </c:pt>
                <c:pt idx="219">
                  <c:v>5.3626000000001799</c:v>
                </c:pt>
                <c:pt idx="220">
                  <c:v>5.3626000000001799</c:v>
                </c:pt>
                <c:pt idx="221">
                  <c:v>5.3626000000000698</c:v>
                </c:pt>
                <c:pt idx="222">
                  <c:v>6.5826000000000997</c:v>
                </c:pt>
                <c:pt idx="223">
                  <c:v>6.5826000000002001</c:v>
                </c:pt>
                <c:pt idx="224">
                  <c:v>5.3626000000001799</c:v>
                </c:pt>
                <c:pt idx="225">
                  <c:v>4.7246000000000805</c:v>
                </c:pt>
                <c:pt idx="226">
                  <c:v>4.72460000000018</c:v>
                </c:pt>
                <c:pt idx="227">
                  <c:v>4.72460000000018</c:v>
                </c:pt>
                <c:pt idx="228">
                  <c:v>219.98660000000001</c:v>
                </c:pt>
                <c:pt idx="229">
                  <c:v>222.28659999999999</c:v>
                </c:pt>
                <c:pt idx="230">
                  <c:v>219.98660000000001</c:v>
                </c:pt>
                <c:pt idx="231">
                  <c:v>219.98660000000001</c:v>
                </c:pt>
                <c:pt idx="232">
                  <c:v>264.48659999999921</c:v>
                </c:pt>
                <c:pt idx="233">
                  <c:v>264.48659999999921</c:v>
                </c:pt>
                <c:pt idx="234">
                  <c:v>264.48659999999921</c:v>
                </c:pt>
                <c:pt idx="235">
                  <c:v>293.6866</c:v>
                </c:pt>
                <c:pt idx="236">
                  <c:v>264.48659999999921</c:v>
                </c:pt>
                <c:pt idx="237">
                  <c:v>269.97659999999917</c:v>
                </c:pt>
                <c:pt idx="238">
                  <c:v>269.97659999999917</c:v>
                </c:pt>
                <c:pt idx="239">
                  <c:v>264.48659999999921</c:v>
                </c:pt>
                <c:pt idx="240">
                  <c:v>138.90459999999999</c:v>
                </c:pt>
                <c:pt idx="241">
                  <c:v>292.20660000000004</c:v>
                </c:pt>
                <c:pt idx="242">
                  <c:v>292.20660000000004</c:v>
                </c:pt>
                <c:pt idx="243">
                  <c:v>284.89660000000003</c:v>
                </c:pt>
                <c:pt idx="244">
                  <c:v>298.03659999999917</c:v>
                </c:pt>
                <c:pt idx="245">
                  <c:v>152.96459999999999</c:v>
                </c:pt>
                <c:pt idx="246">
                  <c:v>219.98660000000001</c:v>
                </c:pt>
                <c:pt idx="247">
                  <c:v>222.28659999999999</c:v>
                </c:pt>
                <c:pt idx="248">
                  <c:v>219.98660000000001</c:v>
                </c:pt>
                <c:pt idx="249">
                  <c:v>219.98660000000001</c:v>
                </c:pt>
                <c:pt idx="250">
                  <c:v>219.98660000000001</c:v>
                </c:pt>
                <c:pt idx="251">
                  <c:v>219.98660000000001</c:v>
                </c:pt>
                <c:pt idx="252">
                  <c:v>219.98660000000001</c:v>
                </c:pt>
                <c:pt idx="253">
                  <c:v>219.98660000000001</c:v>
                </c:pt>
                <c:pt idx="254">
                  <c:v>219.98660000000001</c:v>
                </c:pt>
                <c:pt idx="255">
                  <c:v>231.3066</c:v>
                </c:pt>
                <c:pt idx="256">
                  <c:v>231.3066</c:v>
                </c:pt>
                <c:pt idx="257">
                  <c:v>219.98660000000001</c:v>
                </c:pt>
                <c:pt idx="258">
                  <c:v>219.98660000000001</c:v>
                </c:pt>
                <c:pt idx="259">
                  <c:v>219.98660000000001</c:v>
                </c:pt>
                <c:pt idx="260">
                  <c:v>219.98660000000001</c:v>
                </c:pt>
                <c:pt idx="261">
                  <c:v>225.81659999999999</c:v>
                </c:pt>
                <c:pt idx="262">
                  <c:v>225.81659999999999</c:v>
                </c:pt>
                <c:pt idx="263">
                  <c:v>285.5566</c:v>
                </c:pt>
                <c:pt idx="264">
                  <c:v>291.38660000000004</c:v>
                </c:pt>
                <c:pt idx="265">
                  <c:v>285.5566</c:v>
                </c:pt>
                <c:pt idx="266">
                  <c:v>285.5566</c:v>
                </c:pt>
                <c:pt idx="267">
                  <c:v>130.70659999999998</c:v>
                </c:pt>
                <c:pt idx="268">
                  <c:v>130.70659999999998</c:v>
                </c:pt>
                <c:pt idx="269">
                  <c:v>130.70659999999998</c:v>
                </c:pt>
                <c:pt idx="270">
                  <c:v>159.9066</c:v>
                </c:pt>
                <c:pt idx="271">
                  <c:v>257.83660000000003</c:v>
                </c:pt>
                <c:pt idx="272">
                  <c:v>257.83660000000003</c:v>
                </c:pt>
                <c:pt idx="273">
                  <c:v>257.83660000000003</c:v>
                </c:pt>
                <c:pt idx="274">
                  <c:v>260.13659999999948</c:v>
                </c:pt>
                <c:pt idx="275">
                  <c:v>262.1866</c:v>
                </c:pt>
                <c:pt idx="276">
                  <c:v>262.1866</c:v>
                </c:pt>
                <c:pt idx="277">
                  <c:v>262.1866</c:v>
                </c:pt>
                <c:pt idx="278">
                  <c:v>291.38660000000004</c:v>
                </c:pt>
                <c:pt idx="279">
                  <c:v>262.1866</c:v>
                </c:pt>
                <c:pt idx="280">
                  <c:v>257.83660000000003</c:v>
                </c:pt>
                <c:pt idx="281">
                  <c:v>263.32659999999936</c:v>
                </c:pt>
                <c:pt idx="282">
                  <c:v>263.32659999999936</c:v>
                </c:pt>
                <c:pt idx="283">
                  <c:v>257.83660000000003</c:v>
                </c:pt>
                <c:pt idx="284">
                  <c:v>257.83660000000003</c:v>
                </c:pt>
                <c:pt idx="285">
                  <c:v>130.70659999999998</c:v>
                </c:pt>
                <c:pt idx="286">
                  <c:v>130.70659999999998</c:v>
                </c:pt>
                <c:pt idx="287">
                  <c:v>130.70659999999998</c:v>
                </c:pt>
                <c:pt idx="288">
                  <c:v>159.9066</c:v>
                </c:pt>
                <c:pt idx="289">
                  <c:v>264.48659999999921</c:v>
                </c:pt>
                <c:pt idx="290">
                  <c:v>269.97659999999917</c:v>
                </c:pt>
                <c:pt idx="291">
                  <c:v>269.97659999999917</c:v>
                </c:pt>
                <c:pt idx="292">
                  <c:v>264.48659999999921</c:v>
                </c:pt>
                <c:pt idx="293">
                  <c:v>264.48659999999921</c:v>
                </c:pt>
                <c:pt idx="294">
                  <c:v>130.70659999999998</c:v>
                </c:pt>
                <c:pt idx="295">
                  <c:v>130.70659999999998</c:v>
                </c:pt>
                <c:pt idx="296">
                  <c:v>146.45660000000001</c:v>
                </c:pt>
                <c:pt idx="297">
                  <c:v>261.7466</c:v>
                </c:pt>
                <c:pt idx="298">
                  <c:v>130.70659999999998</c:v>
                </c:pt>
                <c:pt idx="299">
                  <c:v>130.70659999999998</c:v>
                </c:pt>
                <c:pt idx="300">
                  <c:v>130.70659999999998</c:v>
                </c:pt>
                <c:pt idx="301">
                  <c:v>130.70659999999998</c:v>
                </c:pt>
                <c:pt idx="302">
                  <c:v>191.0966</c:v>
                </c:pt>
                <c:pt idx="303">
                  <c:v>130.70659999999998</c:v>
                </c:pt>
                <c:pt idx="304">
                  <c:v>144.3066</c:v>
                </c:pt>
                <c:pt idx="305">
                  <c:v>136.19660000000002</c:v>
                </c:pt>
                <c:pt idx="306">
                  <c:v>136.19660000000002</c:v>
                </c:pt>
                <c:pt idx="307">
                  <c:v>130.70659999999998</c:v>
                </c:pt>
                <c:pt idx="308">
                  <c:v>130.70659999999998</c:v>
                </c:pt>
                <c:pt idx="309">
                  <c:v>447.56659999999948</c:v>
                </c:pt>
                <c:pt idx="310">
                  <c:v>482.54660000000001</c:v>
                </c:pt>
                <c:pt idx="311">
                  <c:v>354.91659999999928</c:v>
                </c:pt>
                <c:pt idx="312">
                  <c:v>354.91659999999928</c:v>
                </c:pt>
                <c:pt idx="313">
                  <c:v>354.91659999999928</c:v>
                </c:pt>
                <c:pt idx="314">
                  <c:v>383.63659999999948</c:v>
                </c:pt>
                <c:pt idx="315">
                  <c:v>154.1266</c:v>
                </c:pt>
                <c:pt idx="316">
                  <c:v>154.1266</c:v>
                </c:pt>
                <c:pt idx="317">
                  <c:v>154.1266</c:v>
                </c:pt>
                <c:pt idx="318">
                  <c:v>162.64659999999998</c:v>
                </c:pt>
                <c:pt idx="319">
                  <c:v>482.54660000000001</c:v>
                </c:pt>
                <c:pt idx="320">
                  <c:v>415.5465999999995</c:v>
                </c:pt>
                <c:pt idx="321">
                  <c:v>447.56659999999948</c:v>
                </c:pt>
                <c:pt idx="322">
                  <c:v>482.54660000000001</c:v>
                </c:pt>
                <c:pt idx="323">
                  <c:v>447.56659999999948</c:v>
                </c:pt>
                <c:pt idx="324">
                  <c:v>501.07660000000004</c:v>
                </c:pt>
                <c:pt idx="325">
                  <c:v>501.07660000000004</c:v>
                </c:pt>
                <c:pt idx="326">
                  <c:v>501.07660000000004</c:v>
                </c:pt>
                <c:pt idx="327">
                  <c:v>415.5465999999995</c:v>
                </c:pt>
                <c:pt idx="328">
                  <c:v>415.5465999999995</c:v>
                </c:pt>
                <c:pt idx="329">
                  <c:v>415.5465999999995</c:v>
                </c:pt>
                <c:pt idx="330">
                  <c:v>415.5465999999995</c:v>
                </c:pt>
                <c:pt idx="331">
                  <c:v>415.5465999999995</c:v>
                </c:pt>
                <c:pt idx="332">
                  <c:v>474.02660000000003</c:v>
                </c:pt>
                <c:pt idx="333">
                  <c:v>474.02660000000003</c:v>
                </c:pt>
                <c:pt idx="334">
                  <c:v>474.02660000000003</c:v>
                </c:pt>
                <c:pt idx="335">
                  <c:v>495.99659999999915</c:v>
                </c:pt>
                <c:pt idx="336">
                  <c:v>495.99659999999915</c:v>
                </c:pt>
                <c:pt idx="337">
                  <c:v>453.41659999999928</c:v>
                </c:pt>
                <c:pt idx="338">
                  <c:v>453.41659999999928</c:v>
                </c:pt>
                <c:pt idx="339">
                  <c:v>474.02660000000003</c:v>
                </c:pt>
                <c:pt idx="340">
                  <c:v>474.02660000000003</c:v>
                </c:pt>
                <c:pt idx="341">
                  <c:v>482.54660000000001</c:v>
                </c:pt>
                <c:pt idx="342">
                  <c:v>474.02660000000003</c:v>
                </c:pt>
                <c:pt idx="343">
                  <c:v>474.02660000000003</c:v>
                </c:pt>
              </c:numCache>
            </c:numRef>
          </c:xVal>
          <c:yVal>
            <c:numRef>
              <c:f>'c880_graphs (3)'!$G$18:$G$361</c:f>
              <c:numCache>
                <c:formatCode>0.00</c:formatCode>
                <c:ptCount val="344"/>
                <c:pt idx="0">
                  <c:v>10.297999999999998</c:v>
                </c:pt>
                <c:pt idx="1">
                  <c:v>33.650000000000006</c:v>
                </c:pt>
                <c:pt idx="2">
                  <c:v>30.07</c:v>
                </c:pt>
                <c:pt idx="3">
                  <c:v>19.189999999999987</c:v>
                </c:pt>
                <c:pt idx="4">
                  <c:v>30.07</c:v>
                </c:pt>
                <c:pt idx="5">
                  <c:v>19.189999999999987</c:v>
                </c:pt>
                <c:pt idx="6">
                  <c:v>30.07</c:v>
                </c:pt>
                <c:pt idx="7">
                  <c:v>19.189999999999987</c:v>
                </c:pt>
                <c:pt idx="8">
                  <c:v>30.07</c:v>
                </c:pt>
                <c:pt idx="9">
                  <c:v>10.297999999999998</c:v>
                </c:pt>
                <c:pt idx="10">
                  <c:v>33.650000000000006</c:v>
                </c:pt>
                <c:pt idx="11">
                  <c:v>19.189999999999987</c:v>
                </c:pt>
                <c:pt idx="12">
                  <c:v>44.02000000000001</c:v>
                </c:pt>
                <c:pt idx="13">
                  <c:v>14.64</c:v>
                </c:pt>
                <c:pt idx="14">
                  <c:v>19.189999999999987</c:v>
                </c:pt>
                <c:pt idx="15">
                  <c:v>30.07</c:v>
                </c:pt>
                <c:pt idx="16">
                  <c:v>33.650000000000006</c:v>
                </c:pt>
                <c:pt idx="17">
                  <c:v>19.189999999999987</c:v>
                </c:pt>
                <c:pt idx="18">
                  <c:v>30.07</c:v>
                </c:pt>
                <c:pt idx="19">
                  <c:v>19.189999999999987</c:v>
                </c:pt>
                <c:pt idx="20">
                  <c:v>10.297999999999998</c:v>
                </c:pt>
                <c:pt idx="21">
                  <c:v>19.189999999999987</c:v>
                </c:pt>
                <c:pt idx="22">
                  <c:v>10.297999999999998</c:v>
                </c:pt>
                <c:pt idx="23">
                  <c:v>19.189999999999987</c:v>
                </c:pt>
                <c:pt idx="24">
                  <c:v>10.297999999999998</c:v>
                </c:pt>
                <c:pt idx="25">
                  <c:v>33.650000000000006</c:v>
                </c:pt>
                <c:pt idx="26">
                  <c:v>29.639999999999993</c:v>
                </c:pt>
                <c:pt idx="27">
                  <c:v>19.189999999999987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33.650000000000006</c:v>
                </c:pt>
                <c:pt idx="31">
                  <c:v>30.07</c:v>
                </c:pt>
                <c:pt idx="32">
                  <c:v>33.650000000000006</c:v>
                </c:pt>
                <c:pt idx="33">
                  <c:v>19.189999999999987</c:v>
                </c:pt>
                <c:pt idx="34">
                  <c:v>30.07</c:v>
                </c:pt>
                <c:pt idx="35">
                  <c:v>19.189999999999987</c:v>
                </c:pt>
                <c:pt idx="36">
                  <c:v>10.297999999999998</c:v>
                </c:pt>
                <c:pt idx="37">
                  <c:v>19.189999999999987</c:v>
                </c:pt>
                <c:pt idx="38">
                  <c:v>10.297999999999998</c:v>
                </c:pt>
                <c:pt idx="39">
                  <c:v>19.189999999999987</c:v>
                </c:pt>
                <c:pt idx="40">
                  <c:v>10.297999999999998</c:v>
                </c:pt>
                <c:pt idx="41">
                  <c:v>33.650000000000006</c:v>
                </c:pt>
                <c:pt idx="42">
                  <c:v>29.639999999999993</c:v>
                </c:pt>
                <c:pt idx="43">
                  <c:v>19.189999999999987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33.650000000000006</c:v>
                </c:pt>
                <c:pt idx="47">
                  <c:v>19.189999999999987</c:v>
                </c:pt>
                <c:pt idx="48">
                  <c:v>19.189999999999987</c:v>
                </c:pt>
                <c:pt idx="49">
                  <c:v>29.639999999999993</c:v>
                </c:pt>
                <c:pt idx="50">
                  <c:v>19.189999999999987</c:v>
                </c:pt>
                <c:pt idx="51">
                  <c:v>24.17</c:v>
                </c:pt>
                <c:pt idx="52">
                  <c:v>14.64</c:v>
                </c:pt>
                <c:pt idx="53">
                  <c:v>29.639999999999993</c:v>
                </c:pt>
                <c:pt idx="54">
                  <c:v>19.189999999999987</c:v>
                </c:pt>
                <c:pt idx="55">
                  <c:v>14.64</c:v>
                </c:pt>
                <c:pt idx="56">
                  <c:v>44.02000000000001</c:v>
                </c:pt>
                <c:pt idx="57">
                  <c:v>29.639999999999993</c:v>
                </c:pt>
                <c:pt idx="58">
                  <c:v>19.189999999999987</c:v>
                </c:pt>
                <c:pt idx="59">
                  <c:v>29.639999999999993</c:v>
                </c:pt>
                <c:pt idx="60">
                  <c:v>38.560000000000009</c:v>
                </c:pt>
                <c:pt idx="61">
                  <c:v>33.650000000000006</c:v>
                </c:pt>
                <c:pt idx="62">
                  <c:v>33.650000000000006</c:v>
                </c:pt>
                <c:pt idx="63">
                  <c:v>10.297999999999998</c:v>
                </c:pt>
                <c:pt idx="64">
                  <c:v>19.189999999999987</c:v>
                </c:pt>
                <c:pt idx="65">
                  <c:v>19.189999999999987</c:v>
                </c:pt>
                <c:pt idx="66">
                  <c:v>29.639999999999993</c:v>
                </c:pt>
                <c:pt idx="67">
                  <c:v>35.01</c:v>
                </c:pt>
                <c:pt idx="68">
                  <c:v>33.650000000000006</c:v>
                </c:pt>
                <c:pt idx="69">
                  <c:v>33.650000000000006</c:v>
                </c:pt>
                <c:pt idx="70">
                  <c:v>10.297999999999998</c:v>
                </c:pt>
                <c:pt idx="71">
                  <c:v>19.189999999999987</c:v>
                </c:pt>
                <c:pt idx="72">
                  <c:v>19.189999999999987</c:v>
                </c:pt>
                <c:pt idx="73">
                  <c:v>24.17</c:v>
                </c:pt>
                <c:pt idx="74">
                  <c:v>14.64</c:v>
                </c:pt>
                <c:pt idx="75">
                  <c:v>29.639999999999993</c:v>
                </c:pt>
                <c:pt idx="76">
                  <c:v>35.01</c:v>
                </c:pt>
                <c:pt idx="77">
                  <c:v>33.650000000000006</c:v>
                </c:pt>
                <c:pt idx="78">
                  <c:v>33.650000000000006</c:v>
                </c:pt>
                <c:pt idx="79">
                  <c:v>10.297999999999998</c:v>
                </c:pt>
                <c:pt idx="80">
                  <c:v>19.189999999999987</c:v>
                </c:pt>
                <c:pt idx="81">
                  <c:v>19.189999999999987</c:v>
                </c:pt>
                <c:pt idx="82">
                  <c:v>30.07</c:v>
                </c:pt>
                <c:pt idx="83">
                  <c:v>33.650000000000006</c:v>
                </c:pt>
                <c:pt idx="84">
                  <c:v>19.189999999999987</c:v>
                </c:pt>
                <c:pt idx="85">
                  <c:v>30.07</c:v>
                </c:pt>
                <c:pt idx="86">
                  <c:v>19.189999999999987</c:v>
                </c:pt>
                <c:pt idx="87">
                  <c:v>10.297999999999998</c:v>
                </c:pt>
                <c:pt idx="88">
                  <c:v>19.189999999999987</c:v>
                </c:pt>
                <c:pt idx="89">
                  <c:v>29.639999999999993</c:v>
                </c:pt>
                <c:pt idx="90">
                  <c:v>19.189999999999987</c:v>
                </c:pt>
                <c:pt idx="91">
                  <c:v>19.189999999999987</c:v>
                </c:pt>
                <c:pt idx="92">
                  <c:v>14.64</c:v>
                </c:pt>
                <c:pt idx="93">
                  <c:v>24.17</c:v>
                </c:pt>
                <c:pt idx="94">
                  <c:v>24.17</c:v>
                </c:pt>
                <c:pt idx="95">
                  <c:v>33.650000000000006</c:v>
                </c:pt>
                <c:pt idx="96">
                  <c:v>29.639999999999993</c:v>
                </c:pt>
                <c:pt idx="97">
                  <c:v>10.297999999999998</c:v>
                </c:pt>
                <c:pt idx="98">
                  <c:v>19.189999999999987</c:v>
                </c:pt>
                <c:pt idx="99">
                  <c:v>33.650000000000006</c:v>
                </c:pt>
                <c:pt idx="100">
                  <c:v>33.650000000000006</c:v>
                </c:pt>
                <c:pt idx="101">
                  <c:v>33.650000000000006</c:v>
                </c:pt>
                <c:pt idx="102">
                  <c:v>14.64</c:v>
                </c:pt>
                <c:pt idx="103">
                  <c:v>35.01</c:v>
                </c:pt>
                <c:pt idx="104">
                  <c:v>33.650000000000006</c:v>
                </c:pt>
                <c:pt idx="105">
                  <c:v>33.650000000000006</c:v>
                </c:pt>
                <c:pt idx="106">
                  <c:v>44.120000000000012</c:v>
                </c:pt>
                <c:pt idx="107">
                  <c:v>10.297999999999998</c:v>
                </c:pt>
                <c:pt idx="108">
                  <c:v>67.649999999999991</c:v>
                </c:pt>
                <c:pt idx="109">
                  <c:v>19.189999999999987</c:v>
                </c:pt>
                <c:pt idx="110">
                  <c:v>19.189999999999987</c:v>
                </c:pt>
                <c:pt idx="111">
                  <c:v>30.07</c:v>
                </c:pt>
                <c:pt idx="112">
                  <c:v>33.650000000000006</c:v>
                </c:pt>
                <c:pt idx="113">
                  <c:v>19.189999999999987</c:v>
                </c:pt>
                <c:pt idx="114">
                  <c:v>19.189999999999987</c:v>
                </c:pt>
                <c:pt idx="115">
                  <c:v>19.189999999999987</c:v>
                </c:pt>
                <c:pt idx="116">
                  <c:v>19.189999999999987</c:v>
                </c:pt>
                <c:pt idx="117">
                  <c:v>30.07</c:v>
                </c:pt>
                <c:pt idx="118">
                  <c:v>19.189999999999987</c:v>
                </c:pt>
                <c:pt idx="119">
                  <c:v>10.297999999999998</c:v>
                </c:pt>
                <c:pt idx="120">
                  <c:v>19.189999999999987</c:v>
                </c:pt>
                <c:pt idx="121">
                  <c:v>33.650000000000006</c:v>
                </c:pt>
                <c:pt idx="122">
                  <c:v>33.650000000000006</c:v>
                </c:pt>
                <c:pt idx="123">
                  <c:v>33.650000000000006</c:v>
                </c:pt>
                <c:pt idx="124">
                  <c:v>19.189999999999987</c:v>
                </c:pt>
                <c:pt idx="125">
                  <c:v>19.189999999999987</c:v>
                </c:pt>
                <c:pt idx="126">
                  <c:v>10.297999999999998</c:v>
                </c:pt>
                <c:pt idx="127">
                  <c:v>19.189999999999987</c:v>
                </c:pt>
                <c:pt idx="128">
                  <c:v>10.297999999999998</c:v>
                </c:pt>
                <c:pt idx="129">
                  <c:v>24.17</c:v>
                </c:pt>
                <c:pt idx="130">
                  <c:v>10.297999999999998</c:v>
                </c:pt>
                <c:pt idx="131">
                  <c:v>30.07</c:v>
                </c:pt>
                <c:pt idx="132">
                  <c:v>33.650000000000006</c:v>
                </c:pt>
                <c:pt idx="133">
                  <c:v>19.189999999999987</c:v>
                </c:pt>
                <c:pt idx="134">
                  <c:v>19.189999999999987</c:v>
                </c:pt>
                <c:pt idx="135">
                  <c:v>19.189999999999987</c:v>
                </c:pt>
                <c:pt idx="136">
                  <c:v>19.189999999999987</c:v>
                </c:pt>
                <c:pt idx="137">
                  <c:v>30.07</c:v>
                </c:pt>
                <c:pt idx="138">
                  <c:v>10.297999999999998</c:v>
                </c:pt>
                <c:pt idx="139">
                  <c:v>33.650000000000006</c:v>
                </c:pt>
                <c:pt idx="140">
                  <c:v>19.189999999999987</c:v>
                </c:pt>
                <c:pt idx="141">
                  <c:v>56.14</c:v>
                </c:pt>
                <c:pt idx="142">
                  <c:v>19.189999999999987</c:v>
                </c:pt>
                <c:pt idx="143">
                  <c:v>14.64</c:v>
                </c:pt>
                <c:pt idx="144">
                  <c:v>19.189999999999987</c:v>
                </c:pt>
                <c:pt idx="145">
                  <c:v>33.650000000000006</c:v>
                </c:pt>
                <c:pt idx="146">
                  <c:v>33.650000000000006</c:v>
                </c:pt>
                <c:pt idx="147">
                  <c:v>33.650000000000006</c:v>
                </c:pt>
                <c:pt idx="148">
                  <c:v>30.07</c:v>
                </c:pt>
                <c:pt idx="149">
                  <c:v>33.650000000000006</c:v>
                </c:pt>
                <c:pt idx="150">
                  <c:v>19.189999999999987</c:v>
                </c:pt>
                <c:pt idx="151">
                  <c:v>30.07</c:v>
                </c:pt>
                <c:pt idx="152">
                  <c:v>19.189999999999987</c:v>
                </c:pt>
                <c:pt idx="153">
                  <c:v>10.297999999999998</c:v>
                </c:pt>
                <c:pt idx="154">
                  <c:v>19.189999999999987</c:v>
                </c:pt>
                <c:pt idx="155">
                  <c:v>29.639999999999993</c:v>
                </c:pt>
                <c:pt idx="156">
                  <c:v>19.189999999999987</c:v>
                </c:pt>
                <c:pt idx="157">
                  <c:v>10.297999999999998</c:v>
                </c:pt>
                <c:pt idx="158">
                  <c:v>44.02000000000001</c:v>
                </c:pt>
                <c:pt idx="159">
                  <c:v>29.639999999999993</c:v>
                </c:pt>
                <c:pt idx="160">
                  <c:v>19.189999999999987</c:v>
                </c:pt>
                <c:pt idx="161">
                  <c:v>29.639999999999993</c:v>
                </c:pt>
                <c:pt idx="162">
                  <c:v>14.64</c:v>
                </c:pt>
                <c:pt idx="163">
                  <c:v>29.639999999999993</c:v>
                </c:pt>
                <c:pt idx="164">
                  <c:v>19.189999999999987</c:v>
                </c:pt>
                <c:pt idx="165">
                  <c:v>34.660000000000011</c:v>
                </c:pt>
                <c:pt idx="166">
                  <c:v>35.01</c:v>
                </c:pt>
                <c:pt idx="167">
                  <c:v>19.189999999999987</c:v>
                </c:pt>
                <c:pt idx="168">
                  <c:v>19.189999999999987</c:v>
                </c:pt>
                <c:pt idx="169">
                  <c:v>24.17</c:v>
                </c:pt>
                <c:pt idx="170">
                  <c:v>38.560000000000009</c:v>
                </c:pt>
                <c:pt idx="171">
                  <c:v>19.189999999999987</c:v>
                </c:pt>
                <c:pt idx="172">
                  <c:v>19.189999999999987</c:v>
                </c:pt>
                <c:pt idx="173">
                  <c:v>10.297999999999998</c:v>
                </c:pt>
                <c:pt idx="174">
                  <c:v>19.189999999999987</c:v>
                </c:pt>
                <c:pt idx="175">
                  <c:v>10.297999999999998</c:v>
                </c:pt>
                <c:pt idx="176">
                  <c:v>33.650000000000006</c:v>
                </c:pt>
                <c:pt idx="177">
                  <c:v>29.639999999999993</c:v>
                </c:pt>
                <c:pt idx="178">
                  <c:v>24.17</c:v>
                </c:pt>
                <c:pt idx="179">
                  <c:v>29.639999999999993</c:v>
                </c:pt>
                <c:pt idx="180">
                  <c:v>19.010000000000005</c:v>
                </c:pt>
                <c:pt idx="181">
                  <c:v>19.189999999999987</c:v>
                </c:pt>
                <c:pt idx="182">
                  <c:v>33.650000000000006</c:v>
                </c:pt>
                <c:pt idx="183">
                  <c:v>33.650000000000006</c:v>
                </c:pt>
                <c:pt idx="184">
                  <c:v>33.650000000000006</c:v>
                </c:pt>
                <c:pt idx="185">
                  <c:v>14.64</c:v>
                </c:pt>
                <c:pt idx="186">
                  <c:v>35.01</c:v>
                </c:pt>
                <c:pt idx="187">
                  <c:v>19.189999999999987</c:v>
                </c:pt>
                <c:pt idx="188">
                  <c:v>19.189999999999987</c:v>
                </c:pt>
                <c:pt idx="189">
                  <c:v>30.07</c:v>
                </c:pt>
                <c:pt idx="190">
                  <c:v>33.650000000000006</c:v>
                </c:pt>
                <c:pt idx="191">
                  <c:v>19.189999999999987</c:v>
                </c:pt>
                <c:pt idx="192">
                  <c:v>19.189999999999987</c:v>
                </c:pt>
                <c:pt idx="193">
                  <c:v>19.010000000000005</c:v>
                </c:pt>
                <c:pt idx="194">
                  <c:v>57.720000000000013</c:v>
                </c:pt>
                <c:pt idx="195">
                  <c:v>33.650000000000006</c:v>
                </c:pt>
                <c:pt idx="196">
                  <c:v>19.189999999999987</c:v>
                </c:pt>
                <c:pt idx="197">
                  <c:v>19.189999999999987</c:v>
                </c:pt>
                <c:pt idx="198">
                  <c:v>19.189999999999987</c:v>
                </c:pt>
                <c:pt idx="199">
                  <c:v>19.189999999999987</c:v>
                </c:pt>
                <c:pt idx="200">
                  <c:v>19.189999999999987</c:v>
                </c:pt>
                <c:pt idx="201">
                  <c:v>19.189999999999987</c:v>
                </c:pt>
                <c:pt idx="202">
                  <c:v>19.189999999999987</c:v>
                </c:pt>
                <c:pt idx="203">
                  <c:v>10.297999999999998</c:v>
                </c:pt>
                <c:pt idx="204">
                  <c:v>14.64</c:v>
                </c:pt>
                <c:pt idx="205">
                  <c:v>24.17</c:v>
                </c:pt>
                <c:pt idx="206">
                  <c:v>24.17</c:v>
                </c:pt>
                <c:pt idx="207">
                  <c:v>19.189999999999987</c:v>
                </c:pt>
                <c:pt idx="208">
                  <c:v>10.297999999999998</c:v>
                </c:pt>
                <c:pt idx="209">
                  <c:v>29.639999999999993</c:v>
                </c:pt>
                <c:pt idx="210">
                  <c:v>19.189999999999987</c:v>
                </c:pt>
                <c:pt idx="211">
                  <c:v>33.650000000000006</c:v>
                </c:pt>
                <c:pt idx="212">
                  <c:v>33.650000000000006</c:v>
                </c:pt>
                <c:pt idx="213">
                  <c:v>14.64</c:v>
                </c:pt>
                <c:pt idx="214">
                  <c:v>33.650000000000006</c:v>
                </c:pt>
                <c:pt idx="215">
                  <c:v>33.100000000000009</c:v>
                </c:pt>
                <c:pt idx="216">
                  <c:v>14.64</c:v>
                </c:pt>
                <c:pt idx="217">
                  <c:v>35.01</c:v>
                </c:pt>
                <c:pt idx="218">
                  <c:v>19.189999999999987</c:v>
                </c:pt>
                <c:pt idx="219">
                  <c:v>34.660000000000011</c:v>
                </c:pt>
                <c:pt idx="220">
                  <c:v>10.297999999999998</c:v>
                </c:pt>
                <c:pt idx="221">
                  <c:v>35.01</c:v>
                </c:pt>
                <c:pt idx="222">
                  <c:v>10.297999999999998</c:v>
                </c:pt>
                <c:pt idx="223">
                  <c:v>19.189999999999987</c:v>
                </c:pt>
                <c:pt idx="224">
                  <c:v>33.650000000000006</c:v>
                </c:pt>
                <c:pt idx="225">
                  <c:v>19.189999999999987</c:v>
                </c:pt>
                <c:pt idx="226">
                  <c:v>34.660000000000011</c:v>
                </c:pt>
                <c:pt idx="227">
                  <c:v>30.07</c:v>
                </c:pt>
                <c:pt idx="228">
                  <c:v>33.650000000000006</c:v>
                </c:pt>
                <c:pt idx="229">
                  <c:v>33.650000000000006</c:v>
                </c:pt>
                <c:pt idx="230">
                  <c:v>10.297999999999998</c:v>
                </c:pt>
                <c:pt idx="231">
                  <c:v>19.189999999999987</c:v>
                </c:pt>
                <c:pt idx="232">
                  <c:v>24.17</c:v>
                </c:pt>
                <c:pt idx="233">
                  <c:v>10.297999999999998</c:v>
                </c:pt>
                <c:pt idx="234">
                  <c:v>33.650000000000006</c:v>
                </c:pt>
                <c:pt idx="235">
                  <c:v>19.189999999999987</c:v>
                </c:pt>
                <c:pt idx="236">
                  <c:v>44.02000000000001</c:v>
                </c:pt>
                <c:pt idx="237">
                  <c:v>33.650000000000006</c:v>
                </c:pt>
                <c:pt idx="238">
                  <c:v>10.297999999999998</c:v>
                </c:pt>
                <c:pt idx="239">
                  <c:v>33.650000000000006</c:v>
                </c:pt>
                <c:pt idx="240">
                  <c:v>14.64</c:v>
                </c:pt>
                <c:pt idx="241">
                  <c:v>24.17</c:v>
                </c:pt>
                <c:pt idx="242">
                  <c:v>19.189999999999987</c:v>
                </c:pt>
                <c:pt idx="243">
                  <c:v>19.010000000000005</c:v>
                </c:pt>
                <c:pt idx="244">
                  <c:v>19.189999999999987</c:v>
                </c:pt>
                <c:pt idx="245">
                  <c:v>14.64</c:v>
                </c:pt>
                <c:pt idx="246">
                  <c:v>44.02000000000001</c:v>
                </c:pt>
                <c:pt idx="247">
                  <c:v>33.650000000000006</c:v>
                </c:pt>
                <c:pt idx="248">
                  <c:v>10.297999999999998</c:v>
                </c:pt>
                <c:pt idx="249">
                  <c:v>19.189999999999987</c:v>
                </c:pt>
                <c:pt idx="250">
                  <c:v>24.17</c:v>
                </c:pt>
                <c:pt idx="251">
                  <c:v>30.07</c:v>
                </c:pt>
                <c:pt idx="252">
                  <c:v>19.189999999999987</c:v>
                </c:pt>
                <c:pt idx="253">
                  <c:v>30.07</c:v>
                </c:pt>
                <c:pt idx="254">
                  <c:v>19.189999999999987</c:v>
                </c:pt>
                <c:pt idx="255">
                  <c:v>24.17</c:v>
                </c:pt>
                <c:pt idx="256">
                  <c:v>10.297999999999998</c:v>
                </c:pt>
                <c:pt idx="257">
                  <c:v>24.17</c:v>
                </c:pt>
                <c:pt idx="258">
                  <c:v>19.010000000000005</c:v>
                </c:pt>
                <c:pt idx="259">
                  <c:v>24.17</c:v>
                </c:pt>
                <c:pt idx="260">
                  <c:v>19.010000000000005</c:v>
                </c:pt>
                <c:pt idx="261">
                  <c:v>24.17</c:v>
                </c:pt>
                <c:pt idx="262">
                  <c:v>14.64</c:v>
                </c:pt>
                <c:pt idx="263">
                  <c:v>24.17</c:v>
                </c:pt>
                <c:pt idx="264">
                  <c:v>19.189999999999987</c:v>
                </c:pt>
                <c:pt idx="265">
                  <c:v>19.189999999999987</c:v>
                </c:pt>
                <c:pt idx="266">
                  <c:v>19.010000000000005</c:v>
                </c:pt>
                <c:pt idx="267">
                  <c:v>19.189999999999987</c:v>
                </c:pt>
                <c:pt idx="268">
                  <c:v>10.297999999999998</c:v>
                </c:pt>
                <c:pt idx="269">
                  <c:v>33.650000000000006</c:v>
                </c:pt>
                <c:pt idx="270">
                  <c:v>19.189999999999987</c:v>
                </c:pt>
                <c:pt idx="271">
                  <c:v>44.02000000000001</c:v>
                </c:pt>
                <c:pt idx="272">
                  <c:v>10.297999999999998</c:v>
                </c:pt>
                <c:pt idx="273">
                  <c:v>19.189999999999987</c:v>
                </c:pt>
                <c:pt idx="274">
                  <c:v>33.650000000000006</c:v>
                </c:pt>
                <c:pt idx="275">
                  <c:v>24.17</c:v>
                </c:pt>
                <c:pt idx="276">
                  <c:v>10.297999999999998</c:v>
                </c:pt>
                <c:pt idx="277">
                  <c:v>33.650000000000006</c:v>
                </c:pt>
                <c:pt idx="278">
                  <c:v>19.189999999999987</c:v>
                </c:pt>
                <c:pt idx="279">
                  <c:v>14.64</c:v>
                </c:pt>
                <c:pt idx="280">
                  <c:v>44.02000000000001</c:v>
                </c:pt>
                <c:pt idx="281">
                  <c:v>33.650000000000006</c:v>
                </c:pt>
                <c:pt idx="282">
                  <c:v>10.297999999999998</c:v>
                </c:pt>
                <c:pt idx="283">
                  <c:v>33.650000000000006</c:v>
                </c:pt>
                <c:pt idx="284">
                  <c:v>14.64</c:v>
                </c:pt>
                <c:pt idx="285">
                  <c:v>24.17</c:v>
                </c:pt>
                <c:pt idx="286">
                  <c:v>10.297999999999998</c:v>
                </c:pt>
                <c:pt idx="287">
                  <c:v>33.650000000000006</c:v>
                </c:pt>
                <c:pt idx="288">
                  <c:v>19.189999999999987</c:v>
                </c:pt>
                <c:pt idx="289">
                  <c:v>44.02000000000001</c:v>
                </c:pt>
                <c:pt idx="290">
                  <c:v>33.650000000000006</c:v>
                </c:pt>
                <c:pt idx="291">
                  <c:v>10.297999999999998</c:v>
                </c:pt>
                <c:pt idx="292">
                  <c:v>33.650000000000006</c:v>
                </c:pt>
                <c:pt idx="293">
                  <c:v>14.64</c:v>
                </c:pt>
                <c:pt idx="294">
                  <c:v>14.64</c:v>
                </c:pt>
                <c:pt idx="295">
                  <c:v>33.650000000000006</c:v>
                </c:pt>
                <c:pt idx="296">
                  <c:v>33.650000000000006</c:v>
                </c:pt>
                <c:pt idx="297">
                  <c:v>10.297999999999998</c:v>
                </c:pt>
                <c:pt idx="298">
                  <c:v>33.650000000000006</c:v>
                </c:pt>
                <c:pt idx="299">
                  <c:v>10.297999999999998</c:v>
                </c:pt>
                <c:pt idx="300">
                  <c:v>24.17</c:v>
                </c:pt>
                <c:pt idx="301">
                  <c:v>19.189999999999987</c:v>
                </c:pt>
                <c:pt idx="302">
                  <c:v>10.297999999999998</c:v>
                </c:pt>
                <c:pt idx="303">
                  <c:v>19.189999999999987</c:v>
                </c:pt>
                <c:pt idx="304">
                  <c:v>30.07</c:v>
                </c:pt>
                <c:pt idx="305">
                  <c:v>24.17</c:v>
                </c:pt>
                <c:pt idx="306">
                  <c:v>10.297999999999998</c:v>
                </c:pt>
                <c:pt idx="307">
                  <c:v>24.17</c:v>
                </c:pt>
                <c:pt idx="308">
                  <c:v>14.64</c:v>
                </c:pt>
                <c:pt idx="309">
                  <c:v>33.650000000000006</c:v>
                </c:pt>
                <c:pt idx="310">
                  <c:v>10.297999999999998</c:v>
                </c:pt>
                <c:pt idx="311">
                  <c:v>10.297999999999998</c:v>
                </c:pt>
                <c:pt idx="312">
                  <c:v>30.07</c:v>
                </c:pt>
                <c:pt idx="313">
                  <c:v>10.297999999999998</c:v>
                </c:pt>
                <c:pt idx="314">
                  <c:v>33.650000000000006</c:v>
                </c:pt>
                <c:pt idx="315">
                  <c:v>38.560000000000009</c:v>
                </c:pt>
                <c:pt idx="316">
                  <c:v>33.650000000000006</c:v>
                </c:pt>
                <c:pt idx="317">
                  <c:v>19.189999999999987</c:v>
                </c:pt>
                <c:pt idx="318">
                  <c:v>10.297999999999998</c:v>
                </c:pt>
                <c:pt idx="319">
                  <c:v>10.297999999999998</c:v>
                </c:pt>
                <c:pt idx="320">
                  <c:v>19.189999999999987</c:v>
                </c:pt>
                <c:pt idx="321">
                  <c:v>33.650000000000006</c:v>
                </c:pt>
                <c:pt idx="322">
                  <c:v>10.297999999999998</c:v>
                </c:pt>
                <c:pt idx="323">
                  <c:v>44.02000000000001</c:v>
                </c:pt>
                <c:pt idx="324">
                  <c:v>30.07</c:v>
                </c:pt>
                <c:pt idx="325">
                  <c:v>30.07</c:v>
                </c:pt>
                <c:pt idx="326">
                  <c:v>30.07</c:v>
                </c:pt>
                <c:pt idx="327">
                  <c:v>19.189999999999987</c:v>
                </c:pt>
                <c:pt idx="328">
                  <c:v>14.64</c:v>
                </c:pt>
                <c:pt idx="329">
                  <c:v>30.07</c:v>
                </c:pt>
                <c:pt idx="330">
                  <c:v>10.297999999999998</c:v>
                </c:pt>
                <c:pt idx="331">
                  <c:v>19.189999999999987</c:v>
                </c:pt>
                <c:pt idx="332">
                  <c:v>33.650000000000006</c:v>
                </c:pt>
                <c:pt idx="333">
                  <c:v>19.189999999999987</c:v>
                </c:pt>
                <c:pt idx="334">
                  <c:v>19.189999999999987</c:v>
                </c:pt>
                <c:pt idx="335">
                  <c:v>10.297999999999998</c:v>
                </c:pt>
                <c:pt idx="336">
                  <c:v>19.189999999999987</c:v>
                </c:pt>
                <c:pt idx="337">
                  <c:v>10.297999999999998</c:v>
                </c:pt>
                <c:pt idx="338">
                  <c:v>35.01</c:v>
                </c:pt>
                <c:pt idx="339">
                  <c:v>33.650000000000006</c:v>
                </c:pt>
                <c:pt idx="340">
                  <c:v>19.189999999999987</c:v>
                </c:pt>
                <c:pt idx="341">
                  <c:v>10.297999999999998</c:v>
                </c:pt>
                <c:pt idx="342">
                  <c:v>33.650000000000006</c:v>
                </c:pt>
                <c:pt idx="343">
                  <c:v>19.189999999999987</c:v>
                </c:pt>
              </c:numCache>
            </c:numRef>
          </c:yVal>
          <c:smooth val="0"/>
        </c:ser>
        <c:ser>
          <c:idx val="1"/>
          <c:order val="1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19050"/>
            </c:spPr>
          </c:marker>
          <c:xVal>
            <c:numRef>
              <c:f>'c880_graphs (3)'!$K$2:$K$17</c:f>
              <c:numCache>
                <c:formatCode>0.00</c:formatCode>
                <c:ptCount val="16"/>
                <c:pt idx="0">
                  <c:v>0.72460000000019931</c:v>
                </c:pt>
                <c:pt idx="1">
                  <c:v>0.72460000000019931</c:v>
                </c:pt>
                <c:pt idx="2">
                  <c:v>14.3746000000001</c:v>
                </c:pt>
                <c:pt idx="3">
                  <c:v>1.7046000000002302</c:v>
                </c:pt>
                <c:pt idx="4">
                  <c:v>1.7046000000002302</c:v>
                </c:pt>
                <c:pt idx="5">
                  <c:v>1.7046000000002302</c:v>
                </c:pt>
                <c:pt idx="6">
                  <c:v>1.7046000000002302</c:v>
                </c:pt>
                <c:pt idx="7">
                  <c:v>2.1446000000001799</c:v>
                </c:pt>
                <c:pt idx="8">
                  <c:v>2.1446000000001799</c:v>
                </c:pt>
                <c:pt idx="9">
                  <c:v>2.1446000000001799</c:v>
                </c:pt>
                <c:pt idx="10">
                  <c:v>2.1446000000002798</c:v>
                </c:pt>
                <c:pt idx="11">
                  <c:v>18.6046000000002</c:v>
                </c:pt>
                <c:pt idx="12">
                  <c:v>14.374600000000214</c:v>
                </c:pt>
                <c:pt idx="13">
                  <c:v>1.7046000000002302</c:v>
                </c:pt>
                <c:pt idx="14">
                  <c:v>0.72460000000019931</c:v>
                </c:pt>
                <c:pt idx="15">
                  <c:v>0.72460000000019931</c:v>
                </c:pt>
              </c:numCache>
            </c:numRef>
          </c:xVal>
          <c:yVal>
            <c:numRef>
              <c:f>'c880_graphs (3)'!$G$2:$G$17</c:f>
              <c:numCache>
                <c:formatCode>0.00</c:formatCode>
                <c:ptCount val="16"/>
                <c:pt idx="0">
                  <c:v>51.540000000000006</c:v>
                </c:pt>
                <c:pt idx="1">
                  <c:v>30.07</c:v>
                </c:pt>
                <c:pt idx="2">
                  <c:v>10.297999999999998</c:v>
                </c:pt>
                <c:pt idx="3">
                  <c:v>19.189999999999987</c:v>
                </c:pt>
                <c:pt idx="4">
                  <c:v>19.189999999999987</c:v>
                </c:pt>
                <c:pt idx="5">
                  <c:v>14.64</c:v>
                </c:pt>
                <c:pt idx="6">
                  <c:v>19.189999999999987</c:v>
                </c:pt>
                <c:pt idx="7">
                  <c:v>30.07</c:v>
                </c:pt>
                <c:pt idx="8">
                  <c:v>33.650000000000006</c:v>
                </c:pt>
                <c:pt idx="9">
                  <c:v>19.189999999999987</c:v>
                </c:pt>
                <c:pt idx="10">
                  <c:v>30.07</c:v>
                </c:pt>
                <c:pt idx="11">
                  <c:v>10.297999999999998</c:v>
                </c:pt>
                <c:pt idx="12">
                  <c:v>29.639999999999993</c:v>
                </c:pt>
                <c:pt idx="13">
                  <c:v>14.64</c:v>
                </c:pt>
                <c:pt idx="14">
                  <c:v>19.010000000000005</c:v>
                </c:pt>
                <c:pt idx="15">
                  <c:v>35.01</c:v>
                </c:pt>
              </c:numCache>
            </c:numRef>
          </c:yVal>
          <c:smooth val="0"/>
        </c:ser>
        <c:ser>
          <c:idx val="2"/>
          <c:order val="2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(3)'!$AK$8:$AK$11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 (3)'!$AL$8:$AL$11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0"/>
        </c:ser>
        <c:ser>
          <c:idx val="3"/>
          <c:order val="3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(3)'!$AM$8:$AM$11</c:f>
              <c:numCache>
                <c:formatCode>General</c:formatCode>
                <c:ptCount val="4"/>
                <c:pt idx="0">
                  <c:v>293</c:v>
                </c:pt>
                <c:pt idx="1">
                  <c:v>293</c:v>
                </c:pt>
                <c:pt idx="2">
                  <c:v>293</c:v>
                </c:pt>
                <c:pt idx="3">
                  <c:v>293</c:v>
                </c:pt>
              </c:numCache>
            </c:numRef>
          </c:xVal>
          <c:yVal>
            <c:numRef>
              <c:f>'c880_graphs (3)'!$AL$8:$AL$11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291008"/>
        <c:axId val="197297280"/>
      </c:scatterChart>
      <c:valAx>
        <c:axId val="197291008"/>
        <c:scaling>
          <c:orientation val="minMax"/>
          <c:max val="5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>
            <c:manualLayout>
              <c:xMode val="edge"/>
              <c:yMode val="edge"/>
              <c:x val="0.52065393926393533"/>
              <c:y val="0.8991187017115817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crossAx val="197297280"/>
        <c:crosses val="autoZero"/>
        <c:crossBetween val="midCat"/>
        <c:majorUnit val="100"/>
      </c:valAx>
      <c:valAx>
        <c:axId val="197297280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7291008"/>
        <c:crosses val="autoZero"/>
        <c:crossBetween val="midCat"/>
        <c:majorUnit val="100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600"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c880</a:t>
            </a:r>
            <a:endParaRPr lang="en-US" dirty="0"/>
          </a:p>
        </c:rich>
      </c:tx>
      <c:layout>
        <c:manualLayout>
          <c:xMode val="edge"/>
          <c:yMode val="edge"/>
          <c:x val="0.78650709219858184"/>
          <c:y val="0.43939393939393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78808566482381"/>
          <c:y val="0.15814636636754606"/>
          <c:w val="0.58895976433796671"/>
          <c:h val="0.65984172432991495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'c880_graphs'!$I$2:$I$361</c:f>
              <c:numCache>
                <c:formatCode>0.00</c:formatCode>
                <c:ptCount val="360"/>
                <c:pt idx="0">
                  <c:v>1.0339757656912884E-13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9.5419999999999696</c:v>
                </c:pt>
                <c:pt idx="5">
                  <c:v>222.87</c:v>
                </c:pt>
                <c:pt idx="6">
                  <c:v>0</c:v>
                </c:pt>
                <c:pt idx="7">
                  <c:v>0</c:v>
                </c:pt>
                <c:pt idx="8">
                  <c:v>270.85000000000002</c:v>
                </c:pt>
                <c:pt idx="9">
                  <c:v>270.85000000000002</c:v>
                </c:pt>
                <c:pt idx="10">
                  <c:v>260.63199999999927</c:v>
                </c:pt>
                <c:pt idx="11">
                  <c:v>222.87</c:v>
                </c:pt>
                <c:pt idx="12">
                  <c:v>478.28200000000004</c:v>
                </c:pt>
                <c:pt idx="13">
                  <c:v>298.952</c:v>
                </c:pt>
                <c:pt idx="14">
                  <c:v>334.94200000000001</c:v>
                </c:pt>
                <c:pt idx="15">
                  <c:v>298.952</c:v>
                </c:pt>
                <c:pt idx="16">
                  <c:v>0</c:v>
                </c:pt>
                <c:pt idx="17">
                  <c:v>0</c:v>
                </c:pt>
                <c:pt idx="18">
                  <c:v>209.51999999999998</c:v>
                </c:pt>
                <c:pt idx="19">
                  <c:v>209.51999999999998</c:v>
                </c:pt>
                <c:pt idx="20">
                  <c:v>0</c:v>
                </c:pt>
                <c:pt idx="21">
                  <c:v>0</c:v>
                </c:pt>
                <c:pt idx="22">
                  <c:v>163.68</c:v>
                </c:pt>
                <c:pt idx="23">
                  <c:v>163.68</c:v>
                </c:pt>
                <c:pt idx="24">
                  <c:v>0</c:v>
                </c:pt>
                <c:pt idx="25">
                  <c:v>0</c:v>
                </c:pt>
                <c:pt idx="26">
                  <c:v>190.8</c:v>
                </c:pt>
                <c:pt idx="27">
                  <c:v>163.68</c:v>
                </c:pt>
                <c:pt idx="28">
                  <c:v>166.98000000000027</c:v>
                </c:pt>
                <c:pt idx="29">
                  <c:v>177.05</c:v>
                </c:pt>
                <c:pt idx="30">
                  <c:v>241.18800000000007</c:v>
                </c:pt>
                <c:pt idx="31">
                  <c:v>163.68</c:v>
                </c:pt>
                <c:pt idx="32">
                  <c:v>272.06</c:v>
                </c:pt>
                <c:pt idx="33">
                  <c:v>230.42000000000004</c:v>
                </c:pt>
                <c:pt idx="34">
                  <c:v>209.51999999999998</c:v>
                </c:pt>
                <c:pt idx="35">
                  <c:v>212.82000000000028</c:v>
                </c:pt>
                <c:pt idx="36">
                  <c:v>222.89000000000001</c:v>
                </c:pt>
                <c:pt idx="37">
                  <c:v>287.02799999999945</c:v>
                </c:pt>
                <c:pt idx="38">
                  <c:v>209.51999999999998</c:v>
                </c:pt>
                <c:pt idx="39">
                  <c:v>317.90000000000003</c:v>
                </c:pt>
                <c:pt idx="40">
                  <c:v>222.87</c:v>
                </c:pt>
                <c:pt idx="41">
                  <c:v>222.87</c:v>
                </c:pt>
                <c:pt idx="42">
                  <c:v>230.42000000000004</c:v>
                </c:pt>
                <c:pt idx="43">
                  <c:v>222.87</c:v>
                </c:pt>
                <c:pt idx="44">
                  <c:v>226.17000000000002</c:v>
                </c:pt>
                <c:pt idx="45">
                  <c:v>236.23999999999998</c:v>
                </c:pt>
                <c:pt idx="46">
                  <c:v>300.37799999999999</c:v>
                </c:pt>
                <c:pt idx="47">
                  <c:v>222.87</c:v>
                </c:pt>
                <c:pt idx="48">
                  <c:v>331.25</c:v>
                </c:pt>
                <c:pt idx="49">
                  <c:v>0</c:v>
                </c:pt>
                <c:pt idx="50">
                  <c:v>0</c:v>
                </c:pt>
                <c:pt idx="51">
                  <c:v>139.68</c:v>
                </c:pt>
                <c:pt idx="52">
                  <c:v>160.58000000000001</c:v>
                </c:pt>
                <c:pt idx="53">
                  <c:v>139.68</c:v>
                </c:pt>
                <c:pt idx="54">
                  <c:v>139.68</c:v>
                </c:pt>
                <c:pt idx="55">
                  <c:v>142.98000000000027</c:v>
                </c:pt>
                <c:pt idx="56">
                  <c:v>153.05000000000001</c:v>
                </c:pt>
                <c:pt idx="57">
                  <c:v>153.05000000000001</c:v>
                </c:pt>
                <c:pt idx="58">
                  <c:v>217.18800000000007</c:v>
                </c:pt>
                <c:pt idx="59">
                  <c:v>142.98000000000027</c:v>
                </c:pt>
                <c:pt idx="60">
                  <c:v>139.68</c:v>
                </c:pt>
                <c:pt idx="61">
                  <c:v>248.06000000000003</c:v>
                </c:pt>
                <c:pt idx="62">
                  <c:v>0</c:v>
                </c:pt>
                <c:pt idx="63">
                  <c:v>0</c:v>
                </c:pt>
                <c:pt idx="64">
                  <c:v>61.748000000000211</c:v>
                </c:pt>
                <c:pt idx="65">
                  <c:v>61.748000000000111</c:v>
                </c:pt>
                <c:pt idx="66">
                  <c:v>0</c:v>
                </c:pt>
                <c:pt idx="67">
                  <c:v>0</c:v>
                </c:pt>
                <c:pt idx="68">
                  <c:v>30.099999999999987</c:v>
                </c:pt>
                <c:pt idx="69">
                  <c:v>30.100000000000101</c:v>
                </c:pt>
                <c:pt idx="70">
                  <c:v>0</c:v>
                </c:pt>
                <c:pt idx="71">
                  <c:v>0</c:v>
                </c:pt>
                <c:pt idx="72">
                  <c:v>52.340000000000096</c:v>
                </c:pt>
                <c:pt idx="73">
                  <c:v>30.100000000000101</c:v>
                </c:pt>
                <c:pt idx="74">
                  <c:v>30.100000000000101</c:v>
                </c:pt>
                <c:pt idx="75">
                  <c:v>54.760000000000211</c:v>
                </c:pt>
                <c:pt idx="76">
                  <c:v>90.860000000000099</c:v>
                </c:pt>
                <c:pt idx="77">
                  <c:v>61.748000000000111</c:v>
                </c:pt>
                <c:pt idx="78">
                  <c:v>61.748000000000211</c:v>
                </c:pt>
                <c:pt idx="79">
                  <c:v>86.4080000000002</c:v>
                </c:pt>
                <c:pt idx="80">
                  <c:v>104.75999999999999</c:v>
                </c:pt>
                <c:pt idx="81">
                  <c:v>125.66000000000001</c:v>
                </c:pt>
                <c:pt idx="82">
                  <c:v>441.04199999999969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129.42000000000004</c:v>
                </c:pt>
                <c:pt idx="87">
                  <c:v>309.67199999999963</c:v>
                </c:pt>
                <c:pt idx="88">
                  <c:v>309.67199999999963</c:v>
                </c:pt>
                <c:pt idx="89">
                  <c:v>355.61199999999963</c:v>
                </c:pt>
                <c:pt idx="90">
                  <c:v>0</c:v>
                </c:pt>
                <c:pt idx="91">
                  <c:v>20.9</c:v>
                </c:pt>
                <c:pt idx="92">
                  <c:v>430.72199999999896</c:v>
                </c:pt>
                <c:pt idx="93">
                  <c:v>1.0339757656912884E-13</c:v>
                </c:pt>
                <c:pt idx="94">
                  <c:v>1.0339757656912884E-13</c:v>
                </c:pt>
                <c:pt idx="95">
                  <c:v>0</c:v>
                </c:pt>
                <c:pt idx="96">
                  <c:v>1.0339757656912884E-13</c:v>
                </c:pt>
                <c:pt idx="97">
                  <c:v>9.7400000000000979</c:v>
                </c:pt>
                <c:pt idx="98">
                  <c:v>18.438000000000088</c:v>
                </c:pt>
                <c:pt idx="99">
                  <c:v>10.480000000000199</c:v>
                </c:pt>
                <c:pt idx="100">
                  <c:v>10.480000000000199</c:v>
                </c:pt>
                <c:pt idx="101">
                  <c:v>10.480000000000199</c:v>
                </c:pt>
                <c:pt idx="102">
                  <c:v>10.480000000000199</c:v>
                </c:pt>
                <c:pt idx="103">
                  <c:v>1.0339757656912884E-13</c:v>
                </c:pt>
                <c:pt idx="104">
                  <c:v>1.0339757656912884E-13</c:v>
                </c:pt>
                <c:pt idx="105">
                  <c:v>1.0339757656912884E-13</c:v>
                </c:pt>
                <c:pt idx="106">
                  <c:v>2.0679515313825914E-13</c:v>
                </c:pt>
                <c:pt idx="107">
                  <c:v>22.668000000000202</c:v>
                </c:pt>
                <c:pt idx="108">
                  <c:v>21.998000000000086</c:v>
                </c:pt>
                <c:pt idx="109">
                  <c:v>21.998000000000086</c:v>
                </c:pt>
                <c:pt idx="110">
                  <c:v>21.998000000000086</c:v>
                </c:pt>
                <c:pt idx="111">
                  <c:v>40.346000000000004</c:v>
                </c:pt>
                <c:pt idx="112">
                  <c:v>40.346000000000096</c:v>
                </c:pt>
                <c:pt idx="113">
                  <c:v>21.998000000000086</c:v>
                </c:pt>
                <c:pt idx="114">
                  <c:v>24.6600000000001</c:v>
                </c:pt>
                <c:pt idx="115">
                  <c:v>24.660000000000199</c:v>
                </c:pt>
                <c:pt idx="116">
                  <c:v>24.6600000000001</c:v>
                </c:pt>
                <c:pt idx="117">
                  <c:v>18.438000000000187</c:v>
                </c:pt>
                <c:pt idx="118">
                  <c:v>145.63</c:v>
                </c:pt>
                <c:pt idx="119">
                  <c:v>351.61</c:v>
                </c:pt>
                <c:pt idx="120">
                  <c:v>175.73</c:v>
                </c:pt>
                <c:pt idx="121">
                  <c:v>281.77</c:v>
                </c:pt>
                <c:pt idx="122">
                  <c:v>246.84999999999997</c:v>
                </c:pt>
                <c:pt idx="123">
                  <c:v>364.96</c:v>
                </c:pt>
                <c:pt idx="124">
                  <c:v>309.67199999999963</c:v>
                </c:pt>
                <c:pt idx="125">
                  <c:v>309.67199999999963</c:v>
                </c:pt>
                <c:pt idx="126">
                  <c:v>309.67199999999963</c:v>
                </c:pt>
                <c:pt idx="127">
                  <c:v>313.47999999999939</c:v>
                </c:pt>
                <c:pt idx="128">
                  <c:v>10.480000000000199</c:v>
                </c:pt>
                <c:pt idx="129">
                  <c:v>9.7400000000000979</c:v>
                </c:pt>
                <c:pt idx="130">
                  <c:v>9.7400000000000979</c:v>
                </c:pt>
                <c:pt idx="131">
                  <c:v>69.657999999999987</c:v>
                </c:pt>
                <c:pt idx="132">
                  <c:v>69.658000000000058</c:v>
                </c:pt>
                <c:pt idx="133">
                  <c:v>260.22000000000003</c:v>
                </c:pt>
                <c:pt idx="134">
                  <c:v>451.40000000000003</c:v>
                </c:pt>
                <c:pt idx="135">
                  <c:v>260.22000000000003</c:v>
                </c:pt>
                <c:pt idx="136">
                  <c:v>267.13</c:v>
                </c:pt>
                <c:pt idx="137">
                  <c:v>69.657999999999987</c:v>
                </c:pt>
                <c:pt idx="138">
                  <c:v>313.47999999999939</c:v>
                </c:pt>
                <c:pt idx="139">
                  <c:v>69.657999999999987</c:v>
                </c:pt>
                <c:pt idx="140">
                  <c:v>69.658000000000058</c:v>
                </c:pt>
                <c:pt idx="141">
                  <c:v>69.658000000000058</c:v>
                </c:pt>
                <c:pt idx="142">
                  <c:v>83.190000000000083</c:v>
                </c:pt>
                <c:pt idx="143">
                  <c:v>211.768</c:v>
                </c:pt>
                <c:pt idx="144">
                  <c:v>211.768</c:v>
                </c:pt>
                <c:pt idx="145">
                  <c:v>301.07</c:v>
                </c:pt>
                <c:pt idx="146">
                  <c:v>34.92</c:v>
                </c:pt>
                <c:pt idx="147">
                  <c:v>34.919999999999902</c:v>
                </c:pt>
                <c:pt idx="148">
                  <c:v>34.919999999999902</c:v>
                </c:pt>
                <c:pt idx="149">
                  <c:v>34.92</c:v>
                </c:pt>
                <c:pt idx="150">
                  <c:v>44.462000000000003</c:v>
                </c:pt>
                <c:pt idx="151">
                  <c:v>222.87</c:v>
                </c:pt>
                <c:pt idx="152">
                  <c:v>34.92</c:v>
                </c:pt>
                <c:pt idx="153">
                  <c:v>34.92</c:v>
                </c:pt>
                <c:pt idx="154">
                  <c:v>270.85000000000002</c:v>
                </c:pt>
                <c:pt idx="155">
                  <c:v>270.85000000000002</c:v>
                </c:pt>
                <c:pt idx="156">
                  <c:v>260.63199999999927</c:v>
                </c:pt>
                <c:pt idx="157">
                  <c:v>222.87</c:v>
                </c:pt>
                <c:pt idx="158">
                  <c:v>478.28200000000004</c:v>
                </c:pt>
                <c:pt idx="159">
                  <c:v>298.952</c:v>
                </c:pt>
                <c:pt idx="160">
                  <c:v>334.94200000000001</c:v>
                </c:pt>
                <c:pt idx="161">
                  <c:v>298.952</c:v>
                </c:pt>
                <c:pt idx="162">
                  <c:v>64.60199999999999</c:v>
                </c:pt>
                <c:pt idx="163">
                  <c:v>64.60199999999999</c:v>
                </c:pt>
                <c:pt idx="164">
                  <c:v>104.75999999999999</c:v>
                </c:pt>
                <c:pt idx="165">
                  <c:v>104.75999999999999</c:v>
                </c:pt>
                <c:pt idx="166">
                  <c:v>104.75999999999999</c:v>
                </c:pt>
                <c:pt idx="167">
                  <c:v>104.75999999999999</c:v>
                </c:pt>
                <c:pt idx="168">
                  <c:v>104.75999999999999</c:v>
                </c:pt>
                <c:pt idx="169">
                  <c:v>104.75999999999999</c:v>
                </c:pt>
                <c:pt idx="170">
                  <c:v>114.30200000000001</c:v>
                </c:pt>
                <c:pt idx="171">
                  <c:v>243.72200000000001</c:v>
                </c:pt>
                <c:pt idx="172">
                  <c:v>224.86200000000028</c:v>
                </c:pt>
                <c:pt idx="173">
                  <c:v>224.86200000000028</c:v>
                </c:pt>
                <c:pt idx="174">
                  <c:v>289.75200000000001</c:v>
                </c:pt>
                <c:pt idx="175">
                  <c:v>447.40999999999963</c:v>
                </c:pt>
                <c:pt idx="176">
                  <c:v>478.28200000000004</c:v>
                </c:pt>
                <c:pt idx="177">
                  <c:v>298.952</c:v>
                </c:pt>
                <c:pt idx="178">
                  <c:v>334.94200000000001</c:v>
                </c:pt>
                <c:pt idx="179">
                  <c:v>298.952</c:v>
                </c:pt>
                <c:pt idx="180">
                  <c:v>211.04</c:v>
                </c:pt>
                <c:pt idx="181">
                  <c:v>262.512</c:v>
                </c:pt>
                <c:pt idx="182">
                  <c:v>447.59200000000004</c:v>
                </c:pt>
                <c:pt idx="183">
                  <c:v>447.59200000000004</c:v>
                </c:pt>
                <c:pt idx="184">
                  <c:v>447.59200000000004</c:v>
                </c:pt>
                <c:pt idx="185">
                  <c:v>262.512</c:v>
                </c:pt>
                <c:pt idx="186">
                  <c:v>262.512</c:v>
                </c:pt>
                <c:pt idx="187">
                  <c:v>267.37</c:v>
                </c:pt>
                <c:pt idx="188">
                  <c:v>267.37</c:v>
                </c:pt>
                <c:pt idx="189">
                  <c:v>340.36200000000002</c:v>
                </c:pt>
                <c:pt idx="190">
                  <c:v>211.04</c:v>
                </c:pt>
                <c:pt idx="191">
                  <c:v>298.952</c:v>
                </c:pt>
                <c:pt idx="192">
                  <c:v>211.04</c:v>
                </c:pt>
                <c:pt idx="193">
                  <c:v>211.04</c:v>
                </c:pt>
                <c:pt idx="194">
                  <c:v>211.04</c:v>
                </c:pt>
                <c:pt idx="195">
                  <c:v>211.04</c:v>
                </c:pt>
                <c:pt idx="196">
                  <c:v>220.58200000000028</c:v>
                </c:pt>
                <c:pt idx="197">
                  <c:v>224.39000000000001</c:v>
                </c:pt>
                <c:pt idx="198">
                  <c:v>224.39000000000001</c:v>
                </c:pt>
                <c:pt idx="199">
                  <c:v>447.40999999999963</c:v>
                </c:pt>
                <c:pt idx="200">
                  <c:v>170.60999999999999</c:v>
                </c:pt>
                <c:pt idx="201">
                  <c:v>170.60999999999999</c:v>
                </c:pt>
                <c:pt idx="202">
                  <c:v>238.63200000000001</c:v>
                </c:pt>
                <c:pt idx="203">
                  <c:v>238.63200000000001</c:v>
                </c:pt>
                <c:pt idx="204">
                  <c:v>297.262</c:v>
                </c:pt>
                <c:pt idx="205">
                  <c:v>170.60999999999999</c:v>
                </c:pt>
                <c:pt idx="206">
                  <c:v>170.60999999999999</c:v>
                </c:pt>
                <c:pt idx="207">
                  <c:v>170.60999999999999</c:v>
                </c:pt>
                <c:pt idx="208">
                  <c:v>170.60999999999999</c:v>
                </c:pt>
                <c:pt idx="209">
                  <c:v>184.142</c:v>
                </c:pt>
                <c:pt idx="210">
                  <c:v>206.23999999999998</c:v>
                </c:pt>
                <c:pt idx="211">
                  <c:v>268.14200000000056</c:v>
                </c:pt>
                <c:pt idx="212">
                  <c:v>206.23999999999998</c:v>
                </c:pt>
                <c:pt idx="213">
                  <c:v>478.28200000000004</c:v>
                </c:pt>
                <c:pt idx="214">
                  <c:v>334.94200000000001</c:v>
                </c:pt>
                <c:pt idx="215">
                  <c:v>444.5819999999992</c:v>
                </c:pt>
                <c:pt idx="216">
                  <c:v>334.94200000000001</c:v>
                </c:pt>
                <c:pt idx="217">
                  <c:v>139.68</c:v>
                </c:pt>
                <c:pt idx="218">
                  <c:v>139.68</c:v>
                </c:pt>
                <c:pt idx="219">
                  <c:v>139.68</c:v>
                </c:pt>
                <c:pt idx="220">
                  <c:v>139.68</c:v>
                </c:pt>
                <c:pt idx="221">
                  <c:v>139.68</c:v>
                </c:pt>
                <c:pt idx="222">
                  <c:v>139.68</c:v>
                </c:pt>
                <c:pt idx="223">
                  <c:v>149.22200000000001</c:v>
                </c:pt>
                <c:pt idx="224">
                  <c:v>222.87</c:v>
                </c:pt>
                <c:pt idx="225">
                  <c:v>270.85000000000002</c:v>
                </c:pt>
                <c:pt idx="226">
                  <c:v>270.85000000000002</c:v>
                </c:pt>
                <c:pt idx="227">
                  <c:v>260.63199999999927</c:v>
                </c:pt>
                <c:pt idx="228">
                  <c:v>222.87</c:v>
                </c:pt>
                <c:pt idx="229">
                  <c:v>478.28200000000004</c:v>
                </c:pt>
                <c:pt idx="230">
                  <c:v>298.952</c:v>
                </c:pt>
                <c:pt idx="231">
                  <c:v>334.94200000000001</c:v>
                </c:pt>
                <c:pt idx="232">
                  <c:v>298.952</c:v>
                </c:pt>
                <c:pt idx="233">
                  <c:v>217.0220000000003</c:v>
                </c:pt>
                <c:pt idx="234">
                  <c:v>217.0220000000003</c:v>
                </c:pt>
                <c:pt idx="235">
                  <c:v>243.72200000000001</c:v>
                </c:pt>
                <c:pt idx="236">
                  <c:v>309.67199999999963</c:v>
                </c:pt>
                <c:pt idx="237">
                  <c:v>309.67199999999963</c:v>
                </c:pt>
                <c:pt idx="238">
                  <c:v>243.72200000000001</c:v>
                </c:pt>
                <c:pt idx="239">
                  <c:v>217.0220000000003</c:v>
                </c:pt>
                <c:pt idx="240">
                  <c:v>217.0220000000003</c:v>
                </c:pt>
                <c:pt idx="241">
                  <c:v>217.0220000000003</c:v>
                </c:pt>
                <c:pt idx="242">
                  <c:v>229.39200000000031</c:v>
                </c:pt>
                <c:pt idx="243">
                  <c:v>217.0220000000003</c:v>
                </c:pt>
                <c:pt idx="244">
                  <c:v>411.34999999999997</c:v>
                </c:pt>
                <c:pt idx="245">
                  <c:v>217.0220000000003</c:v>
                </c:pt>
                <c:pt idx="246">
                  <c:v>217.0220000000003</c:v>
                </c:pt>
                <c:pt idx="247">
                  <c:v>270.85000000000002</c:v>
                </c:pt>
                <c:pt idx="248">
                  <c:v>270.85000000000002</c:v>
                </c:pt>
                <c:pt idx="249">
                  <c:v>478.28200000000004</c:v>
                </c:pt>
                <c:pt idx="250">
                  <c:v>298.952</c:v>
                </c:pt>
                <c:pt idx="251">
                  <c:v>444.5819999999992</c:v>
                </c:pt>
                <c:pt idx="252">
                  <c:v>444.5819999999992</c:v>
                </c:pt>
                <c:pt idx="253">
                  <c:v>298.952</c:v>
                </c:pt>
                <c:pt idx="254">
                  <c:v>342.77799999999945</c:v>
                </c:pt>
                <c:pt idx="255">
                  <c:v>348.33</c:v>
                </c:pt>
                <c:pt idx="256">
                  <c:v>342.77799999999945</c:v>
                </c:pt>
                <c:pt idx="257">
                  <c:v>342.77799999999945</c:v>
                </c:pt>
                <c:pt idx="258">
                  <c:v>373.94800000000004</c:v>
                </c:pt>
                <c:pt idx="259">
                  <c:v>373.94800000000004</c:v>
                </c:pt>
                <c:pt idx="260">
                  <c:v>373.94800000000004</c:v>
                </c:pt>
                <c:pt idx="261">
                  <c:v>387.47999999999939</c:v>
                </c:pt>
                <c:pt idx="262">
                  <c:v>373.94800000000004</c:v>
                </c:pt>
                <c:pt idx="263">
                  <c:v>376.77599999999933</c:v>
                </c:pt>
                <c:pt idx="264">
                  <c:v>376.77599999999933</c:v>
                </c:pt>
                <c:pt idx="265">
                  <c:v>373.94800000000004</c:v>
                </c:pt>
                <c:pt idx="266">
                  <c:v>380.61799999999999</c:v>
                </c:pt>
                <c:pt idx="267">
                  <c:v>380.61799999999999</c:v>
                </c:pt>
                <c:pt idx="268">
                  <c:v>384.15799999999996</c:v>
                </c:pt>
                <c:pt idx="269">
                  <c:v>342.77799999999945</c:v>
                </c:pt>
                <c:pt idx="270">
                  <c:v>348.33</c:v>
                </c:pt>
                <c:pt idx="271">
                  <c:v>342.77799999999945</c:v>
                </c:pt>
                <c:pt idx="272">
                  <c:v>342.77799999999945</c:v>
                </c:pt>
                <c:pt idx="273">
                  <c:v>342.77799999999945</c:v>
                </c:pt>
                <c:pt idx="274">
                  <c:v>342.77799999999945</c:v>
                </c:pt>
                <c:pt idx="275">
                  <c:v>342.77799999999945</c:v>
                </c:pt>
                <c:pt idx="276">
                  <c:v>342.77799999999945</c:v>
                </c:pt>
                <c:pt idx="277">
                  <c:v>342.77799999999945</c:v>
                </c:pt>
                <c:pt idx="278">
                  <c:v>349.14600000000002</c:v>
                </c:pt>
                <c:pt idx="279">
                  <c:v>349.14600000000002</c:v>
                </c:pt>
                <c:pt idx="280">
                  <c:v>342.77799999999945</c:v>
                </c:pt>
                <c:pt idx="281">
                  <c:v>342.77799999999945</c:v>
                </c:pt>
                <c:pt idx="282">
                  <c:v>346.31799999999993</c:v>
                </c:pt>
                <c:pt idx="283">
                  <c:v>346.31799999999993</c:v>
                </c:pt>
                <c:pt idx="284">
                  <c:v>378.38800000000003</c:v>
                </c:pt>
                <c:pt idx="285">
                  <c:v>381.92799999999926</c:v>
                </c:pt>
                <c:pt idx="286">
                  <c:v>378.38800000000003</c:v>
                </c:pt>
                <c:pt idx="287">
                  <c:v>297.46599999999938</c:v>
                </c:pt>
                <c:pt idx="288">
                  <c:v>297.46599999999938</c:v>
                </c:pt>
                <c:pt idx="289">
                  <c:v>297.46599999999938</c:v>
                </c:pt>
                <c:pt idx="290">
                  <c:v>310.99799999999919</c:v>
                </c:pt>
                <c:pt idx="291">
                  <c:v>368.39599999999945</c:v>
                </c:pt>
                <c:pt idx="292">
                  <c:v>368.39599999999945</c:v>
                </c:pt>
                <c:pt idx="293">
                  <c:v>368.39599999999945</c:v>
                </c:pt>
                <c:pt idx="294">
                  <c:v>373.94800000000004</c:v>
                </c:pt>
                <c:pt idx="295">
                  <c:v>368.39599999999945</c:v>
                </c:pt>
                <c:pt idx="296">
                  <c:v>368.39599999999945</c:v>
                </c:pt>
                <c:pt idx="297">
                  <c:v>368.39599999999945</c:v>
                </c:pt>
                <c:pt idx="298">
                  <c:v>381.92799999999926</c:v>
                </c:pt>
                <c:pt idx="299">
                  <c:v>368.39599999999945</c:v>
                </c:pt>
                <c:pt idx="300">
                  <c:v>371.71799999999945</c:v>
                </c:pt>
                <c:pt idx="301">
                  <c:v>374.54599999999999</c:v>
                </c:pt>
                <c:pt idx="302">
                  <c:v>374.54599999999999</c:v>
                </c:pt>
                <c:pt idx="303">
                  <c:v>371.71799999999945</c:v>
                </c:pt>
                <c:pt idx="304">
                  <c:v>371.71799999999945</c:v>
                </c:pt>
                <c:pt idx="305">
                  <c:v>297.46599999999938</c:v>
                </c:pt>
                <c:pt idx="306">
                  <c:v>297.46599999999938</c:v>
                </c:pt>
                <c:pt idx="307">
                  <c:v>297.46599999999938</c:v>
                </c:pt>
                <c:pt idx="308">
                  <c:v>310.99799999999919</c:v>
                </c:pt>
                <c:pt idx="309">
                  <c:v>373.94800000000004</c:v>
                </c:pt>
                <c:pt idx="310">
                  <c:v>376.77599999999933</c:v>
                </c:pt>
                <c:pt idx="311">
                  <c:v>376.77599999999933</c:v>
                </c:pt>
                <c:pt idx="312">
                  <c:v>373.94800000000004</c:v>
                </c:pt>
                <c:pt idx="313">
                  <c:v>373.94800000000004</c:v>
                </c:pt>
                <c:pt idx="314">
                  <c:v>297.46599999999938</c:v>
                </c:pt>
                <c:pt idx="315">
                  <c:v>297.46599999999938</c:v>
                </c:pt>
                <c:pt idx="316">
                  <c:v>307.00799999999964</c:v>
                </c:pt>
                <c:pt idx="317">
                  <c:v>370.03599999999938</c:v>
                </c:pt>
                <c:pt idx="318">
                  <c:v>297.46599999999938</c:v>
                </c:pt>
                <c:pt idx="319">
                  <c:v>297.46599999999938</c:v>
                </c:pt>
                <c:pt idx="320">
                  <c:v>297.46599999999938</c:v>
                </c:pt>
                <c:pt idx="321">
                  <c:v>297.46599999999938</c:v>
                </c:pt>
                <c:pt idx="322">
                  <c:v>330.39400000000001</c:v>
                </c:pt>
                <c:pt idx="323">
                  <c:v>297.46599999999938</c:v>
                </c:pt>
                <c:pt idx="324">
                  <c:v>305.30600000000004</c:v>
                </c:pt>
                <c:pt idx="325">
                  <c:v>300.29399999999907</c:v>
                </c:pt>
                <c:pt idx="326">
                  <c:v>300.29399999999907</c:v>
                </c:pt>
                <c:pt idx="327">
                  <c:v>297.46599999999938</c:v>
                </c:pt>
                <c:pt idx="328">
                  <c:v>297.46599999999938</c:v>
                </c:pt>
                <c:pt idx="329">
                  <c:v>470.18200000000002</c:v>
                </c:pt>
                <c:pt idx="330">
                  <c:v>483.61000000000007</c:v>
                </c:pt>
                <c:pt idx="331">
                  <c:v>413.25800000000004</c:v>
                </c:pt>
                <c:pt idx="332">
                  <c:v>413.25800000000004</c:v>
                </c:pt>
                <c:pt idx="333">
                  <c:v>413.25800000000004</c:v>
                </c:pt>
                <c:pt idx="334">
                  <c:v>433.86200000000002</c:v>
                </c:pt>
                <c:pt idx="335">
                  <c:v>483.61000000000007</c:v>
                </c:pt>
                <c:pt idx="336">
                  <c:v>443.02</c:v>
                </c:pt>
                <c:pt idx="337">
                  <c:v>470.18200000000002</c:v>
                </c:pt>
                <c:pt idx="338">
                  <c:v>483.61000000000007</c:v>
                </c:pt>
                <c:pt idx="339">
                  <c:v>470.18200000000002</c:v>
                </c:pt>
                <c:pt idx="340">
                  <c:v>491.63200000000001</c:v>
                </c:pt>
                <c:pt idx="341">
                  <c:v>491.63200000000001</c:v>
                </c:pt>
                <c:pt idx="342">
                  <c:v>491.63200000000001</c:v>
                </c:pt>
                <c:pt idx="343">
                  <c:v>443.02</c:v>
                </c:pt>
                <c:pt idx="344">
                  <c:v>443.02</c:v>
                </c:pt>
                <c:pt idx="345">
                  <c:v>443.02</c:v>
                </c:pt>
                <c:pt idx="346">
                  <c:v>443.02</c:v>
                </c:pt>
                <c:pt idx="347">
                  <c:v>443.02</c:v>
                </c:pt>
                <c:pt idx="348">
                  <c:v>479.8019999999994</c:v>
                </c:pt>
                <c:pt idx="349">
                  <c:v>479.8019999999994</c:v>
                </c:pt>
                <c:pt idx="350">
                  <c:v>479.8019999999994</c:v>
                </c:pt>
                <c:pt idx="351">
                  <c:v>487.5999999999994</c:v>
                </c:pt>
                <c:pt idx="352">
                  <c:v>487.5999999999994</c:v>
                </c:pt>
                <c:pt idx="353">
                  <c:v>463.7</c:v>
                </c:pt>
                <c:pt idx="354">
                  <c:v>463.7</c:v>
                </c:pt>
                <c:pt idx="355">
                  <c:v>479.8019999999994</c:v>
                </c:pt>
                <c:pt idx="356">
                  <c:v>479.8019999999994</c:v>
                </c:pt>
                <c:pt idx="357">
                  <c:v>483.61000000000007</c:v>
                </c:pt>
                <c:pt idx="358">
                  <c:v>479.8019999999994</c:v>
                </c:pt>
                <c:pt idx="359">
                  <c:v>479.8019999999994</c:v>
                </c:pt>
              </c:numCache>
            </c:numRef>
          </c:xVal>
          <c:yVal>
            <c:numRef>
              <c:f>'c880_graphs'!$G$2:$G$361</c:f>
              <c:numCache>
                <c:formatCode>0.00</c:formatCode>
                <c:ptCount val="360"/>
                <c:pt idx="0">
                  <c:v>30.07</c:v>
                </c:pt>
                <c:pt idx="1">
                  <c:v>33.650000000000006</c:v>
                </c:pt>
                <c:pt idx="2">
                  <c:v>19.189999999999987</c:v>
                </c:pt>
                <c:pt idx="3">
                  <c:v>30.07</c:v>
                </c:pt>
                <c:pt idx="4">
                  <c:v>19.189999999999987</c:v>
                </c:pt>
                <c:pt idx="5">
                  <c:v>10.298</c:v>
                </c:pt>
                <c:pt idx="6">
                  <c:v>19.189999999999987</c:v>
                </c:pt>
                <c:pt idx="7">
                  <c:v>10.298</c:v>
                </c:pt>
                <c:pt idx="8">
                  <c:v>19.189999999999987</c:v>
                </c:pt>
                <c:pt idx="9">
                  <c:v>10.298</c:v>
                </c:pt>
                <c:pt idx="10">
                  <c:v>33.650000000000006</c:v>
                </c:pt>
                <c:pt idx="11">
                  <c:v>29.639999999999993</c:v>
                </c:pt>
                <c:pt idx="12">
                  <c:v>19.189999999999987</c:v>
                </c:pt>
                <c:pt idx="13">
                  <c:v>33.650000000000006</c:v>
                </c:pt>
                <c:pt idx="14">
                  <c:v>33.650000000000006</c:v>
                </c:pt>
                <c:pt idx="15">
                  <c:v>33.650000000000006</c:v>
                </c:pt>
                <c:pt idx="16">
                  <c:v>29.639999999999993</c:v>
                </c:pt>
                <c:pt idx="17">
                  <c:v>19.189999999999987</c:v>
                </c:pt>
                <c:pt idx="18">
                  <c:v>24.17</c:v>
                </c:pt>
                <c:pt idx="19">
                  <c:v>14.639999999999999</c:v>
                </c:pt>
                <c:pt idx="20">
                  <c:v>29.639999999999993</c:v>
                </c:pt>
                <c:pt idx="21">
                  <c:v>19.189999999999987</c:v>
                </c:pt>
                <c:pt idx="22">
                  <c:v>14.639999999999999</c:v>
                </c:pt>
                <c:pt idx="23">
                  <c:v>44.02000000000001</c:v>
                </c:pt>
                <c:pt idx="24">
                  <c:v>29.639999999999993</c:v>
                </c:pt>
                <c:pt idx="25">
                  <c:v>19.189999999999987</c:v>
                </c:pt>
                <c:pt idx="26">
                  <c:v>29.639999999999993</c:v>
                </c:pt>
                <c:pt idx="27">
                  <c:v>38.560000000000009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10.298</c:v>
                </c:pt>
                <c:pt idx="31">
                  <c:v>19.189999999999987</c:v>
                </c:pt>
                <c:pt idx="32">
                  <c:v>19.189999999999987</c:v>
                </c:pt>
                <c:pt idx="33">
                  <c:v>29.639999999999993</c:v>
                </c:pt>
                <c:pt idx="34">
                  <c:v>35.01</c:v>
                </c:pt>
                <c:pt idx="35">
                  <c:v>33.650000000000006</c:v>
                </c:pt>
                <c:pt idx="36">
                  <c:v>33.650000000000006</c:v>
                </c:pt>
                <c:pt idx="37">
                  <c:v>10.298</c:v>
                </c:pt>
                <c:pt idx="38">
                  <c:v>19.189999999999987</c:v>
                </c:pt>
                <c:pt idx="39">
                  <c:v>19.189999999999987</c:v>
                </c:pt>
                <c:pt idx="40">
                  <c:v>24.17</c:v>
                </c:pt>
                <c:pt idx="41">
                  <c:v>14.639999999999999</c:v>
                </c:pt>
                <c:pt idx="42">
                  <c:v>29.639999999999993</c:v>
                </c:pt>
                <c:pt idx="43">
                  <c:v>35.01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10.298</c:v>
                </c:pt>
                <c:pt idx="47">
                  <c:v>19.189999999999987</c:v>
                </c:pt>
                <c:pt idx="48">
                  <c:v>19.189999999999987</c:v>
                </c:pt>
                <c:pt idx="49">
                  <c:v>29.639999999999993</c:v>
                </c:pt>
                <c:pt idx="50">
                  <c:v>19.189999999999987</c:v>
                </c:pt>
                <c:pt idx="51">
                  <c:v>24.17</c:v>
                </c:pt>
                <c:pt idx="52">
                  <c:v>29.639999999999993</c:v>
                </c:pt>
                <c:pt idx="53">
                  <c:v>14.639999999999999</c:v>
                </c:pt>
                <c:pt idx="54">
                  <c:v>35.01</c:v>
                </c:pt>
                <c:pt idx="55">
                  <c:v>33.650000000000006</c:v>
                </c:pt>
                <c:pt idx="56">
                  <c:v>33.650000000000006</c:v>
                </c:pt>
                <c:pt idx="57">
                  <c:v>44.120000000000012</c:v>
                </c:pt>
                <c:pt idx="58">
                  <c:v>10.298</c:v>
                </c:pt>
                <c:pt idx="59">
                  <c:v>67.649999999999991</c:v>
                </c:pt>
                <c:pt idx="60">
                  <c:v>19.189999999999987</c:v>
                </c:pt>
                <c:pt idx="61">
                  <c:v>19.189999999999987</c:v>
                </c:pt>
                <c:pt idx="62">
                  <c:v>29.639999999999993</c:v>
                </c:pt>
                <c:pt idx="63">
                  <c:v>19.189999999999987</c:v>
                </c:pt>
                <c:pt idx="64">
                  <c:v>10.298</c:v>
                </c:pt>
                <c:pt idx="65">
                  <c:v>44.02000000000001</c:v>
                </c:pt>
                <c:pt idx="66">
                  <c:v>29.639999999999993</c:v>
                </c:pt>
                <c:pt idx="67">
                  <c:v>19.189999999999987</c:v>
                </c:pt>
                <c:pt idx="68">
                  <c:v>29.639999999999993</c:v>
                </c:pt>
                <c:pt idx="69">
                  <c:v>14.639999999999999</c:v>
                </c:pt>
                <c:pt idx="70">
                  <c:v>29.639999999999993</c:v>
                </c:pt>
                <c:pt idx="71">
                  <c:v>19.189999999999987</c:v>
                </c:pt>
                <c:pt idx="72">
                  <c:v>34.660000000000011</c:v>
                </c:pt>
                <c:pt idx="73">
                  <c:v>35.01</c:v>
                </c:pt>
                <c:pt idx="74">
                  <c:v>19.189999999999987</c:v>
                </c:pt>
                <c:pt idx="75">
                  <c:v>19.189999999999987</c:v>
                </c:pt>
                <c:pt idx="76">
                  <c:v>24.17</c:v>
                </c:pt>
                <c:pt idx="77">
                  <c:v>38.560000000000009</c:v>
                </c:pt>
                <c:pt idx="78">
                  <c:v>19.189999999999987</c:v>
                </c:pt>
                <c:pt idx="79">
                  <c:v>19.189999999999987</c:v>
                </c:pt>
                <c:pt idx="80">
                  <c:v>24.17</c:v>
                </c:pt>
                <c:pt idx="81">
                  <c:v>29.639999999999993</c:v>
                </c:pt>
                <c:pt idx="82">
                  <c:v>19.010000000000005</c:v>
                </c:pt>
                <c:pt idx="83">
                  <c:v>14.639999999999999</c:v>
                </c:pt>
                <c:pt idx="84">
                  <c:v>35.01</c:v>
                </c:pt>
                <c:pt idx="85">
                  <c:v>19.189999999999987</c:v>
                </c:pt>
                <c:pt idx="86">
                  <c:v>19.189999999999987</c:v>
                </c:pt>
                <c:pt idx="87">
                  <c:v>57.720000000000013</c:v>
                </c:pt>
                <c:pt idx="88">
                  <c:v>33.650000000000006</c:v>
                </c:pt>
                <c:pt idx="89">
                  <c:v>19.189999999999987</c:v>
                </c:pt>
                <c:pt idx="90">
                  <c:v>24.17</c:v>
                </c:pt>
                <c:pt idx="91">
                  <c:v>29.639999999999993</c:v>
                </c:pt>
                <c:pt idx="92">
                  <c:v>33.100000000000009</c:v>
                </c:pt>
                <c:pt idx="93">
                  <c:v>14.639999999999999</c:v>
                </c:pt>
                <c:pt idx="94">
                  <c:v>35.01</c:v>
                </c:pt>
                <c:pt idx="95">
                  <c:v>19.189999999999987</c:v>
                </c:pt>
                <c:pt idx="96">
                  <c:v>51.540000000000006</c:v>
                </c:pt>
                <c:pt idx="97">
                  <c:v>30.07</c:v>
                </c:pt>
                <c:pt idx="98">
                  <c:v>10.298</c:v>
                </c:pt>
                <c:pt idx="99">
                  <c:v>19.189999999999987</c:v>
                </c:pt>
                <c:pt idx="100">
                  <c:v>19.189999999999987</c:v>
                </c:pt>
                <c:pt idx="101">
                  <c:v>14.639999999999999</c:v>
                </c:pt>
                <c:pt idx="102">
                  <c:v>19.189999999999987</c:v>
                </c:pt>
                <c:pt idx="103">
                  <c:v>30.07</c:v>
                </c:pt>
                <c:pt idx="104">
                  <c:v>33.650000000000006</c:v>
                </c:pt>
                <c:pt idx="105">
                  <c:v>19.189999999999987</c:v>
                </c:pt>
                <c:pt idx="106">
                  <c:v>30.07</c:v>
                </c:pt>
                <c:pt idx="107">
                  <c:v>10.298</c:v>
                </c:pt>
                <c:pt idx="108">
                  <c:v>34.660000000000011</c:v>
                </c:pt>
                <c:pt idx="109">
                  <c:v>10.298</c:v>
                </c:pt>
                <c:pt idx="110">
                  <c:v>35.01</c:v>
                </c:pt>
                <c:pt idx="111">
                  <c:v>10.298</c:v>
                </c:pt>
                <c:pt idx="112">
                  <c:v>19.189999999999987</c:v>
                </c:pt>
                <c:pt idx="113">
                  <c:v>33.650000000000006</c:v>
                </c:pt>
                <c:pt idx="114">
                  <c:v>19.189999999999987</c:v>
                </c:pt>
                <c:pt idx="115">
                  <c:v>34.660000000000011</c:v>
                </c:pt>
                <c:pt idx="116">
                  <c:v>30.07</c:v>
                </c:pt>
                <c:pt idx="117">
                  <c:v>29.639999999999993</c:v>
                </c:pt>
                <c:pt idx="118">
                  <c:v>14.639999999999999</c:v>
                </c:pt>
                <c:pt idx="119">
                  <c:v>19.010000000000005</c:v>
                </c:pt>
                <c:pt idx="120">
                  <c:v>14.639999999999999</c:v>
                </c:pt>
                <c:pt idx="121">
                  <c:v>19.010000000000005</c:v>
                </c:pt>
                <c:pt idx="122">
                  <c:v>19.010000000000005</c:v>
                </c:pt>
                <c:pt idx="123">
                  <c:v>19.010000000000005</c:v>
                </c:pt>
                <c:pt idx="124">
                  <c:v>38.560000000000009</c:v>
                </c:pt>
                <c:pt idx="125">
                  <c:v>33.650000000000006</c:v>
                </c:pt>
                <c:pt idx="126">
                  <c:v>19.189999999999987</c:v>
                </c:pt>
                <c:pt idx="127">
                  <c:v>10.298</c:v>
                </c:pt>
                <c:pt idx="128">
                  <c:v>14.639999999999999</c:v>
                </c:pt>
                <c:pt idx="129">
                  <c:v>19.010000000000005</c:v>
                </c:pt>
                <c:pt idx="130">
                  <c:v>35.01</c:v>
                </c:pt>
                <c:pt idx="131">
                  <c:v>10.298</c:v>
                </c:pt>
                <c:pt idx="132">
                  <c:v>33.650000000000006</c:v>
                </c:pt>
                <c:pt idx="133">
                  <c:v>30.07</c:v>
                </c:pt>
                <c:pt idx="134">
                  <c:v>19.189999999999987</c:v>
                </c:pt>
                <c:pt idx="135">
                  <c:v>30.07</c:v>
                </c:pt>
                <c:pt idx="136">
                  <c:v>19.189999999999987</c:v>
                </c:pt>
                <c:pt idx="137">
                  <c:v>30.07</c:v>
                </c:pt>
                <c:pt idx="138">
                  <c:v>19.189999999999987</c:v>
                </c:pt>
                <c:pt idx="139">
                  <c:v>30.07</c:v>
                </c:pt>
                <c:pt idx="140">
                  <c:v>10.298</c:v>
                </c:pt>
                <c:pt idx="141">
                  <c:v>33.650000000000006</c:v>
                </c:pt>
                <c:pt idx="142">
                  <c:v>19.189999999999987</c:v>
                </c:pt>
                <c:pt idx="143">
                  <c:v>44.02000000000001</c:v>
                </c:pt>
                <c:pt idx="144">
                  <c:v>14.639999999999999</c:v>
                </c:pt>
                <c:pt idx="145">
                  <c:v>19.189999999999987</c:v>
                </c:pt>
                <c:pt idx="146">
                  <c:v>30.07</c:v>
                </c:pt>
                <c:pt idx="147">
                  <c:v>33.650000000000006</c:v>
                </c:pt>
                <c:pt idx="148">
                  <c:v>19.189999999999987</c:v>
                </c:pt>
                <c:pt idx="149">
                  <c:v>30.07</c:v>
                </c:pt>
                <c:pt idx="150">
                  <c:v>19.189999999999987</c:v>
                </c:pt>
                <c:pt idx="151">
                  <c:v>10.298</c:v>
                </c:pt>
                <c:pt idx="152">
                  <c:v>19.189999999999987</c:v>
                </c:pt>
                <c:pt idx="153">
                  <c:v>10.298</c:v>
                </c:pt>
                <c:pt idx="154">
                  <c:v>19.189999999999987</c:v>
                </c:pt>
                <c:pt idx="155">
                  <c:v>10.298</c:v>
                </c:pt>
                <c:pt idx="156">
                  <c:v>33.650000000000006</c:v>
                </c:pt>
                <c:pt idx="157">
                  <c:v>29.639999999999993</c:v>
                </c:pt>
                <c:pt idx="158">
                  <c:v>19.189999999999987</c:v>
                </c:pt>
                <c:pt idx="159">
                  <c:v>33.650000000000006</c:v>
                </c:pt>
                <c:pt idx="160">
                  <c:v>33.650000000000006</c:v>
                </c:pt>
                <c:pt idx="161">
                  <c:v>33.650000000000006</c:v>
                </c:pt>
                <c:pt idx="162">
                  <c:v>19.189999999999987</c:v>
                </c:pt>
                <c:pt idx="163">
                  <c:v>19.189999999999987</c:v>
                </c:pt>
                <c:pt idx="164">
                  <c:v>30.07</c:v>
                </c:pt>
                <c:pt idx="165">
                  <c:v>33.650000000000006</c:v>
                </c:pt>
                <c:pt idx="166">
                  <c:v>19.189999999999987</c:v>
                </c:pt>
                <c:pt idx="167">
                  <c:v>30.07</c:v>
                </c:pt>
                <c:pt idx="168">
                  <c:v>19.189999999999987</c:v>
                </c:pt>
                <c:pt idx="169">
                  <c:v>10.298</c:v>
                </c:pt>
                <c:pt idx="170">
                  <c:v>19.189999999999987</c:v>
                </c:pt>
                <c:pt idx="171">
                  <c:v>19.189999999999987</c:v>
                </c:pt>
                <c:pt idx="172">
                  <c:v>14.639999999999999</c:v>
                </c:pt>
                <c:pt idx="173">
                  <c:v>24.17</c:v>
                </c:pt>
                <c:pt idx="174">
                  <c:v>33.650000000000006</c:v>
                </c:pt>
                <c:pt idx="175">
                  <c:v>10.298</c:v>
                </c:pt>
                <c:pt idx="176">
                  <c:v>19.189999999999987</c:v>
                </c:pt>
                <c:pt idx="177">
                  <c:v>33.650000000000006</c:v>
                </c:pt>
                <c:pt idx="178">
                  <c:v>33.650000000000006</c:v>
                </c:pt>
                <c:pt idx="179">
                  <c:v>33.650000000000006</c:v>
                </c:pt>
                <c:pt idx="180">
                  <c:v>30.07</c:v>
                </c:pt>
                <c:pt idx="181">
                  <c:v>33.650000000000006</c:v>
                </c:pt>
                <c:pt idx="182">
                  <c:v>19.189999999999987</c:v>
                </c:pt>
                <c:pt idx="183">
                  <c:v>19.189999999999987</c:v>
                </c:pt>
                <c:pt idx="184">
                  <c:v>19.189999999999987</c:v>
                </c:pt>
                <c:pt idx="185">
                  <c:v>19.189999999999987</c:v>
                </c:pt>
                <c:pt idx="186">
                  <c:v>30.07</c:v>
                </c:pt>
                <c:pt idx="187">
                  <c:v>19.189999999999987</c:v>
                </c:pt>
                <c:pt idx="188">
                  <c:v>10.298</c:v>
                </c:pt>
                <c:pt idx="189">
                  <c:v>19.189999999999987</c:v>
                </c:pt>
                <c:pt idx="190">
                  <c:v>33.650000000000006</c:v>
                </c:pt>
                <c:pt idx="191">
                  <c:v>33.650000000000006</c:v>
                </c:pt>
                <c:pt idx="192">
                  <c:v>33.650000000000006</c:v>
                </c:pt>
                <c:pt idx="193">
                  <c:v>19.189999999999987</c:v>
                </c:pt>
                <c:pt idx="194">
                  <c:v>19.189999999999987</c:v>
                </c:pt>
                <c:pt idx="195">
                  <c:v>10.298</c:v>
                </c:pt>
                <c:pt idx="196">
                  <c:v>19.189999999999987</c:v>
                </c:pt>
                <c:pt idx="197">
                  <c:v>10.298</c:v>
                </c:pt>
                <c:pt idx="198">
                  <c:v>24.17</c:v>
                </c:pt>
                <c:pt idx="199">
                  <c:v>10.298</c:v>
                </c:pt>
                <c:pt idx="200">
                  <c:v>30.07</c:v>
                </c:pt>
                <c:pt idx="201">
                  <c:v>33.650000000000006</c:v>
                </c:pt>
                <c:pt idx="202">
                  <c:v>19.189999999999987</c:v>
                </c:pt>
                <c:pt idx="203">
                  <c:v>19.189999999999987</c:v>
                </c:pt>
                <c:pt idx="204">
                  <c:v>19.189999999999987</c:v>
                </c:pt>
                <c:pt idx="205">
                  <c:v>19.189999999999987</c:v>
                </c:pt>
                <c:pt idx="206">
                  <c:v>30.07</c:v>
                </c:pt>
                <c:pt idx="207">
                  <c:v>10.298</c:v>
                </c:pt>
                <c:pt idx="208">
                  <c:v>33.650000000000006</c:v>
                </c:pt>
                <c:pt idx="209">
                  <c:v>19.189999999999987</c:v>
                </c:pt>
                <c:pt idx="210">
                  <c:v>56.14</c:v>
                </c:pt>
                <c:pt idx="211">
                  <c:v>19.189999999999987</c:v>
                </c:pt>
                <c:pt idx="212">
                  <c:v>14.639999999999999</c:v>
                </c:pt>
                <c:pt idx="213">
                  <c:v>19.189999999999987</c:v>
                </c:pt>
                <c:pt idx="214">
                  <c:v>33.650000000000006</c:v>
                </c:pt>
                <c:pt idx="215">
                  <c:v>33.650000000000006</c:v>
                </c:pt>
                <c:pt idx="216">
                  <c:v>33.650000000000006</c:v>
                </c:pt>
                <c:pt idx="217">
                  <c:v>30.07</c:v>
                </c:pt>
                <c:pt idx="218">
                  <c:v>33.650000000000006</c:v>
                </c:pt>
                <c:pt idx="219">
                  <c:v>19.189999999999987</c:v>
                </c:pt>
                <c:pt idx="220">
                  <c:v>30.07</c:v>
                </c:pt>
                <c:pt idx="221">
                  <c:v>19.189999999999987</c:v>
                </c:pt>
                <c:pt idx="222">
                  <c:v>10.298</c:v>
                </c:pt>
                <c:pt idx="223">
                  <c:v>19.189999999999987</c:v>
                </c:pt>
                <c:pt idx="224">
                  <c:v>10.298</c:v>
                </c:pt>
                <c:pt idx="225">
                  <c:v>19.189999999999987</c:v>
                </c:pt>
                <c:pt idx="226">
                  <c:v>10.298</c:v>
                </c:pt>
                <c:pt idx="227">
                  <c:v>33.650000000000006</c:v>
                </c:pt>
                <c:pt idx="228">
                  <c:v>29.639999999999993</c:v>
                </c:pt>
                <c:pt idx="229">
                  <c:v>19.189999999999987</c:v>
                </c:pt>
                <c:pt idx="230">
                  <c:v>33.650000000000006</c:v>
                </c:pt>
                <c:pt idx="231">
                  <c:v>33.650000000000006</c:v>
                </c:pt>
                <c:pt idx="232">
                  <c:v>33.650000000000006</c:v>
                </c:pt>
                <c:pt idx="233">
                  <c:v>30.07</c:v>
                </c:pt>
                <c:pt idx="234">
                  <c:v>33.650000000000006</c:v>
                </c:pt>
                <c:pt idx="235">
                  <c:v>19.189999999999987</c:v>
                </c:pt>
                <c:pt idx="236">
                  <c:v>19.189999999999987</c:v>
                </c:pt>
                <c:pt idx="237">
                  <c:v>19.010000000000005</c:v>
                </c:pt>
                <c:pt idx="238">
                  <c:v>19.189999999999987</c:v>
                </c:pt>
                <c:pt idx="239">
                  <c:v>19.189999999999987</c:v>
                </c:pt>
                <c:pt idx="240">
                  <c:v>19.189999999999987</c:v>
                </c:pt>
                <c:pt idx="241">
                  <c:v>19.189999999999987</c:v>
                </c:pt>
                <c:pt idx="242">
                  <c:v>19.189999999999987</c:v>
                </c:pt>
                <c:pt idx="243">
                  <c:v>19.189999999999987</c:v>
                </c:pt>
                <c:pt idx="244">
                  <c:v>10.298</c:v>
                </c:pt>
                <c:pt idx="245">
                  <c:v>14.639999999999999</c:v>
                </c:pt>
                <c:pt idx="246">
                  <c:v>24.17</c:v>
                </c:pt>
                <c:pt idx="247">
                  <c:v>19.189999999999987</c:v>
                </c:pt>
                <c:pt idx="248">
                  <c:v>10.298</c:v>
                </c:pt>
                <c:pt idx="249">
                  <c:v>19.189999999999987</c:v>
                </c:pt>
                <c:pt idx="250">
                  <c:v>33.650000000000006</c:v>
                </c:pt>
                <c:pt idx="251">
                  <c:v>33.650000000000006</c:v>
                </c:pt>
                <c:pt idx="252">
                  <c:v>14.639999999999999</c:v>
                </c:pt>
                <c:pt idx="253">
                  <c:v>33.650000000000006</c:v>
                </c:pt>
                <c:pt idx="254">
                  <c:v>33.650000000000006</c:v>
                </c:pt>
                <c:pt idx="255">
                  <c:v>33.650000000000006</c:v>
                </c:pt>
                <c:pt idx="256">
                  <c:v>10.298</c:v>
                </c:pt>
                <c:pt idx="257">
                  <c:v>19.189999999999987</c:v>
                </c:pt>
                <c:pt idx="258">
                  <c:v>24.17</c:v>
                </c:pt>
                <c:pt idx="259">
                  <c:v>10.298</c:v>
                </c:pt>
                <c:pt idx="260">
                  <c:v>33.650000000000006</c:v>
                </c:pt>
                <c:pt idx="261">
                  <c:v>19.189999999999987</c:v>
                </c:pt>
                <c:pt idx="262">
                  <c:v>44.02000000000001</c:v>
                </c:pt>
                <c:pt idx="263">
                  <c:v>33.650000000000006</c:v>
                </c:pt>
                <c:pt idx="264">
                  <c:v>10.298</c:v>
                </c:pt>
                <c:pt idx="265">
                  <c:v>33.650000000000006</c:v>
                </c:pt>
                <c:pt idx="266">
                  <c:v>24.17</c:v>
                </c:pt>
                <c:pt idx="267">
                  <c:v>19.189999999999987</c:v>
                </c:pt>
                <c:pt idx="268">
                  <c:v>19.189999999999987</c:v>
                </c:pt>
                <c:pt idx="269">
                  <c:v>44.02000000000001</c:v>
                </c:pt>
                <c:pt idx="270">
                  <c:v>33.650000000000006</c:v>
                </c:pt>
                <c:pt idx="271">
                  <c:v>10.298</c:v>
                </c:pt>
                <c:pt idx="272">
                  <c:v>19.189999999999987</c:v>
                </c:pt>
                <c:pt idx="273">
                  <c:v>24.17</c:v>
                </c:pt>
                <c:pt idx="274">
                  <c:v>30.07</c:v>
                </c:pt>
                <c:pt idx="275">
                  <c:v>19.189999999999987</c:v>
                </c:pt>
                <c:pt idx="276">
                  <c:v>30.07</c:v>
                </c:pt>
                <c:pt idx="277">
                  <c:v>19.189999999999987</c:v>
                </c:pt>
                <c:pt idx="278">
                  <c:v>24.17</c:v>
                </c:pt>
                <c:pt idx="279">
                  <c:v>10.298</c:v>
                </c:pt>
                <c:pt idx="280">
                  <c:v>24.17</c:v>
                </c:pt>
                <c:pt idx="281">
                  <c:v>24.17</c:v>
                </c:pt>
                <c:pt idx="282">
                  <c:v>24.17</c:v>
                </c:pt>
                <c:pt idx="283">
                  <c:v>14.639999999999999</c:v>
                </c:pt>
                <c:pt idx="284">
                  <c:v>24.17</c:v>
                </c:pt>
                <c:pt idx="285">
                  <c:v>19.189999999999987</c:v>
                </c:pt>
                <c:pt idx="286">
                  <c:v>19.189999999999987</c:v>
                </c:pt>
                <c:pt idx="287">
                  <c:v>19.189999999999987</c:v>
                </c:pt>
                <c:pt idx="288">
                  <c:v>10.298</c:v>
                </c:pt>
                <c:pt idx="289">
                  <c:v>33.650000000000006</c:v>
                </c:pt>
                <c:pt idx="290">
                  <c:v>19.189999999999987</c:v>
                </c:pt>
                <c:pt idx="291">
                  <c:v>44.02000000000001</c:v>
                </c:pt>
                <c:pt idx="292">
                  <c:v>10.298</c:v>
                </c:pt>
                <c:pt idx="293">
                  <c:v>19.189999999999987</c:v>
                </c:pt>
                <c:pt idx="294">
                  <c:v>33.650000000000006</c:v>
                </c:pt>
                <c:pt idx="295">
                  <c:v>24.17</c:v>
                </c:pt>
                <c:pt idx="296">
                  <c:v>10.298</c:v>
                </c:pt>
                <c:pt idx="297">
                  <c:v>33.650000000000006</c:v>
                </c:pt>
                <c:pt idx="298">
                  <c:v>19.189999999999987</c:v>
                </c:pt>
                <c:pt idx="299">
                  <c:v>14.639999999999999</c:v>
                </c:pt>
                <c:pt idx="300">
                  <c:v>44.02000000000001</c:v>
                </c:pt>
                <c:pt idx="301">
                  <c:v>33.650000000000006</c:v>
                </c:pt>
                <c:pt idx="302">
                  <c:v>10.298</c:v>
                </c:pt>
                <c:pt idx="303">
                  <c:v>33.650000000000006</c:v>
                </c:pt>
                <c:pt idx="304">
                  <c:v>14.639999999999999</c:v>
                </c:pt>
                <c:pt idx="305">
                  <c:v>24.17</c:v>
                </c:pt>
                <c:pt idx="306">
                  <c:v>10.298</c:v>
                </c:pt>
                <c:pt idx="307">
                  <c:v>33.650000000000006</c:v>
                </c:pt>
                <c:pt idx="308">
                  <c:v>19.189999999999987</c:v>
                </c:pt>
                <c:pt idx="309">
                  <c:v>44.02000000000001</c:v>
                </c:pt>
                <c:pt idx="310">
                  <c:v>33.650000000000006</c:v>
                </c:pt>
                <c:pt idx="311">
                  <c:v>10.298</c:v>
                </c:pt>
                <c:pt idx="312">
                  <c:v>33.650000000000006</c:v>
                </c:pt>
                <c:pt idx="313">
                  <c:v>14.639999999999999</c:v>
                </c:pt>
                <c:pt idx="314">
                  <c:v>14.639999999999999</c:v>
                </c:pt>
                <c:pt idx="315">
                  <c:v>33.650000000000006</c:v>
                </c:pt>
                <c:pt idx="316">
                  <c:v>33.650000000000006</c:v>
                </c:pt>
                <c:pt idx="317">
                  <c:v>10.298</c:v>
                </c:pt>
                <c:pt idx="318">
                  <c:v>33.650000000000006</c:v>
                </c:pt>
                <c:pt idx="319">
                  <c:v>10.298</c:v>
                </c:pt>
                <c:pt idx="320">
                  <c:v>24.17</c:v>
                </c:pt>
                <c:pt idx="321">
                  <c:v>19.189999999999987</c:v>
                </c:pt>
                <c:pt idx="322">
                  <c:v>10.298</c:v>
                </c:pt>
                <c:pt idx="323">
                  <c:v>19.189999999999987</c:v>
                </c:pt>
                <c:pt idx="324">
                  <c:v>30.07</c:v>
                </c:pt>
                <c:pt idx="325">
                  <c:v>24.17</c:v>
                </c:pt>
                <c:pt idx="326">
                  <c:v>10.298</c:v>
                </c:pt>
                <c:pt idx="327">
                  <c:v>24.17</c:v>
                </c:pt>
                <c:pt idx="328">
                  <c:v>14.639999999999999</c:v>
                </c:pt>
                <c:pt idx="329">
                  <c:v>33.650000000000006</c:v>
                </c:pt>
                <c:pt idx="330">
                  <c:v>10.298</c:v>
                </c:pt>
                <c:pt idx="331">
                  <c:v>10.298</c:v>
                </c:pt>
                <c:pt idx="332">
                  <c:v>30.07</c:v>
                </c:pt>
                <c:pt idx="333">
                  <c:v>10.298</c:v>
                </c:pt>
                <c:pt idx="334">
                  <c:v>33.650000000000006</c:v>
                </c:pt>
                <c:pt idx="335">
                  <c:v>10.298</c:v>
                </c:pt>
                <c:pt idx="336">
                  <c:v>19.189999999999987</c:v>
                </c:pt>
                <c:pt idx="337">
                  <c:v>33.650000000000006</c:v>
                </c:pt>
                <c:pt idx="338">
                  <c:v>10.298</c:v>
                </c:pt>
                <c:pt idx="339">
                  <c:v>44.02000000000001</c:v>
                </c:pt>
                <c:pt idx="340">
                  <c:v>30.07</c:v>
                </c:pt>
                <c:pt idx="341">
                  <c:v>30.07</c:v>
                </c:pt>
                <c:pt idx="342">
                  <c:v>30.07</c:v>
                </c:pt>
                <c:pt idx="343">
                  <c:v>19.189999999999987</c:v>
                </c:pt>
                <c:pt idx="344">
                  <c:v>14.639999999999999</c:v>
                </c:pt>
                <c:pt idx="345">
                  <c:v>30.07</c:v>
                </c:pt>
                <c:pt idx="346">
                  <c:v>10.298</c:v>
                </c:pt>
                <c:pt idx="347">
                  <c:v>19.189999999999987</c:v>
                </c:pt>
                <c:pt idx="348">
                  <c:v>33.650000000000006</c:v>
                </c:pt>
                <c:pt idx="349">
                  <c:v>19.189999999999987</c:v>
                </c:pt>
                <c:pt idx="350">
                  <c:v>19.189999999999987</c:v>
                </c:pt>
                <c:pt idx="351">
                  <c:v>10.298</c:v>
                </c:pt>
                <c:pt idx="352">
                  <c:v>19.189999999999987</c:v>
                </c:pt>
                <c:pt idx="353">
                  <c:v>10.298</c:v>
                </c:pt>
                <c:pt idx="354">
                  <c:v>35.01</c:v>
                </c:pt>
                <c:pt idx="355">
                  <c:v>33.650000000000006</c:v>
                </c:pt>
                <c:pt idx="356">
                  <c:v>19.189999999999987</c:v>
                </c:pt>
                <c:pt idx="357">
                  <c:v>10.298</c:v>
                </c:pt>
                <c:pt idx="358">
                  <c:v>33.650000000000006</c:v>
                </c:pt>
                <c:pt idx="359">
                  <c:v>19.189999999999987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645312"/>
        <c:axId val="219471232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'c880_graphs'!$AK$8:$AK$11</c:f>
              <c:numCache>
                <c:formatCode>General</c:formatCode>
                <c:ptCount val="4"/>
                <c:pt idx="0">
                  <c:v>336.9</c:v>
                </c:pt>
                <c:pt idx="1">
                  <c:v>336.9</c:v>
                </c:pt>
                <c:pt idx="2">
                  <c:v>336.9</c:v>
                </c:pt>
                <c:pt idx="3">
                  <c:v>336.9</c:v>
                </c:pt>
              </c:numCache>
            </c:numRef>
          </c:xVal>
          <c:y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645312"/>
        <c:axId val="219471232"/>
      </c:scatterChart>
      <c:valAx>
        <c:axId val="207645312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Slack (</a:t>
                </a:r>
                <a:r>
                  <a:rPr lang="en-US" dirty="0" err="1"/>
                  <a:t>ps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0.36142988775339263"/>
              <c:y val="0.89565020281555741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crossAx val="219471232"/>
        <c:crosses val="autoZero"/>
        <c:crossBetween val="midCat"/>
        <c:majorUnit val="100"/>
      </c:valAx>
      <c:valAx>
        <c:axId val="219471232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207645312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c880</a:t>
            </a:r>
            <a:endParaRPr lang="en-US" dirty="0"/>
          </a:p>
        </c:rich>
      </c:tx>
      <c:layout>
        <c:manualLayout>
          <c:xMode val="edge"/>
          <c:yMode val="edge"/>
          <c:x val="0.81845381526104422"/>
          <c:y val="0.328358273271099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540379567938623"/>
          <c:y val="0.19297218493598639"/>
          <c:w val="0.63652836664647694"/>
          <c:h val="0.62896807869473093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 (5)'!$I$2:$I$361</c:f>
              <c:numCache>
                <c:formatCode>0.00</c:formatCode>
                <c:ptCount val="360"/>
                <c:pt idx="0">
                  <c:v>69.657999999999987</c:v>
                </c:pt>
                <c:pt idx="1">
                  <c:v>69.658000000000087</c:v>
                </c:pt>
                <c:pt idx="2">
                  <c:v>260.22000000000003</c:v>
                </c:pt>
                <c:pt idx="3">
                  <c:v>451.40000000000003</c:v>
                </c:pt>
                <c:pt idx="4">
                  <c:v>260.22000000000003</c:v>
                </c:pt>
                <c:pt idx="5">
                  <c:v>267.13</c:v>
                </c:pt>
                <c:pt idx="6">
                  <c:v>69.657999999999987</c:v>
                </c:pt>
                <c:pt idx="7">
                  <c:v>313.4799999999999</c:v>
                </c:pt>
                <c:pt idx="8">
                  <c:v>69.657999999999987</c:v>
                </c:pt>
                <c:pt idx="9">
                  <c:v>69.658000000000087</c:v>
                </c:pt>
                <c:pt idx="10">
                  <c:v>69.658000000000087</c:v>
                </c:pt>
                <c:pt idx="11">
                  <c:v>83.190000000000083</c:v>
                </c:pt>
                <c:pt idx="12">
                  <c:v>211.768</c:v>
                </c:pt>
                <c:pt idx="13">
                  <c:v>211.768</c:v>
                </c:pt>
                <c:pt idx="14">
                  <c:v>301.07</c:v>
                </c:pt>
                <c:pt idx="15">
                  <c:v>34.92</c:v>
                </c:pt>
                <c:pt idx="16">
                  <c:v>34.919999999999902</c:v>
                </c:pt>
                <c:pt idx="17">
                  <c:v>34.919999999999902</c:v>
                </c:pt>
                <c:pt idx="18">
                  <c:v>34.92</c:v>
                </c:pt>
                <c:pt idx="19">
                  <c:v>44.462000000000003</c:v>
                </c:pt>
                <c:pt idx="20">
                  <c:v>222.87</c:v>
                </c:pt>
                <c:pt idx="21">
                  <c:v>34.92</c:v>
                </c:pt>
                <c:pt idx="22">
                  <c:v>34.92</c:v>
                </c:pt>
                <c:pt idx="23">
                  <c:v>270.85000000000002</c:v>
                </c:pt>
                <c:pt idx="24">
                  <c:v>270.85000000000002</c:v>
                </c:pt>
                <c:pt idx="25">
                  <c:v>260.63199999999989</c:v>
                </c:pt>
                <c:pt idx="26">
                  <c:v>222.87</c:v>
                </c:pt>
                <c:pt idx="27">
                  <c:v>478.28200000000004</c:v>
                </c:pt>
                <c:pt idx="28">
                  <c:v>298.952</c:v>
                </c:pt>
                <c:pt idx="29">
                  <c:v>334.94200000000001</c:v>
                </c:pt>
                <c:pt idx="30">
                  <c:v>298.952</c:v>
                </c:pt>
                <c:pt idx="31">
                  <c:v>1.0339757656912808E-13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9.5419999999999696</c:v>
                </c:pt>
                <c:pt idx="36">
                  <c:v>222.87</c:v>
                </c:pt>
                <c:pt idx="37">
                  <c:v>0</c:v>
                </c:pt>
                <c:pt idx="38">
                  <c:v>0</c:v>
                </c:pt>
                <c:pt idx="39">
                  <c:v>270.85000000000002</c:v>
                </c:pt>
                <c:pt idx="40">
                  <c:v>270.85000000000002</c:v>
                </c:pt>
                <c:pt idx="41">
                  <c:v>260.63199999999989</c:v>
                </c:pt>
                <c:pt idx="42">
                  <c:v>222.87</c:v>
                </c:pt>
                <c:pt idx="43">
                  <c:v>478.28200000000004</c:v>
                </c:pt>
                <c:pt idx="44">
                  <c:v>298.952</c:v>
                </c:pt>
                <c:pt idx="45">
                  <c:v>334.94200000000001</c:v>
                </c:pt>
                <c:pt idx="46">
                  <c:v>298.952</c:v>
                </c:pt>
                <c:pt idx="47">
                  <c:v>64.60199999999999</c:v>
                </c:pt>
                <c:pt idx="48">
                  <c:v>64.60199999999999</c:v>
                </c:pt>
                <c:pt idx="49">
                  <c:v>0</c:v>
                </c:pt>
                <c:pt idx="50">
                  <c:v>0</c:v>
                </c:pt>
                <c:pt idx="51">
                  <c:v>209.51999999999998</c:v>
                </c:pt>
                <c:pt idx="52">
                  <c:v>209.51999999999998</c:v>
                </c:pt>
                <c:pt idx="53">
                  <c:v>0</c:v>
                </c:pt>
                <c:pt idx="54">
                  <c:v>0</c:v>
                </c:pt>
                <c:pt idx="55">
                  <c:v>163.68</c:v>
                </c:pt>
                <c:pt idx="56">
                  <c:v>163.68</c:v>
                </c:pt>
                <c:pt idx="57">
                  <c:v>0</c:v>
                </c:pt>
                <c:pt idx="58">
                  <c:v>0</c:v>
                </c:pt>
                <c:pt idx="59">
                  <c:v>190.8</c:v>
                </c:pt>
                <c:pt idx="60">
                  <c:v>163.68</c:v>
                </c:pt>
                <c:pt idx="61">
                  <c:v>166.98000000000002</c:v>
                </c:pt>
                <c:pt idx="62">
                  <c:v>177.05</c:v>
                </c:pt>
                <c:pt idx="63">
                  <c:v>241.18800000000005</c:v>
                </c:pt>
                <c:pt idx="64">
                  <c:v>163.68</c:v>
                </c:pt>
                <c:pt idx="65">
                  <c:v>272.06</c:v>
                </c:pt>
                <c:pt idx="66">
                  <c:v>230.42000000000002</c:v>
                </c:pt>
                <c:pt idx="67">
                  <c:v>209.51999999999998</c:v>
                </c:pt>
                <c:pt idx="68">
                  <c:v>212.82000000000002</c:v>
                </c:pt>
                <c:pt idx="69">
                  <c:v>222.89000000000001</c:v>
                </c:pt>
                <c:pt idx="70">
                  <c:v>287.02799999999996</c:v>
                </c:pt>
                <c:pt idx="71">
                  <c:v>209.51999999999998</c:v>
                </c:pt>
                <c:pt idx="72">
                  <c:v>317.90000000000003</c:v>
                </c:pt>
                <c:pt idx="73">
                  <c:v>222.87</c:v>
                </c:pt>
                <c:pt idx="74">
                  <c:v>222.87</c:v>
                </c:pt>
                <c:pt idx="75">
                  <c:v>230.42000000000002</c:v>
                </c:pt>
                <c:pt idx="76">
                  <c:v>222.87</c:v>
                </c:pt>
                <c:pt idx="77">
                  <c:v>226.17000000000002</c:v>
                </c:pt>
                <c:pt idx="78">
                  <c:v>236.23999999999998</c:v>
                </c:pt>
                <c:pt idx="79">
                  <c:v>300.37799999999999</c:v>
                </c:pt>
                <c:pt idx="80">
                  <c:v>222.87</c:v>
                </c:pt>
                <c:pt idx="81">
                  <c:v>331.25</c:v>
                </c:pt>
                <c:pt idx="82">
                  <c:v>104.75999999999999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104.75999999999999</c:v>
                </c:pt>
                <c:pt idx="87">
                  <c:v>104.75999999999999</c:v>
                </c:pt>
                <c:pt idx="88">
                  <c:v>114.30200000000001</c:v>
                </c:pt>
                <c:pt idx="89">
                  <c:v>0</c:v>
                </c:pt>
                <c:pt idx="90">
                  <c:v>0</c:v>
                </c:pt>
                <c:pt idx="91">
                  <c:v>243.72200000000001</c:v>
                </c:pt>
                <c:pt idx="92">
                  <c:v>224.86200000000002</c:v>
                </c:pt>
                <c:pt idx="93">
                  <c:v>224.86200000000002</c:v>
                </c:pt>
                <c:pt idx="94">
                  <c:v>139.68</c:v>
                </c:pt>
                <c:pt idx="95">
                  <c:v>289.75200000000001</c:v>
                </c:pt>
                <c:pt idx="96">
                  <c:v>160.58000000000001</c:v>
                </c:pt>
                <c:pt idx="97">
                  <c:v>447.40999999999997</c:v>
                </c:pt>
                <c:pt idx="98">
                  <c:v>478.28200000000004</c:v>
                </c:pt>
                <c:pt idx="99">
                  <c:v>298.952</c:v>
                </c:pt>
                <c:pt idx="100">
                  <c:v>334.94200000000001</c:v>
                </c:pt>
                <c:pt idx="101">
                  <c:v>298.952</c:v>
                </c:pt>
                <c:pt idx="102">
                  <c:v>139.68</c:v>
                </c:pt>
                <c:pt idx="103">
                  <c:v>139.68</c:v>
                </c:pt>
                <c:pt idx="104">
                  <c:v>142.98000000000005</c:v>
                </c:pt>
                <c:pt idx="105">
                  <c:v>153.05000000000001</c:v>
                </c:pt>
                <c:pt idx="106">
                  <c:v>153.05000000000001</c:v>
                </c:pt>
                <c:pt idx="107">
                  <c:v>217.18800000000005</c:v>
                </c:pt>
                <c:pt idx="108">
                  <c:v>142.98000000000005</c:v>
                </c:pt>
                <c:pt idx="109">
                  <c:v>139.68</c:v>
                </c:pt>
                <c:pt idx="110">
                  <c:v>248.06000000000003</c:v>
                </c:pt>
                <c:pt idx="111">
                  <c:v>211.04</c:v>
                </c:pt>
                <c:pt idx="112">
                  <c:v>262.512</c:v>
                </c:pt>
                <c:pt idx="113">
                  <c:v>447.59200000000004</c:v>
                </c:pt>
                <c:pt idx="114">
                  <c:v>447.59200000000004</c:v>
                </c:pt>
                <c:pt idx="115">
                  <c:v>447.59200000000004</c:v>
                </c:pt>
                <c:pt idx="116">
                  <c:v>262.512</c:v>
                </c:pt>
                <c:pt idx="117">
                  <c:v>262.512</c:v>
                </c:pt>
                <c:pt idx="118">
                  <c:v>267.37</c:v>
                </c:pt>
                <c:pt idx="119">
                  <c:v>267.37</c:v>
                </c:pt>
                <c:pt idx="120">
                  <c:v>340.36200000000002</c:v>
                </c:pt>
                <c:pt idx="121">
                  <c:v>211.04</c:v>
                </c:pt>
                <c:pt idx="122">
                  <c:v>298.952</c:v>
                </c:pt>
                <c:pt idx="123">
                  <c:v>211.04</c:v>
                </c:pt>
                <c:pt idx="124">
                  <c:v>211.04</c:v>
                </c:pt>
                <c:pt idx="125">
                  <c:v>211.04</c:v>
                </c:pt>
                <c:pt idx="126">
                  <c:v>211.04</c:v>
                </c:pt>
                <c:pt idx="127">
                  <c:v>220.58200000000002</c:v>
                </c:pt>
                <c:pt idx="128">
                  <c:v>224.39000000000001</c:v>
                </c:pt>
                <c:pt idx="129">
                  <c:v>224.39000000000001</c:v>
                </c:pt>
                <c:pt idx="130">
                  <c:v>447.40999999999997</c:v>
                </c:pt>
                <c:pt idx="131">
                  <c:v>170.60999999999999</c:v>
                </c:pt>
                <c:pt idx="132">
                  <c:v>170.60999999999999</c:v>
                </c:pt>
                <c:pt idx="133">
                  <c:v>238.63200000000001</c:v>
                </c:pt>
                <c:pt idx="134">
                  <c:v>238.63200000000001</c:v>
                </c:pt>
                <c:pt idx="135">
                  <c:v>297.262</c:v>
                </c:pt>
                <c:pt idx="136">
                  <c:v>170.60999999999999</c:v>
                </c:pt>
                <c:pt idx="137">
                  <c:v>170.60999999999999</c:v>
                </c:pt>
                <c:pt idx="138">
                  <c:v>170.60999999999999</c:v>
                </c:pt>
                <c:pt idx="139">
                  <c:v>170.60999999999999</c:v>
                </c:pt>
                <c:pt idx="140">
                  <c:v>184.142</c:v>
                </c:pt>
                <c:pt idx="141">
                  <c:v>206.23999999999998</c:v>
                </c:pt>
                <c:pt idx="142">
                  <c:v>268.14200000000005</c:v>
                </c:pt>
                <c:pt idx="143">
                  <c:v>206.23999999999998</c:v>
                </c:pt>
                <c:pt idx="144">
                  <c:v>478.28200000000004</c:v>
                </c:pt>
                <c:pt idx="145">
                  <c:v>334.94200000000001</c:v>
                </c:pt>
                <c:pt idx="146">
                  <c:v>444.58199999999994</c:v>
                </c:pt>
                <c:pt idx="147">
                  <c:v>334.94200000000001</c:v>
                </c:pt>
                <c:pt idx="148">
                  <c:v>139.68</c:v>
                </c:pt>
                <c:pt idx="149">
                  <c:v>139.68</c:v>
                </c:pt>
                <c:pt idx="150">
                  <c:v>139.68</c:v>
                </c:pt>
                <c:pt idx="151">
                  <c:v>139.68</c:v>
                </c:pt>
                <c:pt idx="152">
                  <c:v>139.68</c:v>
                </c:pt>
                <c:pt idx="153">
                  <c:v>139.68</c:v>
                </c:pt>
                <c:pt idx="154">
                  <c:v>149.22200000000001</c:v>
                </c:pt>
                <c:pt idx="155">
                  <c:v>0</c:v>
                </c:pt>
                <c:pt idx="156">
                  <c:v>0</c:v>
                </c:pt>
                <c:pt idx="157">
                  <c:v>61.748000000000204</c:v>
                </c:pt>
                <c:pt idx="158">
                  <c:v>61.748000000000111</c:v>
                </c:pt>
                <c:pt idx="159">
                  <c:v>0</c:v>
                </c:pt>
                <c:pt idx="160">
                  <c:v>0</c:v>
                </c:pt>
                <c:pt idx="161">
                  <c:v>30.099999999999994</c:v>
                </c:pt>
                <c:pt idx="162">
                  <c:v>30.100000000000101</c:v>
                </c:pt>
                <c:pt idx="163">
                  <c:v>0</c:v>
                </c:pt>
                <c:pt idx="164">
                  <c:v>0</c:v>
                </c:pt>
                <c:pt idx="165">
                  <c:v>52.340000000000096</c:v>
                </c:pt>
                <c:pt idx="166">
                  <c:v>30.100000000000101</c:v>
                </c:pt>
                <c:pt idx="167">
                  <c:v>30.100000000000101</c:v>
                </c:pt>
                <c:pt idx="168">
                  <c:v>54.760000000000204</c:v>
                </c:pt>
                <c:pt idx="169">
                  <c:v>90.860000000000099</c:v>
                </c:pt>
                <c:pt idx="170">
                  <c:v>61.748000000000111</c:v>
                </c:pt>
                <c:pt idx="171">
                  <c:v>61.748000000000204</c:v>
                </c:pt>
                <c:pt idx="172">
                  <c:v>86.4080000000002</c:v>
                </c:pt>
                <c:pt idx="173">
                  <c:v>222.87</c:v>
                </c:pt>
                <c:pt idx="174">
                  <c:v>270.85000000000002</c:v>
                </c:pt>
                <c:pt idx="175">
                  <c:v>270.85000000000002</c:v>
                </c:pt>
                <c:pt idx="176">
                  <c:v>260.63199999999989</c:v>
                </c:pt>
                <c:pt idx="177">
                  <c:v>222.87</c:v>
                </c:pt>
                <c:pt idx="178">
                  <c:v>104.75999999999999</c:v>
                </c:pt>
                <c:pt idx="179">
                  <c:v>125.66000000000001</c:v>
                </c:pt>
                <c:pt idx="180">
                  <c:v>441.04199999999992</c:v>
                </c:pt>
                <c:pt idx="181">
                  <c:v>478.28200000000004</c:v>
                </c:pt>
                <c:pt idx="182">
                  <c:v>298.952</c:v>
                </c:pt>
                <c:pt idx="183">
                  <c:v>334.94200000000001</c:v>
                </c:pt>
                <c:pt idx="184">
                  <c:v>298.952</c:v>
                </c:pt>
                <c:pt idx="185">
                  <c:v>104.75999999999999</c:v>
                </c:pt>
                <c:pt idx="186">
                  <c:v>104.75999999999999</c:v>
                </c:pt>
                <c:pt idx="187">
                  <c:v>104.75999999999999</c:v>
                </c:pt>
                <c:pt idx="188">
                  <c:v>129.42000000000004</c:v>
                </c:pt>
                <c:pt idx="189">
                  <c:v>217.02200000000005</c:v>
                </c:pt>
                <c:pt idx="190">
                  <c:v>217.02200000000005</c:v>
                </c:pt>
                <c:pt idx="191">
                  <c:v>243.72200000000001</c:v>
                </c:pt>
                <c:pt idx="192">
                  <c:v>309.67199999999991</c:v>
                </c:pt>
                <c:pt idx="193">
                  <c:v>309.67199999999991</c:v>
                </c:pt>
                <c:pt idx="194">
                  <c:v>309.67199999999991</c:v>
                </c:pt>
                <c:pt idx="195">
                  <c:v>309.67199999999991</c:v>
                </c:pt>
                <c:pt idx="196">
                  <c:v>355.61199999999991</c:v>
                </c:pt>
                <c:pt idx="197">
                  <c:v>243.72200000000001</c:v>
                </c:pt>
                <c:pt idx="198">
                  <c:v>217.02200000000005</c:v>
                </c:pt>
                <c:pt idx="199">
                  <c:v>217.02200000000005</c:v>
                </c:pt>
                <c:pt idx="200">
                  <c:v>217.02200000000005</c:v>
                </c:pt>
                <c:pt idx="201">
                  <c:v>229.39200000000005</c:v>
                </c:pt>
                <c:pt idx="202">
                  <c:v>217.02200000000005</c:v>
                </c:pt>
                <c:pt idx="203">
                  <c:v>411.34999999999997</c:v>
                </c:pt>
                <c:pt idx="204">
                  <c:v>217.02200000000005</c:v>
                </c:pt>
                <c:pt idx="205">
                  <c:v>217.02200000000005</c:v>
                </c:pt>
                <c:pt idx="206">
                  <c:v>0</c:v>
                </c:pt>
                <c:pt idx="207">
                  <c:v>270.85000000000002</c:v>
                </c:pt>
                <c:pt idx="208">
                  <c:v>270.85000000000002</c:v>
                </c:pt>
                <c:pt idx="209">
                  <c:v>20.9</c:v>
                </c:pt>
                <c:pt idx="210">
                  <c:v>478.28200000000004</c:v>
                </c:pt>
                <c:pt idx="211">
                  <c:v>298.952</c:v>
                </c:pt>
                <c:pt idx="212">
                  <c:v>444.58199999999994</c:v>
                </c:pt>
                <c:pt idx="213">
                  <c:v>444.58199999999994</c:v>
                </c:pt>
                <c:pt idx="214">
                  <c:v>298.952</c:v>
                </c:pt>
                <c:pt idx="215">
                  <c:v>430.72199999999987</c:v>
                </c:pt>
                <c:pt idx="216">
                  <c:v>1.0339757656912808E-13</c:v>
                </c:pt>
                <c:pt idx="217">
                  <c:v>1.0339757656912808E-13</c:v>
                </c:pt>
                <c:pt idx="218">
                  <c:v>0</c:v>
                </c:pt>
                <c:pt idx="219">
                  <c:v>1.0339757656912808E-13</c:v>
                </c:pt>
                <c:pt idx="220">
                  <c:v>9.7400000000001086</c:v>
                </c:pt>
                <c:pt idx="221">
                  <c:v>18.438000000000095</c:v>
                </c:pt>
                <c:pt idx="222">
                  <c:v>10.480000000000199</c:v>
                </c:pt>
                <c:pt idx="223">
                  <c:v>10.480000000000199</c:v>
                </c:pt>
                <c:pt idx="224">
                  <c:v>10.480000000000199</c:v>
                </c:pt>
                <c:pt idx="225">
                  <c:v>10.480000000000199</c:v>
                </c:pt>
                <c:pt idx="226">
                  <c:v>1.0339757656912808E-13</c:v>
                </c:pt>
                <c:pt idx="227">
                  <c:v>1.0339757656912808E-13</c:v>
                </c:pt>
                <c:pt idx="228">
                  <c:v>1.0339757656912808E-13</c:v>
                </c:pt>
                <c:pt idx="229">
                  <c:v>2.0679515313825722E-13</c:v>
                </c:pt>
                <c:pt idx="230">
                  <c:v>22.668000000000202</c:v>
                </c:pt>
                <c:pt idx="231">
                  <c:v>21.998000000000097</c:v>
                </c:pt>
                <c:pt idx="232">
                  <c:v>21.998000000000097</c:v>
                </c:pt>
                <c:pt idx="233">
                  <c:v>21.998000000000097</c:v>
                </c:pt>
                <c:pt idx="234">
                  <c:v>40.346000000000004</c:v>
                </c:pt>
                <c:pt idx="235">
                  <c:v>40.346000000000096</c:v>
                </c:pt>
                <c:pt idx="236">
                  <c:v>21.998000000000097</c:v>
                </c:pt>
                <c:pt idx="237">
                  <c:v>24.6600000000001</c:v>
                </c:pt>
                <c:pt idx="238">
                  <c:v>24.660000000000199</c:v>
                </c:pt>
                <c:pt idx="239">
                  <c:v>24.6600000000001</c:v>
                </c:pt>
                <c:pt idx="240">
                  <c:v>18.438000000000194</c:v>
                </c:pt>
                <c:pt idx="241">
                  <c:v>342.77799999999996</c:v>
                </c:pt>
                <c:pt idx="242">
                  <c:v>348.33</c:v>
                </c:pt>
                <c:pt idx="243">
                  <c:v>342.77799999999996</c:v>
                </c:pt>
                <c:pt idx="244">
                  <c:v>342.77799999999996</c:v>
                </c:pt>
                <c:pt idx="245">
                  <c:v>373.94800000000004</c:v>
                </c:pt>
                <c:pt idx="246">
                  <c:v>373.94800000000004</c:v>
                </c:pt>
                <c:pt idx="247">
                  <c:v>373.94800000000004</c:v>
                </c:pt>
                <c:pt idx="248">
                  <c:v>387.4799999999999</c:v>
                </c:pt>
                <c:pt idx="249">
                  <c:v>373.94800000000004</c:v>
                </c:pt>
                <c:pt idx="250">
                  <c:v>376.7759999999999</c:v>
                </c:pt>
                <c:pt idx="251">
                  <c:v>376.7759999999999</c:v>
                </c:pt>
                <c:pt idx="252">
                  <c:v>373.94800000000004</c:v>
                </c:pt>
                <c:pt idx="253">
                  <c:v>145.63</c:v>
                </c:pt>
                <c:pt idx="254">
                  <c:v>380.61799999999999</c:v>
                </c:pt>
                <c:pt idx="255">
                  <c:v>380.61799999999999</c:v>
                </c:pt>
                <c:pt idx="256">
                  <c:v>351.61</c:v>
                </c:pt>
                <c:pt idx="257">
                  <c:v>384.15799999999996</c:v>
                </c:pt>
                <c:pt idx="258">
                  <c:v>175.73</c:v>
                </c:pt>
                <c:pt idx="259">
                  <c:v>342.77799999999996</c:v>
                </c:pt>
                <c:pt idx="260">
                  <c:v>348.33</c:v>
                </c:pt>
                <c:pt idx="261">
                  <c:v>342.77799999999996</c:v>
                </c:pt>
                <c:pt idx="262">
                  <c:v>342.77799999999996</c:v>
                </c:pt>
                <c:pt idx="263">
                  <c:v>342.77799999999996</c:v>
                </c:pt>
                <c:pt idx="264">
                  <c:v>342.77799999999996</c:v>
                </c:pt>
                <c:pt idx="265">
                  <c:v>342.77799999999996</c:v>
                </c:pt>
                <c:pt idx="266">
                  <c:v>342.77799999999996</c:v>
                </c:pt>
                <c:pt idx="267">
                  <c:v>342.77799999999996</c:v>
                </c:pt>
                <c:pt idx="268">
                  <c:v>349.14600000000002</c:v>
                </c:pt>
                <c:pt idx="269">
                  <c:v>349.14600000000002</c:v>
                </c:pt>
                <c:pt idx="270">
                  <c:v>342.77799999999996</c:v>
                </c:pt>
                <c:pt idx="271">
                  <c:v>281.77</c:v>
                </c:pt>
                <c:pt idx="272">
                  <c:v>342.77799999999996</c:v>
                </c:pt>
                <c:pt idx="273">
                  <c:v>246.84999999999997</c:v>
                </c:pt>
                <c:pt idx="274">
                  <c:v>346.31799999999993</c:v>
                </c:pt>
                <c:pt idx="275">
                  <c:v>346.31799999999993</c:v>
                </c:pt>
                <c:pt idx="276">
                  <c:v>378.38800000000003</c:v>
                </c:pt>
                <c:pt idx="277">
                  <c:v>381.92799999999994</c:v>
                </c:pt>
                <c:pt idx="278">
                  <c:v>378.38800000000003</c:v>
                </c:pt>
                <c:pt idx="279">
                  <c:v>364.96</c:v>
                </c:pt>
                <c:pt idx="280">
                  <c:v>297.46599999999995</c:v>
                </c:pt>
                <c:pt idx="281">
                  <c:v>297.46599999999995</c:v>
                </c:pt>
                <c:pt idx="282">
                  <c:v>297.46599999999995</c:v>
                </c:pt>
                <c:pt idx="283">
                  <c:v>310.99799999999993</c:v>
                </c:pt>
                <c:pt idx="284">
                  <c:v>368.39599999999996</c:v>
                </c:pt>
                <c:pt idx="285">
                  <c:v>368.39599999999996</c:v>
                </c:pt>
                <c:pt idx="286">
                  <c:v>368.39599999999996</c:v>
                </c:pt>
                <c:pt idx="287">
                  <c:v>373.94800000000004</c:v>
                </c:pt>
                <c:pt idx="288">
                  <c:v>368.39599999999996</c:v>
                </c:pt>
                <c:pt idx="289">
                  <c:v>368.39599999999996</c:v>
                </c:pt>
                <c:pt idx="290">
                  <c:v>368.39599999999996</c:v>
                </c:pt>
                <c:pt idx="291">
                  <c:v>381.92799999999994</c:v>
                </c:pt>
                <c:pt idx="292">
                  <c:v>368.39599999999996</c:v>
                </c:pt>
                <c:pt idx="293">
                  <c:v>371.71799999999996</c:v>
                </c:pt>
                <c:pt idx="294">
                  <c:v>374.54599999999999</c:v>
                </c:pt>
                <c:pt idx="295">
                  <c:v>374.54599999999999</c:v>
                </c:pt>
                <c:pt idx="296">
                  <c:v>371.71799999999996</c:v>
                </c:pt>
                <c:pt idx="297">
                  <c:v>371.71799999999996</c:v>
                </c:pt>
                <c:pt idx="298">
                  <c:v>297.46599999999995</c:v>
                </c:pt>
                <c:pt idx="299">
                  <c:v>297.46599999999995</c:v>
                </c:pt>
                <c:pt idx="300">
                  <c:v>297.46599999999995</c:v>
                </c:pt>
                <c:pt idx="301">
                  <c:v>310.99799999999993</c:v>
                </c:pt>
                <c:pt idx="302">
                  <c:v>373.94800000000004</c:v>
                </c:pt>
                <c:pt idx="303">
                  <c:v>376.7759999999999</c:v>
                </c:pt>
                <c:pt idx="304">
                  <c:v>376.7759999999999</c:v>
                </c:pt>
                <c:pt idx="305">
                  <c:v>373.94800000000004</c:v>
                </c:pt>
                <c:pt idx="306">
                  <c:v>373.94800000000004</c:v>
                </c:pt>
                <c:pt idx="307">
                  <c:v>297.46599999999995</c:v>
                </c:pt>
                <c:pt idx="308">
                  <c:v>297.46599999999995</c:v>
                </c:pt>
                <c:pt idx="309">
                  <c:v>307.00799999999992</c:v>
                </c:pt>
                <c:pt idx="310">
                  <c:v>370.03599999999994</c:v>
                </c:pt>
                <c:pt idx="311">
                  <c:v>297.46599999999995</c:v>
                </c:pt>
                <c:pt idx="312">
                  <c:v>297.46599999999995</c:v>
                </c:pt>
                <c:pt idx="313">
                  <c:v>297.46599999999995</c:v>
                </c:pt>
                <c:pt idx="314">
                  <c:v>297.46599999999995</c:v>
                </c:pt>
                <c:pt idx="315">
                  <c:v>330.39400000000001</c:v>
                </c:pt>
                <c:pt idx="316">
                  <c:v>297.46599999999995</c:v>
                </c:pt>
                <c:pt idx="317">
                  <c:v>305.30600000000004</c:v>
                </c:pt>
                <c:pt idx="318">
                  <c:v>300.29399999999987</c:v>
                </c:pt>
                <c:pt idx="319">
                  <c:v>300.29399999999987</c:v>
                </c:pt>
                <c:pt idx="320">
                  <c:v>297.46599999999995</c:v>
                </c:pt>
                <c:pt idx="321">
                  <c:v>297.46599999999995</c:v>
                </c:pt>
                <c:pt idx="322">
                  <c:v>470.18200000000002</c:v>
                </c:pt>
                <c:pt idx="323">
                  <c:v>483.61000000000007</c:v>
                </c:pt>
                <c:pt idx="324">
                  <c:v>413.25800000000004</c:v>
                </c:pt>
                <c:pt idx="325">
                  <c:v>413.25800000000004</c:v>
                </c:pt>
                <c:pt idx="326">
                  <c:v>413.25800000000004</c:v>
                </c:pt>
                <c:pt idx="327">
                  <c:v>433.86200000000002</c:v>
                </c:pt>
                <c:pt idx="328">
                  <c:v>309.67199999999991</c:v>
                </c:pt>
                <c:pt idx="329">
                  <c:v>309.67199999999991</c:v>
                </c:pt>
                <c:pt idx="330">
                  <c:v>309.67199999999991</c:v>
                </c:pt>
                <c:pt idx="331">
                  <c:v>313.4799999999999</c:v>
                </c:pt>
                <c:pt idx="332">
                  <c:v>483.61000000000007</c:v>
                </c:pt>
                <c:pt idx="333">
                  <c:v>443.02</c:v>
                </c:pt>
                <c:pt idx="334">
                  <c:v>470.18200000000002</c:v>
                </c:pt>
                <c:pt idx="335">
                  <c:v>483.61000000000007</c:v>
                </c:pt>
                <c:pt idx="336">
                  <c:v>470.18200000000002</c:v>
                </c:pt>
                <c:pt idx="337">
                  <c:v>491.63200000000001</c:v>
                </c:pt>
                <c:pt idx="338">
                  <c:v>491.63200000000001</c:v>
                </c:pt>
                <c:pt idx="339">
                  <c:v>491.63200000000001</c:v>
                </c:pt>
                <c:pt idx="340">
                  <c:v>443.02</c:v>
                </c:pt>
                <c:pt idx="341">
                  <c:v>443.02</c:v>
                </c:pt>
                <c:pt idx="342">
                  <c:v>443.02</c:v>
                </c:pt>
                <c:pt idx="343">
                  <c:v>443.02</c:v>
                </c:pt>
                <c:pt idx="344">
                  <c:v>443.02</c:v>
                </c:pt>
                <c:pt idx="345">
                  <c:v>479.80199999999991</c:v>
                </c:pt>
                <c:pt idx="346">
                  <c:v>479.80199999999991</c:v>
                </c:pt>
                <c:pt idx="347">
                  <c:v>479.80199999999991</c:v>
                </c:pt>
                <c:pt idx="348">
                  <c:v>487.59999999999991</c:v>
                </c:pt>
                <c:pt idx="349">
                  <c:v>487.59999999999991</c:v>
                </c:pt>
                <c:pt idx="350">
                  <c:v>463.7</c:v>
                </c:pt>
                <c:pt idx="351">
                  <c:v>463.7</c:v>
                </c:pt>
                <c:pt idx="352">
                  <c:v>479.80199999999991</c:v>
                </c:pt>
                <c:pt idx="353">
                  <c:v>479.80199999999991</c:v>
                </c:pt>
                <c:pt idx="354">
                  <c:v>483.61000000000007</c:v>
                </c:pt>
                <c:pt idx="355">
                  <c:v>479.80199999999991</c:v>
                </c:pt>
                <c:pt idx="356">
                  <c:v>479.80199999999991</c:v>
                </c:pt>
                <c:pt idx="357">
                  <c:v>10.480000000000199</c:v>
                </c:pt>
                <c:pt idx="358">
                  <c:v>9.7400000000001086</c:v>
                </c:pt>
                <c:pt idx="359">
                  <c:v>9.7400000000001086</c:v>
                </c:pt>
              </c:numCache>
            </c:numRef>
          </c:xVal>
          <c:yVal>
            <c:numRef>
              <c:f>'c880_graphs (5)'!$G$2:$G$361</c:f>
              <c:numCache>
                <c:formatCode>0.00</c:formatCode>
                <c:ptCount val="3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3774464"/>
        <c:axId val="253937536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(5)'!$AL$9:$AL$12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xVal>
          <c:yVal>
            <c:numRef>
              <c:f>'c880_graphs (5)'!$AI$9:$AI$12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3774464"/>
        <c:axId val="253937536"/>
      </c:scatterChart>
      <c:valAx>
        <c:axId val="253774464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253937536"/>
        <c:crosses val="autoZero"/>
        <c:crossBetween val="midCat"/>
        <c:majorUnit val="100"/>
      </c:valAx>
      <c:valAx>
        <c:axId val="253937536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253774464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3293172690763053"/>
          <c:y val="0.41684381573310925"/>
          <c:w val="0.26706827309236952"/>
          <c:h val="0.1207649000597211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c880</a:t>
            </a:r>
          </a:p>
        </c:rich>
      </c:tx>
      <c:layout>
        <c:manualLayout>
          <c:xMode val="edge"/>
          <c:yMode val="edge"/>
          <c:x val="0.78853040838002741"/>
          <c:y val="0.3150684931506851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773149262320274"/>
          <c:y val="0.20100356205474315"/>
          <c:w val="0.62704217027034059"/>
          <c:h val="0.58461848518935122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 (8)'!$I$2:$I$361</c:f>
              <c:numCache>
                <c:formatCode>0.00</c:formatCode>
                <c:ptCount val="360"/>
                <c:pt idx="0">
                  <c:v>69.657999999999987</c:v>
                </c:pt>
                <c:pt idx="1">
                  <c:v>69.658000000000072</c:v>
                </c:pt>
                <c:pt idx="2">
                  <c:v>260.22000000000003</c:v>
                </c:pt>
                <c:pt idx="3">
                  <c:v>451.40000000000003</c:v>
                </c:pt>
                <c:pt idx="4">
                  <c:v>260.22000000000003</c:v>
                </c:pt>
                <c:pt idx="5">
                  <c:v>267.13</c:v>
                </c:pt>
                <c:pt idx="6">
                  <c:v>69.657999999999987</c:v>
                </c:pt>
                <c:pt idx="7">
                  <c:v>313.47999999999985</c:v>
                </c:pt>
                <c:pt idx="8">
                  <c:v>69.657999999999987</c:v>
                </c:pt>
                <c:pt idx="9">
                  <c:v>69.658000000000072</c:v>
                </c:pt>
                <c:pt idx="10">
                  <c:v>69.658000000000072</c:v>
                </c:pt>
                <c:pt idx="11">
                  <c:v>83.190000000000083</c:v>
                </c:pt>
                <c:pt idx="12">
                  <c:v>211.768</c:v>
                </c:pt>
                <c:pt idx="13">
                  <c:v>211.768</c:v>
                </c:pt>
                <c:pt idx="14">
                  <c:v>301.07</c:v>
                </c:pt>
                <c:pt idx="15">
                  <c:v>34.92</c:v>
                </c:pt>
                <c:pt idx="16">
                  <c:v>34.919999999999902</c:v>
                </c:pt>
                <c:pt idx="17">
                  <c:v>34.919999999999902</c:v>
                </c:pt>
                <c:pt idx="18">
                  <c:v>34.92</c:v>
                </c:pt>
                <c:pt idx="19">
                  <c:v>44.462000000000003</c:v>
                </c:pt>
                <c:pt idx="20">
                  <c:v>222.87</c:v>
                </c:pt>
                <c:pt idx="21">
                  <c:v>34.92</c:v>
                </c:pt>
                <c:pt idx="22">
                  <c:v>34.92</c:v>
                </c:pt>
                <c:pt idx="23">
                  <c:v>270.85000000000002</c:v>
                </c:pt>
                <c:pt idx="24">
                  <c:v>270.85000000000002</c:v>
                </c:pt>
                <c:pt idx="25">
                  <c:v>260.63199999999983</c:v>
                </c:pt>
                <c:pt idx="26">
                  <c:v>222.87</c:v>
                </c:pt>
                <c:pt idx="27">
                  <c:v>478.28200000000004</c:v>
                </c:pt>
                <c:pt idx="28">
                  <c:v>298.952</c:v>
                </c:pt>
                <c:pt idx="29">
                  <c:v>334.94200000000001</c:v>
                </c:pt>
                <c:pt idx="30">
                  <c:v>298.952</c:v>
                </c:pt>
                <c:pt idx="31">
                  <c:v>1.0339757656912817E-13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9.5419999999999696</c:v>
                </c:pt>
                <c:pt idx="36">
                  <c:v>222.87</c:v>
                </c:pt>
                <c:pt idx="37">
                  <c:v>0</c:v>
                </c:pt>
                <c:pt idx="38">
                  <c:v>0</c:v>
                </c:pt>
                <c:pt idx="39">
                  <c:v>270.85000000000002</c:v>
                </c:pt>
                <c:pt idx="40">
                  <c:v>270.85000000000002</c:v>
                </c:pt>
                <c:pt idx="41">
                  <c:v>260.63199999999983</c:v>
                </c:pt>
                <c:pt idx="42">
                  <c:v>222.87</c:v>
                </c:pt>
                <c:pt idx="43">
                  <c:v>478.28200000000004</c:v>
                </c:pt>
                <c:pt idx="44">
                  <c:v>298.952</c:v>
                </c:pt>
                <c:pt idx="45">
                  <c:v>334.94200000000001</c:v>
                </c:pt>
                <c:pt idx="46">
                  <c:v>298.952</c:v>
                </c:pt>
                <c:pt idx="47">
                  <c:v>64.60199999999999</c:v>
                </c:pt>
                <c:pt idx="48">
                  <c:v>64.60199999999999</c:v>
                </c:pt>
                <c:pt idx="49">
                  <c:v>0</c:v>
                </c:pt>
                <c:pt idx="50">
                  <c:v>0</c:v>
                </c:pt>
                <c:pt idx="51">
                  <c:v>209.51999999999998</c:v>
                </c:pt>
                <c:pt idx="52">
                  <c:v>209.51999999999998</c:v>
                </c:pt>
                <c:pt idx="53">
                  <c:v>0</c:v>
                </c:pt>
                <c:pt idx="54">
                  <c:v>0</c:v>
                </c:pt>
                <c:pt idx="55">
                  <c:v>163.68</c:v>
                </c:pt>
                <c:pt idx="56">
                  <c:v>163.68</c:v>
                </c:pt>
                <c:pt idx="57">
                  <c:v>0</c:v>
                </c:pt>
                <c:pt idx="58">
                  <c:v>0</c:v>
                </c:pt>
                <c:pt idx="59">
                  <c:v>190.8</c:v>
                </c:pt>
                <c:pt idx="60">
                  <c:v>163.68</c:v>
                </c:pt>
                <c:pt idx="61">
                  <c:v>166.98000000000005</c:v>
                </c:pt>
                <c:pt idx="62">
                  <c:v>177.05</c:v>
                </c:pt>
                <c:pt idx="63">
                  <c:v>241.18800000000007</c:v>
                </c:pt>
                <c:pt idx="64">
                  <c:v>163.68</c:v>
                </c:pt>
                <c:pt idx="65">
                  <c:v>272.06</c:v>
                </c:pt>
                <c:pt idx="66">
                  <c:v>230.42000000000004</c:v>
                </c:pt>
                <c:pt idx="67">
                  <c:v>209.51999999999998</c:v>
                </c:pt>
                <c:pt idx="68">
                  <c:v>212.82000000000005</c:v>
                </c:pt>
                <c:pt idx="69">
                  <c:v>222.89000000000001</c:v>
                </c:pt>
                <c:pt idx="70">
                  <c:v>287.02799999999991</c:v>
                </c:pt>
                <c:pt idx="71">
                  <c:v>209.51999999999998</c:v>
                </c:pt>
                <c:pt idx="72">
                  <c:v>317.90000000000003</c:v>
                </c:pt>
                <c:pt idx="73">
                  <c:v>222.87</c:v>
                </c:pt>
                <c:pt idx="74">
                  <c:v>222.87</c:v>
                </c:pt>
                <c:pt idx="75">
                  <c:v>230.42000000000004</c:v>
                </c:pt>
                <c:pt idx="76">
                  <c:v>222.87</c:v>
                </c:pt>
                <c:pt idx="77">
                  <c:v>226.17000000000002</c:v>
                </c:pt>
                <c:pt idx="78">
                  <c:v>236.23999999999998</c:v>
                </c:pt>
                <c:pt idx="79">
                  <c:v>300.37799999999999</c:v>
                </c:pt>
                <c:pt idx="80">
                  <c:v>222.87</c:v>
                </c:pt>
                <c:pt idx="81">
                  <c:v>331.25</c:v>
                </c:pt>
                <c:pt idx="82">
                  <c:v>104.75999999999999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104.75999999999999</c:v>
                </c:pt>
                <c:pt idx="87">
                  <c:v>104.75999999999999</c:v>
                </c:pt>
                <c:pt idx="88">
                  <c:v>114.30200000000001</c:v>
                </c:pt>
                <c:pt idx="89">
                  <c:v>0</c:v>
                </c:pt>
                <c:pt idx="90">
                  <c:v>0</c:v>
                </c:pt>
                <c:pt idx="91">
                  <c:v>243.72200000000001</c:v>
                </c:pt>
                <c:pt idx="92">
                  <c:v>224.86200000000005</c:v>
                </c:pt>
                <c:pt idx="93">
                  <c:v>224.86200000000005</c:v>
                </c:pt>
                <c:pt idx="94">
                  <c:v>139.68</c:v>
                </c:pt>
                <c:pt idx="95">
                  <c:v>289.75200000000001</c:v>
                </c:pt>
                <c:pt idx="96">
                  <c:v>160.58000000000001</c:v>
                </c:pt>
                <c:pt idx="97">
                  <c:v>447.40999999999991</c:v>
                </c:pt>
                <c:pt idx="98">
                  <c:v>478.28200000000004</c:v>
                </c:pt>
                <c:pt idx="99">
                  <c:v>298.952</c:v>
                </c:pt>
                <c:pt idx="100">
                  <c:v>334.94200000000001</c:v>
                </c:pt>
                <c:pt idx="101">
                  <c:v>298.952</c:v>
                </c:pt>
                <c:pt idx="102">
                  <c:v>139.68</c:v>
                </c:pt>
                <c:pt idx="103">
                  <c:v>139.68</c:v>
                </c:pt>
                <c:pt idx="104">
                  <c:v>142.98000000000008</c:v>
                </c:pt>
                <c:pt idx="105">
                  <c:v>153.05000000000001</c:v>
                </c:pt>
                <c:pt idx="106">
                  <c:v>153.05000000000001</c:v>
                </c:pt>
                <c:pt idx="107">
                  <c:v>217.18800000000007</c:v>
                </c:pt>
                <c:pt idx="108">
                  <c:v>142.98000000000008</c:v>
                </c:pt>
                <c:pt idx="109">
                  <c:v>139.68</c:v>
                </c:pt>
                <c:pt idx="110">
                  <c:v>248.06000000000003</c:v>
                </c:pt>
                <c:pt idx="111">
                  <c:v>211.04</c:v>
                </c:pt>
                <c:pt idx="112">
                  <c:v>262.512</c:v>
                </c:pt>
                <c:pt idx="113">
                  <c:v>447.59200000000004</c:v>
                </c:pt>
                <c:pt idx="114">
                  <c:v>447.59200000000004</c:v>
                </c:pt>
                <c:pt idx="115">
                  <c:v>447.59200000000004</c:v>
                </c:pt>
                <c:pt idx="116">
                  <c:v>262.512</c:v>
                </c:pt>
                <c:pt idx="117">
                  <c:v>262.512</c:v>
                </c:pt>
                <c:pt idx="118">
                  <c:v>267.37</c:v>
                </c:pt>
                <c:pt idx="119">
                  <c:v>267.37</c:v>
                </c:pt>
                <c:pt idx="120">
                  <c:v>340.36200000000002</c:v>
                </c:pt>
                <c:pt idx="121">
                  <c:v>211.04</c:v>
                </c:pt>
                <c:pt idx="122">
                  <c:v>298.952</c:v>
                </c:pt>
                <c:pt idx="123">
                  <c:v>211.04</c:v>
                </c:pt>
                <c:pt idx="124">
                  <c:v>211.04</c:v>
                </c:pt>
                <c:pt idx="125">
                  <c:v>211.04</c:v>
                </c:pt>
                <c:pt idx="126">
                  <c:v>211.04</c:v>
                </c:pt>
                <c:pt idx="127">
                  <c:v>220.58200000000005</c:v>
                </c:pt>
                <c:pt idx="128">
                  <c:v>224.39000000000001</c:v>
                </c:pt>
                <c:pt idx="129">
                  <c:v>224.39000000000001</c:v>
                </c:pt>
                <c:pt idx="130">
                  <c:v>447.40999999999991</c:v>
                </c:pt>
                <c:pt idx="131">
                  <c:v>170.60999999999999</c:v>
                </c:pt>
                <c:pt idx="132">
                  <c:v>170.60999999999999</c:v>
                </c:pt>
                <c:pt idx="133">
                  <c:v>238.63200000000001</c:v>
                </c:pt>
                <c:pt idx="134">
                  <c:v>238.63200000000001</c:v>
                </c:pt>
                <c:pt idx="135">
                  <c:v>297.262</c:v>
                </c:pt>
                <c:pt idx="136">
                  <c:v>170.60999999999999</c:v>
                </c:pt>
                <c:pt idx="137">
                  <c:v>170.60999999999999</c:v>
                </c:pt>
                <c:pt idx="138">
                  <c:v>170.60999999999999</c:v>
                </c:pt>
                <c:pt idx="139">
                  <c:v>170.60999999999999</c:v>
                </c:pt>
                <c:pt idx="140">
                  <c:v>184.142</c:v>
                </c:pt>
                <c:pt idx="141">
                  <c:v>206.23999999999998</c:v>
                </c:pt>
                <c:pt idx="142">
                  <c:v>268.14200000000011</c:v>
                </c:pt>
                <c:pt idx="143">
                  <c:v>206.23999999999998</c:v>
                </c:pt>
                <c:pt idx="144">
                  <c:v>478.28200000000004</c:v>
                </c:pt>
                <c:pt idx="145">
                  <c:v>334.94200000000001</c:v>
                </c:pt>
                <c:pt idx="146">
                  <c:v>444.58199999999988</c:v>
                </c:pt>
                <c:pt idx="147">
                  <c:v>334.94200000000001</c:v>
                </c:pt>
                <c:pt idx="148">
                  <c:v>139.68</c:v>
                </c:pt>
                <c:pt idx="149">
                  <c:v>139.68</c:v>
                </c:pt>
                <c:pt idx="150">
                  <c:v>139.68</c:v>
                </c:pt>
                <c:pt idx="151">
                  <c:v>139.68</c:v>
                </c:pt>
                <c:pt idx="152">
                  <c:v>139.68</c:v>
                </c:pt>
                <c:pt idx="153">
                  <c:v>139.68</c:v>
                </c:pt>
                <c:pt idx="154">
                  <c:v>149.22200000000001</c:v>
                </c:pt>
                <c:pt idx="155">
                  <c:v>0</c:v>
                </c:pt>
                <c:pt idx="156">
                  <c:v>0</c:v>
                </c:pt>
                <c:pt idx="157">
                  <c:v>61.748000000000211</c:v>
                </c:pt>
                <c:pt idx="158">
                  <c:v>61.748000000000111</c:v>
                </c:pt>
                <c:pt idx="159">
                  <c:v>0</c:v>
                </c:pt>
                <c:pt idx="160">
                  <c:v>0</c:v>
                </c:pt>
                <c:pt idx="161">
                  <c:v>30.099999999999991</c:v>
                </c:pt>
                <c:pt idx="162">
                  <c:v>30.100000000000101</c:v>
                </c:pt>
                <c:pt idx="163">
                  <c:v>0</c:v>
                </c:pt>
                <c:pt idx="164">
                  <c:v>0</c:v>
                </c:pt>
                <c:pt idx="165">
                  <c:v>52.340000000000096</c:v>
                </c:pt>
                <c:pt idx="166">
                  <c:v>30.100000000000101</c:v>
                </c:pt>
                <c:pt idx="167">
                  <c:v>30.100000000000101</c:v>
                </c:pt>
                <c:pt idx="168">
                  <c:v>54.760000000000211</c:v>
                </c:pt>
                <c:pt idx="169">
                  <c:v>90.860000000000099</c:v>
                </c:pt>
                <c:pt idx="170">
                  <c:v>61.748000000000111</c:v>
                </c:pt>
                <c:pt idx="171">
                  <c:v>61.748000000000211</c:v>
                </c:pt>
                <c:pt idx="172">
                  <c:v>86.4080000000002</c:v>
                </c:pt>
                <c:pt idx="173">
                  <c:v>222.87</c:v>
                </c:pt>
                <c:pt idx="174">
                  <c:v>270.85000000000002</c:v>
                </c:pt>
                <c:pt idx="175">
                  <c:v>270.85000000000002</c:v>
                </c:pt>
                <c:pt idx="176">
                  <c:v>260.63199999999983</c:v>
                </c:pt>
                <c:pt idx="177">
                  <c:v>222.87</c:v>
                </c:pt>
                <c:pt idx="178">
                  <c:v>104.75999999999999</c:v>
                </c:pt>
                <c:pt idx="179">
                  <c:v>125.66000000000001</c:v>
                </c:pt>
                <c:pt idx="180">
                  <c:v>441.04199999999986</c:v>
                </c:pt>
                <c:pt idx="181">
                  <c:v>478.28200000000004</c:v>
                </c:pt>
                <c:pt idx="182">
                  <c:v>298.952</c:v>
                </c:pt>
                <c:pt idx="183">
                  <c:v>334.94200000000001</c:v>
                </c:pt>
                <c:pt idx="184">
                  <c:v>298.952</c:v>
                </c:pt>
                <c:pt idx="185">
                  <c:v>104.75999999999999</c:v>
                </c:pt>
                <c:pt idx="186">
                  <c:v>104.75999999999999</c:v>
                </c:pt>
                <c:pt idx="187">
                  <c:v>104.75999999999999</c:v>
                </c:pt>
                <c:pt idx="188">
                  <c:v>129.42000000000004</c:v>
                </c:pt>
                <c:pt idx="189">
                  <c:v>217.02200000000008</c:v>
                </c:pt>
                <c:pt idx="190">
                  <c:v>217.02200000000008</c:v>
                </c:pt>
                <c:pt idx="191">
                  <c:v>243.72200000000001</c:v>
                </c:pt>
                <c:pt idx="192">
                  <c:v>309.67199999999985</c:v>
                </c:pt>
                <c:pt idx="193">
                  <c:v>309.67199999999985</c:v>
                </c:pt>
                <c:pt idx="194">
                  <c:v>309.67199999999985</c:v>
                </c:pt>
                <c:pt idx="195">
                  <c:v>309.67199999999985</c:v>
                </c:pt>
                <c:pt idx="196">
                  <c:v>355.61199999999985</c:v>
                </c:pt>
                <c:pt idx="197">
                  <c:v>243.72200000000001</c:v>
                </c:pt>
                <c:pt idx="198">
                  <c:v>217.02200000000008</c:v>
                </c:pt>
                <c:pt idx="199">
                  <c:v>217.02200000000008</c:v>
                </c:pt>
                <c:pt idx="200">
                  <c:v>217.02200000000008</c:v>
                </c:pt>
                <c:pt idx="201">
                  <c:v>229.39200000000008</c:v>
                </c:pt>
                <c:pt idx="202">
                  <c:v>217.02200000000008</c:v>
                </c:pt>
                <c:pt idx="203">
                  <c:v>411.34999999999997</c:v>
                </c:pt>
                <c:pt idx="204">
                  <c:v>217.02200000000008</c:v>
                </c:pt>
                <c:pt idx="205">
                  <c:v>217.02200000000008</c:v>
                </c:pt>
                <c:pt idx="206">
                  <c:v>0</c:v>
                </c:pt>
                <c:pt idx="207">
                  <c:v>270.85000000000002</c:v>
                </c:pt>
                <c:pt idx="208">
                  <c:v>270.85000000000002</c:v>
                </c:pt>
                <c:pt idx="209">
                  <c:v>20.9</c:v>
                </c:pt>
                <c:pt idx="210">
                  <c:v>478.28200000000004</c:v>
                </c:pt>
                <c:pt idx="211">
                  <c:v>298.952</c:v>
                </c:pt>
                <c:pt idx="212">
                  <c:v>444.58199999999988</c:v>
                </c:pt>
                <c:pt idx="213">
                  <c:v>444.58199999999988</c:v>
                </c:pt>
                <c:pt idx="214">
                  <c:v>298.952</c:v>
                </c:pt>
                <c:pt idx="215">
                  <c:v>430.72199999999975</c:v>
                </c:pt>
                <c:pt idx="216">
                  <c:v>1.0339757656912817E-13</c:v>
                </c:pt>
                <c:pt idx="217">
                  <c:v>1.0339757656912817E-13</c:v>
                </c:pt>
                <c:pt idx="218">
                  <c:v>0</c:v>
                </c:pt>
                <c:pt idx="219">
                  <c:v>1.0339757656912817E-13</c:v>
                </c:pt>
                <c:pt idx="220">
                  <c:v>9.7400000000001068</c:v>
                </c:pt>
                <c:pt idx="221">
                  <c:v>18.438000000000091</c:v>
                </c:pt>
                <c:pt idx="222">
                  <c:v>10.480000000000199</c:v>
                </c:pt>
                <c:pt idx="223">
                  <c:v>10.480000000000199</c:v>
                </c:pt>
                <c:pt idx="224">
                  <c:v>10.480000000000199</c:v>
                </c:pt>
                <c:pt idx="225">
                  <c:v>10.480000000000199</c:v>
                </c:pt>
                <c:pt idx="226">
                  <c:v>1.0339757656912817E-13</c:v>
                </c:pt>
                <c:pt idx="227">
                  <c:v>1.0339757656912817E-13</c:v>
                </c:pt>
                <c:pt idx="228">
                  <c:v>1.0339757656912817E-13</c:v>
                </c:pt>
                <c:pt idx="229">
                  <c:v>2.0679515313825745E-13</c:v>
                </c:pt>
                <c:pt idx="230">
                  <c:v>22.668000000000202</c:v>
                </c:pt>
                <c:pt idx="231">
                  <c:v>21.998000000000093</c:v>
                </c:pt>
                <c:pt idx="232">
                  <c:v>21.998000000000093</c:v>
                </c:pt>
                <c:pt idx="233">
                  <c:v>21.998000000000093</c:v>
                </c:pt>
                <c:pt idx="234">
                  <c:v>40.346000000000004</c:v>
                </c:pt>
                <c:pt idx="235">
                  <c:v>40.346000000000096</c:v>
                </c:pt>
                <c:pt idx="236">
                  <c:v>21.998000000000093</c:v>
                </c:pt>
                <c:pt idx="237">
                  <c:v>24.6600000000001</c:v>
                </c:pt>
                <c:pt idx="238">
                  <c:v>24.660000000000199</c:v>
                </c:pt>
                <c:pt idx="239">
                  <c:v>24.6600000000001</c:v>
                </c:pt>
                <c:pt idx="240">
                  <c:v>18.438000000000191</c:v>
                </c:pt>
                <c:pt idx="241">
                  <c:v>342.77799999999991</c:v>
                </c:pt>
                <c:pt idx="242">
                  <c:v>348.33</c:v>
                </c:pt>
                <c:pt idx="243">
                  <c:v>342.77799999999991</c:v>
                </c:pt>
                <c:pt idx="244">
                  <c:v>342.77799999999991</c:v>
                </c:pt>
                <c:pt idx="245">
                  <c:v>373.94800000000004</c:v>
                </c:pt>
                <c:pt idx="246">
                  <c:v>373.94800000000004</c:v>
                </c:pt>
                <c:pt idx="247">
                  <c:v>373.94800000000004</c:v>
                </c:pt>
                <c:pt idx="248">
                  <c:v>387.47999999999985</c:v>
                </c:pt>
                <c:pt idx="249">
                  <c:v>373.94800000000004</c:v>
                </c:pt>
                <c:pt idx="250">
                  <c:v>376.77599999999984</c:v>
                </c:pt>
                <c:pt idx="251">
                  <c:v>376.77599999999984</c:v>
                </c:pt>
                <c:pt idx="252">
                  <c:v>373.94800000000004</c:v>
                </c:pt>
                <c:pt idx="253">
                  <c:v>145.63</c:v>
                </c:pt>
                <c:pt idx="254">
                  <c:v>380.61799999999999</c:v>
                </c:pt>
                <c:pt idx="255">
                  <c:v>380.61799999999999</c:v>
                </c:pt>
                <c:pt idx="256">
                  <c:v>351.61</c:v>
                </c:pt>
                <c:pt idx="257">
                  <c:v>384.15799999999996</c:v>
                </c:pt>
                <c:pt idx="258">
                  <c:v>175.73</c:v>
                </c:pt>
                <c:pt idx="259">
                  <c:v>342.77799999999991</c:v>
                </c:pt>
                <c:pt idx="260">
                  <c:v>348.33</c:v>
                </c:pt>
                <c:pt idx="261">
                  <c:v>342.77799999999991</c:v>
                </c:pt>
                <c:pt idx="262">
                  <c:v>342.77799999999991</c:v>
                </c:pt>
                <c:pt idx="263">
                  <c:v>342.77799999999991</c:v>
                </c:pt>
                <c:pt idx="264">
                  <c:v>342.77799999999991</c:v>
                </c:pt>
                <c:pt idx="265">
                  <c:v>342.77799999999991</c:v>
                </c:pt>
                <c:pt idx="266">
                  <c:v>342.77799999999991</c:v>
                </c:pt>
                <c:pt idx="267">
                  <c:v>342.77799999999991</c:v>
                </c:pt>
                <c:pt idx="268">
                  <c:v>349.14600000000002</c:v>
                </c:pt>
                <c:pt idx="269">
                  <c:v>349.14600000000002</c:v>
                </c:pt>
                <c:pt idx="270">
                  <c:v>342.77799999999991</c:v>
                </c:pt>
                <c:pt idx="271">
                  <c:v>281.77</c:v>
                </c:pt>
                <c:pt idx="272">
                  <c:v>342.77799999999991</c:v>
                </c:pt>
                <c:pt idx="273">
                  <c:v>246.84999999999997</c:v>
                </c:pt>
                <c:pt idx="274">
                  <c:v>346.31799999999993</c:v>
                </c:pt>
                <c:pt idx="275">
                  <c:v>346.31799999999993</c:v>
                </c:pt>
                <c:pt idx="276">
                  <c:v>378.38800000000003</c:v>
                </c:pt>
                <c:pt idx="277">
                  <c:v>381.92799999999988</c:v>
                </c:pt>
                <c:pt idx="278">
                  <c:v>378.38800000000003</c:v>
                </c:pt>
                <c:pt idx="279">
                  <c:v>364.96</c:v>
                </c:pt>
                <c:pt idx="280">
                  <c:v>297.46599999999989</c:v>
                </c:pt>
                <c:pt idx="281">
                  <c:v>297.46599999999989</c:v>
                </c:pt>
                <c:pt idx="282">
                  <c:v>297.46599999999989</c:v>
                </c:pt>
                <c:pt idx="283">
                  <c:v>310.99799999999988</c:v>
                </c:pt>
                <c:pt idx="284">
                  <c:v>368.3959999999999</c:v>
                </c:pt>
                <c:pt idx="285">
                  <c:v>368.3959999999999</c:v>
                </c:pt>
                <c:pt idx="286">
                  <c:v>368.3959999999999</c:v>
                </c:pt>
                <c:pt idx="287">
                  <c:v>373.94800000000004</c:v>
                </c:pt>
                <c:pt idx="288">
                  <c:v>368.3959999999999</c:v>
                </c:pt>
                <c:pt idx="289">
                  <c:v>368.3959999999999</c:v>
                </c:pt>
                <c:pt idx="290">
                  <c:v>368.3959999999999</c:v>
                </c:pt>
                <c:pt idx="291">
                  <c:v>381.92799999999988</c:v>
                </c:pt>
                <c:pt idx="292">
                  <c:v>368.3959999999999</c:v>
                </c:pt>
                <c:pt idx="293">
                  <c:v>371.7179999999999</c:v>
                </c:pt>
                <c:pt idx="294">
                  <c:v>374.54599999999999</c:v>
                </c:pt>
                <c:pt idx="295">
                  <c:v>374.54599999999999</c:v>
                </c:pt>
                <c:pt idx="296">
                  <c:v>371.7179999999999</c:v>
                </c:pt>
                <c:pt idx="297">
                  <c:v>371.7179999999999</c:v>
                </c:pt>
                <c:pt idx="298">
                  <c:v>297.46599999999989</c:v>
                </c:pt>
                <c:pt idx="299">
                  <c:v>297.46599999999989</c:v>
                </c:pt>
                <c:pt idx="300">
                  <c:v>297.46599999999989</c:v>
                </c:pt>
                <c:pt idx="301">
                  <c:v>310.99799999999988</c:v>
                </c:pt>
                <c:pt idx="302">
                  <c:v>373.94800000000004</c:v>
                </c:pt>
                <c:pt idx="303">
                  <c:v>376.77599999999984</c:v>
                </c:pt>
                <c:pt idx="304">
                  <c:v>376.77599999999984</c:v>
                </c:pt>
                <c:pt idx="305">
                  <c:v>373.94800000000004</c:v>
                </c:pt>
                <c:pt idx="306">
                  <c:v>373.94800000000004</c:v>
                </c:pt>
                <c:pt idx="307">
                  <c:v>297.46599999999989</c:v>
                </c:pt>
                <c:pt idx="308">
                  <c:v>297.46599999999989</c:v>
                </c:pt>
                <c:pt idx="309">
                  <c:v>307.00799999999987</c:v>
                </c:pt>
                <c:pt idx="310">
                  <c:v>370.03599999999989</c:v>
                </c:pt>
                <c:pt idx="311">
                  <c:v>297.46599999999989</c:v>
                </c:pt>
                <c:pt idx="312">
                  <c:v>297.46599999999989</c:v>
                </c:pt>
                <c:pt idx="313">
                  <c:v>297.46599999999989</c:v>
                </c:pt>
                <c:pt idx="314">
                  <c:v>297.46599999999989</c:v>
                </c:pt>
                <c:pt idx="315">
                  <c:v>330.39400000000001</c:v>
                </c:pt>
                <c:pt idx="316">
                  <c:v>297.46599999999989</c:v>
                </c:pt>
                <c:pt idx="317">
                  <c:v>305.30600000000004</c:v>
                </c:pt>
                <c:pt idx="318">
                  <c:v>300.29399999999976</c:v>
                </c:pt>
                <c:pt idx="319">
                  <c:v>300.29399999999976</c:v>
                </c:pt>
                <c:pt idx="320">
                  <c:v>297.46599999999989</c:v>
                </c:pt>
                <c:pt idx="321">
                  <c:v>297.46599999999989</c:v>
                </c:pt>
                <c:pt idx="322">
                  <c:v>470.18200000000002</c:v>
                </c:pt>
                <c:pt idx="323">
                  <c:v>483.61000000000007</c:v>
                </c:pt>
                <c:pt idx="324">
                  <c:v>413.25800000000004</c:v>
                </c:pt>
                <c:pt idx="325">
                  <c:v>413.25800000000004</c:v>
                </c:pt>
                <c:pt idx="326">
                  <c:v>413.25800000000004</c:v>
                </c:pt>
                <c:pt idx="327">
                  <c:v>433.86200000000002</c:v>
                </c:pt>
                <c:pt idx="328">
                  <c:v>309.67199999999985</c:v>
                </c:pt>
                <c:pt idx="329">
                  <c:v>309.67199999999985</c:v>
                </c:pt>
                <c:pt idx="330">
                  <c:v>309.67199999999985</c:v>
                </c:pt>
                <c:pt idx="331">
                  <c:v>313.47999999999985</c:v>
                </c:pt>
                <c:pt idx="332">
                  <c:v>483.61000000000007</c:v>
                </c:pt>
                <c:pt idx="333">
                  <c:v>443.02</c:v>
                </c:pt>
                <c:pt idx="334">
                  <c:v>470.18200000000002</c:v>
                </c:pt>
                <c:pt idx="335">
                  <c:v>483.61000000000007</c:v>
                </c:pt>
                <c:pt idx="336">
                  <c:v>470.18200000000002</c:v>
                </c:pt>
                <c:pt idx="337">
                  <c:v>491.63200000000001</c:v>
                </c:pt>
                <c:pt idx="338">
                  <c:v>491.63200000000001</c:v>
                </c:pt>
                <c:pt idx="339">
                  <c:v>491.63200000000001</c:v>
                </c:pt>
                <c:pt idx="340">
                  <c:v>443.02</c:v>
                </c:pt>
                <c:pt idx="341">
                  <c:v>443.02</c:v>
                </c:pt>
                <c:pt idx="342">
                  <c:v>443.02</c:v>
                </c:pt>
                <c:pt idx="343">
                  <c:v>443.02</c:v>
                </c:pt>
                <c:pt idx="344">
                  <c:v>443.02</c:v>
                </c:pt>
                <c:pt idx="345">
                  <c:v>479.80199999999985</c:v>
                </c:pt>
                <c:pt idx="346">
                  <c:v>479.80199999999985</c:v>
                </c:pt>
                <c:pt idx="347">
                  <c:v>479.80199999999985</c:v>
                </c:pt>
                <c:pt idx="348">
                  <c:v>487.59999999999985</c:v>
                </c:pt>
                <c:pt idx="349">
                  <c:v>487.59999999999985</c:v>
                </c:pt>
                <c:pt idx="350">
                  <c:v>463.7</c:v>
                </c:pt>
                <c:pt idx="351">
                  <c:v>463.7</c:v>
                </c:pt>
                <c:pt idx="352">
                  <c:v>479.80199999999985</c:v>
                </c:pt>
                <c:pt idx="353">
                  <c:v>479.80199999999985</c:v>
                </c:pt>
                <c:pt idx="354">
                  <c:v>483.61000000000007</c:v>
                </c:pt>
                <c:pt idx="355">
                  <c:v>479.80199999999985</c:v>
                </c:pt>
                <c:pt idx="356">
                  <c:v>479.80199999999985</c:v>
                </c:pt>
                <c:pt idx="357">
                  <c:v>10.480000000000199</c:v>
                </c:pt>
                <c:pt idx="358">
                  <c:v>9.7400000000001068</c:v>
                </c:pt>
                <c:pt idx="359">
                  <c:v>9.7400000000001068</c:v>
                </c:pt>
              </c:numCache>
            </c:numRef>
          </c:xVal>
          <c:yVal>
            <c:numRef>
              <c:f>'c880_graphs (8)'!$G$2:$G$361</c:f>
              <c:numCache>
                <c:formatCode>0.00</c:formatCode>
                <c:ptCount val="360"/>
                <c:pt idx="0">
                  <c:v>3.4000000000000696E-2</c:v>
                </c:pt>
                <c:pt idx="1">
                  <c:v>7.0000000000000312E-2</c:v>
                </c:pt>
                <c:pt idx="2">
                  <c:v>0.12000000000000099</c:v>
                </c:pt>
                <c:pt idx="3">
                  <c:v>7.0000000000000312E-2</c:v>
                </c:pt>
                <c:pt idx="4">
                  <c:v>0.12000000000000099</c:v>
                </c:pt>
                <c:pt idx="5">
                  <c:v>7.0000000000000312E-2</c:v>
                </c:pt>
                <c:pt idx="6">
                  <c:v>0.12000000000000099</c:v>
                </c:pt>
                <c:pt idx="7">
                  <c:v>7.0000000000000312E-2</c:v>
                </c:pt>
                <c:pt idx="8">
                  <c:v>0.12000000000000099</c:v>
                </c:pt>
                <c:pt idx="9">
                  <c:v>3.4000000000000696E-2</c:v>
                </c:pt>
                <c:pt idx="10">
                  <c:v>7.0000000000000312E-2</c:v>
                </c:pt>
                <c:pt idx="11">
                  <c:v>7.0000000000000312E-2</c:v>
                </c:pt>
                <c:pt idx="12">
                  <c:v>0.21000000000000091</c:v>
                </c:pt>
                <c:pt idx="13">
                  <c:v>6.0000000000000504E-2</c:v>
                </c:pt>
                <c:pt idx="14">
                  <c:v>7.0000000000000312E-2</c:v>
                </c:pt>
                <c:pt idx="15">
                  <c:v>0.12000000000000099</c:v>
                </c:pt>
                <c:pt idx="16">
                  <c:v>7.0000000000000312E-2</c:v>
                </c:pt>
                <c:pt idx="17">
                  <c:v>7.0000000000000312E-2</c:v>
                </c:pt>
                <c:pt idx="18">
                  <c:v>0.12000000000000099</c:v>
                </c:pt>
                <c:pt idx="19">
                  <c:v>7.0000000000000312E-2</c:v>
                </c:pt>
                <c:pt idx="20">
                  <c:v>3.4000000000000696E-2</c:v>
                </c:pt>
                <c:pt idx="21">
                  <c:v>7.0000000000000312E-2</c:v>
                </c:pt>
                <c:pt idx="22">
                  <c:v>3.4000000000000696E-2</c:v>
                </c:pt>
                <c:pt idx="23">
                  <c:v>7.0000000000000312E-2</c:v>
                </c:pt>
                <c:pt idx="24">
                  <c:v>3.4000000000000696E-2</c:v>
                </c:pt>
                <c:pt idx="25">
                  <c:v>7.0000000000000312E-2</c:v>
                </c:pt>
                <c:pt idx="26">
                  <c:v>-0.4900000000000021</c:v>
                </c:pt>
                <c:pt idx="27">
                  <c:v>7.0000000000000312E-2</c:v>
                </c:pt>
                <c:pt idx="28">
                  <c:v>7.0000000000000312E-2</c:v>
                </c:pt>
                <c:pt idx="29">
                  <c:v>7.0000000000000312E-2</c:v>
                </c:pt>
                <c:pt idx="30">
                  <c:v>7.0000000000000312E-2</c:v>
                </c:pt>
                <c:pt idx="31">
                  <c:v>0.12000000000000099</c:v>
                </c:pt>
                <c:pt idx="32">
                  <c:v>7.0000000000000312E-2</c:v>
                </c:pt>
                <c:pt idx="33">
                  <c:v>7.0000000000000312E-2</c:v>
                </c:pt>
                <c:pt idx="34">
                  <c:v>0.12000000000000099</c:v>
                </c:pt>
                <c:pt idx="35">
                  <c:v>7.0000000000000312E-2</c:v>
                </c:pt>
                <c:pt idx="36">
                  <c:v>3.4000000000000696E-2</c:v>
                </c:pt>
                <c:pt idx="37">
                  <c:v>7.0000000000000312E-2</c:v>
                </c:pt>
                <c:pt idx="38">
                  <c:v>3.4000000000000696E-2</c:v>
                </c:pt>
                <c:pt idx="39">
                  <c:v>7.0000000000000312E-2</c:v>
                </c:pt>
                <c:pt idx="40">
                  <c:v>3.4000000000000696E-2</c:v>
                </c:pt>
                <c:pt idx="41">
                  <c:v>7.0000000000000312E-2</c:v>
                </c:pt>
                <c:pt idx="42">
                  <c:v>-0.4900000000000021</c:v>
                </c:pt>
                <c:pt idx="43">
                  <c:v>7.0000000000000312E-2</c:v>
                </c:pt>
                <c:pt idx="44">
                  <c:v>7.0000000000000312E-2</c:v>
                </c:pt>
                <c:pt idx="45">
                  <c:v>7.0000000000000312E-2</c:v>
                </c:pt>
                <c:pt idx="46">
                  <c:v>7.0000000000000312E-2</c:v>
                </c:pt>
                <c:pt idx="47">
                  <c:v>7.0000000000000312E-2</c:v>
                </c:pt>
                <c:pt idx="48">
                  <c:v>7.0000000000000312E-2</c:v>
                </c:pt>
                <c:pt idx="49">
                  <c:v>-0.4900000000000021</c:v>
                </c:pt>
                <c:pt idx="50">
                  <c:v>7.0000000000000312E-2</c:v>
                </c:pt>
                <c:pt idx="51">
                  <c:v>8.0000000000001834E-2</c:v>
                </c:pt>
                <c:pt idx="52">
                  <c:v>6.0000000000000504E-2</c:v>
                </c:pt>
                <c:pt idx="53">
                  <c:v>-0.4900000000000021</c:v>
                </c:pt>
                <c:pt idx="54">
                  <c:v>7.0000000000000312E-2</c:v>
                </c:pt>
                <c:pt idx="55">
                  <c:v>6.0000000000000504E-2</c:v>
                </c:pt>
                <c:pt idx="56">
                  <c:v>0.21000000000000091</c:v>
                </c:pt>
                <c:pt idx="57">
                  <c:v>-0.4900000000000021</c:v>
                </c:pt>
                <c:pt idx="58">
                  <c:v>7.0000000000000312E-2</c:v>
                </c:pt>
                <c:pt idx="59">
                  <c:v>-0.4900000000000021</c:v>
                </c:pt>
                <c:pt idx="60">
                  <c:v>0.83999999999999653</c:v>
                </c:pt>
                <c:pt idx="61">
                  <c:v>7.0000000000000312E-2</c:v>
                </c:pt>
                <c:pt idx="62">
                  <c:v>7.0000000000000312E-2</c:v>
                </c:pt>
                <c:pt idx="63">
                  <c:v>3.4000000000000696E-2</c:v>
                </c:pt>
                <c:pt idx="64">
                  <c:v>7.0000000000000312E-2</c:v>
                </c:pt>
                <c:pt idx="65">
                  <c:v>7.0000000000000312E-2</c:v>
                </c:pt>
                <c:pt idx="66">
                  <c:v>-0.4900000000000021</c:v>
                </c:pt>
                <c:pt idx="67">
                  <c:v>0.16000000000000014</c:v>
                </c:pt>
                <c:pt idx="68">
                  <c:v>7.0000000000000312E-2</c:v>
                </c:pt>
                <c:pt idx="69">
                  <c:v>7.0000000000000312E-2</c:v>
                </c:pt>
                <c:pt idx="70">
                  <c:v>3.4000000000000696E-2</c:v>
                </c:pt>
                <c:pt idx="71">
                  <c:v>7.0000000000000312E-2</c:v>
                </c:pt>
                <c:pt idx="72">
                  <c:v>7.0000000000000312E-2</c:v>
                </c:pt>
                <c:pt idx="73">
                  <c:v>8.0000000000001834E-2</c:v>
                </c:pt>
                <c:pt idx="74">
                  <c:v>6.0000000000000504E-2</c:v>
                </c:pt>
                <c:pt idx="75">
                  <c:v>-0.4900000000000021</c:v>
                </c:pt>
                <c:pt idx="76">
                  <c:v>0.16000000000000014</c:v>
                </c:pt>
                <c:pt idx="77">
                  <c:v>7.0000000000000312E-2</c:v>
                </c:pt>
                <c:pt idx="78">
                  <c:v>7.0000000000000312E-2</c:v>
                </c:pt>
                <c:pt idx="79">
                  <c:v>3.4000000000000696E-2</c:v>
                </c:pt>
                <c:pt idx="80">
                  <c:v>7.0000000000000312E-2</c:v>
                </c:pt>
                <c:pt idx="81">
                  <c:v>7.0000000000000312E-2</c:v>
                </c:pt>
                <c:pt idx="82">
                  <c:v>0.12000000000000099</c:v>
                </c:pt>
                <c:pt idx="83">
                  <c:v>7.0000000000000312E-2</c:v>
                </c:pt>
                <c:pt idx="84">
                  <c:v>7.0000000000000312E-2</c:v>
                </c:pt>
                <c:pt idx="85">
                  <c:v>0.12000000000000099</c:v>
                </c:pt>
                <c:pt idx="86">
                  <c:v>7.0000000000000312E-2</c:v>
                </c:pt>
                <c:pt idx="87">
                  <c:v>3.4000000000000696E-2</c:v>
                </c:pt>
                <c:pt idx="88">
                  <c:v>7.0000000000000312E-2</c:v>
                </c:pt>
                <c:pt idx="89">
                  <c:v>-0.4900000000000021</c:v>
                </c:pt>
                <c:pt idx="90">
                  <c:v>7.0000000000000312E-2</c:v>
                </c:pt>
                <c:pt idx="91">
                  <c:v>7.0000000000000312E-2</c:v>
                </c:pt>
                <c:pt idx="92">
                  <c:v>6.0000000000000504E-2</c:v>
                </c:pt>
                <c:pt idx="93">
                  <c:v>8.0000000000001834E-2</c:v>
                </c:pt>
                <c:pt idx="94">
                  <c:v>8.0000000000001834E-2</c:v>
                </c:pt>
                <c:pt idx="95">
                  <c:v>7.0000000000000312E-2</c:v>
                </c:pt>
                <c:pt idx="96">
                  <c:v>-0.4900000000000021</c:v>
                </c:pt>
                <c:pt idx="97">
                  <c:v>3.4000000000000696E-2</c:v>
                </c:pt>
                <c:pt idx="98">
                  <c:v>7.0000000000000312E-2</c:v>
                </c:pt>
                <c:pt idx="99">
                  <c:v>7.0000000000000312E-2</c:v>
                </c:pt>
                <c:pt idx="100">
                  <c:v>7.0000000000000312E-2</c:v>
                </c:pt>
                <c:pt idx="101">
                  <c:v>7.0000000000000312E-2</c:v>
                </c:pt>
                <c:pt idx="102">
                  <c:v>6.0000000000000504E-2</c:v>
                </c:pt>
                <c:pt idx="103">
                  <c:v>0.16000000000000014</c:v>
                </c:pt>
                <c:pt idx="104">
                  <c:v>7.0000000000000312E-2</c:v>
                </c:pt>
                <c:pt idx="105">
                  <c:v>7.0000000000000312E-2</c:v>
                </c:pt>
                <c:pt idx="106">
                  <c:v>0.19999999999999579</c:v>
                </c:pt>
                <c:pt idx="107">
                  <c:v>3.4000000000000696E-2</c:v>
                </c:pt>
                <c:pt idx="108">
                  <c:v>0.16999999999999471</c:v>
                </c:pt>
                <c:pt idx="109">
                  <c:v>7.0000000000000312E-2</c:v>
                </c:pt>
                <c:pt idx="110">
                  <c:v>7.0000000000000312E-2</c:v>
                </c:pt>
                <c:pt idx="111">
                  <c:v>0.12000000000000099</c:v>
                </c:pt>
                <c:pt idx="112">
                  <c:v>7.0000000000000312E-2</c:v>
                </c:pt>
                <c:pt idx="113">
                  <c:v>7.0000000000000312E-2</c:v>
                </c:pt>
                <c:pt idx="114">
                  <c:v>7.0000000000000312E-2</c:v>
                </c:pt>
                <c:pt idx="115">
                  <c:v>7.0000000000000312E-2</c:v>
                </c:pt>
                <c:pt idx="116">
                  <c:v>7.0000000000000312E-2</c:v>
                </c:pt>
                <c:pt idx="117">
                  <c:v>0.12000000000000099</c:v>
                </c:pt>
                <c:pt idx="118">
                  <c:v>7.0000000000000312E-2</c:v>
                </c:pt>
                <c:pt idx="119">
                  <c:v>3.4000000000000696E-2</c:v>
                </c:pt>
                <c:pt idx="120">
                  <c:v>7.0000000000000312E-2</c:v>
                </c:pt>
                <c:pt idx="121">
                  <c:v>7.0000000000000312E-2</c:v>
                </c:pt>
                <c:pt idx="122">
                  <c:v>7.0000000000000312E-2</c:v>
                </c:pt>
                <c:pt idx="123">
                  <c:v>7.0000000000000312E-2</c:v>
                </c:pt>
                <c:pt idx="124">
                  <c:v>7.0000000000000312E-2</c:v>
                </c:pt>
                <c:pt idx="125">
                  <c:v>7.0000000000000312E-2</c:v>
                </c:pt>
                <c:pt idx="126">
                  <c:v>3.4000000000000696E-2</c:v>
                </c:pt>
                <c:pt idx="127">
                  <c:v>7.0000000000000312E-2</c:v>
                </c:pt>
                <c:pt idx="128">
                  <c:v>3.4000000000000696E-2</c:v>
                </c:pt>
                <c:pt idx="129">
                  <c:v>8.0000000000001834E-2</c:v>
                </c:pt>
                <c:pt idx="130">
                  <c:v>3.4000000000000696E-2</c:v>
                </c:pt>
                <c:pt idx="131">
                  <c:v>0.12000000000000099</c:v>
                </c:pt>
                <c:pt idx="132">
                  <c:v>7.0000000000000312E-2</c:v>
                </c:pt>
                <c:pt idx="133">
                  <c:v>7.0000000000000312E-2</c:v>
                </c:pt>
                <c:pt idx="134">
                  <c:v>7.0000000000000312E-2</c:v>
                </c:pt>
                <c:pt idx="135">
                  <c:v>7.0000000000000312E-2</c:v>
                </c:pt>
                <c:pt idx="136">
                  <c:v>7.0000000000000312E-2</c:v>
                </c:pt>
                <c:pt idx="137">
                  <c:v>0.12000000000000099</c:v>
                </c:pt>
                <c:pt idx="138">
                  <c:v>3.4000000000000696E-2</c:v>
                </c:pt>
                <c:pt idx="139">
                  <c:v>7.0000000000000312E-2</c:v>
                </c:pt>
                <c:pt idx="140">
                  <c:v>7.0000000000000312E-2</c:v>
                </c:pt>
                <c:pt idx="141">
                  <c:v>0.29000000000000631</c:v>
                </c:pt>
                <c:pt idx="142">
                  <c:v>7.0000000000000312E-2</c:v>
                </c:pt>
                <c:pt idx="143">
                  <c:v>6.0000000000000504E-2</c:v>
                </c:pt>
                <c:pt idx="144">
                  <c:v>7.0000000000000312E-2</c:v>
                </c:pt>
                <c:pt idx="145">
                  <c:v>7.0000000000000312E-2</c:v>
                </c:pt>
                <c:pt idx="146">
                  <c:v>7.0000000000000312E-2</c:v>
                </c:pt>
                <c:pt idx="147">
                  <c:v>7.0000000000000312E-2</c:v>
                </c:pt>
                <c:pt idx="148">
                  <c:v>0.12000000000000099</c:v>
                </c:pt>
                <c:pt idx="149">
                  <c:v>7.0000000000000312E-2</c:v>
                </c:pt>
                <c:pt idx="150">
                  <c:v>7.0000000000000312E-2</c:v>
                </c:pt>
                <c:pt idx="151">
                  <c:v>0.12000000000000099</c:v>
                </c:pt>
                <c:pt idx="152">
                  <c:v>7.0000000000000312E-2</c:v>
                </c:pt>
                <c:pt idx="153">
                  <c:v>3.4000000000000696E-2</c:v>
                </c:pt>
                <c:pt idx="154">
                  <c:v>7.0000000000000312E-2</c:v>
                </c:pt>
                <c:pt idx="155">
                  <c:v>-0.4900000000000021</c:v>
                </c:pt>
                <c:pt idx="156">
                  <c:v>7.0000000000000312E-2</c:v>
                </c:pt>
                <c:pt idx="157">
                  <c:v>3.4000000000000696E-2</c:v>
                </c:pt>
                <c:pt idx="158">
                  <c:v>0.21000000000000091</c:v>
                </c:pt>
                <c:pt idx="159">
                  <c:v>-0.4900000000000021</c:v>
                </c:pt>
                <c:pt idx="160">
                  <c:v>7.0000000000000312E-2</c:v>
                </c:pt>
                <c:pt idx="161">
                  <c:v>-0.4900000000000021</c:v>
                </c:pt>
                <c:pt idx="162">
                  <c:v>6.0000000000000504E-2</c:v>
                </c:pt>
                <c:pt idx="163">
                  <c:v>-0.4900000000000021</c:v>
                </c:pt>
                <c:pt idx="164">
                  <c:v>7.0000000000000312E-2</c:v>
                </c:pt>
                <c:pt idx="165">
                  <c:v>0.19000000000000128</c:v>
                </c:pt>
                <c:pt idx="166">
                  <c:v>0.16000000000000014</c:v>
                </c:pt>
                <c:pt idx="167">
                  <c:v>7.0000000000000312E-2</c:v>
                </c:pt>
                <c:pt idx="168">
                  <c:v>7.0000000000000312E-2</c:v>
                </c:pt>
                <c:pt idx="169">
                  <c:v>8.0000000000001834E-2</c:v>
                </c:pt>
                <c:pt idx="170">
                  <c:v>0.83999999999999653</c:v>
                </c:pt>
                <c:pt idx="171">
                  <c:v>7.0000000000000312E-2</c:v>
                </c:pt>
                <c:pt idx="172">
                  <c:v>7.0000000000000312E-2</c:v>
                </c:pt>
                <c:pt idx="173">
                  <c:v>3.4000000000000696E-2</c:v>
                </c:pt>
                <c:pt idx="174">
                  <c:v>7.0000000000000312E-2</c:v>
                </c:pt>
                <c:pt idx="175">
                  <c:v>3.4000000000000696E-2</c:v>
                </c:pt>
                <c:pt idx="176">
                  <c:v>7.0000000000000312E-2</c:v>
                </c:pt>
                <c:pt idx="177">
                  <c:v>-0.4900000000000021</c:v>
                </c:pt>
                <c:pt idx="178">
                  <c:v>8.0000000000001834E-2</c:v>
                </c:pt>
                <c:pt idx="179">
                  <c:v>-0.4900000000000021</c:v>
                </c:pt>
                <c:pt idx="180">
                  <c:v>4.0000000000000917E-2</c:v>
                </c:pt>
                <c:pt idx="181">
                  <c:v>7.0000000000000312E-2</c:v>
                </c:pt>
                <c:pt idx="182">
                  <c:v>7.0000000000000312E-2</c:v>
                </c:pt>
                <c:pt idx="183">
                  <c:v>7.0000000000000312E-2</c:v>
                </c:pt>
                <c:pt idx="184">
                  <c:v>7.0000000000000312E-2</c:v>
                </c:pt>
                <c:pt idx="185">
                  <c:v>6.0000000000000504E-2</c:v>
                </c:pt>
                <c:pt idx="186">
                  <c:v>0.16000000000000014</c:v>
                </c:pt>
                <c:pt idx="187">
                  <c:v>7.0000000000000312E-2</c:v>
                </c:pt>
                <c:pt idx="188">
                  <c:v>7.0000000000000312E-2</c:v>
                </c:pt>
                <c:pt idx="189">
                  <c:v>0.12000000000000099</c:v>
                </c:pt>
                <c:pt idx="190">
                  <c:v>7.0000000000000312E-2</c:v>
                </c:pt>
                <c:pt idx="191">
                  <c:v>7.0000000000000312E-2</c:v>
                </c:pt>
                <c:pt idx="192">
                  <c:v>7.0000000000000312E-2</c:v>
                </c:pt>
                <c:pt idx="193">
                  <c:v>4.0000000000000917E-2</c:v>
                </c:pt>
                <c:pt idx="194">
                  <c:v>0.21000000000000091</c:v>
                </c:pt>
                <c:pt idx="195">
                  <c:v>7.0000000000000312E-2</c:v>
                </c:pt>
                <c:pt idx="196">
                  <c:v>7.0000000000000312E-2</c:v>
                </c:pt>
                <c:pt idx="197">
                  <c:v>7.0000000000000312E-2</c:v>
                </c:pt>
                <c:pt idx="198">
                  <c:v>7.0000000000000312E-2</c:v>
                </c:pt>
                <c:pt idx="199">
                  <c:v>7.0000000000000312E-2</c:v>
                </c:pt>
                <c:pt idx="200">
                  <c:v>7.0000000000000312E-2</c:v>
                </c:pt>
                <c:pt idx="201">
                  <c:v>7.0000000000000312E-2</c:v>
                </c:pt>
                <c:pt idx="202">
                  <c:v>7.0000000000000312E-2</c:v>
                </c:pt>
                <c:pt idx="203">
                  <c:v>3.4000000000000696E-2</c:v>
                </c:pt>
                <c:pt idx="204">
                  <c:v>6.0000000000000504E-2</c:v>
                </c:pt>
                <c:pt idx="205">
                  <c:v>8.0000000000001834E-2</c:v>
                </c:pt>
                <c:pt idx="206">
                  <c:v>8.0000000000001834E-2</c:v>
                </c:pt>
                <c:pt idx="207">
                  <c:v>7.0000000000000312E-2</c:v>
                </c:pt>
                <c:pt idx="208">
                  <c:v>3.4000000000000696E-2</c:v>
                </c:pt>
                <c:pt idx="209">
                  <c:v>-0.4900000000000021</c:v>
                </c:pt>
                <c:pt idx="210">
                  <c:v>7.0000000000000312E-2</c:v>
                </c:pt>
                <c:pt idx="211">
                  <c:v>7.0000000000000312E-2</c:v>
                </c:pt>
                <c:pt idx="212">
                  <c:v>7.0000000000000312E-2</c:v>
                </c:pt>
                <c:pt idx="213">
                  <c:v>6.0000000000000504E-2</c:v>
                </c:pt>
                <c:pt idx="214">
                  <c:v>7.0000000000000312E-2</c:v>
                </c:pt>
                <c:pt idx="215">
                  <c:v>0.19000000000000128</c:v>
                </c:pt>
                <c:pt idx="216">
                  <c:v>6.0000000000000504E-2</c:v>
                </c:pt>
                <c:pt idx="217">
                  <c:v>0.16000000000000014</c:v>
                </c:pt>
                <c:pt idx="218">
                  <c:v>7.0000000000000312E-2</c:v>
                </c:pt>
                <c:pt idx="219">
                  <c:v>0.25</c:v>
                </c:pt>
                <c:pt idx="220">
                  <c:v>0.12000000000000099</c:v>
                </c:pt>
                <c:pt idx="221">
                  <c:v>3.4000000000000696E-2</c:v>
                </c:pt>
                <c:pt idx="222">
                  <c:v>7.0000000000000312E-2</c:v>
                </c:pt>
                <c:pt idx="223">
                  <c:v>7.0000000000000312E-2</c:v>
                </c:pt>
                <c:pt idx="224">
                  <c:v>6.0000000000000504E-2</c:v>
                </c:pt>
                <c:pt idx="225">
                  <c:v>7.0000000000000312E-2</c:v>
                </c:pt>
                <c:pt idx="226">
                  <c:v>0.12000000000000099</c:v>
                </c:pt>
                <c:pt idx="227">
                  <c:v>7.0000000000000312E-2</c:v>
                </c:pt>
                <c:pt idx="228">
                  <c:v>7.0000000000000312E-2</c:v>
                </c:pt>
                <c:pt idx="229">
                  <c:v>0.12000000000000099</c:v>
                </c:pt>
                <c:pt idx="230">
                  <c:v>3.4000000000000696E-2</c:v>
                </c:pt>
                <c:pt idx="231">
                  <c:v>0.19000000000000128</c:v>
                </c:pt>
                <c:pt idx="232">
                  <c:v>3.4000000000000696E-2</c:v>
                </c:pt>
                <c:pt idx="233">
                  <c:v>0.16000000000000014</c:v>
                </c:pt>
                <c:pt idx="234">
                  <c:v>3.4000000000000696E-2</c:v>
                </c:pt>
                <c:pt idx="235">
                  <c:v>7.0000000000000312E-2</c:v>
                </c:pt>
                <c:pt idx="236">
                  <c:v>7.0000000000000312E-2</c:v>
                </c:pt>
                <c:pt idx="237">
                  <c:v>7.0000000000000312E-2</c:v>
                </c:pt>
                <c:pt idx="238">
                  <c:v>0.19000000000000128</c:v>
                </c:pt>
                <c:pt idx="239">
                  <c:v>0.12000000000000099</c:v>
                </c:pt>
                <c:pt idx="240">
                  <c:v>-0.4900000000000021</c:v>
                </c:pt>
                <c:pt idx="241">
                  <c:v>7.0000000000000312E-2</c:v>
                </c:pt>
                <c:pt idx="242">
                  <c:v>7.0000000000000312E-2</c:v>
                </c:pt>
                <c:pt idx="243">
                  <c:v>3.4000000000000696E-2</c:v>
                </c:pt>
                <c:pt idx="244">
                  <c:v>7.0000000000000312E-2</c:v>
                </c:pt>
                <c:pt idx="245">
                  <c:v>8.0000000000001834E-2</c:v>
                </c:pt>
                <c:pt idx="246">
                  <c:v>3.4000000000000696E-2</c:v>
                </c:pt>
                <c:pt idx="247">
                  <c:v>7.0000000000000312E-2</c:v>
                </c:pt>
                <c:pt idx="248">
                  <c:v>7.0000000000000312E-2</c:v>
                </c:pt>
                <c:pt idx="249">
                  <c:v>0.21000000000000091</c:v>
                </c:pt>
                <c:pt idx="250">
                  <c:v>7.0000000000000312E-2</c:v>
                </c:pt>
                <c:pt idx="251">
                  <c:v>3.4000000000000696E-2</c:v>
                </c:pt>
                <c:pt idx="252">
                  <c:v>7.0000000000000312E-2</c:v>
                </c:pt>
                <c:pt idx="253">
                  <c:v>6.0000000000000504E-2</c:v>
                </c:pt>
                <c:pt idx="254">
                  <c:v>8.0000000000001834E-2</c:v>
                </c:pt>
                <c:pt idx="255">
                  <c:v>7.0000000000000312E-2</c:v>
                </c:pt>
                <c:pt idx="256">
                  <c:v>4.0000000000000917E-2</c:v>
                </c:pt>
                <c:pt idx="257">
                  <c:v>7.0000000000000312E-2</c:v>
                </c:pt>
                <c:pt idx="258">
                  <c:v>6.0000000000000504E-2</c:v>
                </c:pt>
                <c:pt idx="259">
                  <c:v>0.21000000000000091</c:v>
                </c:pt>
                <c:pt idx="260">
                  <c:v>7.0000000000000312E-2</c:v>
                </c:pt>
                <c:pt idx="261">
                  <c:v>3.4000000000000696E-2</c:v>
                </c:pt>
                <c:pt idx="262">
                  <c:v>7.0000000000000312E-2</c:v>
                </c:pt>
                <c:pt idx="263">
                  <c:v>8.0000000000001834E-2</c:v>
                </c:pt>
                <c:pt idx="264">
                  <c:v>0.12000000000000099</c:v>
                </c:pt>
                <c:pt idx="265">
                  <c:v>7.0000000000000312E-2</c:v>
                </c:pt>
                <c:pt idx="266">
                  <c:v>0.12000000000000099</c:v>
                </c:pt>
                <c:pt idx="267">
                  <c:v>7.0000000000000312E-2</c:v>
                </c:pt>
                <c:pt idx="268">
                  <c:v>8.0000000000001834E-2</c:v>
                </c:pt>
                <c:pt idx="269">
                  <c:v>3.4000000000000696E-2</c:v>
                </c:pt>
                <c:pt idx="270">
                  <c:v>8.0000000000001834E-2</c:v>
                </c:pt>
                <c:pt idx="271">
                  <c:v>4.0000000000000917E-2</c:v>
                </c:pt>
                <c:pt idx="272">
                  <c:v>8.0000000000001834E-2</c:v>
                </c:pt>
                <c:pt idx="273">
                  <c:v>4.0000000000000917E-2</c:v>
                </c:pt>
                <c:pt idx="274">
                  <c:v>8.0000000000001834E-2</c:v>
                </c:pt>
                <c:pt idx="275">
                  <c:v>6.0000000000000504E-2</c:v>
                </c:pt>
                <c:pt idx="276">
                  <c:v>8.0000000000001834E-2</c:v>
                </c:pt>
                <c:pt idx="277">
                  <c:v>7.0000000000000312E-2</c:v>
                </c:pt>
                <c:pt idx="278">
                  <c:v>7.0000000000000312E-2</c:v>
                </c:pt>
                <c:pt idx="279">
                  <c:v>4.0000000000000917E-2</c:v>
                </c:pt>
                <c:pt idx="280">
                  <c:v>7.0000000000000312E-2</c:v>
                </c:pt>
                <c:pt idx="281">
                  <c:v>3.4000000000000696E-2</c:v>
                </c:pt>
                <c:pt idx="282">
                  <c:v>7.0000000000000312E-2</c:v>
                </c:pt>
                <c:pt idx="283">
                  <c:v>7.0000000000000312E-2</c:v>
                </c:pt>
                <c:pt idx="284">
                  <c:v>0.21000000000000091</c:v>
                </c:pt>
                <c:pt idx="285">
                  <c:v>3.4000000000000696E-2</c:v>
                </c:pt>
                <c:pt idx="286">
                  <c:v>7.0000000000000312E-2</c:v>
                </c:pt>
                <c:pt idx="287">
                  <c:v>7.0000000000000312E-2</c:v>
                </c:pt>
                <c:pt idx="288">
                  <c:v>8.0000000000001834E-2</c:v>
                </c:pt>
                <c:pt idx="289">
                  <c:v>3.4000000000000696E-2</c:v>
                </c:pt>
                <c:pt idx="290">
                  <c:v>7.0000000000000312E-2</c:v>
                </c:pt>
                <c:pt idx="291">
                  <c:v>7.0000000000000312E-2</c:v>
                </c:pt>
                <c:pt idx="292">
                  <c:v>6.0000000000000504E-2</c:v>
                </c:pt>
                <c:pt idx="293">
                  <c:v>0.21000000000000091</c:v>
                </c:pt>
                <c:pt idx="294">
                  <c:v>7.0000000000000312E-2</c:v>
                </c:pt>
                <c:pt idx="295">
                  <c:v>3.4000000000000696E-2</c:v>
                </c:pt>
                <c:pt idx="296">
                  <c:v>7.0000000000000312E-2</c:v>
                </c:pt>
                <c:pt idx="297">
                  <c:v>6.0000000000000504E-2</c:v>
                </c:pt>
                <c:pt idx="298">
                  <c:v>8.0000000000001834E-2</c:v>
                </c:pt>
                <c:pt idx="299">
                  <c:v>3.4000000000000696E-2</c:v>
                </c:pt>
                <c:pt idx="300">
                  <c:v>7.0000000000000312E-2</c:v>
                </c:pt>
                <c:pt idx="301">
                  <c:v>7.0000000000000312E-2</c:v>
                </c:pt>
                <c:pt idx="302">
                  <c:v>0.21000000000000091</c:v>
                </c:pt>
                <c:pt idx="303">
                  <c:v>7.0000000000000312E-2</c:v>
                </c:pt>
                <c:pt idx="304">
                  <c:v>3.4000000000000696E-2</c:v>
                </c:pt>
                <c:pt idx="305">
                  <c:v>7.0000000000000312E-2</c:v>
                </c:pt>
                <c:pt idx="306">
                  <c:v>6.0000000000000504E-2</c:v>
                </c:pt>
                <c:pt idx="307">
                  <c:v>6.0000000000000504E-2</c:v>
                </c:pt>
                <c:pt idx="308">
                  <c:v>7.0000000000000312E-2</c:v>
                </c:pt>
                <c:pt idx="309">
                  <c:v>7.0000000000000312E-2</c:v>
                </c:pt>
                <c:pt idx="310">
                  <c:v>3.4000000000000696E-2</c:v>
                </c:pt>
                <c:pt idx="311">
                  <c:v>7.0000000000000312E-2</c:v>
                </c:pt>
                <c:pt idx="312">
                  <c:v>3.4000000000000696E-2</c:v>
                </c:pt>
                <c:pt idx="313">
                  <c:v>8.0000000000001834E-2</c:v>
                </c:pt>
                <c:pt idx="314">
                  <c:v>7.0000000000000312E-2</c:v>
                </c:pt>
                <c:pt idx="315">
                  <c:v>3.4000000000000696E-2</c:v>
                </c:pt>
                <c:pt idx="316">
                  <c:v>7.0000000000000312E-2</c:v>
                </c:pt>
                <c:pt idx="317">
                  <c:v>0.12000000000000099</c:v>
                </c:pt>
                <c:pt idx="318">
                  <c:v>8.0000000000001834E-2</c:v>
                </c:pt>
                <c:pt idx="319">
                  <c:v>3.4000000000000696E-2</c:v>
                </c:pt>
                <c:pt idx="320">
                  <c:v>8.0000000000001834E-2</c:v>
                </c:pt>
                <c:pt idx="321">
                  <c:v>6.0000000000000504E-2</c:v>
                </c:pt>
                <c:pt idx="322">
                  <c:v>7.0000000000000312E-2</c:v>
                </c:pt>
                <c:pt idx="323">
                  <c:v>3.4000000000000696E-2</c:v>
                </c:pt>
                <c:pt idx="324">
                  <c:v>3.4000000000000696E-2</c:v>
                </c:pt>
                <c:pt idx="325">
                  <c:v>0.12000000000000099</c:v>
                </c:pt>
                <c:pt idx="326">
                  <c:v>3.4000000000000696E-2</c:v>
                </c:pt>
                <c:pt idx="327">
                  <c:v>7.0000000000000312E-2</c:v>
                </c:pt>
                <c:pt idx="328">
                  <c:v>0.83999999999999653</c:v>
                </c:pt>
                <c:pt idx="329">
                  <c:v>7.0000000000000312E-2</c:v>
                </c:pt>
                <c:pt idx="330">
                  <c:v>7.0000000000000312E-2</c:v>
                </c:pt>
                <c:pt idx="331">
                  <c:v>3.4000000000000696E-2</c:v>
                </c:pt>
                <c:pt idx="332">
                  <c:v>3.4000000000000696E-2</c:v>
                </c:pt>
                <c:pt idx="333">
                  <c:v>7.0000000000000312E-2</c:v>
                </c:pt>
                <c:pt idx="334">
                  <c:v>7.0000000000000312E-2</c:v>
                </c:pt>
                <c:pt idx="335">
                  <c:v>3.4000000000000696E-2</c:v>
                </c:pt>
                <c:pt idx="336">
                  <c:v>0.21000000000000091</c:v>
                </c:pt>
                <c:pt idx="337">
                  <c:v>0.12000000000000099</c:v>
                </c:pt>
                <c:pt idx="338">
                  <c:v>0.12000000000000099</c:v>
                </c:pt>
                <c:pt idx="339">
                  <c:v>0.12000000000000099</c:v>
                </c:pt>
                <c:pt idx="340">
                  <c:v>7.0000000000000312E-2</c:v>
                </c:pt>
                <c:pt idx="341">
                  <c:v>6.0000000000000504E-2</c:v>
                </c:pt>
                <c:pt idx="342">
                  <c:v>0.12000000000000099</c:v>
                </c:pt>
                <c:pt idx="343">
                  <c:v>3.4000000000000696E-2</c:v>
                </c:pt>
                <c:pt idx="344">
                  <c:v>7.0000000000000312E-2</c:v>
                </c:pt>
                <c:pt idx="345">
                  <c:v>7.0000000000000312E-2</c:v>
                </c:pt>
                <c:pt idx="346">
                  <c:v>7.0000000000000312E-2</c:v>
                </c:pt>
                <c:pt idx="347">
                  <c:v>7.0000000000000312E-2</c:v>
                </c:pt>
                <c:pt idx="348">
                  <c:v>3.4000000000000696E-2</c:v>
                </c:pt>
                <c:pt idx="349">
                  <c:v>7.0000000000000312E-2</c:v>
                </c:pt>
                <c:pt idx="350">
                  <c:v>3.4000000000000696E-2</c:v>
                </c:pt>
                <c:pt idx="351">
                  <c:v>0.16000000000000014</c:v>
                </c:pt>
                <c:pt idx="352">
                  <c:v>7.0000000000000312E-2</c:v>
                </c:pt>
                <c:pt idx="353">
                  <c:v>7.0000000000000312E-2</c:v>
                </c:pt>
                <c:pt idx="354">
                  <c:v>3.4000000000000696E-2</c:v>
                </c:pt>
                <c:pt idx="355">
                  <c:v>7.0000000000000312E-2</c:v>
                </c:pt>
                <c:pt idx="356">
                  <c:v>7.0000000000000312E-2</c:v>
                </c:pt>
                <c:pt idx="357">
                  <c:v>6.0000000000000504E-2</c:v>
                </c:pt>
                <c:pt idx="358">
                  <c:v>4.0000000000000917E-2</c:v>
                </c:pt>
                <c:pt idx="359">
                  <c:v>0.16000000000000014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135360"/>
        <c:axId val="151137280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(8)'!$AI$7:$AI$10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 (8)'!$AJ$7:$AJ$10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(8)'!$AK$7:$AK$10</c:f>
              <c:numCache>
                <c:formatCode>General</c:formatCode>
                <c:ptCount val="4"/>
                <c:pt idx="0" formatCode="0.00E+00">
                  <c:v>14.6</c:v>
                </c:pt>
                <c:pt idx="1">
                  <c:v>14.6</c:v>
                </c:pt>
                <c:pt idx="2" formatCode="0.00E+00">
                  <c:v>14.6</c:v>
                </c:pt>
                <c:pt idx="3">
                  <c:v>14.6</c:v>
                </c:pt>
              </c:numCache>
            </c:numRef>
          </c:xVal>
          <c:yVal>
            <c:numRef>
              <c:f>'c880_graphs (8)'!$AI$7:$AI$10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135360"/>
        <c:axId val="151137280"/>
      </c:scatterChart>
      <c:valAx>
        <c:axId val="151135360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51137280"/>
        <c:crosses val="autoZero"/>
        <c:crossBetween val="midCat"/>
        <c:majorUnit val="100"/>
      </c:valAx>
      <c:valAx>
        <c:axId val="151137280"/>
        <c:scaling>
          <c:orientation val="minMax"/>
          <c:max val="5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51135360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5466753615476989"/>
          <c:y val="0.37116725991442862"/>
          <c:w val="0.22307933124956011"/>
          <c:h val="0.13595315140401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c880</a:t>
            </a:r>
            <a:endParaRPr lang="en-US" dirty="0"/>
          </a:p>
        </c:rich>
      </c:tx>
      <c:layout>
        <c:manualLayout>
          <c:xMode val="edge"/>
          <c:yMode val="edge"/>
          <c:x val="0.78650709219858173"/>
          <c:y val="0.3030303030303030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78808566482381"/>
          <c:y val="0.15814636636754609"/>
          <c:w val="0.58895976433796648"/>
          <c:h val="0.65984172432991506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'c880_graphs'!$I$2:$I$361</c:f>
              <c:numCache>
                <c:formatCode>0.00</c:formatCode>
                <c:ptCount val="360"/>
                <c:pt idx="0">
                  <c:v>1.0339757656912893E-13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9.5419999999999696</c:v>
                </c:pt>
                <c:pt idx="5">
                  <c:v>222.87</c:v>
                </c:pt>
                <c:pt idx="6">
                  <c:v>0</c:v>
                </c:pt>
                <c:pt idx="7">
                  <c:v>0</c:v>
                </c:pt>
                <c:pt idx="8">
                  <c:v>270.85000000000002</c:v>
                </c:pt>
                <c:pt idx="9">
                  <c:v>270.85000000000002</c:v>
                </c:pt>
                <c:pt idx="10">
                  <c:v>260.63199999999921</c:v>
                </c:pt>
                <c:pt idx="11">
                  <c:v>222.87</c:v>
                </c:pt>
                <c:pt idx="12">
                  <c:v>478.28200000000004</c:v>
                </c:pt>
                <c:pt idx="13">
                  <c:v>298.952</c:v>
                </c:pt>
                <c:pt idx="14">
                  <c:v>334.94200000000001</c:v>
                </c:pt>
                <c:pt idx="15">
                  <c:v>298.952</c:v>
                </c:pt>
                <c:pt idx="16">
                  <c:v>0</c:v>
                </c:pt>
                <c:pt idx="17">
                  <c:v>0</c:v>
                </c:pt>
                <c:pt idx="18">
                  <c:v>209.51999999999998</c:v>
                </c:pt>
                <c:pt idx="19">
                  <c:v>209.51999999999998</c:v>
                </c:pt>
                <c:pt idx="20">
                  <c:v>0</c:v>
                </c:pt>
                <c:pt idx="21">
                  <c:v>0</c:v>
                </c:pt>
                <c:pt idx="22">
                  <c:v>163.68</c:v>
                </c:pt>
                <c:pt idx="23">
                  <c:v>163.68</c:v>
                </c:pt>
                <c:pt idx="24">
                  <c:v>0</c:v>
                </c:pt>
                <c:pt idx="25">
                  <c:v>0</c:v>
                </c:pt>
                <c:pt idx="26">
                  <c:v>190.8</c:v>
                </c:pt>
                <c:pt idx="27">
                  <c:v>163.68</c:v>
                </c:pt>
                <c:pt idx="28">
                  <c:v>166.98000000000027</c:v>
                </c:pt>
                <c:pt idx="29">
                  <c:v>177.05</c:v>
                </c:pt>
                <c:pt idx="30">
                  <c:v>241.18800000000007</c:v>
                </c:pt>
                <c:pt idx="31">
                  <c:v>163.68</c:v>
                </c:pt>
                <c:pt idx="32">
                  <c:v>272.06</c:v>
                </c:pt>
                <c:pt idx="33">
                  <c:v>230.42000000000004</c:v>
                </c:pt>
                <c:pt idx="34">
                  <c:v>209.51999999999998</c:v>
                </c:pt>
                <c:pt idx="35">
                  <c:v>212.82000000000031</c:v>
                </c:pt>
                <c:pt idx="36">
                  <c:v>222.89000000000001</c:v>
                </c:pt>
                <c:pt idx="37">
                  <c:v>287.02799999999939</c:v>
                </c:pt>
                <c:pt idx="38">
                  <c:v>209.51999999999998</c:v>
                </c:pt>
                <c:pt idx="39">
                  <c:v>317.90000000000003</c:v>
                </c:pt>
                <c:pt idx="40">
                  <c:v>222.87</c:v>
                </c:pt>
                <c:pt idx="41">
                  <c:v>222.87</c:v>
                </c:pt>
                <c:pt idx="42">
                  <c:v>230.42000000000004</c:v>
                </c:pt>
                <c:pt idx="43">
                  <c:v>222.87</c:v>
                </c:pt>
                <c:pt idx="44">
                  <c:v>226.17000000000002</c:v>
                </c:pt>
                <c:pt idx="45">
                  <c:v>236.23999999999998</c:v>
                </c:pt>
                <c:pt idx="46">
                  <c:v>300.37799999999999</c:v>
                </c:pt>
                <c:pt idx="47">
                  <c:v>222.87</c:v>
                </c:pt>
                <c:pt idx="48">
                  <c:v>331.25</c:v>
                </c:pt>
                <c:pt idx="49">
                  <c:v>0</c:v>
                </c:pt>
                <c:pt idx="50">
                  <c:v>0</c:v>
                </c:pt>
                <c:pt idx="51">
                  <c:v>139.68</c:v>
                </c:pt>
                <c:pt idx="52">
                  <c:v>160.58000000000001</c:v>
                </c:pt>
                <c:pt idx="53">
                  <c:v>139.68</c:v>
                </c:pt>
                <c:pt idx="54">
                  <c:v>139.68</c:v>
                </c:pt>
                <c:pt idx="55">
                  <c:v>142.98000000000027</c:v>
                </c:pt>
                <c:pt idx="56">
                  <c:v>153.05000000000001</c:v>
                </c:pt>
                <c:pt idx="57">
                  <c:v>153.05000000000001</c:v>
                </c:pt>
                <c:pt idx="58">
                  <c:v>217.18800000000007</c:v>
                </c:pt>
                <c:pt idx="59">
                  <c:v>142.98000000000027</c:v>
                </c:pt>
                <c:pt idx="60">
                  <c:v>139.68</c:v>
                </c:pt>
                <c:pt idx="61">
                  <c:v>248.06000000000003</c:v>
                </c:pt>
                <c:pt idx="62">
                  <c:v>0</c:v>
                </c:pt>
                <c:pt idx="63">
                  <c:v>0</c:v>
                </c:pt>
                <c:pt idx="64">
                  <c:v>61.748000000000211</c:v>
                </c:pt>
                <c:pt idx="65">
                  <c:v>61.748000000000111</c:v>
                </c:pt>
                <c:pt idx="66">
                  <c:v>0</c:v>
                </c:pt>
                <c:pt idx="67">
                  <c:v>0</c:v>
                </c:pt>
                <c:pt idx="68">
                  <c:v>30.099999999999987</c:v>
                </c:pt>
                <c:pt idx="69">
                  <c:v>30.100000000000101</c:v>
                </c:pt>
                <c:pt idx="70">
                  <c:v>0</c:v>
                </c:pt>
                <c:pt idx="71">
                  <c:v>0</c:v>
                </c:pt>
                <c:pt idx="72">
                  <c:v>52.340000000000096</c:v>
                </c:pt>
                <c:pt idx="73">
                  <c:v>30.100000000000101</c:v>
                </c:pt>
                <c:pt idx="74">
                  <c:v>30.100000000000101</c:v>
                </c:pt>
                <c:pt idx="75">
                  <c:v>54.760000000000211</c:v>
                </c:pt>
                <c:pt idx="76">
                  <c:v>90.860000000000099</c:v>
                </c:pt>
                <c:pt idx="77">
                  <c:v>61.748000000000111</c:v>
                </c:pt>
                <c:pt idx="78">
                  <c:v>61.748000000000211</c:v>
                </c:pt>
                <c:pt idx="79">
                  <c:v>86.4080000000002</c:v>
                </c:pt>
                <c:pt idx="80">
                  <c:v>104.75999999999999</c:v>
                </c:pt>
                <c:pt idx="81">
                  <c:v>125.66000000000001</c:v>
                </c:pt>
                <c:pt idx="82">
                  <c:v>441.04199999999969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129.42000000000004</c:v>
                </c:pt>
                <c:pt idx="87">
                  <c:v>309.67199999999963</c:v>
                </c:pt>
                <c:pt idx="88">
                  <c:v>309.67199999999963</c:v>
                </c:pt>
                <c:pt idx="89">
                  <c:v>355.61199999999963</c:v>
                </c:pt>
                <c:pt idx="90">
                  <c:v>0</c:v>
                </c:pt>
                <c:pt idx="91">
                  <c:v>20.9</c:v>
                </c:pt>
                <c:pt idx="92">
                  <c:v>430.7219999999989</c:v>
                </c:pt>
                <c:pt idx="93">
                  <c:v>1.0339757656912893E-13</c:v>
                </c:pt>
                <c:pt idx="94">
                  <c:v>1.0339757656912893E-13</c:v>
                </c:pt>
                <c:pt idx="95">
                  <c:v>0</c:v>
                </c:pt>
                <c:pt idx="96">
                  <c:v>1.0339757656912893E-13</c:v>
                </c:pt>
                <c:pt idx="97">
                  <c:v>9.7400000000000979</c:v>
                </c:pt>
                <c:pt idx="98">
                  <c:v>18.438000000000088</c:v>
                </c:pt>
                <c:pt idx="99">
                  <c:v>10.480000000000199</c:v>
                </c:pt>
                <c:pt idx="100">
                  <c:v>10.480000000000199</c:v>
                </c:pt>
                <c:pt idx="101">
                  <c:v>10.480000000000199</c:v>
                </c:pt>
                <c:pt idx="102">
                  <c:v>10.480000000000199</c:v>
                </c:pt>
                <c:pt idx="103">
                  <c:v>1.0339757656912893E-13</c:v>
                </c:pt>
                <c:pt idx="104">
                  <c:v>1.0339757656912893E-13</c:v>
                </c:pt>
                <c:pt idx="105">
                  <c:v>1.0339757656912893E-13</c:v>
                </c:pt>
                <c:pt idx="106">
                  <c:v>2.0679515313825934E-13</c:v>
                </c:pt>
                <c:pt idx="107">
                  <c:v>22.668000000000202</c:v>
                </c:pt>
                <c:pt idx="108">
                  <c:v>21.998000000000086</c:v>
                </c:pt>
                <c:pt idx="109">
                  <c:v>21.998000000000086</c:v>
                </c:pt>
                <c:pt idx="110">
                  <c:v>21.998000000000086</c:v>
                </c:pt>
                <c:pt idx="111">
                  <c:v>40.346000000000004</c:v>
                </c:pt>
                <c:pt idx="112">
                  <c:v>40.346000000000096</c:v>
                </c:pt>
                <c:pt idx="113">
                  <c:v>21.998000000000086</c:v>
                </c:pt>
                <c:pt idx="114">
                  <c:v>24.6600000000001</c:v>
                </c:pt>
                <c:pt idx="115">
                  <c:v>24.660000000000199</c:v>
                </c:pt>
                <c:pt idx="116">
                  <c:v>24.6600000000001</c:v>
                </c:pt>
                <c:pt idx="117">
                  <c:v>18.438000000000187</c:v>
                </c:pt>
                <c:pt idx="118">
                  <c:v>145.63</c:v>
                </c:pt>
                <c:pt idx="119">
                  <c:v>351.61</c:v>
                </c:pt>
                <c:pt idx="120">
                  <c:v>175.73</c:v>
                </c:pt>
                <c:pt idx="121">
                  <c:v>281.77</c:v>
                </c:pt>
                <c:pt idx="122">
                  <c:v>246.84999999999997</c:v>
                </c:pt>
                <c:pt idx="123">
                  <c:v>364.96</c:v>
                </c:pt>
                <c:pt idx="124">
                  <c:v>309.67199999999963</c:v>
                </c:pt>
                <c:pt idx="125">
                  <c:v>309.67199999999963</c:v>
                </c:pt>
                <c:pt idx="126">
                  <c:v>309.67199999999963</c:v>
                </c:pt>
                <c:pt idx="127">
                  <c:v>313.47999999999934</c:v>
                </c:pt>
                <c:pt idx="128">
                  <c:v>10.480000000000199</c:v>
                </c:pt>
                <c:pt idx="129">
                  <c:v>9.7400000000000979</c:v>
                </c:pt>
                <c:pt idx="130">
                  <c:v>9.7400000000000979</c:v>
                </c:pt>
                <c:pt idx="131">
                  <c:v>69.657999999999987</c:v>
                </c:pt>
                <c:pt idx="132">
                  <c:v>69.658000000000058</c:v>
                </c:pt>
                <c:pt idx="133">
                  <c:v>260.22000000000003</c:v>
                </c:pt>
                <c:pt idx="134">
                  <c:v>451.40000000000003</c:v>
                </c:pt>
                <c:pt idx="135">
                  <c:v>260.22000000000003</c:v>
                </c:pt>
                <c:pt idx="136">
                  <c:v>267.13</c:v>
                </c:pt>
                <c:pt idx="137">
                  <c:v>69.657999999999987</c:v>
                </c:pt>
                <c:pt idx="138">
                  <c:v>313.47999999999934</c:v>
                </c:pt>
                <c:pt idx="139">
                  <c:v>69.657999999999987</c:v>
                </c:pt>
                <c:pt idx="140">
                  <c:v>69.658000000000058</c:v>
                </c:pt>
                <c:pt idx="141">
                  <c:v>69.658000000000058</c:v>
                </c:pt>
                <c:pt idx="142">
                  <c:v>83.190000000000083</c:v>
                </c:pt>
                <c:pt idx="143">
                  <c:v>211.768</c:v>
                </c:pt>
                <c:pt idx="144">
                  <c:v>211.768</c:v>
                </c:pt>
                <c:pt idx="145">
                  <c:v>301.07</c:v>
                </c:pt>
                <c:pt idx="146">
                  <c:v>34.92</c:v>
                </c:pt>
                <c:pt idx="147">
                  <c:v>34.919999999999902</c:v>
                </c:pt>
                <c:pt idx="148">
                  <c:v>34.919999999999902</c:v>
                </c:pt>
                <c:pt idx="149">
                  <c:v>34.92</c:v>
                </c:pt>
                <c:pt idx="150">
                  <c:v>44.462000000000003</c:v>
                </c:pt>
                <c:pt idx="151">
                  <c:v>222.87</c:v>
                </c:pt>
                <c:pt idx="152">
                  <c:v>34.92</c:v>
                </c:pt>
                <c:pt idx="153">
                  <c:v>34.92</c:v>
                </c:pt>
                <c:pt idx="154">
                  <c:v>270.85000000000002</c:v>
                </c:pt>
                <c:pt idx="155">
                  <c:v>270.85000000000002</c:v>
                </c:pt>
                <c:pt idx="156">
                  <c:v>260.63199999999921</c:v>
                </c:pt>
                <c:pt idx="157">
                  <c:v>222.87</c:v>
                </c:pt>
                <c:pt idx="158">
                  <c:v>478.28200000000004</c:v>
                </c:pt>
                <c:pt idx="159">
                  <c:v>298.952</c:v>
                </c:pt>
                <c:pt idx="160">
                  <c:v>334.94200000000001</c:v>
                </c:pt>
                <c:pt idx="161">
                  <c:v>298.952</c:v>
                </c:pt>
                <c:pt idx="162">
                  <c:v>64.60199999999999</c:v>
                </c:pt>
                <c:pt idx="163">
                  <c:v>64.60199999999999</c:v>
                </c:pt>
                <c:pt idx="164">
                  <c:v>104.75999999999999</c:v>
                </c:pt>
                <c:pt idx="165">
                  <c:v>104.75999999999999</c:v>
                </c:pt>
                <c:pt idx="166">
                  <c:v>104.75999999999999</c:v>
                </c:pt>
                <c:pt idx="167">
                  <c:v>104.75999999999999</c:v>
                </c:pt>
                <c:pt idx="168">
                  <c:v>104.75999999999999</c:v>
                </c:pt>
                <c:pt idx="169">
                  <c:v>104.75999999999999</c:v>
                </c:pt>
                <c:pt idx="170">
                  <c:v>114.30200000000001</c:v>
                </c:pt>
                <c:pt idx="171">
                  <c:v>243.72200000000001</c:v>
                </c:pt>
                <c:pt idx="172">
                  <c:v>224.86200000000031</c:v>
                </c:pt>
                <c:pt idx="173">
                  <c:v>224.86200000000031</c:v>
                </c:pt>
                <c:pt idx="174">
                  <c:v>289.75200000000001</c:v>
                </c:pt>
                <c:pt idx="175">
                  <c:v>447.40999999999963</c:v>
                </c:pt>
                <c:pt idx="176">
                  <c:v>478.28200000000004</c:v>
                </c:pt>
                <c:pt idx="177">
                  <c:v>298.952</c:v>
                </c:pt>
                <c:pt idx="178">
                  <c:v>334.94200000000001</c:v>
                </c:pt>
                <c:pt idx="179">
                  <c:v>298.952</c:v>
                </c:pt>
                <c:pt idx="180">
                  <c:v>211.04</c:v>
                </c:pt>
                <c:pt idx="181">
                  <c:v>262.512</c:v>
                </c:pt>
                <c:pt idx="182">
                  <c:v>447.59200000000004</c:v>
                </c:pt>
                <c:pt idx="183">
                  <c:v>447.59200000000004</c:v>
                </c:pt>
                <c:pt idx="184">
                  <c:v>447.59200000000004</c:v>
                </c:pt>
                <c:pt idx="185">
                  <c:v>262.512</c:v>
                </c:pt>
                <c:pt idx="186">
                  <c:v>262.512</c:v>
                </c:pt>
                <c:pt idx="187">
                  <c:v>267.37</c:v>
                </c:pt>
                <c:pt idx="188">
                  <c:v>267.37</c:v>
                </c:pt>
                <c:pt idx="189">
                  <c:v>340.36200000000002</c:v>
                </c:pt>
                <c:pt idx="190">
                  <c:v>211.04</c:v>
                </c:pt>
                <c:pt idx="191">
                  <c:v>298.952</c:v>
                </c:pt>
                <c:pt idx="192">
                  <c:v>211.04</c:v>
                </c:pt>
                <c:pt idx="193">
                  <c:v>211.04</c:v>
                </c:pt>
                <c:pt idx="194">
                  <c:v>211.04</c:v>
                </c:pt>
                <c:pt idx="195">
                  <c:v>211.04</c:v>
                </c:pt>
                <c:pt idx="196">
                  <c:v>220.58200000000031</c:v>
                </c:pt>
                <c:pt idx="197">
                  <c:v>224.39000000000001</c:v>
                </c:pt>
                <c:pt idx="198">
                  <c:v>224.39000000000001</c:v>
                </c:pt>
                <c:pt idx="199">
                  <c:v>447.40999999999963</c:v>
                </c:pt>
                <c:pt idx="200">
                  <c:v>170.60999999999999</c:v>
                </c:pt>
                <c:pt idx="201">
                  <c:v>170.60999999999999</c:v>
                </c:pt>
                <c:pt idx="202">
                  <c:v>238.63200000000001</c:v>
                </c:pt>
                <c:pt idx="203">
                  <c:v>238.63200000000001</c:v>
                </c:pt>
                <c:pt idx="204">
                  <c:v>297.262</c:v>
                </c:pt>
                <c:pt idx="205">
                  <c:v>170.60999999999999</c:v>
                </c:pt>
                <c:pt idx="206">
                  <c:v>170.60999999999999</c:v>
                </c:pt>
                <c:pt idx="207">
                  <c:v>170.60999999999999</c:v>
                </c:pt>
                <c:pt idx="208">
                  <c:v>170.60999999999999</c:v>
                </c:pt>
                <c:pt idx="209">
                  <c:v>184.142</c:v>
                </c:pt>
                <c:pt idx="210">
                  <c:v>206.23999999999998</c:v>
                </c:pt>
                <c:pt idx="211">
                  <c:v>268.14200000000062</c:v>
                </c:pt>
                <c:pt idx="212">
                  <c:v>206.23999999999998</c:v>
                </c:pt>
                <c:pt idx="213">
                  <c:v>478.28200000000004</c:v>
                </c:pt>
                <c:pt idx="214">
                  <c:v>334.94200000000001</c:v>
                </c:pt>
                <c:pt idx="215">
                  <c:v>444.58199999999914</c:v>
                </c:pt>
                <c:pt idx="216">
                  <c:v>334.94200000000001</c:v>
                </c:pt>
                <c:pt idx="217">
                  <c:v>139.68</c:v>
                </c:pt>
                <c:pt idx="218">
                  <c:v>139.68</c:v>
                </c:pt>
                <c:pt idx="219">
                  <c:v>139.68</c:v>
                </c:pt>
                <c:pt idx="220">
                  <c:v>139.68</c:v>
                </c:pt>
                <c:pt idx="221">
                  <c:v>139.68</c:v>
                </c:pt>
                <c:pt idx="222">
                  <c:v>139.68</c:v>
                </c:pt>
                <c:pt idx="223">
                  <c:v>149.22200000000001</c:v>
                </c:pt>
                <c:pt idx="224">
                  <c:v>222.87</c:v>
                </c:pt>
                <c:pt idx="225">
                  <c:v>270.85000000000002</c:v>
                </c:pt>
                <c:pt idx="226">
                  <c:v>270.85000000000002</c:v>
                </c:pt>
                <c:pt idx="227">
                  <c:v>260.63199999999921</c:v>
                </c:pt>
                <c:pt idx="228">
                  <c:v>222.87</c:v>
                </c:pt>
                <c:pt idx="229">
                  <c:v>478.28200000000004</c:v>
                </c:pt>
                <c:pt idx="230">
                  <c:v>298.952</c:v>
                </c:pt>
                <c:pt idx="231">
                  <c:v>334.94200000000001</c:v>
                </c:pt>
                <c:pt idx="232">
                  <c:v>298.952</c:v>
                </c:pt>
                <c:pt idx="233">
                  <c:v>217.02200000000033</c:v>
                </c:pt>
                <c:pt idx="234">
                  <c:v>217.02200000000033</c:v>
                </c:pt>
                <c:pt idx="235">
                  <c:v>243.72200000000001</c:v>
                </c:pt>
                <c:pt idx="236">
                  <c:v>309.67199999999963</c:v>
                </c:pt>
                <c:pt idx="237">
                  <c:v>309.67199999999963</c:v>
                </c:pt>
                <c:pt idx="238">
                  <c:v>243.72200000000001</c:v>
                </c:pt>
                <c:pt idx="239">
                  <c:v>217.02200000000033</c:v>
                </c:pt>
                <c:pt idx="240">
                  <c:v>217.02200000000033</c:v>
                </c:pt>
                <c:pt idx="241">
                  <c:v>217.02200000000033</c:v>
                </c:pt>
                <c:pt idx="242">
                  <c:v>229.39200000000034</c:v>
                </c:pt>
                <c:pt idx="243">
                  <c:v>217.02200000000033</c:v>
                </c:pt>
                <c:pt idx="244">
                  <c:v>411.34999999999997</c:v>
                </c:pt>
                <c:pt idx="245">
                  <c:v>217.02200000000033</c:v>
                </c:pt>
                <c:pt idx="246">
                  <c:v>217.02200000000033</c:v>
                </c:pt>
                <c:pt idx="247">
                  <c:v>270.85000000000002</c:v>
                </c:pt>
                <c:pt idx="248">
                  <c:v>270.85000000000002</c:v>
                </c:pt>
                <c:pt idx="249">
                  <c:v>478.28200000000004</c:v>
                </c:pt>
                <c:pt idx="250">
                  <c:v>298.952</c:v>
                </c:pt>
                <c:pt idx="251">
                  <c:v>444.58199999999914</c:v>
                </c:pt>
                <c:pt idx="252">
                  <c:v>444.58199999999914</c:v>
                </c:pt>
                <c:pt idx="253">
                  <c:v>298.952</c:v>
                </c:pt>
                <c:pt idx="254">
                  <c:v>342.77799999999939</c:v>
                </c:pt>
                <c:pt idx="255">
                  <c:v>348.33</c:v>
                </c:pt>
                <c:pt idx="256">
                  <c:v>342.77799999999939</c:v>
                </c:pt>
                <c:pt idx="257">
                  <c:v>342.77799999999939</c:v>
                </c:pt>
                <c:pt idx="258">
                  <c:v>373.94800000000004</c:v>
                </c:pt>
                <c:pt idx="259">
                  <c:v>373.94800000000004</c:v>
                </c:pt>
                <c:pt idx="260">
                  <c:v>373.94800000000004</c:v>
                </c:pt>
                <c:pt idx="261">
                  <c:v>387.47999999999934</c:v>
                </c:pt>
                <c:pt idx="262">
                  <c:v>373.94800000000004</c:v>
                </c:pt>
                <c:pt idx="263">
                  <c:v>376.77599999999927</c:v>
                </c:pt>
                <c:pt idx="264">
                  <c:v>376.77599999999927</c:v>
                </c:pt>
                <c:pt idx="265">
                  <c:v>373.94800000000004</c:v>
                </c:pt>
                <c:pt idx="266">
                  <c:v>380.61799999999999</c:v>
                </c:pt>
                <c:pt idx="267">
                  <c:v>380.61799999999999</c:v>
                </c:pt>
                <c:pt idx="268">
                  <c:v>384.15799999999996</c:v>
                </c:pt>
                <c:pt idx="269">
                  <c:v>342.77799999999939</c:v>
                </c:pt>
                <c:pt idx="270">
                  <c:v>348.33</c:v>
                </c:pt>
                <c:pt idx="271">
                  <c:v>342.77799999999939</c:v>
                </c:pt>
                <c:pt idx="272">
                  <c:v>342.77799999999939</c:v>
                </c:pt>
                <c:pt idx="273">
                  <c:v>342.77799999999939</c:v>
                </c:pt>
                <c:pt idx="274">
                  <c:v>342.77799999999939</c:v>
                </c:pt>
                <c:pt idx="275">
                  <c:v>342.77799999999939</c:v>
                </c:pt>
                <c:pt idx="276">
                  <c:v>342.77799999999939</c:v>
                </c:pt>
                <c:pt idx="277">
                  <c:v>342.77799999999939</c:v>
                </c:pt>
                <c:pt idx="278">
                  <c:v>349.14600000000002</c:v>
                </c:pt>
                <c:pt idx="279">
                  <c:v>349.14600000000002</c:v>
                </c:pt>
                <c:pt idx="280">
                  <c:v>342.77799999999939</c:v>
                </c:pt>
                <c:pt idx="281">
                  <c:v>342.77799999999939</c:v>
                </c:pt>
                <c:pt idx="282">
                  <c:v>346.31799999999993</c:v>
                </c:pt>
                <c:pt idx="283">
                  <c:v>346.31799999999993</c:v>
                </c:pt>
                <c:pt idx="284">
                  <c:v>378.38800000000003</c:v>
                </c:pt>
                <c:pt idx="285">
                  <c:v>381.9279999999992</c:v>
                </c:pt>
                <c:pt idx="286">
                  <c:v>378.38800000000003</c:v>
                </c:pt>
                <c:pt idx="287">
                  <c:v>297.46599999999927</c:v>
                </c:pt>
                <c:pt idx="288">
                  <c:v>297.46599999999927</c:v>
                </c:pt>
                <c:pt idx="289">
                  <c:v>297.46599999999927</c:v>
                </c:pt>
                <c:pt idx="290">
                  <c:v>310.99799999999914</c:v>
                </c:pt>
                <c:pt idx="291">
                  <c:v>368.39599999999939</c:v>
                </c:pt>
                <c:pt idx="292">
                  <c:v>368.39599999999939</c:v>
                </c:pt>
                <c:pt idx="293">
                  <c:v>368.39599999999939</c:v>
                </c:pt>
                <c:pt idx="294">
                  <c:v>373.94800000000004</c:v>
                </c:pt>
                <c:pt idx="295">
                  <c:v>368.39599999999939</c:v>
                </c:pt>
                <c:pt idx="296">
                  <c:v>368.39599999999939</c:v>
                </c:pt>
                <c:pt idx="297">
                  <c:v>368.39599999999939</c:v>
                </c:pt>
                <c:pt idx="298">
                  <c:v>381.9279999999992</c:v>
                </c:pt>
                <c:pt idx="299">
                  <c:v>368.39599999999939</c:v>
                </c:pt>
                <c:pt idx="300">
                  <c:v>371.71799999999939</c:v>
                </c:pt>
                <c:pt idx="301">
                  <c:v>374.54599999999999</c:v>
                </c:pt>
                <c:pt idx="302">
                  <c:v>374.54599999999999</c:v>
                </c:pt>
                <c:pt idx="303">
                  <c:v>371.71799999999939</c:v>
                </c:pt>
                <c:pt idx="304">
                  <c:v>371.71799999999939</c:v>
                </c:pt>
                <c:pt idx="305">
                  <c:v>297.46599999999927</c:v>
                </c:pt>
                <c:pt idx="306">
                  <c:v>297.46599999999927</c:v>
                </c:pt>
                <c:pt idx="307">
                  <c:v>297.46599999999927</c:v>
                </c:pt>
                <c:pt idx="308">
                  <c:v>310.99799999999914</c:v>
                </c:pt>
                <c:pt idx="309">
                  <c:v>373.94800000000004</c:v>
                </c:pt>
                <c:pt idx="310">
                  <c:v>376.77599999999927</c:v>
                </c:pt>
                <c:pt idx="311">
                  <c:v>376.77599999999927</c:v>
                </c:pt>
                <c:pt idx="312">
                  <c:v>373.94800000000004</c:v>
                </c:pt>
                <c:pt idx="313">
                  <c:v>373.94800000000004</c:v>
                </c:pt>
                <c:pt idx="314">
                  <c:v>297.46599999999927</c:v>
                </c:pt>
                <c:pt idx="315">
                  <c:v>297.46599999999927</c:v>
                </c:pt>
                <c:pt idx="316">
                  <c:v>307.00799999999964</c:v>
                </c:pt>
                <c:pt idx="317">
                  <c:v>370.03599999999926</c:v>
                </c:pt>
                <c:pt idx="318">
                  <c:v>297.46599999999927</c:v>
                </c:pt>
                <c:pt idx="319">
                  <c:v>297.46599999999927</c:v>
                </c:pt>
                <c:pt idx="320">
                  <c:v>297.46599999999927</c:v>
                </c:pt>
                <c:pt idx="321">
                  <c:v>297.46599999999927</c:v>
                </c:pt>
                <c:pt idx="322">
                  <c:v>330.39400000000001</c:v>
                </c:pt>
                <c:pt idx="323">
                  <c:v>297.46599999999927</c:v>
                </c:pt>
                <c:pt idx="324">
                  <c:v>305.30600000000004</c:v>
                </c:pt>
                <c:pt idx="325">
                  <c:v>300.29399999999896</c:v>
                </c:pt>
                <c:pt idx="326">
                  <c:v>300.29399999999896</c:v>
                </c:pt>
                <c:pt idx="327">
                  <c:v>297.46599999999927</c:v>
                </c:pt>
                <c:pt idx="328">
                  <c:v>297.46599999999927</c:v>
                </c:pt>
                <c:pt idx="329">
                  <c:v>470.18200000000002</c:v>
                </c:pt>
                <c:pt idx="330">
                  <c:v>483.61000000000007</c:v>
                </c:pt>
                <c:pt idx="331">
                  <c:v>413.25800000000004</c:v>
                </c:pt>
                <c:pt idx="332">
                  <c:v>413.25800000000004</c:v>
                </c:pt>
                <c:pt idx="333">
                  <c:v>413.25800000000004</c:v>
                </c:pt>
                <c:pt idx="334">
                  <c:v>433.86200000000002</c:v>
                </c:pt>
                <c:pt idx="335">
                  <c:v>483.61000000000007</c:v>
                </c:pt>
                <c:pt idx="336">
                  <c:v>443.02</c:v>
                </c:pt>
                <c:pt idx="337">
                  <c:v>470.18200000000002</c:v>
                </c:pt>
                <c:pt idx="338">
                  <c:v>483.61000000000007</c:v>
                </c:pt>
                <c:pt idx="339">
                  <c:v>470.18200000000002</c:v>
                </c:pt>
                <c:pt idx="340">
                  <c:v>491.63200000000001</c:v>
                </c:pt>
                <c:pt idx="341">
                  <c:v>491.63200000000001</c:v>
                </c:pt>
                <c:pt idx="342">
                  <c:v>491.63200000000001</c:v>
                </c:pt>
                <c:pt idx="343">
                  <c:v>443.02</c:v>
                </c:pt>
                <c:pt idx="344">
                  <c:v>443.02</c:v>
                </c:pt>
                <c:pt idx="345">
                  <c:v>443.02</c:v>
                </c:pt>
                <c:pt idx="346">
                  <c:v>443.02</c:v>
                </c:pt>
                <c:pt idx="347">
                  <c:v>443.02</c:v>
                </c:pt>
                <c:pt idx="348">
                  <c:v>479.80199999999934</c:v>
                </c:pt>
                <c:pt idx="349">
                  <c:v>479.80199999999934</c:v>
                </c:pt>
                <c:pt idx="350">
                  <c:v>479.80199999999934</c:v>
                </c:pt>
                <c:pt idx="351">
                  <c:v>487.59999999999934</c:v>
                </c:pt>
                <c:pt idx="352">
                  <c:v>487.59999999999934</c:v>
                </c:pt>
                <c:pt idx="353">
                  <c:v>463.7</c:v>
                </c:pt>
                <c:pt idx="354">
                  <c:v>463.7</c:v>
                </c:pt>
                <c:pt idx="355">
                  <c:v>479.80199999999934</c:v>
                </c:pt>
                <c:pt idx="356">
                  <c:v>479.80199999999934</c:v>
                </c:pt>
                <c:pt idx="357">
                  <c:v>483.61000000000007</c:v>
                </c:pt>
                <c:pt idx="358">
                  <c:v>479.80199999999934</c:v>
                </c:pt>
                <c:pt idx="359">
                  <c:v>479.80199999999934</c:v>
                </c:pt>
              </c:numCache>
            </c:numRef>
          </c:xVal>
          <c:yVal>
            <c:numRef>
              <c:f>'c880_graphs'!$G$2:$G$361</c:f>
              <c:numCache>
                <c:formatCode>0.00</c:formatCode>
                <c:ptCount val="360"/>
                <c:pt idx="0">
                  <c:v>30.07</c:v>
                </c:pt>
                <c:pt idx="1">
                  <c:v>33.650000000000006</c:v>
                </c:pt>
                <c:pt idx="2">
                  <c:v>19.189999999999987</c:v>
                </c:pt>
                <c:pt idx="3">
                  <c:v>30.07</c:v>
                </c:pt>
                <c:pt idx="4">
                  <c:v>19.189999999999987</c:v>
                </c:pt>
                <c:pt idx="5">
                  <c:v>10.297999999999998</c:v>
                </c:pt>
                <c:pt idx="6">
                  <c:v>19.189999999999987</c:v>
                </c:pt>
                <c:pt idx="7">
                  <c:v>10.297999999999998</c:v>
                </c:pt>
                <c:pt idx="8">
                  <c:v>19.189999999999987</c:v>
                </c:pt>
                <c:pt idx="9">
                  <c:v>10.297999999999998</c:v>
                </c:pt>
                <c:pt idx="10">
                  <c:v>33.650000000000006</c:v>
                </c:pt>
                <c:pt idx="11">
                  <c:v>29.639999999999993</c:v>
                </c:pt>
                <c:pt idx="12">
                  <c:v>19.189999999999987</c:v>
                </c:pt>
                <c:pt idx="13">
                  <c:v>33.650000000000006</c:v>
                </c:pt>
                <c:pt idx="14">
                  <c:v>33.650000000000006</c:v>
                </c:pt>
                <c:pt idx="15">
                  <c:v>33.650000000000006</c:v>
                </c:pt>
                <c:pt idx="16">
                  <c:v>29.639999999999993</c:v>
                </c:pt>
                <c:pt idx="17">
                  <c:v>19.189999999999987</c:v>
                </c:pt>
                <c:pt idx="18">
                  <c:v>24.17</c:v>
                </c:pt>
                <c:pt idx="19">
                  <c:v>14.64</c:v>
                </c:pt>
                <c:pt idx="20">
                  <c:v>29.639999999999993</c:v>
                </c:pt>
                <c:pt idx="21">
                  <c:v>19.189999999999987</c:v>
                </c:pt>
                <c:pt idx="22">
                  <c:v>14.64</c:v>
                </c:pt>
                <c:pt idx="23">
                  <c:v>44.02000000000001</c:v>
                </c:pt>
                <c:pt idx="24">
                  <c:v>29.639999999999993</c:v>
                </c:pt>
                <c:pt idx="25">
                  <c:v>19.189999999999987</c:v>
                </c:pt>
                <c:pt idx="26">
                  <c:v>29.639999999999993</c:v>
                </c:pt>
                <c:pt idx="27">
                  <c:v>38.560000000000009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10.297999999999998</c:v>
                </c:pt>
                <c:pt idx="31">
                  <c:v>19.189999999999987</c:v>
                </c:pt>
                <c:pt idx="32">
                  <c:v>19.189999999999987</c:v>
                </c:pt>
                <c:pt idx="33">
                  <c:v>29.639999999999993</c:v>
                </c:pt>
                <c:pt idx="34">
                  <c:v>35.01</c:v>
                </c:pt>
                <c:pt idx="35">
                  <c:v>33.650000000000006</c:v>
                </c:pt>
                <c:pt idx="36">
                  <c:v>33.650000000000006</c:v>
                </c:pt>
                <c:pt idx="37">
                  <c:v>10.297999999999998</c:v>
                </c:pt>
                <c:pt idx="38">
                  <c:v>19.189999999999987</c:v>
                </c:pt>
                <c:pt idx="39">
                  <c:v>19.189999999999987</c:v>
                </c:pt>
                <c:pt idx="40">
                  <c:v>24.17</c:v>
                </c:pt>
                <c:pt idx="41">
                  <c:v>14.64</c:v>
                </c:pt>
                <c:pt idx="42">
                  <c:v>29.639999999999993</c:v>
                </c:pt>
                <c:pt idx="43">
                  <c:v>35.01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10.297999999999998</c:v>
                </c:pt>
                <c:pt idx="47">
                  <c:v>19.189999999999987</c:v>
                </c:pt>
                <c:pt idx="48">
                  <c:v>19.189999999999987</c:v>
                </c:pt>
                <c:pt idx="49">
                  <c:v>29.639999999999993</c:v>
                </c:pt>
                <c:pt idx="50">
                  <c:v>19.189999999999987</c:v>
                </c:pt>
                <c:pt idx="51">
                  <c:v>24.17</c:v>
                </c:pt>
                <c:pt idx="52">
                  <c:v>29.639999999999993</c:v>
                </c:pt>
                <c:pt idx="53">
                  <c:v>14.64</c:v>
                </c:pt>
                <c:pt idx="54">
                  <c:v>35.01</c:v>
                </c:pt>
                <c:pt idx="55">
                  <c:v>33.650000000000006</c:v>
                </c:pt>
                <c:pt idx="56">
                  <c:v>33.650000000000006</c:v>
                </c:pt>
                <c:pt idx="57">
                  <c:v>44.120000000000012</c:v>
                </c:pt>
                <c:pt idx="58">
                  <c:v>10.297999999999998</c:v>
                </c:pt>
                <c:pt idx="59">
                  <c:v>67.649999999999991</c:v>
                </c:pt>
                <c:pt idx="60">
                  <c:v>19.189999999999987</c:v>
                </c:pt>
                <c:pt idx="61">
                  <c:v>19.189999999999987</c:v>
                </c:pt>
                <c:pt idx="62">
                  <c:v>29.639999999999993</c:v>
                </c:pt>
                <c:pt idx="63">
                  <c:v>19.189999999999987</c:v>
                </c:pt>
                <c:pt idx="64">
                  <c:v>10.297999999999998</c:v>
                </c:pt>
                <c:pt idx="65">
                  <c:v>44.02000000000001</c:v>
                </c:pt>
                <c:pt idx="66">
                  <c:v>29.639999999999993</c:v>
                </c:pt>
                <c:pt idx="67">
                  <c:v>19.189999999999987</c:v>
                </c:pt>
                <c:pt idx="68">
                  <c:v>29.639999999999993</c:v>
                </c:pt>
                <c:pt idx="69">
                  <c:v>14.64</c:v>
                </c:pt>
                <c:pt idx="70">
                  <c:v>29.639999999999993</c:v>
                </c:pt>
                <c:pt idx="71">
                  <c:v>19.189999999999987</c:v>
                </c:pt>
                <c:pt idx="72">
                  <c:v>34.660000000000011</c:v>
                </c:pt>
                <c:pt idx="73">
                  <c:v>35.01</c:v>
                </c:pt>
                <c:pt idx="74">
                  <c:v>19.189999999999987</c:v>
                </c:pt>
                <c:pt idx="75">
                  <c:v>19.189999999999987</c:v>
                </c:pt>
                <c:pt idx="76">
                  <c:v>24.17</c:v>
                </c:pt>
                <c:pt idx="77">
                  <c:v>38.560000000000009</c:v>
                </c:pt>
                <c:pt idx="78">
                  <c:v>19.189999999999987</c:v>
                </c:pt>
                <c:pt idx="79">
                  <c:v>19.189999999999987</c:v>
                </c:pt>
                <c:pt idx="80">
                  <c:v>24.17</c:v>
                </c:pt>
                <c:pt idx="81">
                  <c:v>29.639999999999993</c:v>
                </c:pt>
                <c:pt idx="82">
                  <c:v>19.010000000000005</c:v>
                </c:pt>
                <c:pt idx="83">
                  <c:v>14.64</c:v>
                </c:pt>
                <c:pt idx="84">
                  <c:v>35.01</c:v>
                </c:pt>
                <c:pt idx="85">
                  <c:v>19.189999999999987</c:v>
                </c:pt>
                <c:pt idx="86">
                  <c:v>19.189999999999987</c:v>
                </c:pt>
                <c:pt idx="87">
                  <c:v>57.720000000000013</c:v>
                </c:pt>
                <c:pt idx="88">
                  <c:v>33.650000000000006</c:v>
                </c:pt>
                <c:pt idx="89">
                  <c:v>19.189999999999987</c:v>
                </c:pt>
                <c:pt idx="90">
                  <c:v>24.17</c:v>
                </c:pt>
                <c:pt idx="91">
                  <c:v>29.639999999999993</c:v>
                </c:pt>
                <c:pt idx="92">
                  <c:v>33.100000000000009</c:v>
                </c:pt>
                <c:pt idx="93">
                  <c:v>14.64</c:v>
                </c:pt>
                <c:pt idx="94">
                  <c:v>35.01</c:v>
                </c:pt>
                <c:pt idx="95">
                  <c:v>19.189999999999987</c:v>
                </c:pt>
                <c:pt idx="96">
                  <c:v>51.540000000000006</c:v>
                </c:pt>
                <c:pt idx="97">
                  <c:v>30.07</c:v>
                </c:pt>
                <c:pt idx="98">
                  <c:v>10.297999999999998</c:v>
                </c:pt>
                <c:pt idx="99">
                  <c:v>19.189999999999987</c:v>
                </c:pt>
                <c:pt idx="100">
                  <c:v>19.189999999999987</c:v>
                </c:pt>
                <c:pt idx="101">
                  <c:v>14.64</c:v>
                </c:pt>
                <c:pt idx="102">
                  <c:v>19.189999999999987</c:v>
                </c:pt>
                <c:pt idx="103">
                  <c:v>30.07</c:v>
                </c:pt>
                <c:pt idx="104">
                  <c:v>33.650000000000006</c:v>
                </c:pt>
                <c:pt idx="105">
                  <c:v>19.189999999999987</c:v>
                </c:pt>
                <c:pt idx="106">
                  <c:v>30.07</c:v>
                </c:pt>
                <c:pt idx="107">
                  <c:v>10.297999999999998</c:v>
                </c:pt>
                <c:pt idx="108">
                  <c:v>34.660000000000011</c:v>
                </c:pt>
                <c:pt idx="109">
                  <c:v>10.297999999999998</c:v>
                </c:pt>
                <c:pt idx="110">
                  <c:v>35.01</c:v>
                </c:pt>
                <c:pt idx="111">
                  <c:v>10.297999999999998</c:v>
                </c:pt>
                <c:pt idx="112">
                  <c:v>19.189999999999987</c:v>
                </c:pt>
                <c:pt idx="113">
                  <c:v>33.650000000000006</c:v>
                </c:pt>
                <c:pt idx="114">
                  <c:v>19.189999999999987</c:v>
                </c:pt>
                <c:pt idx="115">
                  <c:v>34.660000000000011</c:v>
                </c:pt>
                <c:pt idx="116">
                  <c:v>30.07</c:v>
                </c:pt>
                <c:pt idx="117">
                  <c:v>29.639999999999993</c:v>
                </c:pt>
                <c:pt idx="118">
                  <c:v>14.64</c:v>
                </c:pt>
                <c:pt idx="119">
                  <c:v>19.010000000000005</c:v>
                </c:pt>
                <c:pt idx="120">
                  <c:v>14.64</c:v>
                </c:pt>
                <c:pt idx="121">
                  <c:v>19.010000000000005</c:v>
                </c:pt>
                <c:pt idx="122">
                  <c:v>19.010000000000005</c:v>
                </c:pt>
                <c:pt idx="123">
                  <c:v>19.010000000000005</c:v>
                </c:pt>
                <c:pt idx="124">
                  <c:v>38.560000000000009</c:v>
                </c:pt>
                <c:pt idx="125">
                  <c:v>33.650000000000006</c:v>
                </c:pt>
                <c:pt idx="126">
                  <c:v>19.189999999999987</c:v>
                </c:pt>
                <c:pt idx="127">
                  <c:v>10.297999999999998</c:v>
                </c:pt>
                <c:pt idx="128">
                  <c:v>14.64</c:v>
                </c:pt>
                <c:pt idx="129">
                  <c:v>19.010000000000005</c:v>
                </c:pt>
                <c:pt idx="130">
                  <c:v>35.01</c:v>
                </c:pt>
                <c:pt idx="131">
                  <c:v>10.297999999999998</c:v>
                </c:pt>
                <c:pt idx="132">
                  <c:v>33.650000000000006</c:v>
                </c:pt>
                <c:pt idx="133">
                  <c:v>30.07</c:v>
                </c:pt>
                <c:pt idx="134">
                  <c:v>19.189999999999987</c:v>
                </c:pt>
                <c:pt idx="135">
                  <c:v>30.07</c:v>
                </c:pt>
                <c:pt idx="136">
                  <c:v>19.189999999999987</c:v>
                </c:pt>
                <c:pt idx="137">
                  <c:v>30.07</c:v>
                </c:pt>
                <c:pt idx="138">
                  <c:v>19.189999999999987</c:v>
                </c:pt>
                <c:pt idx="139">
                  <c:v>30.07</c:v>
                </c:pt>
                <c:pt idx="140">
                  <c:v>10.297999999999998</c:v>
                </c:pt>
                <c:pt idx="141">
                  <c:v>33.650000000000006</c:v>
                </c:pt>
                <c:pt idx="142">
                  <c:v>19.189999999999987</c:v>
                </c:pt>
                <c:pt idx="143">
                  <c:v>44.02000000000001</c:v>
                </c:pt>
                <c:pt idx="144">
                  <c:v>14.64</c:v>
                </c:pt>
                <c:pt idx="145">
                  <c:v>19.189999999999987</c:v>
                </c:pt>
                <c:pt idx="146">
                  <c:v>30.07</c:v>
                </c:pt>
                <c:pt idx="147">
                  <c:v>33.650000000000006</c:v>
                </c:pt>
                <c:pt idx="148">
                  <c:v>19.189999999999987</c:v>
                </c:pt>
                <c:pt idx="149">
                  <c:v>30.07</c:v>
                </c:pt>
                <c:pt idx="150">
                  <c:v>19.189999999999987</c:v>
                </c:pt>
                <c:pt idx="151">
                  <c:v>10.297999999999998</c:v>
                </c:pt>
                <c:pt idx="152">
                  <c:v>19.189999999999987</c:v>
                </c:pt>
                <c:pt idx="153">
                  <c:v>10.297999999999998</c:v>
                </c:pt>
                <c:pt idx="154">
                  <c:v>19.189999999999987</c:v>
                </c:pt>
                <c:pt idx="155">
                  <c:v>10.297999999999998</c:v>
                </c:pt>
                <c:pt idx="156">
                  <c:v>33.650000000000006</c:v>
                </c:pt>
                <c:pt idx="157">
                  <c:v>29.639999999999993</c:v>
                </c:pt>
                <c:pt idx="158">
                  <c:v>19.189999999999987</c:v>
                </c:pt>
                <c:pt idx="159">
                  <c:v>33.650000000000006</c:v>
                </c:pt>
                <c:pt idx="160">
                  <c:v>33.650000000000006</c:v>
                </c:pt>
                <c:pt idx="161">
                  <c:v>33.650000000000006</c:v>
                </c:pt>
                <c:pt idx="162">
                  <c:v>19.189999999999987</c:v>
                </c:pt>
                <c:pt idx="163">
                  <c:v>19.189999999999987</c:v>
                </c:pt>
                <c:pt idx="164">
                  <c:v>30.07</c:v>
                </c:pt>
                <c:pt idx="165">
                  <c:v>33.650000000000006</c:v>
                </c:pt>
                <c:pt idx="166">
                  <c:v>19.189999999999987</c:v>
                </c:pt>
                <c:pt idx="167">
                  <c:v>30.07</c:v>
                </c:pt>
                <c:pt idx="168">
                  <c:v>19.189999999999987</c:v>
                </c:pt>
                <c:pt idx="169">
                  <c:v>10.297999999999998</c:v>
                </c:pt>
                <c:pt idx="170">
                  <c:v>19.189999999999987</c:v>
                </c:pt>
                <c:pt idx="171">
                  <c:v>19.189999999999987</c:v>
                </c:pt>
                <c:pt idx="172">
                  <c:v>14.64</c:v>
                </c:pt>
                <c:pt idx="173">
                  <c:v>24.17</c:v>
                </c:pt>
                <c:pt idx="174">
                  <c:v>33.650000000000006</c:v>
                </c:pt>
                <c:pt idx="175">
                  <c:v>10.297999999999998</c:v>
                </c:pt>
                <c:pt idx="176">
                  <c:v>19.189999999999987</c:v>
                </c:pt>
                <c:pt idx="177">
                  <c:v>33.650000000000006</c:v>
                </c:pt>
                <c:pt idx="178">
                  <c:v>33.650000000000006</c:v>
                </c:pt>
                <c:pt idx="179">
                  <c:v>33.650000000000006</c:v>
                </c:pt>
                <c:pt idx="180">
                  <c:v>30.07</c:v>
                </c:pt>
                <c:pt idx="181">
                  <c:v>33.650000000000006</c:v>
                </c:pt>
                <c:pt idx="182">
                  <c:v>19.189999999999987</c:v>
                </c:pt>
                <c:pt idx="183">
                  <c:v>19.189999999999987</c:v>
                </c:pt>
                <c:pt idx="184">
                  <c:v>19.189999999999987</c:v>
                </c:pt>
                <c:pt idx="185">
                  <c:v>19.189999999999987</c:v>
                </c:pt>
                <c:pt idx="186">
                  <c:v>30.07</c:v>
                </c:pt>
                <c:pt idx="187">
                  <c:v>19.189999999999987</c:v>
                </c:pt>
                <c:pt idx="188">
                  <c:v>10.297999999999998</c:v>
                </c:pt>
                <c:pt idx="189">
                  <c:v>19.189999999999987</c:v>
                </c:pt>
                <c:pt idx="190">
                  <c:v>33.650000000000006</c:v>
                </c:pt>
                <c:pt idx="191">
                  <c:v>33.650000000000006</c:v>
                </c:pt>
                <c:pt idx="192">
                  <c:v>33.650000000000006</c:v>
                </c:pt>
                <c:pt idx="193">
                  <c:v>19.189999999999987</c:v>
                </c:pt>
                <c:pt idx="194">
                  <c:v>19.189999999999987</c:v>
                </c:pt>
                <c:pt idx="195">
                  <c:v>10.297999999999998</c:v>
                </c:pt>
                <c:pt idx="196">
                  <c:v>19.189999999999987</c:v>
                </c:pt>
                <c:pt idx="197">
                  <c:v>10.297999999999998</c:v>
                </c:pt>
                <c:pt idx="198">
                  <c:v>24.17</c:v>
                </c:pt>
                <c:pt idx="199">
                  <c:v>10.297999999999998</c:v>
                </c:pt>
                <c:pt idx="200">
                  <c:v>30.07</c:v>
                </c:pt>
                <c:pt idx="201">
                  <c:v>33.650000000000006</c:v>
                </c:pt>
                <c:pt idx="202">
                  <c:v>19.189999999999987</c:v>
                </c:pt>
                <c:pt idx="203">
                  <c:v>19.189999999999987</c:v>
                </c:pt>
                <c:pt idx="204">
                  <c:v>19.189999999999987</c:v>
                </c:pt>
                <c:pt idx="205">
                  <c:v>19.189999999999987</c:v>
                </c:pt>
                <c:pt idx="206">
                  <c:v>30.07</c:v>
                </c:pt>
                <c:pt idx="207">
                  <c:v>10.297999999999998</c:v>
                </c:pt>
                <c:pt idx="208">
                  <c:v>33.650000000000006</c:v>
                </c:pt>
                <c:pt idx="209">
                  <c:v>19.189999999999987</c:v>
                </c:pt>
                <c:pt idx="210">
                  <c:v>56.14</c:v>
                </c:pt>
                <c:pt idx="211">
                  <c:v>19.189999999999987</c:v>
                </c:pt>
                <c:pt idx="212">
                  <c:v>14.64</c:v>
                </c:pt>
                <c:pt idx="213">
                  <c:v>19.189999999999987</c:v>
                </c:pt>
                <c:pt idx="214">
                  <c:v>33.650000000000006</c:v>
                </c:pt>
                <c:pt idx="215">
                  <c:v>33.650000000000006</c:v>
                </c:pt>
                <c:pt idx="216">
                  <c:v>33.650000000000006</c:v>
                </c:pt>
                <c:pt idx="217">
                  <c:v>30.07</c:v>
                </c:pt>
                <c:pt idx="218">
                  <c:v>33.650000000000006</c:v>
                </c:pt>
                <c:pt idx="219">
                  <c:v>19.189999999999987</c:v>
                </c:pt>
                <c:pt idx="220">
                  <c:v>30.07</c:v>
                </c:pt>
                <c:pt idx="221">
                  <c:v>19.189999999999987</c:v>
                </c:pt>
                <c:pt idx="222">
                  <c:v>10.297999999999998</c:v>
                </c:pt>
                <c:pt idx="223">
                  <c:v>19.189999999999987</c:v>
                </c:pt>
                <c:pt idx="224">
                  <c:v>10.297999999999998</c:v>
                </c:pt>
                <c:pt idx="225">
                  <c:v>19.189999999999987</c:v>
                </c:pt>
                <c:pt idx="226">
                  <c:v>10.297999999999998</c:v>
                </c:pt>
                <c:pt idx="227">
                  <c:v>33.650000000000006</c:v>
                </c:pt>
                <c:pt idx="228">
                  <c:v>29.639999999999993</c:v>
                </c:pt>
                <c:pt idx="229">
                  <c:v>19.189999999999987</c:v>
                </c:pt>
                <c:pt idx="230">
                  <c:v>33.650000000000006</c:v>
                </c:pt>
                <c:pt idx="231">
                  <c:v>33.650000000000006</c:v>
                </c:pt>
                <c:pt idx="232">
                  <c:v>33.650000000000006</c:v>
                </c:pt>
                <c:pt idx="233">
                  <c:v>30.07</c:v>
                </c:pt>
                <c:pt idx="234">
                  <c:v>33.650000000000006</c:v>
                </c:pt>
                <c:pt idx="235">
                  <c:v>19.189999999999987</c:v>
                </c:pt>
                <c:pt idx="236">
                  <c:v>19.189999999999987</c:v>
                </c:pt>
                <c:pt idx="237">
                  <c:v>19.010000000000005</c:v>
                </c:pt>
                <c:pt idx="238">
                  <c:v>19.189999999999987</c:v>
                </c:pt>
                <c:pt idx="239">
                  <c:v>19.189999999999987</c:v>
                </c:pt>
                <c:pt idx="240">
                  <c:v>19.189999999999987</c:v>
                </c:pt>
                <c:pt idx="241">
                  <c:v>19.189999999999987</c:v>
                </c:pt>
                <c:pt idx="242">
                  <c:v>19.189999999999987</c:v>
                </c:pt>
                <c:pt idx="243">
                  <c:v>19.189999999999987</c:v>
                </c:pt>
                <c:pt idx="244">
                  <c:v>10.297999999999998</c:v>
                </c:pt>
                <c:pt idx="245">
                  <c:v>14.64</c:v>
                </c:pt>
                <c:pt idx="246">
                  <c:v>24.17</c:v>
                </c:pt>
                <c:pt idx="247">
                  <c:v>19.189999999999987</c:v>
                </c:pt>
                <c:pt idx="248">
                  <c:v>10.297999999999998</c:v>
                </c:pt>
                <c:pt idx="249">
                  <c:v>19.189999999999987</c:v>
                </c:pt>
                <c:pt idx="250">
                  <c:v>33.650000000000006</c:v>
                </c:pt>
                <c:pt idx="251">
                  <c:v>33.650000000000006</c:v>
                </c:pt>
                <c:pt idx="252">
                  <c:v>14.64</c:v>
                </c:pt>
                <c:pt idx="253">
                  <c:v>33.650000000000006</c:v>
                </c:pt>
                <c:pt idx="254">
                  <c:v>33.650000000000006</c:v>
                </c:pt>
                <c:pt idx="255">
                  <c:v>33.650000000000006</c:v>
                </c:pt>
                <c:pt idx="256">
                  <c:v>10.297999999999998</c:v>
                </c:pt>
                <c:pt idx="257">
                  <c:v>19.189999999999987</c:v>
                </c:pt>
                <c:pt idx="258">
                  <c:v>24.17</c:v>
                </c:pt>
                <c:pt idx="259">
                  <c:v>10.297999999999998</c:v>
                </c:pt>
                <c:pt idx="260">
                  <c:v>33.650000000000006</c:v>
                </c:pt>
                <c:pt idx="261">
                  <c:v>19.189999999999987</c:v>
                </c:pt>
                <c:pt idx="262">
                  <c:v>44.02000000000001</c:v>
                </c:pt>
                <c:pt idx="263">
                  <c:v>33.650000000000006</c:v>
                </c:pt>
                <c:pt idx="264">
                  <c:v>10.297999999999998</c:v>
                </c:pt>
                <c:pt idx="265">
                  <c:v>33.650000000000006</c:v>
                </c:pt>
                <c:pt idx="266">
                  <c:v>24.17</c:v>
                </c:pt>
                <c:pt idx="267">
                  <c:v>19.189999999999987</c:v>
                </c:pt>
                <c:pt idx="268">
                  <c:v>19.189999999999987</c:v>
                </c:pt>
                <c:pt idx="269">
                  <c:v>44.02000000000001</c:v>
                </c:pt>
                <c:pt idx="270">
                  <c:v>33.650000000000006</c:v>
                </c:pt>
                <c:pt idx="271">
                  <c:v>10.297999999999998</c:v>
                </c:pt>
                <c:pt idx="272">
                  <c:v>19.189999999999987</c:v>
                </c:pt>
                <c:pt idx="273">
                  <c:v>24.17</c:v>
                </c:pt>
                <c:pt idx="274">
                  <c:v>30.07</c:v>
                </c:pt>
                <c:pt idx="275">
                  <c:v>19.189999999999987</c:v>
                </c:pt>
                <c:pt idx="276">
                  <c:v>30.07</c:v>
                </c:pt>
                <c:pt idx="277">
                  <c:v>19.189999999999987</c:v>
                </c:pt>
                <c:pt idx="278">
                  <c:v>24.17</c:v>
                </c:pt>
                <c:pt idx="279">
                  <c:v>10.297999999999998</c:v>
                </c:pt>
                <c:pt idx="280">
                  <c:v>24.17</c:v>
                </c:pt>
                <c:pt idx="281">
                  <c:v>24.17</c:v>
                </c:pt>
                <c:pt idx="282">
                  <c:v>24.17</c:v>
                </c:pt>
                <c:pt idx="283">
                  <c:v>14.64</c:v>
                </c:pt>
                <c:pt idx="284">
                  <c:v>24.17</c:v>
                </c:pt>
                <c:pt idx="285">
                  <c:v>19.189999999999987</c:v>
                </c:pt>
                <c:pt idx="286">
                  <c:v>19.189999999999987</c:v>
                </c:pt>
                <c:pt idx="287">
                  <c:v>19.189999999999987</c:v>
                </c:pt>
                <c:pt idx="288">
                  <c:v>10.297999999999998</c:v>
                </c:pt>
                <c:pt idx="289">
                  <c:v>33.650000000000006</c:v>
                </c:pt>
                <c:pt idx="290">
                  <c:v>19.189999999999987</c:v>
                </c:pt>
                <c:pt idx="291">
                  <c:v>44.02000000000001</c:v>
                </c:pt>
                <c:pt idx="292">
                  <c:v>10.297999999999998</c:v>
                </c:pt>
                <c:pt idx="293">
                  <c:v>19.189999999999987</c:v>
                </c:pt>
                <c:pt idx="294">
                  <c:v>33.650000000000006</c:v>
                </c:pt>
                <c:pt idx="295">
                  <c:v>24.17</c:v>
                </c:pt>
                <c:pt idx="296">
                  <c:v>10.297999999999998</c:v>
                </c:pt>
                <c:pt idx="297">
                  <c:v>33.650000000000006</c:v>
                </c:pt>
                <c:pt idx="298">
                  <c:v>19.189999999999987</c:v>
                </c:pt>
                <c:pt idx="299">
                  <c:v>14.64</c:v>
                </c:pt>
                <c:pt idx="300">
                  <c:v>44.02000000000001</c:v>
                </c:pt>
                <c:pt idx="301">
                  <c:v>33.650000000000006</c:v>
                </c:pt>
                <c:pt idx="302">
                  <c:v>10.297999999999998</c:v>
                </c:pt>
                <c:pt idx="303">
                  <c:v>33.650000000000006</c:v>
                </c:pt>
                <c:pt idx="304">
                  <c:v>14.64</c:v>
                </c:pt>
                <c:pt idx="305">
                  <c:v>24.17</c:v>
                </c:pt>
                <c:pt idx="306">
                  <c:v>10.297999999999998</c:v>
                </c:pt>
                <c:pt idx="307">
                  <c:v>33.650000000000006</c:v>
                </c:pt>
                <c:pt idx="308">
                  <c:v>19.189999999999987</c:v>
                </c:pt>
                <c:pt idx="309">
                  <c:v>44.02000000000001</c:v>
                </c:pt>
                <c:pt idx="310">
                  <c:v>33.650000000000006</c:v>
                </c:pt>
                <c:pt idx="311">
                  <c:v>10.297999999999998</c:v>
                </c:pt>
                <c:pt idx="312">
                  <c:v>33.650000000000006</c:v>
                </c:pt>
                <c:pt idx="313">
                  <c:v>14.64</c:v>
                </c:pt>
                <c:pt idx="314">
                  <c:v>14.64</c:v>
                </c:pt>
                <c:pt idx="315">
                  <c:v>33.650000000000006</c:v>
                </c:pt>
                <c:pt idx="316">
                  <c:v>33.650000000000006</c:v>
                </c:pt>
                <c:pt idx="317">
                  <c:v>10.297999999999998</c:v>
                </c:pt>
                <c:pt idx="318">
                  <c:v>33.650000000000006</c:v>
                </c:pt>
                <c:pt idx="319">
                  <c:v>10.297999999999998</c:v>
                </c:pt>
                <c:pt idx="320">
                  <c:v>24.17</c:v>
                </c:pt>
                <c:pt idx="321">
                  <c:v>19.189999999999987</c:v>
                </c:pt>
                <c:pt idx="322">
                  <c:v>10.297999999999998</c:v>
                </c:pt>
                <c:pt idx="323">
                  <c:v>19.189999999999987</c:v>
                </c:pt>
                <c:pt idx="324">
                  <c:v>30.07</c:v>
                </c:pt>
                <c:pt idx="325">
                  <c:v>24.17</c:v>
                </c:pt>
                <c:pt idx="326">
                  <c:v>10.297999999999998</c:v>
                </c:pt>
                <c:pt idx="327">
                  <c:v>24.17</c:v>
                </c:pt>
                <c:pt idx="328">
                  <c:v>14.64</c:v>
                </c:pt>
                <c:pt idx="329">
                  <c:v>33.650000000000006</c:v>
                </c:pt>
                <c:pt idx="330">
                  <c:v>10.297999999999998</c:v>
                </c:pt>
                <c:pt idx="331">
                  <c:v>10.297999999999998</c:v>
                </c:pt>
                <c:pt idx="332">
                  <c:v>30.07</c:v>
                </c:pt>
                <c:pt idx="333">
                  <c:v>10.297999999999998</c:v>
                </c:pt>
                <c:pt idx="334">
                  <c:v>33.650000000000006</c:v>
                </c:pt>
                <c:pt idx="335">
                  <c:v>10.297999999999998</c:v>
                </c:pt>
                <c:pt idx="336">
                  <c:v>19.189999999999987</c:v>
                </c:pt>
                <c:pt idx="337">
                  <c:v>33.650000000000006</c:v>
                </c:pt>
                <c:pt idx="338">
                  <c:v>10.297999999999998</c:v>
                </c:pt>
                <c:pt idx="339">
                  <c:v>44.02000000000001</c:v>
                </c:pt>
                <c:pt idx="340">
                  <c:v>30.07</c:v>
                </c:pt>
                <c:pt idx="341">
                  <c:v>30.07</c:v>
                </c:pt>
                <c:pt idx="342">
                  <c:v>30.07</c:v>
                </c:pt>
                <c:pt idx="343">
                  <c:v>19.189999999999987</c:v>
                </c:pt>
                <c:pt idx="344">
                  <c:v>14.64</c:v>
                </c:pt>
                <c:pt idx="345">
                  <c:v>30.07</c:v>
                </c:pt>
                <c:pt idx="346">
                  <c:v>10.297999999999998</c:v>
                </c:pt>
                <c:pt idx="347">
                  <c:v>19.189999999999987</c:v>
                </c:pt>
                <c:pt idx="348">
                  <c:v>33.650000000000006</c:v>
                </c:pt>
                <c:pt idx="349">
                  <c:v>19.189999999999987</c:v>
                </c:pt>
                <c:pt idx="350">
                  <c:v>19.189999999999987</c:v>
                </c:pt>
                <c:pt idx="351">
                  <c:v>10.297999999999998</c:v>
                </c:pt>
                <c:pt idx="352">
                  <c:v>19.189999999999987</c:v>
                </c:pt>
                <c:pt idx="353">
                  <c:v>10.297999999999998</c:v>
                </c:pt>
                <c:pt idx="354">
                  <c:v>35.01</c:v>
                </c:pt>
                <c:pt idx="355">
                  <c:v>33.650000000000006</c:v>
                </c:pt>
                <c:pt idx="356">
                  <c:v>19.189999999999987</c:v>
                </c:pt>
                <c:pt idx="357">
                  <c:v>10.297999999999998</c:v>
                </c:pt>
                <c:pt idx="358">
                  <c:v>33.650000000000006</c:v>
                </c:pt>
                <c:pt idx="359">
                  <c:v>19.189999999999987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744704"/>
        <c:axId val="154750976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'c880_graphs'!$AK$8:$AK$11</c:f>
              <c:numCache>
                <c:formatCode>General</c:formatCode>
                <c:ptCount val="4"/>
                <c:pt idx="0">
                  <c:v>336.9</c:v>
                </c:pt>
                <c:pt idx="1">
                  <c:v>336.9</c:v>
                </c:pt>
                <c:pt idx="2">
                  <c:v>336.9</c:v>
                </c:pt>
                <c:pt idx="3">
                  <c:v>336.9</c:v>
                </c:pt>
              </c:numCache>
            </c:numRef>
          </c:xVal>
          <c:y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744704"/>
        <c:axId val="154750976"/>
      </c:scatterChart>
      <c:valAx>
        <c:axId val="154744704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Slack (</a:t>
                </a:r>
                <a:r>
                  <a:rPr lang="en-US" dirty="0" err="1"/>
                  <a:t>ps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0.36142988775339274"/>
              <c:y val="0.89565020281555752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crossAx val="154750976"/>
        <c:crosses val="autoZero"/>
        <c:crossBetween val="midCat"/>
        <c:majorUnit val="100"/>
      </c:valAx>
      <c:valAx>
        <c:axId val="154750976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54744704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654334896967665"/>
          <c:y val="0.38023045414777701"/>
          <c:w val="0.23456651030323336"/>
          <c:h val="0.104917879583233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c880</a:t>
            </a:r>
          </a:p>
        </c:rich>
      </c:tx>
      <c:layout>
        <c:manualLayout>
          <c:xMode val="edge"/>
          <c:yMode val="edge"/>
          <c:x val="0.82191010727353275"/>
          <c:y val="0.2903534197548221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567163107934592"/>
          <c:y val="0.22064632545931759"/>
          <c:w val="0.57112198861575758"/>
          <c:h val="0.59414220354625247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 (7)'!$I$2:$I$361</c:f>
              <c:numCache>
                <c:formatCode>0.00</c:formatCode>
                <c:ptCount val="360"/>
                <c:pt idx="0">
                  <c:v>69.657999999999987</c:v>
                </c:pt>
                <c:pt idx="1">
                  <c:v>69.658000000000087</c:v>
                </c:pt>
                <c:pt idx="2">
                  <c:v>260.22000000000003</c:v>
                </c:pt>
                <c:pt idx="3">
                  <c:v>451.40000000000003</c:v>
                </c:pt>
                <c:pt idx="4">
                  <c:v>260.22000000000003</c:v>
                </c:pt>
                <c:pt idx="5">
                  <c:v>267.13</c:v>
                </c:pt>
                <c:pt idx="6">
                  <c:v>69.657999999999987</c:v>
                </c:pt>
                <c:pt idx="7">
                  <c:v>313.4799999999999</c:v>
                </c:pt>
                <c:pt idx="8">
                  <c:v>69.657999999999987</c:v>
                </c:pt>
                <c:pt idx="9">
                  <c:v>69.658000000000087</c:v>
                </c:pt>
                <c:pt idx="10">
                  <c:v>69.658000000000087</c:v>
                </c:pt>
                <c:pt idx="11">
                  <c:v>83.190000000000083</c:v>
                </c:pt>
                <c:pt idx="12">
                  <c:v>211.768</c:v>
                </c:pt>
                <c:pt idx="13">
                  <c:v>211.768</c:v>
                </c:pt>
                <c:pt idx="14">
                  <c:v>301.07</c:v>
                </c:pt>
                <c:pt idx="15">
                  <c:v>34.92</c:v>
                </c:pt>
                <c:pt idx="16">
                  <c:v>34.919999999999902</c:v>
                </c:pt>
                <c:pt idx="17">
                  <c:v>34.919999999999902</c:v>
                </c:pt>
                <c:pt idx="18">
                  <c:v>34.92</c:v>
                </c:pt>
                <c:pt idx="19">
                  <c:v>44.462000000000003</c:v>
                </c:pt>
                <c:pt idx="20">
                  <c:v>222.87</c:v>
                </c:pt>
                <c:pt idx="21">
                  <c:v>34.92</c:v>
                </c:pt>
                <c:pt idx="22">
                  <c:v>34.92</c:v>
                </c:pt>
                <c:pt idx="23">
                  <c:v>270.85000000000002</c:v>
                </c:pt>
                <c:pt idx="24">
                  <c:v>270.85000000000002</c:v>
                </c:pt>
                <c:pt idx="25">
                  <c:v>260.63199999999989</c:v>
                </c:pt>
                <c:pt idx="26">
                  <c:v>222.87</c:v>
                </c:pt>
                <c:pt idx="27">
                  <c:v>478.28200000000004</c:v>
                </c:pt>
                <c:pt idx="28">
                  <c:v>298.952</c:v>
                </c:pt>
                <c:pt idx="29">
                  <c:v>334.94200000000001</c:v>
                </c:pt>
                <c:pt idx="30">
                  <c:v>298.952</c:v>
                </c:pt>
                <c:pt idx="31">
                  <c:v>1.0339757656912808E-13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9.5419999999999696</c:v>
                </c:pt>
                <c:pt idx="36">
                  <c:v>222.87</c:v>
                </c:pt>
                <c:pt idx="37">
                  <c:v>0</c:v>
                </c:pt>
                <c:pt idx="38">
                  <c:v>0</c:v>
                </c:pt>
                <c:pt idx="39">
                  <c:v>270.85000000000002</c:v>
                </c:pt>
                <c:pt idx="40">
                  <c:v>270.85000000000002</c:v>
                </c:pt>
                <c:pt idx="41">
                  <c:v>260.63199999999989</c:v>
                </c:pt>
                <c:pt idx="42">
                  <c:v>222.87</c:v>
                </c:pt>
                <c:pt idx="43">
                  <c:v>478.28200000000004</c:v>
                </c:pt>
                <c:pt idx="44">
                  <c:v>298.952</c:v>
                </c:pt>
                <c:pt idx="45">
                  <c:v>334.94200000000001</c:v>
                </c:pt>
                <c:pt idx="46">
                  <c:v>298.952</c:v>
                </c:pt>
                <c:pt idx="47">
                  <c:v>64.60199999999999</c:v>
                </c:pt>
                <c:pt idx="48">
                  <c:v>64.60199999999999</c:v>
                </c:pt>
                <c:pt idx="49">
                  <c:v>0</c:v>
                </c:pt>
                <c:pt idx="50">
                  <c:v>0</c:v>
                </c:pt>
                <c:pt idx="51">
                  <c:v>209.51999999999998</c:v>
                </c:pt>
                <c:pt idx="52">
                  <c:v>209.51999999999998</c:v>
                </c:pt>
                <c:pt idx="53">
                  <c:v>0</c:v>
                </c:pt>
                <c:pt idx="54">
                  <c:v>0</c:v>
                </c:pt>
                <c:pt idx="55">
                  <c:v>163.68</c:v>
                </c:pt>
                <c:pt idx="56">
                  <c:v>163.68</c:v>
                </c:pt>
                <c:pt idx="57">
                  <c:v>0</c:v>
                </c:pt>
                <c:pt idx="58">
                  <c:v>0</c:v>
                </c:pt>
                <c:pt idx="59">
                  <c:v>190.8</c:v>
                </c:pt>
                <c:pt idx="60">
                  <c:v>163.68</c:v>
                </c:pt>
                <c:pt idx="61">
                  <c:v>166.98000000000002</c:v>
                </c:pt>
                <c:pt idx="62">
                  <c:v>177.05</c:v>
                </c:pt>
                <c:pt idx="63">
                  <c:v>241.18800000000005</c:v>
                </c:pt>
                <c:pt idx="64">
                  <c:v>163.68</c:v>
                </c:pt>
                <c:pt idx="65">
                  <c:v>272.06</c:v>
                </c:pt>
                <c:pt idx="66">
                  <c:v>230.42000000000002</c:v>
                </c:pt>
                <c:pt idx="67">
                  <c:v>209.51999999999998</c:v>
                </c:pt>
                <c:pt idx="68">
                  <c:v>212.82000000000002</c:v>
                </c:pt>
                <c:pt idx="69">
                  <c:v>222.89000000000001</c:v>
                </c:pt>
                <c:pt idx="70">
                  <c:v>287.02799999999996</c:v>
                </c:pt>
                <c:pt idx="71">
                  <c:v>209.51999999999998</c:v>
                </c:pt>
                <c:pt idx="72">
                  <c:v>317.90000000000003</c:v>
                </c:pt>
                <c:pt idx="73">
                  <c:v>222.87</c:v>
                </c:pt>
                <c:pt idx="74">
                  <c:v>222.87</c:v>
                </c:pt>
                <c:pt idx="75">
                  <c:v>230.42000000000002</c:v>
                </c:pt>
                <c:pt idx="76">
                  <c:v>222.87</c:v>
                </c:pt>
                <c:pt idx="77">
                  <c:v>226.17000000000002</c:v>
                </c:pt>
                <c:pt idx="78">
                  <c:v>236.23999999999998</c:v>
                </c:pt>
                <c:pt idx="79">
                  <c:v>300.37799999999999</c:v>
                </c:pt>
                <c:pt idx="80">
                  <c:v>222.87</c:v>
                </c:pt>
                <c:pt idx="81">
                  <c:v>331.25</c:v>
                </c:pt>
                <c:pt idx="82">
                  <c:v>104.75999999999999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104.75999999999999</c:v>
                </c:pt>
                <c:pt idx="87">
                  <c:v>104.75999999999999</c:v>
                </c:pt>
                <c:pt idx="88">
                  <c:v>114.30200000000001</c:v>
                </c:pt>
                <c:pt idx="89">
                  <c:v>0</c:v>
                </c:pt>
                <c:pt idx="90">
                  <c:v>0</c:v>
                </c:pt>
                <c:pt idx="91">
                  <c:v>243.72200000000001</c:v>
                </c:pt>
                <c:pt idx="92">
                  <c:v>224.86200000000002</c:v>
                </c:pt>
                <c:pt idx="93">
                  <c:v>224.86200000000002</c:v>
                </c:pt>
                <c:pt idx="94">
                  <c:v>139.68</c:v>
                </c:pt>
                <c:pt idx="95">
                  <c:v>289.75200000000001</c:v>
                </c:pt>
                <c:pt idx="96">
                  <c:v>160.58000000000001</c:v>
                </c:pt>
                <c:pt idx="97">
                  <c:v>447.40999999999997</c:v>
                </c:pt>
                <c:pt idx="98">
                  <c:v>478.28200000000004</c:v>
                </c:pt>
                <c:pt idx="99">
                  <c:v>298.952</c:v>
                </c:pt>
                <c:pt idx="100">
                  <c:v>334.94200000000001</c:v>
                </c:pt>
                <c:pt idx="101">
                  <c:v>298.952</c:v>
                </c:pt>
                <c:pt idx="102">
                  <c:v>139.68</c:v>
                </c:pt>
                <c:pt idx="103">
                  <c:v>139.68</c:v>
                </c:pt>
                <c:pt idx="104">
                  <c:v>142.98000000000005</c:v>
                </c:pt>
                <c:pt idx="105">
                  <c:v>153.05000000000001</c:v>
                </c:pt>
                <c:pt idx="106">
                  <c:v>153.05000000000001</c:v>
                </c:pt>
                <c:pt idx="107">
                  <c:v>217.18800000000005</c:v>
                </c:pt>
                <c:pt idx="108">
                  <c:v>142.98000000000005</c:v>
                </c:pt>
                <c:pt idx="109">
                  <c:v>139.68</c:v>
                </c:pt>
                <c:pt idx="110">
                  <c:v>248.06000000000003</c:v>
                </c:pt>
                <c:pt idx="111">
                  <c:v>211.04</c:v>
                </c:pt>
                <c:pt idx="112">
                  <c:v>262.512</c:v>
                </c:pt>
                <c:pt idx="113">
                  <c:v>447.59200000000004</c:v>
                </c:pt>
                <c:pt idx="114">
                  <c:v>447.59200000000004</c:v>
                </c:pt>
                <c:pt idx="115">
                  <c:v>447.59200000000004</c:v>
                </c:pt>
                <c:pt idx="116">
                  <c:v>262.512</c:v>
                </c:pt>
                <c:pt idx="117">
                  <c:v>262.512</c:v>
                </c:pt>
                <c:pt idx="118">
                  <c:v>267.37</c:v>
                </c:pt>
                <c:pt idx="119">
                  <c:v>267.37</c:v>
                </c:pt>
                <c:pt idx="120">
                  <c:v>340.36200000000002</c:v>
                </c:pt>
                <c:pt idx="121">
                  <c:v>211.04</c:v>
                </c:pt>
                <c:pt idx="122">
                  <c:v>298.952</c:v>
                </c:pt>
                <c:pt idx="123">
                  <c:v>211.04</c:v>
                </c:pt>
                <c:pt idx="124">
                  <c:v>211.04</c:v>
                </c:pt>
                <c:pt idx="125">
                  <c:v>211.04</c:v>
                </c:pt>
                <c:pt idx="126">
                  <c:v>211.04</c:v>
                </c:pt>
                <c:pt idx="127">
                  <c:v>220.58200000000002</c:v>
                </c:pt>
                <c:pt idx="128">
                  <c:v>224.39000000000001</c:v>
                </c:pt>
                <c:pt idx="129">
                  <c:v>224.39000000000001</c:v>
                </c:pt>
                <c:pt idx="130">
                  <c:v>447.40999999999997</c:v>
                </c:pt>
                <c:pt idx="131">
                  <c:v>170.60999999999999</c:v>
                </c:pt>
                <c:pt idx="132">
                  <c:v>170.60999999999999</c:v>
                </c:pt>
                <c:pt idx="133">
                  <c:v>238.63200000000001</c:v>
                </c:pt>
                <c:pt idx="134">
                  <c:v>238.63200000000001</c:v>
                </c:pt>
                <c:pt idx="135">
                  <c:v>297.262</c:v>
                </c:pt>
                <c:pt idx="136">
                  <c:v>170.60999999999999</c:v>
                </c:pt>
                <c:pt idx="137">
                  <c:v>170.60999999999999</c:v>
                </c:pt>
                <c:pt idx="138">
                  <c:v>170.60999999999999</c:v>
                </c:pt>
                <c:pt idx="139">
                  <c:v>170.60999999999999</c:v>
                </c:pt>
                <c:pt idx="140">
                  <c:v>184.142</c:v>
                </c:pt>
                <c:pt idx="141">
                  <c:v>206.23999999999998</c:v>
                </c:pt>
                <c:pt idx="142">
                  <c:v>268.14200000000005</c:v>
                </c:pt>
                <c:pt idx="143">
                  <c:v>206.23999999999998</c:v>
                </c:pt>
                <c:pt idx="144">
                  <c:v>478.28200000000004</c:v>
                </c:pt>
                <c:pt idx="145">
                  <c:v>334.94200000000001</c:v>
                </c:pt>
                <c:pt idx="146">
                  <c:v>444.58199999999994</c:v>
                </c:pt>
                <c:pt idx="147">
                  <c:v>334.94200000000001</c:v>
                </c:pt>
                <c:pt idx="148">
                  <c:v>139.68</c:v>
                </c:pt>
                <c:pt idx="149">
                  <c:v>139.68</c:v>
                </c:pt>
                <c:pt idx="150">
                  <c:v>139.68</c:v>
                </c:pt>
                <c:pt idx="151">
                  <c:v>139.68</c:v>
                </c:pt>
                <c:pt idx="152">
                  <c:v>139.68</c:v>
                </c:pt>
                <c:pt idx="153">
                  <c:v>139.68</c:v>
                </c:pt>
                <c:pt idx="154">
                  <c:v>149.22200000000001</c:v>
                </c:pt>
                <c:pt idx="155">
                  <c:v>0</c:v>
                </c:pt>
                <c:pt idx="156">
                  <c:v>0</c:v>
                </c:pt>
                <c:pt idx="157">
                  <c:v>61.748000000000204</c:v>
                </c:pt>
                <c:pt idx="158">
                  <c:v>61.748000000000111</c:v>
                </c:pt>
                <c:pt idx="159">
                  <c:v>0</c:v>
                </c:pt>
                <c:pt idx="160">
                  <c:v>0</c:v>
                </c:pt>
                <c:pt idx="161">
                  <c:v>30.099999999999994</c:v>
                </c:pt>
                <c:pt idx="162">
                  <c:v>30.100000000000101</c:v>
                </c:pt>
                <c:pt idx="163">
                  <c:v>0</c:v>
                </c:pt>
                <c:pt idx="164">
                  <c:v>0</c:v>
                </c:pt>
                <c:pt idx="165">
                  <c:v>52.340000000000096</c:v>
                </c:pt>
                <c:pt idx="166">
                  <c:v>30.100000000000101</c:v>
                </c:pt>
                <c:pt idx="167">
                  <c:v>30.100000000000101</c:v>
                </c:pt>
                <c:pt idx="168">
                  <c:v>54.760000000000204</c:v>
                </c:pt>
                <c:pt idx="169">
                  <c:v>90.860000000000099</c:v>
                </c:pt>
                <c:pt idx="170">
                  <c:v>61.748000000000111</c:v>
                </c:pt>
                <c:pt idx="171">
                  <c:v>61.748000000000204</c:v>
                </c:pt>
                <c:pt idx="172">
                  <c:v>86.4080000000002</c:v>
                </c:pt>
                <c:pt idx="173">
                  <c:v>222.87</c:v>
                </c:pt>
                <c:pt idx="174">
                  <c:v>270.85000000000002</c:v>
                </c:pt>
                <c:pt idx="175">
                  <c:v>270.85000000000002</c:v>
                </c:pt>
                <c:pt idx="176">
                  <c:v>260.63199999999989</c:v>
                </c:pt>
                <c:pt idx="177">
                  <c:v>222.87</c:v>
                </c:pt>
                <c:pt idx="178">
                  <c:v>104.75999999999999</c:v>
                </c:pt>
                <c:pt idx="179">
                  <c:v>125.66000000000001</c:v>
                </c:pt>
                <c:pt idx="180">
                  <c:v>441.04199999999992</c:v>
                </c:pt>
                <c:pt idx="181">
                  <c:v>478.28200000000004</c:v>
                </c:pt>
                <c:pt idx="182">
                  <c:v>298.952</c:v>
                </c:pt>
                <c:pt idx="183">
                  <c:v>334.94200000000001</c:v>
                </c:pt>
                <c:pt idx="184">
                  <c:v>298.952</c:v>
                </c:pt>
                <c:pt idx="185">
                  <c:v>104.75999999999999</c:v>
                </c:pt>
                <c:pt idx="186">
                  <c:v>104.75999999999999</c:v>
                </c:pt>
                <c:pt idx="187">
                  <c:v>104.75999999999999</c:v>
                </c:pt>
                <c:pt idx="188">
                  <c:v>129.42000000000004</c:v>
                </c:pt>
                <c:pt idx="189">
                  <c:v>217.02200000000005</c:v>
                </c:pt>
                <c:pt idx="190">
                  <c:v>217.02200000000005</c:v>
                </c:pt>
                <c:pt idx="191">
                  <c:v>243.72200000000001</c:v>
                </c:pt>
                <c:pt idx="192">
                  <c:v>309.67199999999991</c:v>
                </c:pt>
                <c:pt idx="193">
                  <c:v>309.67199999999991</c:v>
                </c:pt>
                <c:pt idx="194">
                  <c:v>309.67199999999991</c:v>
                </c:pt>
                <c:pt idx="195">
                  <c:v>309.67199999999991</c:v>
                </c:pt>
                <c:pt idx="196">
                  <c:v>355.61199999999991</c:v>
                </c:pt>
                <c:pt idx="197">
                  <c:v>243.72200000000001</c:v>
                </c:pt>
                <c:pt idx="198">
                  <c:v>217.02200000000005</c:v>
                </c:pt>
                <c:pt idx="199">
                  <c:v>217.02200000000005</c:v>
                </c:pt>
                <c:pt idx="200">
                  <c:v>217.02200000000005</c:v>
                </c:pt>
                <c:pt idx="201">
                  <c:v>229.39200000000005</c:v>
                </c:pt>
                <c:pt idx="202">
                  <c:v>217.02200000000005</c:v>
                </c:pt>
                <c:pt idx="203">
                  <c:v>411.34999999999997</c:v>
                </c:pt>
                <c:pt idx="204">
                  <c:v>217.02200000000005</c:v>
                </c:pt>
                <c:pt idx="205">
                  <c:v>217.02200000000005</c:v>
                </c:pt>
                <c:pt idx="206">
                  <c:v>0</c:v>
                </c:pt>
                <c:pt idx="207">
                  <c:v>270.85000000000002</c:v>
                </c:pt>
                <c:pt idx="208">
                  <c:v>270.85000000000002</c:v>
                </c:pt>
                <c:pt idx="209">
                  <c:v>20.9</c:v>
                </c:pt>
                <c:pt idx="210">
                  <c:v>478.28200000000004</c:v>
                </c:pt>
                <c:pt idx="211">
                  <c:v>298.952</c:v>
                </c:pt>
                <c:pt idx="212">
                  <c:v>444.58199999999994</c:v>
                </c:pt>
                <c:pt idx="213">
                  <c:v>444.58199999999994</c:v>
                </c:pt>
                <c:pt idx="214">
                  <c:v>298.952</c:v>
                </c:pt>
                <c:pt idx="215">
                  <c:v>430.72199999999987</c:v>
                </c:pt>
                <c:pt idx="216">
                  <c:v>1.0339757656912808E-13</c:v>
                </c:pt>
                <c:pt idx="217">
                  <c:v>1.0339757656912808E-13</c:v>
                </c:pt>
                <c:pt idx="218">
                  <c:v>0</c:v>
                </c:pt>
                <c:pt idx="219">
                  <c:v>1.0339757656912808E-13</c:v>
                </c:pt>
                <c:pt idx="220">
                  <c:v>9.7400000000001086</c:v>
                </c:pt>
                <c:pt idx="221">
                  <c:v>18.438000000000095</c:v>
                </c:pt>
                <c:pt idx="222">
                  <c:v>10.480000000000199</c:v>
                </c:pt>
                <c:pt idx="223">
                  <c:v>10.480000000000199</c:v>
                </c:pt>
                <c:pt idx="224">
                  <c:v>10.480000000000199</c:v>
                </c:pt>
                <c:pt idx="225">
                  <c:v>10.480000000000199</c:v>
                </c:pt>
                <c:pt idx="226">
                  <c:v>1.0339757656912808E-13</c:v>
                </c:pt>
                <c:pt idx="227">
                  <c:v>1.0339757656912808E-13</c:v>
                </c:pt>
                <c:pt idx="228">
                  <c:v>1.0339757656912808E-13</c:v>
                </c:pt>
                <c:pt idx="229">
                  <c:v>2.0679515313825722E-13</c:v>
                </c:pt>
                <c:pt idx="230">
                  <c:v>22.668000000000202</c:v>
                </c:pt>
                <c:pt idx="231">
                  <c:v>21.998000000000097</c:v>
                </c:pt>
                <c:pt idx="232">
                  <c:v>21.998000000000097</c:v>
                </c:pt>
                <c:pt idx="233">
                  <c:v>21.998000000000097</c:v>
                </c:pt>
                <c:pt idx="234">
                  <c:v>40.346000000000004</c:v>
                </c:pt>
                <c:pt idx="235">
                  <c:v>40.346000000000096</c:v>
                </c:pt>
                <c:pt idx="236">
                  <c:v>21.998000000000097</c:v>
                </c:pt>
                <c:pt idx="237">
                  <c:v>24.6600000000001</c:v>
                </c:pt>
                <c:pt idx="238">
                  <c:v>24.660000000000199</c:v>
                </c:pt>
                <c:pt idx="239">
                  <c:v>24.6600000000001</c:v>
                </c:pt>
                <c:pt idx="240">
                  <c:v>18.438000000000194</c:v>
                </c:pt>
                <c:pt idx="241">
                  <c:v>342.77799999999996</c:v>
                </c:pt>
                <c:pt idx="242">
                  <c:v>348.33</c:v>
                </c:pt>
                <c:pt idx="243">
                  <c:v>342.77799999999996</c:v>
                </c:pt>
                <c:pt idx="244">
                  <c:v>342.77799999999996</c:v>
                </c:pt>
                <c:pt idx="245">
                  <c:v>373.94800000000004</c:v>
                </c:pt>
                <c:pt idx="246">
                  <c:v>373.94800000000004</c:v>
                </c:pt>
                <c:pt idx="247">
                  <c:v>373.94800000000004</c:v>
                </c:pt>
                <c:pt idx="248">
                  <c:v>387.4799999999999</c:v>
                </c:pt>
                <c:pt idx="249">
                  <c:v>373.94800000000004</c:v>
                </c:pt>
                <c:pt idx="250">
                  <c:v>376.7759999999999</c:v>
                </c:pt>
                <c:pt idx="251">
                  <c:v>376.7759999999999</c:v>
                </c:pt>
                <c:pt idx="252">
                  <c:v>373.94800000000004</c:v>
                </c:pt>
                <c:pt idx="253">
                  <c:v>145.63</c:v>
                </c:pt>
                <c:pt idx="254">
                  <c:v>380.61799999999999</c:v>
                </c:pt>
                <c:pt idx="255">
                  <c:v>380.61799999999999</c:v>
                </c:pt>
                <c:pt idx="256">
                  <c:v>351.61</c:v>
                </c:pt>
                <c:pt idx="257">
                  <c:v>384.15799999999996</c:v>
                </c:pt>
                <c:pt idx="258">
                  <c:v>175.73</c:v>
                </c:pt>
                <c:pt idx="259">
                  <c:v>342.77799999999996</c:v>
                </c:pt>
                <c:pt idx="260">
                  <c:v>348.33</c:v>
                </c:pt>
                <c:pt idx="261">
                  <c:v>342.77799999999996</c:v>
                </c:pt>
                <c:pt idx="262">
                  <c:v>342.77799999999996</c:v>
                </c:pt>
                <c:pt idx="263">
                  <c:v>342.77799999999996</c:v>
                </c:pt>
                <c:pt idx="264">
                  <c:v>342.77799999999996</c:v>
                </c:pt>
                <c:pt idx="265">
                  <c:v>342.77799999999996</c:v>
                </c:pt>
                <c:pt idx="266">
                  <c:v>342.77799999999996</c:v>
                </c:pt>
                <c:pt idx="267">
                  <c:v>342.77799999999996</c:v>
                </c:pt>
                <c:pt idx="268">
                  <c:v>349.14600000000002</c:v>
                </c:pt>
                <c:pt idx="269">
                  <c:v>349.14600000000002</c:v>
                </c:pt>
                <c:pt idx="270">
                  <c:v>342.77799999999996</c:v>
                </c:pt>
                <c:pt idx="271">
                  <c:v>281.77</c:v>
                </c:pt>
                <c:pt idx="272">
                  <c:v>342.77799999999996</c:v>
                </c:pt>
                <c:pt idx="273">
                  <c:v>246.84999999999997</c:v>
                </c:pt>
                <c:pt idx="274">
                  <c:v>346.31799999999993</c:v>
                </c:pt>
                <c:pt idx="275">
                  <c:v>346.31799999999993</c:v>
                </c:pt>
                <c:pt idx="276">
                  <c:v>378.38800000000003</c:v>
                </c:pt>
                <c:pt idx="277">
                  <c:v>381.92799999999994</c:v>
                </c:pt>
                <c:pt idx="278">
                  <c:v>378.38800000000003</c:v>
                </c:pt>
                <c:pt idx="279">
                  <c:v>364.96</c:v>
                </c:pt>
                <c:pt idx="280">
                  <c:v>297.46599999999995</c:v>
                </c:pt>
                <c:pt idx="281">
                  <c:v>297.46599999999995</c:v>
                </c:pt>
                <c:pt idx="282">
                  <c:v>297.46599999999995</c:v>
                </c:pt>
                <c:pt idx="283">
                  <c:v>310.99799999999993</c:v>
                </c:pt>
                <c:pt idx="284">
                  <c:v>368.39599999999996</c:v>
                </c:pt>
                <c:pt idx="285">
                  <c:v>368.39599999999996</c:v>
                </c:pt>
                <c:pt idx="286">
                  <c:v>368.39599999999996</c:v>
                </c:pt>
                <c:pt idx="287">
                  <c:v>373.94800000000004</c:v>
                </c:pt>
                <c:pt idx="288">
                  <c:v>368.39599999999996</c:v>
                </c:pt>
                <c:pt idx="289">
                  <c:v>368.39599999999996</c:v>
                </c:pt>
                <c:pt idx="290">
                  <c:v>368.39599999999996</c:v>
                </c:pt>
                <c:pt idx="291">
                  <c:v>381.92799999999994</c:v>
                </c:pt>
                <c:pt idx="292">
                  <c:v>368.39599999999996</c:v>
                </c:pt>
                <c:pt idx="293">
                  <c:v>371.71799999999996</c:v>
                </c:pt>
                <c:pt idx="294">
                  <c:v>374.54599999999999</c:v>
                </c:pt>
                <c:pt idx="295">
                  <c:v>374.54599999999999</c:v>
                </c:pt>
                <c:pt idx="296">
                  <c:v>371.71799999999996</c:v>
                </c:pt>
                <c:pt idx="297">
                  <c:v>371.71799999999996</c:v>
                </c:pt>
                <c:pt idx="298">
                  <c:v>297.46599999999995</c:v>
                </c:pt>
                <c:pt idx="299">
                  <c:v>297.46599999999995</c:v>
                </c:pt>
                <c:pt idx="300">
                  <c:v>297.46599999999995</c:v>
                </c:pt>
                <c:pt idx="301">
                  <c:v>310.99799999999993</c:v>
                </c:pt>
                <c:pt idx="302">
                  <c:v>373.94800000000004</c:v>
                </c:pt>
                <c:pt idx="303">
                  <c:v>376.7759999999999</c:v>
                </c:pt>
                <c:pt idx="304">
                  <c:v>376.7759999999999</c:v>
                </c:pt>
                <c:pt idx="305">
                  <c:v>373.94800000000004</c:v>
                </c:pt>
                <c:pt idx="306">
                  <c:v>373.94800000000004</c:v>
                </c:pt>
                <c:pt idx="307">
                  <c:v>297.46599999999995</c:v>
                </c:pt>
                <c:pt idx="308">
                  <c:v>297.46599999999995</c:v>
                </c:pt>
                <c:pt idx="309">
                  <c:v>307.00799999999992</c:v>
                </c:pt>
                <c:pt idx="310">
                  <c:v>370.03599999999994</c:v>
                </c:pt>
                <c:pt idx="311">
                  <c:v>297.46599999999995</c:v>
                </c:pt>
                <c:pt idx="312">
                  <c:v>297.46599999999995</c:v>
                </c:pt>
                <c:pt idx="313">
                  <c:v>297.46599999999995</c:v>
                </c:pt>
                <c:pt idx="314">
                  <c:v>297.46599999999995</c:v>
                </c:pt>
                <c:pt idx="315">
                  <c:v>330.39400000000001</c:v>
                </c:pt>
                <c:pt idx="316">
                  <c:v>297.46599999999995</c:v>
                </c:pt>
                <c:pt idx="317">
                  <c:v>305.30600000000004</c:v>
                </c:pt>
                <c:pt idx="318">
                  <c:v>300.29399999999987</c:v>
                </c:pt>
                <c:pt idx="319">
                  <c:v>300.29399999999987</c:v>
                </c:pt>
                <c:pt idx="320">
                  <c:v>297.46599999999995</c:v>
                </c:pt>
                <c:pt idx="321">
                  <c:v>297.46599999999995</c:v>
                </c:pt>
                <c:pt idx="322">
                  <c:v>470.18200000000002</c:v>
                </c:pt>
                <c:pt idx="323">
                  <c:v>483.61000000000007</c:v>
                </c:pt>
                <c:pt idx="324">
                  <c:v>413.25800000000004</c:v>
                </c:pt>
                <c:pt idx="325">
                  <c:v>413.25800000000004</c:v>
                </c:pt>
                <c:pt idx="326">
                  <c:v>413.25800000000004</c:v>
                </c:pt>
                <c:pt idx="327">
                  <c:v>433.86200000000002</c:v>
                </c:pt>
                <c:pt idx="328">
                  <c:v>309.67199999999991</c:v>
                </c:pt>
                <c:pt idx="329">
                  <c:v>309.67199999999991</c:v>
                </c:pt>
                <c:pt idx="330">
                  <c:v>309.67199999999991</c:v>
                </c:pt>
                <c:pt idx="331">
                  <c:v>313.4799999999999</c:v>
                </c:pt>
                <c:pt idx="332">
                  <c:v>483.61000000000007</c:v>
                </c:pt>
                <c:pt idx="333">
                  <c:v>443.02</c:v>
                </c:pt>
                <c:pt idx="334">
                  <c:v>470.18200000000002</c:v>
                </c:pt>
                <c:pt idx="335">
                  <c:v>483.61000000000007</c:v>
                </c:pt>
                <c:pt idx="336">
                  <c:v>470.18200000000002</c:v>
                </c:pt>
                <c:pt idx="337">
                  <c:v>491.63200000000001</c:v>
                </c:pt>
                <c:pt idx="338">
                  <c:v>491.63200000000001</c:v>
                </c:pt>
                <c:pt idx="339">
                  <c:v>491.63200000000001</c:v>
                </c:pt>
                <c:pt idx="340">
                  <c:v>443.02</c:v>
                </c:pt>
                <c:pt idx="341">
                  <c:v>443.02</c:v>
                </c:pt>
                <c:pt idx="342">
                  <c:v>443.02</c:v>
                </c:pt>
                <c:pt idx="343">
                  <c:v>443.02</c:v>
                </c:pt>
                <c:pt idx="344">
                  <c:v>443.02</c:v>
                </c:pt>
                <c:pt idx="345">
                  <c:v>479.80199999999991</c:v>
                </c:pt>
                <c:pt idx="346">
                  <c:v>479.80199999999991</c:v>
                </c:pt>
                <c:pt idx="347">
                  <c:v>479.80199999999991</c:v>
                </c:pt>
                <c:pt idx="348">
                  <c:v>487.59999999999991</c:v>
                </c:pt>
                <c:pt idx="349">
                  <c:v>487.59999999999991</c:v>
                </c:pt>
                <c:pt idx="350">
                  <c:v>463.7</c:v>
                </c:pt>
                <c:pt idx="351">
                  <c:v>463.7</c:v>
                </c:pt>
                <c:pt idx="352">
                  <c:v>479.80199999999991</c:v>
                </c:pt>
                <c:pt idx="353">
                  <c:v>479.80199999999991</c:v>
                </c:pt>
                <c:pt idx="354">
                  <c:v>483.61000000000007</c:v>
                </c:pt>
                <c:pt idx="355">
                  <c:v>479.80199999999991</c:v>
                </c:pt>
                <c:pt idx="356">
                  <c:v>479.80199999999991</c:v>
                </c:pt>
                <c:pt idx="357">
                  <c:v>10.480000000000199</c:v>
                </c:pt>
                <c:pt idx="358">
                  <c:v>9.7400000000001086</c:v>
                </c:pt>
                <c:pt idx="359">
                  <c:v>9.7400000000001086</c:v>
                </c:pt>
              </c:numCache>
            </c:numRef>
          </c:xVal>
          <c:yVal>
            <c:numRef>
              <c:f>'c880_graphs (7)'!$G$2:$G$361</c:f>
              <c:numCache>
                <c:formatCode>0.00</c:formatCode>
                <c:ptCount val="360"/>
                <c:pt idx="0">
                  <c:v>56.148000000000003</c:v>
                </c:pt>
                <c:pt idx="1">
                  <c:v>188.26</c:v>
                </c:pt>
                <c:pt idx="2">
                  <c:v>215.03999999999996</c:v>
                </c:pt>
                <c:pt idx="3">
                  <c:v>131.75</c:v>
                </c:pt>
                <c:pt idx="4">
                  <c:v>215.03999999999996</c:v>
                </c:pt>
                <c:pt idx="5">
                  <c:v>131.75</c:v>
                </c:pt>
                <c:pt idx="6">
                  <c:v>215.03999999999996</c:v>
                </c:pt>
                <c:pt idx="7">
                  <c:v>131.75</c:v>
                </c:pt>
                <c:pt idx="8">
                  <c:v>215.03999999999996</c:v>
                </c:pt>
                <c:pt idx="9">
                  <c:v>56.148000000000003</c:v>
                </c:pt>
                <c:pt idx="10">
                  <c:v>188.26</c:v>
                </c:pt>
                <c:pt idx="11">
                  <c:v>131.75</c:v>
                </c:pt>
                <c:pt idx="12">
                  <c:v>243.03</c:v>
                </c:pt>
                <c:pt idx="13">
                  <c:v>79.440000000000012</c:v>
                </c:pt>
                <c:pt idx="14">
                  <c:v>131.75</c:v>
                </c:pt>
                <c:pt idx="15">
                  <c:v>215.03999999999996</c:v>
                </c:pt>
                <c:pt idx="16">
                  <c:v>188.26</c:v>
                </c:pt>
                <c:pt idx="17">
                  <c:v>131.75</c:v>
                </c:pt>
                <c:pt idx="18">
                  <c:v>215.03999999999996</c:v>
                </c:pt>
                <c:pt idx="19">
                  <c:v>131.75</c:v>
                </c:pt>
                <c:pt idx="20">
                  <c:v>56.148000000000003</c:v>
                </c:pt>
                <c:pt idx="21">
                  <c:v>131.75</c:v>
                </c:pt>
                <c:pt idx="22">
                  <c:v>56.148000000000003</c:v>
                </c:pt>
                <c:pt idx="23">
                  <c:v>131.75</c:v>
                </c:pt>
                <c:pt idx="24">
                  <c:v>56.148000000000003</c:v>
                </c:pt>
                <c:pt idx="25">
                  <c:v>188.26</c:v>
                </c:pt>
                <c:pt idx="26">
                  <c:v>199.43</c:v>
                </c:pt>
                <c:pt idx="27">
                  <c:v>131.75</c:v>
                </c:pt>
                <c:pt idx="28">
                  <c:v>188.26</c:v>
                </c:pt>
                <c:pt idx="29">
                  <c:v>188.26</c:v>
                </c:pt>
                <c:pt idx="30">
                  <c:v>188.26</c:v>
                </c:pt>
                <c:pt idx="31">
                  <c:v>215.03999999999996</c:v>
                </c:pt>
                <c:pt idx="32">
                  <c:v>188.26</c:v>
                </c:pt>
                <c:pt idx="33">
                  <c:v>131.75</c:v>
                </c:pt>
                <c:pt idx="34">
                  <c:v>215.03999999999996</c:v>
                </c:pt>
                <c:pt idx="35">
                  <c:v>131.75</c:v>
                </c:pt>
                <c:pt idx="36">
                  <c:v>56.148000000000003</c:v>
                </c:pt>
                <c:pt idx="37">
                  <c:v>131.75</c:v>
                </c:pt>
                <c:pt idx="38">
                  <c:v>56.148000000000003</c:v>
                </c:pt>
                <c:pt idx="39">
                  <c:v>131.75</c:v>
                </c:pt>
                <c:pt idx="40">
                  <c:v>56.148000000000003</c:v>
                </c:pt>
                <c:pt idx="41">
                  <c:v>188.26</c:v>
                </c:pt>
                <c:pt idx="42">
                  <c:v>199.43</c:v>
                </c:pt>
                <c:pt idx="43">
                  <c:v>131.75</c:v>
                </c:pt>
                <c:pt idx="44">
                  <c:v>188.26</c:v>
                </c:pt>
                <c:pt idx="45">
                  <c:v>188.26</c:v>
                </c:pt>
                <c:pt idx="46">
                  <c:v>188.26</c:v>
                </c:pt>
                <c:pt idx="47">
                  <c:v>131.75</c:v>
                </c:pt>
                <c:pt idx="48">
                  <c:v>131.75</c:v>
                </c:pt>
                <c:pt idx="49">
                  <c:v>199.43</c:v>
                </c:pt>
                <c:pt idx="50">
                  <c:v>131.75</c:v>
                </c:pt>
                <c:pt idx="51">
                  <c:v>166.15</c:v>
                </c:pt>
                <c:pt idx="52">
                  <c:v>79.440000000000012</c:v>
                </c:pt>
                <c:pt idx="53">
                  <c:v>199.43</c:v>
                </c:pt>
                <c:pt idx="54">
                  <c:v>131.75</c:v>
                </c:pt>
                <c:pt idx="55">
                  <c:v>79.440000000000012</c:v>
                </c:pt>
                <c:pt idx="56">
                  <c:v>243.03</c:v>
                </c:pt>
                <c:pt idx="57">
                  <c:v>199.43</c:v>
                </c:pt>
                <c:pt idx="58">
                  <c:v>131.75</c:v>
                </c:pt>
                <c:pt idx="59">
                  <c:v>199.43</c:v>
                </c:pt>
                <c:pt idx="60">
                  <c:v>301.39999999999992</c:v>
                </c:pt>
                <c:pt idx="61">
                  <c:v>188.26</c:v>
                </c:pt>
                <c:pt idx="62">
                  <c:v>188.26</c:v>
                </c:pt>
                <c:pt idx="63">
                  <c:v>56.148000000000003</c:v>
                </c:pt>
                <c:pt idx="64">
                  <c:v>131.75</c:v>
                </c:pt>
                <c:pt idx="65">
                  <c:v>131.75</c:v>
                </c:pt>
                <c:pt idx="66">
                  <c:v>199.43</c:v>
                </c:pt>
                <c:pt idx="67">
                  <c:v>255.79999999999998</c:v>
                </c:pt>
                <c:pt idx="68">
                  <c:v>188.26</c:v>
                </c:pt>
                <c:pt idx="69">
                  <c:v>188.26</c:v>
                </c:pt>
                <c:pt idx="70">
                  <c:v>56.148000000000003</c:v>
                </c:pt>
                <c:pt idx="71">
                  <c:v>131.75</c:v>
                </c:pt>
                <c:pt idx="72">
                  <c:v>131.75</c:v>
                </c:pt>
                <c:pt idx="73">
                  <c:v>166.15</c:v>
                </c:pt>
                <c:pt idx="74">
                  <c:v>79.440000000000012</c:v>
                </c:pt>
                <c:pt idx="75">
                  <c:v>199.43</c:v>
                </c:pt>
                <c:pt idx="76">
                  <c:v>255.79999999999998</c:v>
                </c:pt>
                <c:pt idx="77">
                  <c:v>188.26</c:v>
                </c:pt>
                <c:pt idx="78">
                  <c:v>188.26</c:v>
                </c:pt>
                <c:pt idx="79">
                  <c:v>56.148000000000003</c:v>
                </c:pt>
                <c:pt idx="80">
                  <c:v>131.75</c:v>
                </c:pt>
                <c:pt idx="81">
                  <c:v>131.75</c:v>
                </c:pt>
                <c:pt idx="82">
                  <c:v>215.03999999999996</c:v>
                </c:pt>
                <c:pt idx="83">
                  <c:v>188.26</c:v>
                </c:pt>
                <c:pt idx="84">
                  <c:v>131.75</c:v>
                </c:pt>
                <c:pt idx="85">
                  <c:v>215.03999999999996</c:v>
                </c:pt>
                <c:pt idx="86">
                  <c:v>131.75</c:v>
                </c:pt>
                <c:pt idx="87">
                  <c:v>56.148000000000003</c:v>
                </c:pt>
                <c:pt idx="88">
                  <c:v>131.75</c:v>
                </c:pt>
                <c:pt idx="89">
                  <c:v>199.43</c:v>
                </c:pt>
                <c:pt idx="90">
                  <c:v>131.75</c:v>
                </c:pt>
                <c:pt idx="91">
                  <c:v>131.75</c:v>
                </c:pt>
                <c:pt idx="92">
                  <c:v>79.440000000000012</c:v>
                </c:pt>
                <c:pt idx="93">
                  <c:v>166.15</c:v>
                </c:pt>
                <c:pt idx="94">
                  <c:v>166.15</c:v>
                </c:pt>
                <c:pt idx="95">
                  <c:v>188.26</c:v>
                </c:pt>
                <c:pt idx="96">
                  <c:v>199.43</c:v>
                </c:pt>
                <c:pt idx="97">
                  <c:v>56.148000000000003</c:v>
                </c:pt>
                <c:pt idx="98">
                  <c:v>131.75</c:v>
                </c:pt>
                <c:pt idx="99">
                  <c:v>188.26</c:v>
                </c:pt>
                <c:pt idx="100">
                  <c:v>188.26</c:v>
                </c:pt>
                <c:pt idx="101">
                  <c:v>188.26</c:v>
                </c:pt>
                <c:pt idx="102">
                  <c:v>79.440000000000012</c:v>
                </c:pt>
                <c:pt idx="103">
                  <c:v>255.79999999999998</c:v>
                </c:pt>
                <c:pt idx="104">
                  <c:v>188.26</c:v>
                </c:pt>
                <c:pt idx="105">
                  <c:v>188.26</c:v>
                </c:pt>
                <c:pt idx="106">
                  <c:v>354.7299999999999</c:v>
                </c:pt>
                <c:pt idx="107">
                  <c:v>56.148000000000003</c:v>
                </c:pt>
                <c:pt idx="108">
                  <c:v>361.75</c:v>
                </c:pt>
                <c:pt idx="109">
                  <c:v>131.75</c:v>
                </c:pt>
                <c:pt idx="110">
                  <c:v>131.75</c:v>
                </c:pt>
                <c:pt idx="111">
                  <c:v>215.03999999999996</c:v>
                </c:pt>
                <c:pt idx="112">
                  <c:v>188.26</c:v>
                </c:pt>
                <c:pt idx="113">
                  <c:v>131.75</c:v>
                </c:pt>
                <c:pt idx="114">
                  <c:v>131.75</c:v>
                </c:pt>
                <c:pt idx="115">
                  <c:v>131.75</c:v>
                </c:pt>
                <c:pt idx="116">
                  <c:v>131.75</c:v>
                </c:pt>
                <c:pt idx="117">
                  <c:v>215.03999999999996</c:v>
                </c:pt>
                <c:pt idx="118">
                  <c:v>131.75</c:v>
                </c:pt>
                <c:pt idx="119">
                  <c:v>56.148000000000003</c:v>
                </c:pt>
                <c:pt idx="120">
                  <c:v>131.75</c:v>
                </c:pt>
                <c:pt idx="121">
                  <c:v>188.26</c:v>
                </c:pt>
                <c:pt idx="122">
                  <c:v>188.26</c:v>
                </c:pt>
                <c:pt idx="123">
                  <c:v>188.26</c:v>
                </c:pt>
                <c:pt idx="124">
                  <c:v>131.75</c:v>
                </c:pt>
                <c:pt idx="125">
                  <c:v>131.75</c:v>
                </c:pt>
                <c:pt idx="126">
                  <c:v>56.148000000000003</c:v>
                </c:pt>
                <c:pt idx="127">
                  <c:v>131.75</c:v>
                </c:pt>
                <c:pt idx="128">
                  <c:v>56.148000000000003</c:v>
                </c:pt>
                <c:pt idx="129">
                  <c:v>166.15</c:v>
                </c:pt>
                <c:pt idx="130">
                  <c:v>56.148000000000003</c:v>
                </c:pt>
                <c:pt idx="131">
                  <c:v>215.03999999999996</c:v>
                </c:pt>
                <c:pt idx="132">
                  <c:v>188.26</c:v>
                </c:pt>
                <c:pt idx="133">
                  <c:v>131.75</c:v>
                </c:pt>
                <c:pt idx="134">
                  <c:v>131.75</c:v>
                </c:pt>
                <c:pt idx="135">
                  <c:v>131.75</c:v>
                </c:pt>
                <c:pt idx="136">
                  <c:v>131.75</c:v>
                </c:pt>
                <c:pt idx="137">
                  <c:v>215.03999999999996</c:v>
                </c:pt>
                <c:pt idx="138">
                  <c:v>56.148000000000003</c:v>
                </c:pt>
                <c:pt idx="139">
                  <c:v>188.26</c:v>
                </c:pt>
                <c:pt idx="140">
                  <c:v>131.75</c:v>
                </c:pt>
                <c:pt idx="141">
                  <c:v>301.48999999999995</c:v>
                </c:pt>
                <c:pt idx="142">
                  <c:v>131.75</c:v>
                </c:pt>
                <c:pt idx="143">
                  <c:v>79.440000000000012</c:v>
                </c:pt>
                <c:pt idx="144">
                  <c:v>131.75</c:v>
                </c:pt>
                <c:pt idx="145">
                  <c:v>188.26</c:v>
                </c:pt>
                <c:pt idx="146">
                  <c:v>188.26</c:v>
                </c:pt>
                <c:pt idx="147">
                  <c:v>188.26</c:v>
                </c:pt>
                <c:pt idx="148">
                  <c:v>215.03999999999996</c:v>
                </c:pt>
                <c:pt idx="149">
                  <c:v>188.26</c:v>
                </c:pt>
                <c:pt idx="150">
                  <c:v>131.75</c:v>
                </c:pt>
                <c:pt idx="151">
                  <c:v>215.03999999999996</c:v>
                </c:pt>
                <c:pt idx="152">
                  <c:v>131.75</c:v>
                </c:pt>
                <c:pt idx="153">
                  <c:v>56.148000000000003</c:v>
                </c:pt>
                <c:pt idx="154">
                  <c:v>131.75</c:v>
                </c:pt>
                <c:pt idx="155">
                  <c:v>199.43</c:v>
                </c:pt>
                <c:pt idx="156">
                  <c:v>131.75</c:v>
                </c:pt>
                <c:pt idx="157">
                  <c:v>56.148000000000003</c:v>
                </c:pt>
                <c:pt idx="158">
                  <c:v>243.03</c:v>
                </c:pt>
                <c:pt idx="159">
                  <c:v>199.43</c:v>
                </c:pt>
                <c:pt idx="160">
                  <c:v>131.75</c:v>
                </c:pt>
                <c:pt idx="161">
                  <c:v>199.43</c:v>
                </c:pt>
                <c:pt idx="162">
                  <c:v>79.440000000000012</c:v>
                </c:pt>
                <c:pt idx="163">
                  <c:v>199.43</c:v>
                </c:pt>
                <c:pt idx="164">
                  <c:v>131.75</c:v>
                </c:pt>
                <c:pt idx="165">
                  <c:v>232.64999999999998</c:v>
                </c:pt>
                <c:pt idx="166">
                  <c:v>255.79999999999998</c:v>
                </c:pt>
                <c:pt idx="167">
                  <c:v>131.75</c:v>
                </c:pt>
                <c:pt idx="168">
                  <c:v>131.75</c:v>
                </c:pt>
                <c:pt idx="169">
                  <c:v>166.15</c:v>
                </c:pt>
                <c:pt idx="170">
                  <c:v>301.39999999999992</c:v>
                </c:pt>
                <c:pt idx="171">
                  <c:v>131.75</c:v>
                </c:pt>
                <c:pt idx="172">
                  <c:v>131.75</c:v>
                </c:pt>
                <c:pt idx="173">
                  <c:v>56.148000000000003</c:v>
                </c:pt>
                <c:pt idx="174">
                  <c:v>131.75</c:v>
                </c:pt>
                <c:pt idx="175">
                  <c:v>56.148000000000003</c:v>
                </c:pt>
                <c:pt idx="176">
                  <c:v>188.26</c:v>
                </c:pt>
                <c:pt idx="177">
                  <c:v>199.43</c:v>
                </c:pt>
                <c:pt idx="178">
                  <c:v>166.15</c:v>
                </c:pt>
                <c:pt idx="179">
                  <c:v>199.43</c:v>
                </c:pt>
                <c:pt idx="180">
                  <c:v>101.28999999999999</c:v>
                </c:pt>
                <c:pt idx="181">
                  <c:v>131.75</c:v>
                </c:pt>
                <c:pt idx="182">
                  <c:v>188.26</c:v>
                </c:pt>
                <c:pt idx="183">
                  <c:v>188.26</c:v>
                </c:pt>
                <c:pt idx="184">
                  <c:v>188.26</c:v>
                </c:pt>
                <c:pt idx="185">
                  <c:v>79.440000000000012</c:v>
                </c:pt>
                <c:pt idx="186">
                  <c:v>255.79999999999998</c:v>
                </c:pt>
                <c:pt idx="187">
                  <c:v>131.75</c:v>
                </c:pt>
                <c:pt idx="188">
                  <c:v>131.75</c:v>
                </c:pt>
                <c:pt idx="189">
                  <c:v>215.03999999999996</c:v>
                </c:pt>
                <c:pt idx="190">
                  <c:v>188.26</c:v>
                </c:pt>
                <c:pt idx="191">
                  <c:v>131.75</c:v>
                </c:pt>
                <c:pt idx="192">
                  <c:v>131.75</c:v>
                </c:pt>
                <c:pt idx="193">
                  <c:v>101.28999999999999</c:v>
                </c:pt>
                <c:pt idx="194">
                  <c:v>436.32</c:v>
                </c:pt>
                <c:pt idx="195">
                  <c:v>188.26</c:v>
                </c:pt>
                <c:pt idx="196">
                  <c:v>131.75</c:v>
                </c:pt>
                <c:pt idx="197">
                  <c:v>131.75</c:v>
                </c:pt>
                <c:pt idx="198">
                  <c:v>131.75</c:v>
                </c:pt>
                <c:pt idx="199">
                  <c:v>131.75</c:v>
                </c:pt>
                <c:pt idx="200">
                  <c:v>131.75</c:v>
                </c:pt>
                <c:pt idx="201">
                  <c:v>131.75</c:v>
                </c:pt>
                <c:pt idx="202">
                  <c:v>131.75</c:v>
                </c:pt>
                <c:pt idx="203">
                  <c:v>56.148000000000003</c:v>
                </c:pt>
                <c:pt idx="204">
                  <c:v>79.440000000000012</c:v>
                </c:pt>
                <c:pt idx="205">
                  <c:v>166.15</c:v>
                </c:pt>
                <c:pt idx="206">
                  <c:v>166.15</c:v>
                </c:pt>
                <c:pt idx="207">
                  <c:v>131.75</c:v>
                </c:pt>
                <c:pt idx="208">
                  <c:v>56.148000000000003</c:v>
                </c:pt>
                <c:pt idx="209">
                  <c:v>199.43</c:v>
                </c:pt>
                <c:pt idx="210">
                  <c:v>131.75</c:v>
                </c:pt>
                <c:pt idx="211">
                  <c:v>188.26</c:v>
                </c:pt>
                <c:pt idx="212">
                  <c:v>188.26</c:v>
                </c:pt>
                <c:pt idx="213">
                  <c:v>79.440000000000012</c:v>
                </c:pt>
                <c:pt idx="214">
                  <c:v>188.26</c:v>
                </c:pt>
                <c:pt idx="215">
                  <c:v>176.17000000000002</c:v>
                </c:pt>
                <c:pt idx="216">
                  <c:v>79.440000000000012</c:v>
                </c:pt>
                <c:pt idx="217">
                  <c:v>255.79999999999998</c:v>
                </c:pt>
                <c:pt idx="218">
                  <c:v>131.75</c:v>
                </c:pt>
                <c:pt idx="219">
                  <c:v>379.33000000000004</c:v>
                </c:pt>
                <c:pt idx="220">
                  <c:v>215.03999999999996</c:v>
                </c:pt>
                <c:pt idx="221">
                  <c:v>56.148000000000003</c:v>
                </c:pt>
                <c:pt idx="222">
                  <c:v>131.75</c:v>
                </c:pt>
                <c:pt idx="223">
                  <c:v>131.75</c:v>
                </c:pt>
                <c:pt idx="224">
                  <c:v>79.440000000000012</c:v>
                </c:pt>
                <c:pt idx="225">
                  <c:v>131.75</c:v>
                </c:pt>
                <c:pt idx="226">
                  <c:v>215.03999999999996</c:v>
                </c:pt>
                <c:pt idx="227">
                  <c:v>188.26</c:v>
                </c:pt>
                <c:pt idx="228">
                  <c:v>131.75</c:v>
                </c:pt>
                <c:pt idx="229">
                  <c:v>215.03999999999996</c:v>
                </c:pt>
                <c:pt idx="230">
                  <c:v>56.148000000000003</c:v>
                </c:pt>
                <c:pt idx="231">
                  <c:v>232.64999999999998</c:v>
                </c:pt>
                <c:pt idx="232">
                  <c:v>56.148000000000003</c:v>
                </c:pt>
                <c:pt idx="233">
                  <c:v>255.79999999999998</c:v>
                </c:pt>
                <c:pt idx="234">
                  <c:v>56.148000000000003</c:v>
                </c:pt>
                <c:pt idx="235">
                  <c:v>131.75</c:v>
                </c:pt>
                <c:pt idx="236">
                  <c:v>188.26</c:v>
                </c:pt>
                <c:pt idx="237">
                  <c:v>131.75</c:v>
                </c:pt>
                <c:pt idx="238">
                  <c:v>232.64999999999998</c:v>
                </c:pt>
                <c:pt idx="239">
                  <c:v>215.03999999999996</c:v>
                </c:pt>
                <c:pt idx="240">
                  <c:v>199.43</c:v>
                </c:pt>
                <c:pt idx="241">
                  <c:v>188.26</c:v>
                </c:pt>
                <c:pt idx="242">
                  <c:v>188.26</c:v>
                </c:pt>
                <c:pt idx="243">
                  <c:v>56.148000000000003</c:v>
                </c:pt>
                <c:pt idx="244">
                  <c:v>131.75</c:v>
                </c:pt>
                <c:pt idx="245">
                  <c:v>166.15</c:v>
                </c:pt>
                <c:pt idx="246">
                  <c:v>56.148000000000003</c:v>
                </c:pt>
                <c:pt idx="247">
                  <c:v>188.26</c:v>
                </c:pt>
                <c:pt idx="248">
                  <c:v>131.75</c:v>
                </c:pt>
                <c:pt idx="249">
                  <c:v>243.03</c:v>
                </c:pt>
                <c:pt idx="250">
                  <c:v>188.26</c:v>
                </c:pt>
                <c:pt idx="251">
                  <c:v>56.148000000000003</c:v>
                </c:pt>
                <c:pt idx="252">
                  <c:v>188.26</c:v>
                </c:pt>
                <c:pt idx="253">
                  <c:v>79.440000000000012</c:v>
                </c:pt>
                <c:pt idx="254">
                  <c:v>166.15</c:v>
                </c:pt>
                <c:pt idx="255">
                  <c:v>131.75</c:v>
                </c:pt>
                <c:pt idx="256">
                  <c:v>101.28999999999999</c:v>
                </c:pt>
                <c:pt idx="257">
                  <c:v>131.75</c:v>
                </c:pt>
                <c:pt idx="258">
                  <c:v>79.440000000000012</c:v>
                </c:pt>
                <c:pt idx="259">
                  <c:v>243.03</c:v>
                </c:pt>
                <c:pt idx="260">
                  <c:v>188.26</c:v>
                </c:pt>
                <c:pt idx="261">
                  <c:v>56.148000000000003</c:v>
                </c:pt>
                <c:pt idx="262">
                  <c:v>131.75</c:v>
                </c:pt>
                <c:pt idx="263">
                  <c:v>166.15</c:v>
                </c:pt>
                <c:pt idx="264">
                  <c:v>215.03999999999996</c:v>
                </c:pt>
                <c:pt idx="265">
                  <c:v>131.75</c:v>
                </c:pt>
                <c:pt idx="266">
                  <c:v>215.03999999999996</c:v>
                </c:pt>
                <c:pt idx="267">
                  <c:v>131.75</c:v>
                </c:pt>
                <c:pt idx="268">
                  <c:v>166.15</c:v>
                </c:pt>
                <c:pt idx="269">
                  <c:v>56.148000000000003</c:v>
                </c:pt>
                <c:pt idx="270">
                  <c:v>166.15</c:v>
                </c:pt>
                <c:pt idx="271">
                  <c:v>101.28999999999999</c:v>
                </c:pt>
                <c:pt idx="272">
                  <c:v>166.15</c:v>
                </c:pt>
                <c:pt idx="273">
                  <c:v>101.28999999999999</c:v>
                </c:pt>
                <c:pt idx="274">
                  <c:v>166.15</c:v>
                </c:pt>
                <c:pt idx="275">
                  <c:v>79.440000000000012</c:v>
                </c:pt>
                <c:pt idx="276">
                  <c:v>166.15</c:v>
                </c:pt>
                <c:pt idx="277">
                  <c:v>131.75</c:v>
                </c:pt>
                <c:pt idx="278">
                  <c:v>131.75</c:v>
                </c:pt>
                <c:pt idx="279">
                  <c:v>101.28999999999999</c:v>
                </c:pt>
                <c:pt idx="280">
                  <c:v>131.75</c:v>
                </c:pt>
                <c:pt idx="281">
                  <c:v>56.148000000000003</c:v>
                </c:pt>
                <c:pt idx="282">
                  <c:v>188.26</c:v>
                </c:pt>
                <c:pt idx="283">
                  <c:v>131.75</c:v>
                </c:pt>
                <c:pt idx="284">
                  <c:v>243.03</c:v>
                </c:pt>
                <c:pt idx="285">
                  <c:v>56.148000000000003</c:v>
                </c:pt>
                <c:pt idx="286">
                  <c:v>131.75</c:v>
                </c:pt>
                <c:pt idx="287">
                  <c:v>188.26</c:v>
                </c:pt>
                <c:pt idx="288">
                  <c:v>166.15</c:v>
                </c:pt>
                <c:pt idx="289">
                  <c:v>56.148000000000003</c:v>
                </c:pt>
                <c:pt idx="290">
                  <c:v>188.26</c:v>
                </c:pt>
                <c:pt idx="291">
                  <c:v>131.75</c:v>
                </c:pt>
                <c:pt idx="292">
                  <c:v>79.440000000000012</c:v>
                </c:pt>
                <c:pt idx="293">
                  <c:v>243.03</c:v>
                </c:pt>
                <c:pt idx="294">
                  <c:v>188.26</c:v>
                </c:pt>
                <c:pt idx="295">
                  <c:v>56.148000000000003</c:v>
                </c:pt>
                <c:pt idx="296">
                  <c:v>188.26</c:v>
                </c:pt>
                <c:pt idx="297">
                  <c:v>79.440000000000012</c:v>
                </c:pt>
                <c:pt idx="298">
                  <c:v>166.15</c:v>
                </c:pt>
                <c:pt idx="299">
                  <c:v>56.148000000000003</c:v>
                </c:pt>
                <c:pt idx="300">
                  <c:v>188.26</c:v>
                </c:pt>
                <c:pt idx="301">
                  <c:v>131.75</c:v>
                </c:pt>
                <c:pt idx="302">
                  <c:v>243.03</c:v>
                </c:pt>
                <c:pt idx="303">
                  <c:v>188.26</c:v>
                </c:pt>
                <c:pt idx="304">
                  <c:v>56.148000000000003</c:v>
                </c:pt>
                <c:pt idx="305">
                  <c:v>188.26</c:v>
                </c:pt>
                <c:pt idx="306">
                  <c:v>79.440000000000012</c:v>
                </c:pt>
                <c:pt idx="307">
                  <c:v>79.440000000000012</c:v>
                </c:pt>
                <c:pt idx="308">
                  <c:v>188.26</c:v>
                </c:pt>
                <c:pt idx="309">
                  <c:v>188.26</c:v>
                </c:pt>
                <c:pt idx="310">
                  <c:v>56.148000000000003</c:v>
                </c:pt>
                <c:pt idx="311">
                  <c:v>188.26</c:v>
                </c:pt>
                <c:pt idx="312">
                  <c:v>56.148000000000003</c:v>
                </c:pt>
                <c:pt idx="313">
                  <c:v>166.15</c:v>
                </c:pt>
                <c:pt idx="314">
                  <c:v>131.75</c:v>
                </c:pt>
                <c:pt idx="315">
                  <c:v>56.148000000000003</c:v>
                </c:pt>
                <c:pt idx="316">
                  <c:v>131.75</c:v>
                </c:pt>
                <c:pt idx="317">
                  <c:v>215.03999999999996</c:v>
                </c:pt>
                <c:pt idx="318">
                  <c:v>166.15</c:v>
                </c:pt>
                <c:pt idx="319">
                  <c:v>56.148000000000003</c:v>
                </c:pt>
                <c:pt idx="320">
                  <c:v>166.15</c:v>
                </c:pt>
                <c:pt idx="321">
                  <c:v>79.440000000000012</c:v>
                </c:pt>
                <c:pt idx="322">
                  <c:v>188.26</c:v>
                </c:pt>
                <c:pt idx="323">
                  <c:v>56.148000000000003</c:v>
                </c:pt>
                <c:pt idx="324">
                  <c:v>56.148000000000003</c:v>
                </c:pt>
                <c:pt idx="325">
                  <c:v>215.03999999999996</c:v>
                </c:pt>
                <c:pt idx="326">
                  <c:v>56.148000000000003</c:v>
                </c:pt>
                <c:pt idx="327">
                  <c:v>188.26</c:v>
                </c:pt>
                <c:pt idx="328">
                  <c:v>301.39999999999992</c:v>
                </c:pt>
                <c:pt idx="329">
                  <c:v>188.26</c:v>
                </c:pt>
                <c:pt idx="330">
                  <c:v>131.75</c:v>
                </c:pt>
                <c:pt idx="331">
                  <c:v>56.148000000000003</c:v>
                </c:pt>
                <c:pt idx="332">
                  <c:v>56.148000000000003</c:v>
                </c:pt>
                <c:pt idx="333">
                  <c:v>131.75</c:v>
                </c:pt>
                <c:pt idx="334">
                  <c:v>188.26</c:v>
                </c:pt>
                <c:pt idx="335">
                  <c:v>56.148000000000003</c:v>
                </c:pt>
                <c:pt idx="336">
                  <c:v>243.03</c:v>
                </c:pt>
                <c:pt idx="337">
                  <c:v>215.03999999999996</c:v>
                </c:pt>
                <c:pt idx="338">
                  <c:v>215.03999999999996</c:v>
                </c:pt>
                <c:pt idx="339">
                  <c:v>215.03999999999996</c:v>
                </c:pt>
                <c:pt idx="340">
                  <c:v>131.75</c:v>
                </c:pt>
                <c:pt idx="341">
                  <c:v>79.440000000000012</c:v>
                </c:pt>
                <c:pt idx="342">
                  <c:v>215.03999999999996</c:v>
                </c:pt>
                <c:pt idx="343">
                  <c:v>56.148000000000003</c:v>
                </c:pt>
                <c:pt idx="344">
                  <c:v>131.75</c:v>
                </c:pt>
                <c:pt idx="345">
                  <c:v>188.26</c:v>
                </c:pt>
                <c:pt idx="346">
                  <c:v>131.75</c:v>
                </c:pt>
                <c:pt idx="347">
                  <c:v>131.75</c:v>
                </c:pt>
                <c:pt idx="348">
                  <c:v>56.148000000000003</c:v>
                </c:pt>
                <c:pt idx="349">
                  <c:v>131.75</c:v>
                </c:pt>
                <c:pt idx="350">
                  <c:v>56.148000000000003</c:v>
                </c:pt>
                <c:pt idx="351">
                  <c:v>255.79999999999998</c:v>
                </c:pt>
                <c:pt idx="352">
                  <c:v>188.26</c:v>
                </c:pt>
                <c:pt idx="353">
                  <c:v>131.75</c:v>
                </c:pt>
                <c:pt idx="354">
                  <c:v>56.148000000000003</c:v>
                </c:pt>
                <c:pt idx="355">
                  <c:v>188.26</c:v>
                </c:pt>
                <c:pt idx="356">
                  <c:v>131.75</c:v>
                </c:pt>
                <c:pt idx="357">
                  <c:v>79.440000000000012</c:v>
                </c:pt>
                <c:pt idx="358">
                  <c:v>101.28999999999999</c:v>
                </c:pt>
                <c:pt idx="359">
                  <c:v>255.79999999999998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774144"/>
        <c:axId val="154780416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(7)'!$AI$7:$AI$10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 (7)'!$AJ$7:$AJ$10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(7)'!$AK$7:$AK$10</c:f>
              <c:numCache>
                <c:formatCode>General</c:formatCode>
                <c:ptCount val="4"/>
                <c:pt idx="0" formatCode="0.00E+00">
                  <c:v>469</c:v>
                </c:pt>
                <c:pt idx="1">
                  <c:v>469</c:v>
                </c:pt>
                <c:pt idx="2">
                  <c:v>469</c:v>
                </c:pt>
                <c:pt idx="3">
                  <c:v>469</c:v>
                </c:pt>
              </c:numCache>
            </c:numRef>
          </c:xVal>
          <c:yVal>
            <c:numRef>
              <c:f>'c880_graphs (7)'!$AI$7:$AI$10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774144"/>
        <c:axId val="154780416"/>
      </c:scatterChart>
      <c:valAx>
        <c:axId val="154774144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54780416"/>
        <c:crosses val="autoZero"/>
        <c:crossBetween val="midCat"/>
        <c:majorUnit val="100"/>
      </c:valAx>
      <c:valAx>
        <c:axId val="154780416"/>
        <c:scaling>
          <c:orientation val="minMax"/>
          <c:max val="5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54774144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7506624103413402"/>
          <c:y val="0.36901296482768831"/>
          <c:w val="0.22122490353325427"/>
          <c:h val="0.133836321131122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c880</a:t>
            </a:r>
          </a:p>
        </c:rich>
      </c:tx>
      <c:layout>
        <c:manualLayout>
          <c:xMode val="edge"/>
          <c:yMode val="edge"/>
          <c:x val="0.82191983122362877"/>
          <c:y val="0.2505219206680584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477649701003872"/>
          <c:y val="0.19917201695941852"/>
          <c:w val="0.5746693454555295"/>
          <c:h val="0.59414220354625247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 (6)'!$I$2:$I$361</c:f>
              <c:numCache>
                <c:formatCode>0.00</c:formatCode>
                <c:ptCount val="360"/>
                <c:pt idx="0">
                  <c:v>69.657999999999987</c:v>
                </c:pt>
                <c:pt idx="1">
                  <c:v>69.658000000000087</c:v>
                </c:pt>
                <c:pt idx="2">
                  <c:v>260.22000000000003</c:v>
                </c:pt>
                <c:pt idx="3">
                  <c:v>451.40000000000003</c:v>
                </c:pt>
                <c:pt idx="4">
                  <c:v>260.22000000000003</c:v>
                </c:pt>
                <c:pt idx="5">
                  <c:v>267.13</c:v>
                </c:pt>
                <c:pt idx="6">
                  <c:v>69.657999999999987</c:v>
                </c:pt>
                <c:pt idx="7">
                  <c:v>313.4799999999999</c:v>
                </c:pt>
                <c:pt idx="8">
                  <c:v>69.657999999999987</c:v>
                </c:pt>
                <c:pt idx="9">
                  <c:v>69.658000000000087</c:v>
                </c:pt>
                <c:pt idx="10">
                  <c:v>69.658000000000087</c:v>
                </c:pt>
                <c:pt idx="11">
                  <c:v>83.190000000000083</c:v>
                </c:pt>
                <c:pt idx="12">
                  <c:v>211.768</c:v>
                </c:pt>
                <c:pt idx="13">
                  <c:v>211.768</c:v>
                </c:pt>
                <c:pt idx="14">
                  <c:v>301.07</c:v>
                </c:pt>
                <c:pt idx="15">
                  <c:v>34.92</c:v>
                </c:pt>
                <c:pt idx="16">
                  <c:v>34.919999999999902</c:v>
                </c:pt>
                <c:pt idx="17">
                  <c:v>34.919999999999902</c:v>
                </c:pt>
                <c:pt idx="18">
                  <c:v>34.92</c:v>
                </c:pt>
                <c:pt idx="19">
                  <c:v>44.462000000000003</c:v>
                </c:pt>
                <c:pt idx="20">
                  <c:v>222.87</c:v>
                </c:pt>
                <c:pt idx="21">
                  <c:v>34.92</c:v>
                </c:pt>
                <c:pt idx="22">
                  <c:v>34.92</c:v>
                </c:pt>
                <c:pt idx="23">
                  <c:v>270.85000000000002</c:v>
                </c:pt>
                <c:pt idx="24">
                  <c:v>270.85000000000002</c:v>
                </c:pt>
                <c:pt idx="25">
                  <c:v>260.63199999999989</c:v>
                </c:pt>
                <c:pt idx="26">
                  <c:v>222.87</c:v>
                </c:pt>
                <c:pt idx="27">
                  <c:v>478.28200000000004</c:v>
                </c:pt>
                <c:pt idx="28">
                  <c:v>298.952</c:v>
                </c:pt>
                <c:pt idx="29">
                  <c:v>334.94200000000001</c:v>
                </c:pt>
                <c:pt idx="30">
                  <c:v>298.952</c:v>
                </c:pt>
                <c:pt idx="31">
                  <c:v>1.0339757656912808E-13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9.5419999999999696</c:v>
                </c:pt>
                <c:pt idx="36">
                  <c:v>222.87</c:v>
                </c:pt>
                <c:pt idx="37">
                  <c:v>0</c:v>
                </c:pt>
                <c:pt idx="38">
                  <c:v>0</c:v>
                </c:pt>
                <c:pt idx="39">
                  <c:v>270.85000000000002</c:v>
                </c:pt>
                <c:pt idx="40">
                  <c:v>270.85000000000002</c:v>
                </c:pt>
                <c:pt idx="41">
                  <c:v>260.63199999999989</c:v>
                </c:pt>
                <c:pt idx="42">
                  <c:v>222.87</c:v>
                </c:pt>
                <c:pt idx="43">
                  <c:v>478.28200000000004</c:v>
                </c:pt>
                <c:pt idx="44">
                  <c:v>298.952</c:v>
                </c:pt>
                <c:pt idx="45">
                  <c:v>334.94200000000001</c:v>
                </c:pt>
                <c:pt idx="46">
                  <c:v>298.952</c:v>
                </c:pt>
                <c:pt idx="47">
                  <c:v>64.60199999999999</c:v>
                </c:pt>
                <c:pt idx="48">
                  <c:v>64.60199999999999</c:v>
                </c:pt>
                <c:pt idx="49">
                  <c:v>0</c:v>
                </c:pt>
                <c:pt idx="50">
                  <c:v>0</c:v>
                </c:pt>
                <c:pt idx="51">
                  <c:v>209.51999999999998</c:v>
                </c:pt>
                <c:pt idx="52">
                  <c:v>209.51999999999998</c:v>
                </c:pt>
                <c:pt idx="53">
                  <c:v>0</c:v>
                </c:pt>
                <c:pt idx="54">
                  <c:v>0</c:v>
                </c:pt>
                <c:pt idx="55">
                  <c:v>163.68</c:v>
                </c:pt>
                <c:pt idx="56">
                  <c:v>163.68</c:v>
                </c:pt>
                <c:pt idx="57">
                  <c:v>0</c:v>
                </c:pt>
                <c:pt idx="58">
                  <c:v>0</c:v>
                </c:pt>
                <c:pt idx="59">
                  <c:v>190.8</c:v>
                </c:pt>
                <c:pt idx="60">
                  <c:v>163.68</c:v>
                </c:pt>
                <c:pt idx="61">
                  <c:v>166.98000000000002</c:v>
                </c:pt>
                <c:pt idx="62">
                  <c:v>177.05</c:v>
                </c:pt>
                <c:pt idx="63">
                  <c:v>241.18800000000005</c:v>
                </c:pt>
                <c:pt idx="64">
                  <c:v>163.68</c:v>
                </c:pt>
                <c:pt idx="65">
                  <c:v>272.06</c:v>
                </c:pt>
                <c:pt idx="66">
                  <c:v>230.42000000000002</c:v>
                </c:pt>
                <c:pt idx="67">
                  <c:v>209.51999999999998</c:v>
                </c:pt>
                <c:pt idx="68">
                  <c:v>212.82000000000002</c:v>
                </c:pt>
                <c:pt idx="69">
                  <c:v>222.89000000000001</c:v>
                </c:pt>
                <c:pt idx="70">
                  <c:v>287.02799999999996</c:v>
                </c:pt>
                <c:pt idx="71">
                  <c:v>209.51999999999998</c:v>
                </c:pt>
                <c:pt idx="72">
                  <c:v>317.90000000000003</c:v>
                </c:pt>
                <c:pt idx="73">
                  <c:v>222.87</c:v>
                </c:pt>
                <c:pt idx="74">
                  <c:v>222.87</c:v>
                </c:pt>
                <c:pt idx="75">
                  <c:v>230.42000000000002</c:v>
                </c:pt>
                <c:pt idx="76">
                  <c:v>222.87</c:v>
                </c:pt>
                <c:pt idx="77">
                  <c:v>226.17000000000002</c:v>
                </c:pt>
                <c:pt idx="78">
                  <c:v>236.23999999999998</c:v>
                </c:pt>
                <c:pt idx="79">
                  <c:v>300.37799999999999</c:v>
                </c:pt>
                <c:pt idx="80">
                  <c:v>222.87</c:v>
                </c:pt>
                <c:pt idx="81">
                  <c:v>331.25</c:v>
                </c:pt>
                <c:pt idx="82">
                  <c:v>104.75999999999999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104.75999999999999</c:v>
                </c:pt>
                <c:pt idx="87">
                  <c:v>104.75999999999999</c:v>
                </c:pt>
                <c:pt idx="88">
                  <c:v>114.30200000000001</c:v>
                </c:pt>
                <c:pt idx="89">
                  <c:v>0</c:v>
                </c:pt>
                <c:pt idx="90">
                  <c:v>0</c:v>
                </c:pt>
                <c:pt idx="91">
                  <c:v>243.72200000000001</c:v>
                </c:pt>
                <c:pt idx="92">
                  <c:v>224.86200000000002</c:v>
                </c:pt>
                <c:pt idx="93">
                  <c:v>224.86200000000002</c:v>
                </c:pt>
                <c:pt idx="94">
                  <c:v>139.68</c:v>
                </c:pt>
                <c:pt idx="95">
                  <c:v>289.75200000000001</c:v>
                </c:pt>
                <c:pt idx="96">
                  <c:v>160.58000000000001</c:v>
                </c:pt>
                <c:pt idx="97">
                  <c:v>447.40999999999997</c:v>
                </c:pt>
                <c:pt idx="98">
                  <c:v>478.28200000000004</c:v>
                </c:pt>
                <c:pt idx="99">
                  <c:v>298.952</c:v>
                </c:pt>
                <c:pt idx="100">
                  <c:v>334.94200000000001</c:v>
                </c:pt>
                <c:pt idx="101">
                  <c:v>298.952</c:v>
                </c:pt>
                <c:pt idx="102">
                  <c:v>139.68</c:v>
                </c:pt>
                <c:pt idx="103">
                  <c:v>139.68</c:v>
                </c:pt>
                <c:pt idx="104">
                  <c:v>142.98000000000005</c:v>
                </c:pt>
                <c:pt idx="105">
                  <c:v>153.05000000000001</c:v>
                </c:pt>
                <c:pt idx="106">
                  <c:v>153.05000000000001</c:v>
                </c:pt>
                <c:pt idx="107">
                  <c:v>217.18800000000005</c:v>
                </c:pt>
                <c:pt idx="108">
                  <c:v>142.98000000000005</c:v>
                </c:pt>
                <c:pt idx="109">
                  <c:v>139.68</c:v>
                </c:pt>
                <c:pt idx="110">
                  <c:v>248.06000000000003</c:v>
                </c:pt>
                <c:pt idx="111">
                  <c:v>211.04</c:v>
                </c:pt>
                <c:pt idx="112">
                  <c:v>262.512</c:v>
                </c:pt>
                <c:pt idx="113">
                  <c:v>447.59200000000004</c:v>
                </c:pt>
                <c:pt idx="114">
                  <c:v>447.59200000000004</c:v>
                </c:pt>
                <c:pt idx="115">
                  <c:v>447.59200000000004</c:v>
                </c:pt>
                <c:pt idx="116">
                  <c:v>262.512</c:v>
                </c:pt>
                <c:pt idx="117">
                  <c:v>262.512</c:v>
                </c:pt>
                <c:pt idx="118">
                  <c:v>267.37</c:v>
                </c:pt>
                <c:pt idx="119">
                  <c:v>267.37</c:v>
                </c:pt>
                <c:pt idx="120">
                  <c:v>340.36200000000002</c:v>
                </c:pt>
                <c:pt idx="121">
                  <c:v>211.04</c:v>
                </c:pt>
                <c:pt idx="122">
                  <c:v>298.952</c:v>
                </c:pt>
                <c:pt idx="123">
                  <c:v>211.04</c:v>
                </c:pt>
                <c:pt idx="124">
                  <c:v>211.04</c:v>
                </c:pt>
                <c:pt idx="125">
                  <c:v>211.04</c:v>
                </c:pt>
                <c:pt idx="126">
                  <c:v>211.04</c:v>
                </c:pt>
                <c:pt idx="127">
                  <c:v>220.58200000000002</c:v>
                </c:pt>
                <c:pt idx="128">
                  <c:v>224.39000000000001</c:v>
                </c:pt>
                <c:pt idx="129">
                  <c:v>224.39000000000001</c:v>
                </c:pt>
                <c:pt idx="130">
                  <c:v>447.40999999999997</c:v>
                </c:pt>
                <c:pt idx="131">
                  <c:v>170.60999999999999</c:v>
                </c:pt>
                <c:pt idx="132">
                  <c:v>170.60999999999999</c:v>
                </c:pt>
                <c:pt idx="133">
                  <c:v>238.63200000000001</c:v>
                </c:pt>
                <c:pt idx="134">
                  <c:v>238.63200000000001</c:v>
                </c:pt>
                <c:pt idx="135">
                  <c:v>297.262</c:v>
                </c:pt>
                <c:pt idx="136">
                  <c:v>170.60999999999999</c:v>
                </c:pt>
                <c:pt idx="137">
                  <c:v>170.60999999999999</c:v>
                </c:pt>
                <c:pt idx="138">
                  <c:v>170.60999999999999</c:v>
                </c:pt>
                <c:pt idx="139">
                  <c:v>170.60999999999999</c:v>
                </c:pt>
                <c:pt idx="140">
                  <c:v>184.142</c:v>
                </c:pt>
                <c:pt idx="141">
                  <c:v>206.23999999999998</c:v>
                </c:pt>
                <c:pt idx="142">
                  <c:v>268.14200000000005</c:v>
                </c:pt>
                <c:pt idx="143">
                  <c:v>206.23999999999998</c:v>
                </c:pt>
                <c:pt idx="144">
                  <c:v>478.28200000000004</c:v>
                </c:pt>
                <c:pt idx="145">
                  <c:v>334.94200000000001</c:v>
                </c:pt>
                <c:pt idx="146">
                  <c:v>444.58199999999994</c:v>
                </c:pt>
                <c:pt idx="147">
                  <c:v>334.94200000000001</c:v>
                </c:pt>
                <c:pt idx="148">
                  <c:v>139.68</c:v>
                </c:pt>
                <c:pt idx="149">
                  <c:v>139.68</c:v>
                </c:pt>
                <c:pt idx="150">
                  <c:v>139.68</c:v>
                </c:pt>
                <c:pt idx="151">
                  <c:v>139.68</c:v>
                </c:pt>
                <c:pt idx="152">
                  <c:v>139.68</c:v>
                </c:pt>
                <c:pt idx="153">
                  <c:v>139.68</c:v>
                </c:pt>
                <c:pt idx="154">
                  <c:v>149.22200000000001</c:v>
                </c:pt>
                <c:pt idx="155">
                  <c:v>0</c:v>
                </c:pt>
                <c:pt idx="156">
                  <c:v>0</c:v>
                </c:pt>
                <c:pt idx="157">
                  <c:v>61.748000000000204</c:v>
                </c:pt>
                <c:pt idx="158">
                  <c:v>61.748000000000111</c:v>
                </c:pt>
                <c:pt idx="159">
                  <c:v>0</c:v>
                </c:pt>
                <c:pt idx="160">
                  <c:v>0</c:v>
                </c:pt>
                <c:pt idx="161">
                  <c:v>30.099999999999994</c:v>
                </c:pt>
                <c:pt idx="162">
                  <c:v>30.100000000000101</c:v>
                </c:pt>
                <c:pt idx="163">
                  <c:v>0</c:v>
                </c:pt>
                <c:pt idx="164">
                  <c:v>0</c:v>
                </c:pt>
                <c:pt idx="165">
                  <c:v>52.340000000000096</c:v>
                </c:pt>
                <c:pt idx="166">
                  <c:v>30.100000000000101</c:v>
                </c:pt>
                <c:pt idx="167">
                  <c:v>30.100000000000101</c:v>
                </c:pt>
                <c:pt idx="168">
                  <c:v>54.760000000000204</c:v>
                </c:pt>
                <c:pt idx="169">
                  <c:v>90.860000000000099</c:v>
                </c:pt>
                <c:pt idx="170">
                  <c:v>61.748000000000111</c:v>
                </c:pt>
                <c:pt idx="171">
                  <c:v>61.748000000000204</c:v>
                </c:pt>
                <c:pt idx="172">
                  <c:v>86.4080000000002</c:v>
                </c:pt>
                <c:pt idx="173">
                  <c:v>222.87</c:v>
                </c:pt>
                <c:pt idx="174">
                  <c:v>270.85000000000002</c:v>
                </c:pt>
                <c:pt idx="175">
                  <c:v>270.85000000000002</c:v>
                </c:pt>
                <c:pt idx="176">
                  <c:v>260.63199999999989</c:v>
                </c:pt>
                <c:pt idx="177">
                  <c:v>222.87</c:v>
                </c:pt>
                <c:pt idx="178">
                  <c:v>104.75999999999999</c:v>
                </c:pt>
                <c:pt idx="179">
                  <c:v>125.66000000000001</c:v>
                </c:pt>
                <c:pt idx="180">
                  <c:v>441.04199999999992</c:v>
                </c:pt>
                <c:pt idx="181">
                  <c:v>478.28200000000004</c:v>
                </c:pt>
                <c:pt idx="182">
                  <c:v>298.952</c:v>
                </c:pt>
                <c:pt idx="183">
                  <c:v>334.94200000000001</c:v>
                </c:pt>
                <c:pt idx="184">
                  <c:v>298.952</c:v>
                </c:pt>
                <c:pt idx="185">
                  <c:v>104.75999999999999</c:v>
                </c:pt>
                <c:pt idx="186">
                  <c:v>104.75999999999999</c:v>
                </c:pt>
                <c:pt idx="187">
                  <c:v>104.75999999999999</c:v>
                </c:pt>
                <c:pt idx="188">
                  <c:v>129.42000000000004</c:v>
                </c:pt>
                <c:pt idx="189">
                  <c:v>217.02200000000005</c:v>
                </c:pt>
                <c:pt idx="190">
                  <c:v>217.02200000000005</c:v>
                </c:pt>
                <c:pt idx="191">
                  <c:v>243.72200000000001</c:v>
                </c:pt>
                <c:pt idx="192">
                  <c:v>309.67199999999991</c:v>
                </c:pt>
                <c:pt idx="193">
                  <c:v>309.67199999999991</c:v>
                </c:pt>
                <c:pt idx="194">
                  <c:v>309.67199999999991</c:v>
                </c:pt>
                <c:pt idx="195">
                  <c:v>309.67199999999991</c:v>
                </c:pt>
                <c:pt idx="196">
                  <c:v>355.61199999999991</c:v>
                </c:pt>
                <c:pt idx="197">
                  <c:v>243.72200000000001</c:v>
                </c:pt>
                <c:pt idx="198">
                  <c:v>217.02200000000005</c:v>
                </c:pt>
                <c:pt idx="199">
                  <c:v>217.02200000000005</c:v>
                </c:pt>
                <c:pt idx="200">
                  <c:v>217.02200000000005</c:v>
                </c:pt>
                <c:pt idx="201">
                  <c:v>229.39200000000005</c:v>
                </c:pt>
                <c:pt idx="202">
                  <c:v>217.02200000000005</c:v>
                </c:pt>
                <c:pt idx="203">
                  <c:v>411.34999999999997</c:v>
                </c:pt>
                <c:pt idx="204">
                  <c:v>217.02200000000005</c:v>
                </c:pt>
                <c:pt idx="205">
                  <c:v>217.02200000000005</c:v>
                </c:pt>
                <c:pt idx="206">
                  <c:v>0</c:v>
                </c:pt>
                <c:pt idx="207">
                  <c:v>270.85000000000002</c:v>
                </c:pt>
                <c:pt idx="208">
                  <c:v>270.85000000000002</c:v>
                </c:pt>
                <c:pt idx="209">
                  <c:v>20.9</c:v>
                </c:pt>
                <c:pt idx="210">
                  <c:v>478.28200000000004</c:v>
                </c:pt>
                <c:pt idx="211">
                  <c:v>298.952</c:v>
                </c:pt>
                <c:pt idx="212">
                  <c:v>444.58199999999994</c:v>
                </c:pt>
                <c:pt idx="213">
                  <c:v>444.58199999999994</c:v>
                </c:pt>
                <c:pt idx="214">
                  <c:v>298.952</c:v>
                </c:pt>
                <c:pt idx="215">
                  <c:v>430.72199999999987</c:v>
                </c:pt>
                <c:pt idx="216">
                  <c:v>1.0339757656912808E-13</c:v>
                </c:pt>
                <c:pt idx="217">
                  <c:v>1.0339757656912808E-13</c:v>
                </c:pt>
                <c:pt idx="218">
                  <c:v>0</c:v>
                </c:pt>
                <c:pt idx="219">
                  <c:v>1.0339757656912808E-13</c:v>
                </c:pt>
                <c:pt idx="220">
                  <c:v>9.7400000000001086</c:v>
                </c:pt>
                <c:pt idx="221">
                  <c:v>18.438000000000095</c:v>
                </c:pt>
                <c:pt idx="222">
                  <c:v>10.480000000000199</c:v>
                </c:pt>
                <c:pt idx="223">
                  <c:v>10.480000000000199</c:v>
                </c:pt>
                <c:pt idx="224">
                  <c:v>10.480000000000199</c:v>
                </c:pt>
                <c:pt idx="225">
                  <c:v>10.480000000000199</c:v>
                </c:pt>
                <c:pt idx="226">
                  <c:v>1.0339757656912808E-13</c:v>
                </c:pt>
                <c:pt idx="227">
                  <c:v>1.0339757656912808E-13</c:v>
                </c:pt>
                <c:pt idx="228">
                  <c:v>1.0339757656912808E-13</c:v>
                </c:pt>
                <c:pt idx="229">
                  <c:v>2.0679515313825722E-13</c:v>
                </c:pt>
                <c:pt idx="230">
                  <c:v>22.668000000000202</c:v>
                </c:pt>
                <c:pt idx="231">
                  <c:v>21.998000000000097</c:v>
                </c:pt>
                <c:pt idx="232">
                  <c:v>21.998000000000097</c:v>
                </c:pt>
                <c:pt idx="233">
                  <c:v>21.998000000000097</c:v>
                </c:pt>
                <c:pt idx="234">
                  <c:v>40.346000000000004</c:v>
                </c:pt>
                <c:pt idx="235">
                  <c:v>40.346000000000096</c:v>
                </c:pt>
                <c:pt idx="236">
                  <c:v>21.998000000000097</c:v>
                </c:pt>
                <c:pt idx="237">
                  <c:v>24.6600000000001</c:v>
                </c:pt>
                <c:pt idx="238">
                  <c:v>24.660000000000199</c:v>
                </c:pt>
                <c:pt idx="239">
                  <c:v>24.6600000000001</c:v>
                </c:pt>
                <c:pt idx="240">
                  <c:v>18.438000000000194</c:v>
                </c:pt>
                <c:pt idx="241">
                  <c:v>342.77799999999996</c:v>
                </c:pt>
                <c:pt idx="242">
                  <c:v>348.33</c:v>
                </c:pt>
                <c:pt idx="243">
                  <c:v>342.77799999999996</c:v>
                </c:pt>
                <c:pt idx="244">
                  <c:v>342.77799999999996</c:v>
                </c:pt>
                <c:pt idx="245">
                  <c:v>373.94800000000004</c:v>
                </c:pt>
                <c:pt idx="246">
                  <c:v>373.94800000000004</c:v>
                </c:pt>
                <c:pt idx="247">
                  <c:v>373.94800000000004</c:v>
                </c:pt>
                <c:pt idx="248">
                  <c:v>387.4799999999999</c:v>
                </c:pt>
                <c:pt idx="249">
                  <c:v>373.94800000000004</c:v>
                </c:pt>
                <c:pt idx="250">
                  <c:v>376.7759999999999</c:v>
                </c:pt>
                <c:pt idx="251">
                  <c:v>376.7759999999999</c:v>
                </c:pt>
                <c:pt idx="252">
                  <c:v>373.94800000000004</c:v>
                </c:pt>
                <c:pt idx="253">
                  <c:v>145.63</c:v>
                </c:pt>
                <c:pt idx="254">
                  <c:v>380.61799999999999</c:v>
                </c:pt>
                <c:pt idx="255">
                  <c:v>380.61799999999999</c:v>
                </c:pt>
                <c:pt idx="256">
                  <c:v>351.61</c:v>
                </c:pt>
                <c:pt idx="257">
                  <c:v>384.15799999999996</c:v>
                </c:pt>
                <c:pt idx="258">
                  <c:v>175.73</c:v>
                </c:pt>
                <c:pt idx="259">
                  <c:v>342.77799999999996</c:v>
                </c:pt>
                <c:pt idx="260">
                  <c:v>348.33</c:v>
                </c:pt>
                <c:pt idx="261">
                  <c:v>342.77799999999996</c:v>
                </c:pt>
                <c:pt idx="262">
                  <c:v>342.77799999999996</c:v>
                </c:pt>
                <c:pt idx="263">
                  <c:v>342.77799999999996</c:v>
                </c:pt>
                <c:pt idx="264">
                  <c:v>342.77799999999996</c:v>
                </c:pt>
                <c:pt idx="265">
                  <c:v>342.77799999999996</c:v>
                </c:pt>
                <c:pt idx="266">
                  <c:v>342.77799999999996</c:v>
                </c:pt>
                <c:pt idx="267">
                  <c:v>342.77799999999996</c:v>
                </c:pt>
                <c:pt idx="268">
                  <c:v>349.14600000000002</c:v>
                </c:pt>
                <c:pt idx="269">
                  <c:v>349.14600000000002</c:v>
                </c:pt>
                <c:pt idx="270">
                  <c:v>342.77799999999996</c:v>
                </c:pt>
                <c:pt idx="271">
                  <c:v>281.77</c:v>
                </c:pt>
                <c:pt idx="272">
                  <c:v>342.77799999999996</c:v>
                </c:pt>
                <c:pt idx="273">
                  <c:v>246.84999999999997</c:v>
                </c:pt>
                <c:pt idx="274">
                  <c:v>346.31799999999993</c:v>
                </c:pt>
                <c:pt idx="275">
                  <c:v>346.31799999999993</c:v>
                </c:pt>
                <c:pt idx="276">
                  <c:v>378.38800000000003</c:v>
                </c:pt>
                <c:pt idx="277">
                  <c:v>381.92799999999994</c:v>
                </c:pt>
                <c:pt idx="278">
                  <c:v>378.38800000000003</c:v>
                </c:pt>
                <c:pt idx="279">
                  <c:v>364.96</c:v>
                </c:pt>
                <c:pt idx="280">
                  <c:v>297.46599999999995</c:v>
                </c:pt>
                <c:pt idx="281">
                  <c:v>297.46599999999995</c:v>
                </c:pt>
                <c:pt idx="282">
                  <c:v>297.46599999999995</c:v>
                </c:pt>
                <c:pt idx="283">
                  <c:v>310.99799999999993</c:v>
                </c:pt>
                <c:pt idx="284">
                  <c:v>368.39599999999996</c:v>
                </c:pt>
                <c:pt idx="285">
                  <c:v>368.39599999999996</c:v>
                </c:pt>
                <c:pt idx="286">
                  <c:v>368.39599999999996</c:v>
                </c:pt>
                <c:pt idx="287">
                  <c:v>373.94800000000004</c:v>
                </c:pt>
                <c:pt idx="288">
                  <c:v>368.39599999999996</c:v>
                </c:pt>
                <c:pt idx="289">
                  <c:v>368.39599999999996</c:v>
                </c:pt>
                <c:pt idx="290">
                  <c:v>368.39599999999996</c:v>
                </c:pt>
                <c:pt idx="291">
                  <c:v>381.92799999999994</c:v>
                </c:pt>
                <c:pt idx="292">
                  <c:v>368.39599999999996</c:v>
                </c:pt>
                <c:pt idx="293">
                  <c:v>371.71799999999996</c:v>
                </c:pt>
                <c:pt idx="294">
                  <c:v>374.54599999999999</c:v>
                </c:pt>
                <c:pt idx="295">
                  <c:v>374.54599999999999</c:v>
                </c:pt>
                <c:pt idx="296">
                  <c:v>371.71799999999996</c:v>
                </c:pt>
                <c:pt idx="297">
                  <c:v>371.71799999999996</c:v>
                </c:pt>
                <c:pt idx="298">
                  <c:v>297.46599999999995</c:v>
                </c:pt>
                <c:pt idx="299">
                  <c:v>297.46599999999995</c:v>
                </c:pt>
                <c:pt idx="300">
                  <c:v>297.46599999999995</c:v>
                </c:pt>
                <c:pt idx="301">
                  <c:v>310.99799999999993</c:v>
                </c:pt>
                <c:pt idx="302">
                  <c:v>373.94800000000004</c:v>
                </c:pt>
                <c:pt idx="303">
                  <c:v>376.7759999999999</c:v>
                </c:pt>
                <c:pt idx="304">
                  <c:v>376.7759999999999</c:v>
                </c:pt>
                <c:pt idx="305">
                  <c:v>373.94800000000004</c:v>
                </c:pt>
                <c:pt idx="306">
                  <c:v>373.94800000000004</c:v>
                </c:pt>
                <c:pt idx="307">
                  <c:v>297.46599999999995</c:v>
                </c:pt>
                <c:pt idx="308">
                  <c:v>297.46599999999995</c:v>
                </c:pt>
                <c:pt idx="309">
                  <c:v>307.00799999999992</c:v>
                </c:pt>
                <c:pt idx="310">
                  <c:v>370.03599999999994</c:v>
                </c:pt>
                <c:pt idx="311">
                  <c:v>297.46599999999995</c:v>
                </c:pt>
                <c:pt idx="312">
                  <c:v>297.46599999999995</c:v>
                </c:pt>
                <c:pt idx="313">
                  <c:v>297.46599999999995</c:v>
                </c:pt>
                <c:pt idx="314">
                  <c:v>297.46599999999995</c:v>
                </c:pt>
                <c:pt idx="315">
                  <c:v>330.39400000000001</c:v>
                </c:pt>
                <c:pt idx="316">
                  <c:v>297.46599999999995</c:v>
                </c:pt>
                <c:pt idx="317">
                  <c:v>305.30600000000004</c:v>
                </c:pt>
                <c:pt idx="318">
                  <c:v>300.29399999999987</c:v>
                </c:pt>
                <c:pt idx="319">
                  <c:v>300.29399999999987</c:v>
                </c:pt>
                <c:pt idx="320">
                  <c:v>297.46599999999995</c:v>
                </c:pt>
                <c:pt idx="321">
                  <c:v>297.46599999999995</c:v>
                </c:pt>
                <c:pt idx="322">
                  <c:v>470.18200000000002</c:v>
                </c:pt>
                <c:pt idx="323">
                  <c:v>483.61000000000007</c:v>
                </c:pt>
                <c:pt idx="324">
                  <c:v>413.25800000000004</c:v>
                </c:pt>
                <c:pt idx="325">
                  <c:v>413.25800000000004</c:v>
                </c:pt>
                <c:pt idx="326">
                  <c:v>413.25800000000004</c:v>
                </c:pt>
                <c:pt idx="327">
                  <c:v>433.86200000000002</c:v>
                </c:pt>
                <c:pt idx="328">
                  <c:v>309.67199999999991</c:v>
                </c:pt>
                <c:pt idx="329">
                  <c:v>309.67199999999991</c:v>
                </c:pt>
                <c:pt idx="330">
                  <c:v>309.67199999999991</c:v>
                </c:pt>
                <c:pt idx="331">
                  <c:v>313.4799999999999</c:v>
                </c:pt>
                <c:pt idx="332">
                  <c:v>483.61000000000007</c:v>
                </c:pt>
                <c:pt idx="333">
                  <c:v>443.02</c:v>
                </c:pt>
                <c:pt idx="334">
                  <c:v>470.18200000000002</c:v>
                </c:pt>
                <c:pt idx="335">
                  <c:v>483.61000000000007</c:v>
                </c:pt>
                <c:pt idx="336">
                  <c:v>470.18200000000002</c:v>
                </c:pt>
                <c:pt idx="337">
                  <c:v>491.63200000000001</c:v>
                </c:pt>
                <c:pt idx="338">
                  <c:v>491.63200000000001</c:v>
                </c:pt>
                <c:pt idx="339">
                  <c:v>491.63200000000001</c:v>
                </c:pt>
                <c:pt idx="340">
                  <c:v>443.02</c:v>
                </c:pt>
                <c:pt idx="341">
                  <c:v>443.02</c:v>
                </c:pt>
                <c:pt idx="342">
                  <c:v>443.02</c:v>
                </c:pt>
                <c:pt idx="343">
                  <c:v>443.02</c:v>
                </c:pt>
                <c:pt idx="344">
                  <c:v>443.02</c:v>
                </c:pt>
                <c:pt idx="345">
                  <c:v>479.80199999999991</c:v>
                </c:pt>
                <c:pt idx="346">
                  <c:v>479.80199999999991</c:v>
                </c:pt>
                <c:pt idx="347">
                  <c:v>479.80199999999991</c:v>
                </c:pt>
                <c:pt idx="348">
                  <c:v>487.59999999999991</c:v>
                </c:pt>
                <c:pt idx="349">
                  <c:v>487.59999999999991</c:v>
                </c:pt>
                <c:pt idx="350">
                  <c:v>463.7</c:v>
                </c:pt>
                <c:pt idx="351">
                  <c:v>463.7</c:v>
                </c:pt>
                <c:pt idx="352">
                  <c:v>479.80199999999991</c:v>
                </c:pt>
                <c:pt idx="353">
                  <c:v>479.80199999999991</c:v>
                </c:pt>
                <c:pt idx="354">
                  <c:v>483.61000000000007</c:v>
                </c:pt>
                <c:pt idx="355">
                  <c:v>479.80199999999991</c:v>
                </c:pt>
                <c:pt idx="356">
                  <c:v>479.80199999999991</c:v>
                </c:pt>
                <c:pt idx="357">
                  <c:v>10.480000000000199</c:v>
                </c:pt>
                <c:pt idx="358">
                  <c:v>9.7400000000001086</c:v>
                </c:pt>
                <c:pt idx="359">
                  <c:v>9.7400000000001086</c:v>
                </c:pt>
              </c:numCache>
            </c:numRef>
          </c:xVal>
          <c:yVal>
            <c:numRef>
              <c:f>'c880_graphs (6)'!$G$2:$G$361</c:f>
              <c:numCache>
                <c:formatCode>0.00</c:formatCode>
                <c:ptCount val="360"/>
                <c:pt idx="0">
                  <c:v>16251.140000000001</c:v>
                </c:pt>
                <c:pt idx="1">
                  <c:v>42802.659999999996</c:v>
                </c:pt>
                <c:pt idx="2">
                  <c:v>51576.65</c:v>
                </c:pt>
                <c:pt idx="3">
                  <c:v>32901.14</c:v>
                </c:pt>
                <c:pt idx="4">
                  <c:v>51576.65</c:v>
                </c:pt>
                <c:pt idx="5">
                  <c:v>32910.458000000006</c:v>
                </c:pt>
                <c:pt idx="6">
                  <c:v>51576.65</c:v>
                </c:pt>
                <c:pt idx="7">
                  <c:v>32910.458000000006</c:v>
                </c:pt>
                <c:pt idx="8">
                  <c:v>51576.65</c:v>
                </c:pt>
                <c:pt idx="9">
                  <c:v>16260.458000000001</c:v>
                </c:pt>
                <c:pt idx="10">
                  <c:v>42802.659999999996</c:v>
                </c:pt>
                <c:pt idx="11">
                  <c:v>32898.43</c:v>
                </c:pt>
                <c:pt idx="12">
                  <c:v>60366.65</c:v>
                </c:pt>
                <c:pt idx="13">
                  <c:v>23492.66</c:v>
                </c:pt>
                <c:pt idx="14">
                  <c:v>32902.659999999996</c:v>
                </c:pt>
                <c:pt idx="15">
                  <c:v>51572.659999999996</c:v>
                </c:pt>
                <c:pt idx="16">
                  <c:v>42798.43</c:v>
                </c:pt>
                <c:pt idx="17">
                  <c:v>32906.65</c:v>
                </c:pt>
                <c:pt idx="18">
                  <c:v>51573.25</c:v>
                </c:pt>
                <c:pt idx="19">
                  <c:v>32907.629999999997</c:v>
                </c:pt>
                <c:pt idx="20">
                  <c:v>16248.43</c:v>
                </c:pt>
                <c:pt idx="21">
                  <c:v>32906.65</c:v>
                </c:pt>
                <c:pt idx="22">
                  <c:v>16257.630000000001</c:v>
                </c:pt>
                <c:pt idx="23">
                  <c:v>32897.03</c:v>
                </c:pt>
                <c:pt idx="24">
                  <c:v>16248.43</c:v>
                </c:pt>
                <c:pt idx="25">
                  <c:v>42806.65</c:v>
                </c:pt>
                <c:pt idx="26">
                  <c:v>57018.43</c:v>
                </c:pt>
                <c:pt idx="27">
                  <c:v>32891.4</c:v>
                </c:pt>
                <c:pt idx="28">
                  <c:v>42802.659999999996</c:v>
                </c:pt>
                <c:pt idx="29">
                  <c:v>42802.659999999996</c:v>
                </c:pt>
                <c:pt idx="30">
                  <c:v>42810.458000000006</c:v>
                </c:pt>
                <c:pt idx="31">
                  <c:v>51576.65</c:v>
                </c:pt>
                <c:pt idx="32">
                  <c:v>42806.65</c:v>
                </c:pt>
                <c:pt idx="33">
                  <c:v>32898.43</c:v>
                </c:pt>
                <c:pt idx="34">
                  <c:v>51566.1</c:v>
                </c:pt>
                <c:pt idx="35">
                  <c:v>32902.659999999996</c:v>
                </c:pt>
                <c:pt idx="36">
                  <c:v>16252.66</c:v>
                </c:pt>
                <c:pt idx="37">
                  <c:v>32910.458000000006</c:v>
                </c:pt>
                <c:pt idx="38">
                  <c:v>16256.65</c:v>
                </c:pt>
                <c:pt idx="39">
                  <c:v>32906.65</c:v>
                </c:pt>
                <c:pt idx="40">
                  <c:v>16253.25</c:v>
                </c:pt>
                <c:pt idx="41">
                  <c:v>42807.63</c:v>
                </c:pt>
                <c:pt idx="42">
                  <c:v>57018.43</c:v>
                </c:pt>
                <c:pt idx="43">
                  <c:v>32896.1</c:v>
                </c:pt>
                <c:pt idx="44">
                  <c:v>42802.659999999996</c:v>
                </c:pt>
                <c:pt idx="45">
                  <c:v>42802.659999999996</c:v>
                </c:pt>
                <c:pt idx="46">
                  <c:v>42810.458000000006</c:v>
                </c:pt>
                <c:pt idx="47">
                  <c:v>32906.65</c:v>
                </c:pt>
                <c:pt idx="48">
                  <c:v>32906.65</c:v>
                </c:pt>
                <c:pt idx="49">
                  <c:v>57018.43</c:v>
                </c:pt>
                <c:pt idx="50">
                  <c:v>32906.65</c:v>
                </c:pt>
                <c:pt idx="51">
                  <c:v>44173.25</c:v>
                </c:pt>
                <c:pt idx="52">
                  <c:v>23488.43</c:v>
                </c:pt>
                <c:pt idx="53">
                  <c:v>57027.63</c:v>
                </c:pt>
                <c:pt idx="54">
                  <c:v>32896.1</c:v>
                </c:pt>
                <c:pt idx="55">
                  <c:v>23492.66</c:v>
                </c:pt>
                <c:pt idx="56">
                  <c:v>60362.659999999996</c:v>
                </c:pt>
                <c:pt idx="57">
                  <c:v>57006.13</c:v>
                </c:pt>
                <c:pt idx="58">
                  <c:v>32910.458000000006</c:v>
                </c:pt>
                <c:pt idx="59">
                  <c:v>57004.05</c:v>
                </c:pt>
                <c:pt idx="60">
                  <c:v>82376.649999999994</c:v>
                </c:pt>
                <c:pt idx="61">
                  <c:v>42806.65</c:v>
                </c:pt>
                <c:pt idx="62">
                  <c:v>42798.43</c:v>
                </c:pt>
                <c:pt idx="63">
                  <c:v>16256.65</c:v>
                </c:pt>
                <c:pt idx="64">
                  <c:v>32910.458000000006</c:v>
                </c:pt>
                <c:pt idx="65">
                  <c:v>32897.03</c:v>
                </c:pt>
                <c:pt idx="66">
                  <c:v>57018.43</c:v>
                </c:pt>
                <c:pt idx="67">
                  <c:v>66476.649999999994</c:v>
                </c:pt>
                <c:pt idx="68">
                  <c:v>42798.43</c:v>
                </c:pt>
                <c:pt idx="69">
                  <c:v>42807.63</c:v>
                </c:pt>
                <c:pt idx="70">
                  <c:v>16248.43</c:v>
                </c:pt>
                <c:pt idx="71">
                  <c:v>32906.65</c:v>
                </c:pt>
                <c:pt idx="72">
                  <c:v>32894.950000000004</c:v>
                </c:pt>
                <c:pt idx="73">
                  <c:v>44166.1</c:v>
                </c:pt>
                <c:pt idx="74">
                  <c:v>23496.649999999998</c:v>
                </c:pt>
                <c:pt idx="75">
                  <c:v>57026.65</c:v>
                </c:pt>
                <c:pt idx="76">
                  <c:v>66473.25</c:v>
                </c:pt>
                <c:pt idx="77">
                  <c:v>42791.4</c:v>
                </c:pt>
                <c:pt idx="78">
                  <c:v>42806.65</c:v>
                </c:pt>
                <c:pt idx="79">
                  <c:v>16256.65</c:v>
                </c:pt>
                <c:pt idx="80">
                  <c:v>32903.25</c:v>
                </c:pt>
                <c:pt idx="81">
                  <c:v>32898.43</c:v>
                </c:pt>
                <c:pt idx="82">
                  <c:v>51574.09</c:v>
                </c:pt>
                <c:pt idx="83">
                  <c:v>42807.63</c:v>
                </c:pt>
                <c:pt idx="84">
                  <c:v>32896.1</c:v>
                </c:pt>
                <c:pt idx="85">
                  <c:v>51576.65</c:v>
                </c:pt>
                <c:pt idx="86">
                  <c:v>32906.65</c:v>
                </c:pt>
                <c:pt idx="87">
                  <c:v>16224.62</c:v>
                </c:pt>
                <c:pt idx="88">
                  <c:v>32902.659999999996</c:v>
                </c:pt>
                <c:pt idx="89">
                  <c:v>57026.65</c:v>
                </c:pt>
                <c:pt idx="90">
                  <c:v>32903.25</c:v>
                </c:pt>
                <c:pt idx="91">
                  <c:v>32898.43</c:v>
                </c:pt>
                <c:pt idx="92">
                  <c:v>23483.77</c:v>
                </c:pt>
                <c:pt idx="93">
                  <c:v>44177.63</c:v>
                </c:pt>
                <c:pt idx="94">
                  <c:v>44166.1</c:v>
                </c:pt>
                <c:pt idx="95">
                  <c:v>42806.65</c:v>
                </c:pt>
                <c:pt idx="96">
                  <c:v>57000.03</c:v>
                </c:pt>
                <c:pt idx="97">
                  <c:v>16251.140000000001</c:v>
                </c:pt>
                <c:pt idx="98">
                  <c:v>32910.458000000006</c:v>
                </c:pt>
                <c:pt idx="99">
                  <c:v>42806.65</c:v>
                </c:pt>
                <c:pt idx="100">
                  <c:v>42806.65</c:v>
                </c:pt>
                <c:pt idx="101">
                  <c:v>42807.63</c:v>
                </c:pt>
                <c:pt idx="102">
                  <c:v>23496.649999999998</c:v>
                </c:pt>
                <c:pt idx="103">
                  <c:v>66471.14</c:v>
                </c:pt>
                <c:pt idx="104">
                  <c:v>42802.659999999996</c:v>
                </c:pt>
                <c:pt idx="105">
                  <c:v>42806.65</c:v>
                </c:pt>
                <c:pt idx="106">
                  <c:v>97981.14</c:v>
                </c:pt>
                <c:pt idx="107">
                  <c:v>16260.458000000001</c:v>
                </c:pt>
                <c:pt idx="108">
                  <c:v>94634.95</c:v>
                </c:pt>
                <c:pt idx="109">
                  <c:v>32910.458000000006</c:v>
                </c:pt>
                <c:pt idx="110">
                  <c:v>32896.1</c:v>
                </c:pt>
                <c:pt idx="111">
                  <c:v>51580.458000000006</c:v>
                </c:pt>
                <c:pt idx="112">
                  <c:v>42806.65</c:v>
                </c:pt>
                <c:pt idx="113">
                  <c:v>32902.659999999996</c:v>
                </c:pt>
                <c:pt idx="114">
                  <c:v>32906.65</c:v>
                </c:pt>
                <c:pt idx="115">
                  <c:v>32894.950000000004</c:v>
                </c:pt>
                <c:pt idx="116">
                  <c:v>32901.14</c:v>
                </c:pt>
                <c:pt idx="117">
                  <c:v>51568.43</c:v>
                </c:pt>
                <c:pt idx="118">
                  <c:v>32907.629999999997</c:v>
                </c:pt>
                <c:pt idx="119">
                  <c:v>16254.09</c:v>
                </c:pt>
                <c:pt idx="120">
                  <c:v>32907.629999999997</c:v>
                </c:pt>
                <c:pt idx="121">
                  <c:v>42804.09</c:v>
                </c:pt>
                <c:pt idx="122">
                  <c:v>42804.09</c:v>
                </c:pt>
                <c:pt idx="123">
                  <c:v>42804.09</c:v>
                </c:pt>
                <c:pt idx="124">
                  <c:v>32891.4</c:v>
                </c:pt>
                <c:pt idx="125">
                  <c:v>32902.659999999996</c:v>
                </c:pt>
                <c:pt idx="126">
                  <c:v>16256.65</c:v>
                </c:pt>
                <c:pt idx="127">
                  <c:v>32910.458000000006</c:v>
                </c:pt>
                <c:pt idx="128">
                  <c:v>16257.630000000001</c:v>
                </c:pt>
                <c:pt idx="129">
                  <c:v>44174.09</c:v>
                </c:pt>
                <c:pt idx="130">
                  <c:v>16246.1</c:v>
                </c:pt>
                <c:pt idx="131">
                  <c:v>51580.458000000006</c:v>
                </c:pt>
                <c:pt idx="132">
                  <c:v>42802.659999999996</c:v>
                </c:pt>
                <c:pt idx="133">
                  <c:v>32901.14</c:v>
                </c:pt>
                <c:pt idx="134">
                  <c:v>32906.65</c:v>
                </c:pt>
                <c:pt idx="135">
                  <c:v>32901.14</c:v>
                </c:pt>
                <c:pt idx="136">
                  <c:v>32906.65</c:v>
                </c:pt>
                <c:pt idx="137">
                  <c:v>51571.14</c:v>
                </c:pt>
                <c:pt idx="138">
                  <c:v>16256.65</c:v>
                </c:pt>
                <c:pt idx="139">
                  <c:v>42801.14</c:v>
                </c:pt>
                <c:pt idx="140">
                  <c:v>32910.458000000006</c:v>
                </c:pt>
                <c:pt idx="141">
                  <c:v>76972.66</c:v>
                </c:pt>
                <c:pt idx="142">
                  <c:v>32906.65</c:v>
                </c:pt>
                <c:pt idx="143">
                  <c:v>23487.03</c:v>
                </c:pt>
                <c:pt idx="144">
                  <c:v>32907.629999999997</c:v>
                </c:pt>
                <c:pt idx="145">
                  <c:v>42806.65</c:v>
                </c:pt>
                <c:pt idx="146">
                  <c:v>42801.14</c:v>
                </c:pt>
                <c:pt idx="147">
                  <c:v>42802.659999999996</c:v>
                </c:pt>
                <c:pt idx="148">
                  <c:v>51576.65</c:v>
                </c:pt>
                <c:pt idx="149">
                  <c:v>42801.14</c:v>
                </c:pt>
                <c:pt idx="150">
                  <c:v>32906.65</c:v>
                </c:pt>
                <c:pt idx="151">
                  <c:v>51580.458000000006</c:v>
                </c:pt>
                <c:pt idx="152">
                  <c:v>32906.65</c:v>
                </c:pt>
                <c:pt idx="153">
                  <c:v>16260.458000000001</c:v>
                </c:pt>
                <c:pt idx="154">
                  <c:v>32906.65</c:v>
                </c:pt>
                <c:pt idx="155">
                  <c:v>57030.458000000006</c:v>
                </c:pt>
                <c:pt idx="156">
                  <c:v>32902.659999999996</c:v>
                </c:pt>
                <c:pt idx="157">
                  <c:v>16248.43</c:v>
                </c:pt>
                <c:pt idx="158">
                  <c:v>60366.65</c:v>
                </c:pt>
                <c:pt idx="159">
                  <c:v>57022.659999999996</c:v>
                </c:pt>
                <c:pt idx="160">
                  <c:v>32902.659999999996</c:v>
                </c:pt>
                <c:pt idx="161">
                  <c:v>57022.659999999996</c:v>
                </c:pt>
                <c:pt idx="162">
                  <c:v>23496.649999999998</c:v>
                </c:pt>
                <c:pt idx="163">
                  <c:v>57026.65</c:v>
                </c:pt>
                <c:pt idx="164">
                  <c:v>32901.14</c:v>
                </c:pt>
                <c:pt idx="165">
                  <c:v>67602.66</c:v>
                </c:pt>
                <c:pt idx="166">
                  <c:v>66476.649999999994</c:v>
                </c:pt>
                <c:pt idx="167">
                  <c:v>32901.14</c:v>
                </c:pt>
                <c:pt idx="168">
                  <c:v>32906.65</c:v>
                </c:pt>
                <c:pt idx="169">
                  <c:v>44180.458000000006</c:v>
                </c:pt>
                <c:pt idx="170">
                  <c:v>82376.649999999994</c:v>
                </c:pt>
                <c:pt idx="171">
                  <c:v>32906.65</c:v>
                </c:pt>
                <c:pt idx="172">
                  <c:v>32907.629999999997</c:v>
                </c:pt>
                <c:pt idx="173">
                  <c:v>16253.25</c:v>
                </c:pt>
                <c:pt idx="174">
                  <c:v>32902.659999999996</c:v>
                </c:pt>
                <c:pt idx="175">
                  <c:v>16260.458000000001</c:v>
                </c:pt>
                <c:pt idx="176">
                  <c:v>42806.65</c:v>
                </c:pt>
                <c:pt idx="177">
                  <c:v>57022.659999999996</c:v>
                </c:pt>
                <c:pt idx="178">
                  <c:v>44172.659999999996</c:v>
                </c:pt>
                <c:pt idx="179">
                  <c:v>57022.659999999996</c:v>
                </c:pt>
                <c:pt idx="180">
                  <c:v>31291.14</c:v>
                </c:pt>
                <c:pt idx="181">
                  <c:v>32902.659999999996</c:v>
                </c:pt>
                <c:pt idx="182">
                  <c:v>42806.65</c:v>
                </c:pt>
                <c:pt idx="183">
                  <c:v>42806.65</c:v>
                </c:pt>
                <c:pt idx="184">
                  <c:v>42806.65</c:v>
                </c:pt>
                <c:pt idx="185">
                  <c:v>23496.649999999998</c:v>
                </c:pt>
                <c:pt idx="186">
                  <c:v>66471.14</c:v>
                </c:pt>
                <c:pt idx="187">
                  <c:v>32906.65</c:v>
                </c:pt>
                <c:pt idx="188">
                  <c:v>32910.458000000006</c:v>
                </c:pt>
                <c:pt idx="189">
                  <c:v>51576.65</c:v>
                </c:pt>
                <c:pt idx="190">
                  <c:v>42802.659999999996</c:v>
                </c:pt>
                <c:pt idx="191">
                  <c:v>32902.659999999996</c:v>
                </c:pt>
                <c:pt idx="192">
                  <c:v>32902.659999999996</c:v>
                </c:pt>
                <c:pt idx="193">
                  <c:v>31296.649999999998</c:v>
                </c:pt>
                <c:pt idx="194">
                  <c:v>130086.65000000001</c:v>
                </c:pt>
                <c:pt idx="195">
                  <c:v>42810.458000000006</c:v>
                </c:pt>
                <c:pt idx="196">
                  <c:v>32906.65</c:v>
                </c:pt>
                <c:pt idx="197">
                  <c:v>32910.458000000006</c:v>
                </c:pt>
                <c:pt idx="198">
                  <c:v>32903.25</c:v>
                </c:pt>
                <c:pt idx="199">
                  <c:v>32910.458000000006</c:v>
                </c:pt>
                <c:pt idx="200">
                  <c:v>32901.14</c:v>
                </c:pt>
                <c:pt idx="201">
                  <c:v>32902.659999999996</c:v>
                </c:pt>
                <c:pt idx="202">
                  <c:v>32906.65</c:v>
                </c:pt>
                <c:pt idx="203">
                  <c:v>16256.65</c:v>
                </c:pt>
                <c:pt idx="204">
                  <c:v>23496.649999999998</c:v>
                </c:pt>
                <c:pt idx="205">
                  <c:v>44176.65</c:v>
                </c:pt>
                <c:pt idx="206">
                  <c:v>44171.14</c:v>
                </c:pt>
                <c:pt idx="207">
                  <c:v>32910.458000000006</c:v>
                </c:pt>
                <c:pt idx="208">
                  <c:v>16252.66</c:v>
                </c:pt>
                <c:pt idx="209">
                  <c:v>57026.65</c:v>
                </c:pt>
                <c:pt idx="210">
                  <c:v>32890.49</c:v>
                </c:pt>
                <c:pt idx="211">
                  <c:v>42806.65</c:v>
                </c:pt>
                <c:pt idx="212">
                  <c:v>42807.63</c:v>
                </c:pt>
                <c:pt idx="213">
                  <c:v>23496.649999999998</c:v>
                </c:pt>
                <c:pt idx="214">
                  <c:v>42802.659999999996</c:v>
                </c:pt>
                <c:pt idx="215">
                  <c:v>57092.659999999996</c:v>
                </c:pt>
                <c:pt idx="216">
                  <c:v>23492.66</c:v>
                </c:pt>
                <c:pt idx="217">
                  <c:v>66471.14</c:v>
                </c:pt>
                <c:pt idx="218">
                  <c:v>32902.659999999996</c:v>
                </c:pt>
                <c:pt idx="219">
                  <c:v>117486.65000000001</c:v>
                </c:pt>
                <c:pt idx="220">
                  <c:v>51571.14</c:v>
                </c:pt>
                <c:pt idx="221">
                  <c:v>16256.65</c:v>
                </c:pt>
                <c:pt idx="222">
                  <c:v>32910.458000000006</c:v>
                </c:pt>
                <c:pt idx="223">
                  <c:v>32906.65</c:v>
                </c:pt>
                <c:pt idx="224">
                  <c:v>23500.457999999999</c:v>
                </c:pt>
                <c:pt idx="225">
                  <c:v>32906.65</c:v>
                </c:pt>
                <c:pt idx="226">
                  <c:v>51580.458000000006</c:v>
                </c:pt>
                <c:pt idx="227">
                  <c:v>42802.659999999996</c:v>
                </c:pt>
                <c:pt idx="228">
                  <c:v>32898.43</c:v>
                </c:pt>
                <c:pt idx="229">
                  <c:v>51576.65</c:v>
                </c:pt>
                <c:pt idx="230">
                  <c:v>16252.66</c:v>
                </c:pt>
                <c:pt idx="231">
                  <c:v>67602.66</c:v>
                </c:pt>
                <c:pt idx="232">
                  <c:v>16252.66</c:v>
                </c:pt>
                <c:pt idx="233">
                  <c:v>66471.14</c:v>
                </c:pt>
                <c:pt idx="234">
                  <c:v>16252.66</c:v>
                </c:pt>
                <c:pt idx="235">
                  <c:v>32906.65</c:v>
                </c:pt>
                <c:pt idx="236">
                  <c:v>42806.65</c:v>
                </c:pt>
                <c:pt idx="237">
                  <c:v>32904.090000000004</c:v>
                </c:pt>
                <c:pt idx="238">
                  <c:v>67606.649999999994</c:v>
                </c:pt>
                <c:pt idx="239">
                  <c:v>51576.65</c:v>
                </c:pt>
                <c:pt idx="240">
                  <c:v>57026.65</c:v>
                </c:pt>
                <c:pt idx="241">
                  <c:v>42806.65</c:v>
                </c:pt>
                <c:pt idx="242">
                  <c:v>42806.65</c:v>
                </c:pt>
                <c:pt idx="243">
                  <c:v>16256.65</c:v>
                </c:pt>
                <c:pt idx="244">
                  <c:v>32910.458000000006</c:v>
                </c:pt>
                <c:pt idx="245">
                  <c:v>44177.63</c:v>
                </c:pt>
                <c:pt idx="246">
                  <c:v>16253.25</c:v>
                </c:pt>
                <c:pt idx="247">
                  <c:v>42806.65</c:v>
                </c:pt>
                <c:pt idx="248">
                  <c:v>32910.458000000006</c:v>
                </c:pt>
                <c:pt idx="249">
                  <c:v>60366.65</c:v>
                </c:pt>
                <c:pt idx="250">
                  <c:v>42802.659999999996</c:v>
                </c:pt>
                <c:pt idx="251">
                  <c:v>16252.66</c:v>
                </c:pt>
                <c:pt idx="252">
                  <c:v>42807.63</c:v>
                </c:pt>
                <c:pt idx="253">
                  <c:v>23492.66</c:v>
                </c:pt>
                <c:pt idx="254">
                  <c:v>44172.659999999996</c:v>
                </c:pt>
                <c:pt idx="255">
                  <c:v>32902.659999999996</c:v>
                </c:pt>
                <c:pt idx="256">
                  <c:v>31300.457999999999</c:v>
                </c:pt>
                <c:pt idx="257">
                  <c:v>32906.65</c:v>
                </c:pt>
                <c:pt idx="258">
                  <c:v>23493.25</c:v>
                </c:pt>
                <c:pt idx="259">
                  <c:v>60370.458000000006</c:v>
                </c:pt>
                <c:pt idx="260">
                  <c:v>42802.659999999996</c:v>
                </c:pt>
                <c:pt idx="261">
                  <c:v>16256.65</c:v>
                </c:pt>
                <c:pt idx="262">
                  <c:v>32897.03</c:v>
                </c:pt>
                <c:pt idx="263">
                  <c:v>44172.659999999996</c:v>
                </c:pt>
                <c:pt idx="264">
                  <c:v>51580.458000000006</c:v>
                </c:pt>
                <c:pt idx="265">
                  <c:v>32902.659999999996</c:v>
                </c:pt>
                <c:pt idx="266">
                  <c:v>51573.25</c:v>
                </c:pt>
                <c:pt idx="267">
                  <c:v>32906.65</c:v>
                </c:pt>
                <c:pt idx="268">
                  <c:v>44176.65</c:v>
                </c:pt>
                <c:pt idx="269">
                  <c:v>16247.03</c:v>
                </c:pt>
                <c:pt idx="270">
                  <c:v>44172.659999999996</c:v>
                </c:pt>
                <c:pt idx="271">
                  <c:v>31300.457999999999</c:v>
                </c:pt>
                <c:pt idx="272">
                  <c:v>44176.65</c:v>
                </c:pt>
                <c:pt idx="273">
                  <c:v>31293.25</c:v>
                </c:pt>
                <c:pt idx="274">
                  <c:v>44171.14</c:v>
                </c:pt>
                <c:pt idx="275">
                  <c:v>23496.649999999998</c:v>
                </c:pt>
                <c:pt idx="276">
                  <c:v>44171.14</c:v>
                </c:pt>
                <c:pt idx="277">
                  <c:v>32906.65</c:v>
                </c:pt>
                <c:pt idx="278">
                  <c:v>32903.25</c:v>
                </c:pt>
                <c:pt idx="279">
                  <c:v>31300.457999999999</c:v>
                </c:pt>
                <c:pt idx="280">
                  <c:v>32903.25</c:v>
                </c:pt>
                <c:pt idx="281">
                  <c:v>16253.25</c:v>
                </c:pt>
                <c:pt idx="282">
                  <c:v>42803.25</c:v>
                </c:pt>
                <c:pt idx="283">
                  <c:v>32907.629999999997</c:v>
                </c:pt>
                <c:pt idx="284">
                  <c:v>60363.25</c:v>
                </c:pt>
                <c:pt idx="285">
                  <c:v>16256.65</c:v>
                </c:pt>
                <c:pt idx="286">
                  <c:v>32906.65</c:v>
                </c:pt>
                <c:pt idx="287">
                  <c:v>42806.65</c:v>
                </c:pt>
                <c:pt idx="288">
                  <c:v>44180.458000000006</c:v>
                </c:pt>
                <c:pt idx="289">
                  <c:v>16252.66</c:v>
                </c:pt>
                <c:pt idx="290">
                  <c:v>42806.65</c:v>
                </c:pt>
                <c:pt idx="291">
                  <c:v>32897.03</c:v>
                </c:pt>
                <c:pt idx="292">
                  <c:v>23500.457999999999</c:v>
                </c:pt>
                <c:pt idx="293">
                  <c:v>60366.65</c:v>
                </c:pt>
                <c:pt idx="294">
                  <c:v>42802.659999999996</c:v>
                </c:pt>
                <c:pt idx="295">
                  <c:v>16253.25</c:v>
                </c:pt>
                <c:pt idx="296">
                  <c:v>42810.458000000006</c:v>
                </c:pt>
                <c:pt idx="297">
                  <c:v>23492.66</c:v>
                </c:pt>
                <c:pt idx="298">
                  <c:v>44176.65</c:v>
                </c:pt>
                <c:pt idx="299">
                  <c:v>16257.630000000001</c:v>
                </c:pt>
                <c:pt idx="300">
                  <c:v>42797.03</c:v>
                </c:pt>
                <c:pt idx="301">
                  <c:v>32902.659999999996</c:v>
                </c:pt>
                <c:pt idx="302">
                  <c:v>60370.458000000006</c:v>
                </c:pt>
                <c:pt idx="303">
                  <c:v>42802.659999999996</c:v>
                </c:pt>
                <c:pt idx="304">
                  <c:v>16257.630000000001</c:v>
                </c:pt>
                <c:pt idx="305">
                  <c:v>42803.25</c:v>
                </c:pt>
                <c:pt idx="306">
                  <c:v>23500.457999999999</c:v>
                </c:pt>
                <c:pt idx="307">
                  <c:v>23492.66</c:v>
                </c:pt>
                <c:pt idx="308">
                  <c:v>42806.65</c:v>
                </c:pt>
                <c:pt idx="309">
                  <c:v>42797.03</c:v>
                </c:pt>
                <c:pt idx="310">
                  <c:v>16252.66</c:v>
                </c:pt>
                <c:pt idx="311">
                  <c:v>42810.458000000006</c:v>
                </c:pt>
                <c:pt idx="312">
                  <c:v>16252.66</c:v>
                </c:pt>
                <c:pt idx="313">
                  <c:v>44177.63</c:v>
                </c:pt>
                <c:pt idx="314">
                  <c:v>32907.629999999997</c:v>
                </c:pt>
                <c:pt idx="315">
                  <c:v>16252.66</c:v>
                </c:pt>
                <c:pt idx="316">
                  <c:v>32902.659999999996</c:v>
                </c:pt>
                <c:pt idx="317">
                  <c:v>51580.458000000006</c:v>
                </c:pt>
                <c:pt idx="318">
                  <c:v>44172.659999999996</c:v>
                </c:pt>
                <c:pt idx="319">
                  <c:v>16260.458000000001</c:v>
                </c:pt>
                <c:pt idx="320">
                  <c:v>44173.25</c:v>
                </c:pt>
                <c:pt idx="321">
                  <c:v>23496.649999999998</c:v>
                </c:pt>
                <c:pt idx="322">
                  <c:v>42810.458000000006</c:v>
                </c:pt>
                <c:pt idx="323">
                  <c:v>16256.65</c:v>
                </c:pt>
                <c:pt idx="324">
                  <c:v>16251.140000000001</c:v>
                </c:pt>
                <c:pt idx="325">
                  <c:v>51573.25</c:v>
                </c:pt>
                <c:pt idx="326">
                  <c:v>16260.458000000001</c:v>
                </c:pt>
                <c:pt idx="327">
                  <c:v>42803.25</c:v>
                </c:pt>
                <c:pt idx="328">
                  <c:v>82377.63</c:v>
                </c:pt>
                <c:pt idx="329">
                  <c:v>42802.659999999996</c:v>
                </c:pt>
                <c:pt idx="330">
                  <c:v>32910.458000000006</c:v>
                </c:pt>
                <c:pt idx="331">
                  <c:v>16260.458000000001</c:v>
                </c:pt>
                <c:pt idx="332">
                  <c:v>16251.140000000001</c:v>
                </c:pt>
                <c:pt idx="333">
                  <c:v>32910.458000000006</c:v>
                </c:pt>
                <c:pt idx="334">
                  <c:v>42802.659999999996</c:v>
                </c:pt>
                <c:pt idx="335">
                  <c:v>16260.458000000001</c:v>
                </c:pt>
                <c:pt idx="336">
                  <c:v>60366.65</c:v>
                </c:pt>
                <c:pt idx="337">
                  <c:v>51572.659999999996</c:v>
                </c:pt>
                <c:pt idx="338">
                  <c:v>51580.458000000006</c:v>
                </c:pt>
                <c:pt idx="339">
                  <c:v>51567.03</c:v>
                </c:pt>
                <c:pt idx="340">
                  <c:v>32901.14</c:v>
                </c:pt>
                <c:pt idx="341">
                  <c:v>23491.14</c:v>
                </c:pt>
                <c:pt idx="342">
                  <c:v>51571.14</c:v>
                </c:pt>
                <c:pt idx="343">
                  <c:v>16256.65</c:v>
                </c:pt>
                <c:pt idx="344">
                  <c:v>32907.629999999997</c:v>
                </c:pt>
                <c:pt idx="345">
                  <c:v>42801.14</c:v>
                </c:pt>
                <c:pt idx="346">
                  <c:v>32910.458000000006</c:v>
                </c:pt>
                <c:pt idx="347">
                  <c:v>32906.65</c:v>
                </c:pt>
                <c:pt idx="348">
                  <c:v>16252.66</c:v>
                </c:pt>
                <c:pt idx="349">
                  <c:v>32906.65</c:v>
                </c:pt>
                <c:pt idx="350">
                  <c:v>16256.65</c:v>
                </c:pt>
                <c:pt idx="351">
                  <c:v>66480.457999999999</c:v>
                </c:pt>
                <c:pt idx="352">
                  <c:v>42806.65</c:v>
                </c:pt>
                <c:pt idx="353">
                  <c:v>32910.458000000006</c:v>
                </c:pt>
                <c:pt idx="354">
                  <c:v>16246.1</c:v>
                </c:pt>
                <c:pt idx="355">
                  <c:v>42802.659999999996</c:v>
                </c:pt>
                <c:pt idx="356">
                  <c:v>32906.65</c:v>
                </c:pt>
                <c:pt idx="357">
                  <c:v>23500.457999999999</c:v>
                </c:pt>
                <c:pt idx="358">
                  <c:v>31292.66</c:v>
                </c:pt>
                <c:pt idx="359">
                  <c:v>66476.649999999994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490880"/>
        <c:axId val="193824256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(6)'!$AI$8:$AI$11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1000</c:v>
                </c:pt>
                <c:pt idx="2">
                  <c:v>5000</c:v>
                </c:pt>
                <c:pt idx="3">
                  <c:v>140000</c:v>
                </c:pt>
              </c:numCache>
            </c:numRef>
          </c:xVal>
          <c:yVal>
            <c:numRef>
              <c:f>'c880_graphs (6)'!$AJ$8:$AJ$11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1000</c:v>
                </c:pt>
                <c:pt idx="2">
                  <c:v>5000</c:v>
                </c:pt>
                <c:pt idx="3">
                  <c:v>140000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 (6)'!$AK$8:$AK$11</c:f>
              <c:numCache>
                <c:formatCode>General</c:formatCode>
                <c:ptCount val="4"/>
                <c:pt idx="0" formatCode="0.00E+00">
                  <c:v>510</c:v>
                </c:pt>
                <c:pt idx="1">
                  <c:v>510</c:v>
                </c:pt>
                <c:pt idx="2">
                  <c:v>510</c:v>
                </c:pt>
                <c:pt idx="3">
                  <c:v>510</c:v>
                </c:pt>
              </c:numCache>
            </c:numRef>
          </c:xVal>
          <c:yVal>
            <c:numRef>
              <c:f>'c880_graphs (6)'!$AI$8:$AI$11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1000</c:v>
                </c:pt>
                <c:pt idx="2">
                  <c:v>5000</c:v>
                </c:pt>
                <c:pt idx="3">
                  <c:v>140000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490880"/>
        <c:axId val="193824256"/>
      </c:scatterChart>
      <c:valAx>
        <c:axId val="192490880"/>
        <c:scaling>
          <c:orientation val="minMax"/>
          <c:max val="55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3824256"/>
        <c:crosses val="autoZero"/>
        <c:crossBetween val="midCat"/>
        <c:majorUnit val="100"/>
      </c:valAx>
      <c:valAx>
        <c:axId val="193824256"/>
        <c:scaling>
          <c:orientation val="minMax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0.E+00" sourceLinked="0"/>
        <c:majorTickMark val="none"/>
        <c:minorTickMark val="none"/>
        <c:tickLblPos val="nextTo"/>
        <c:crossAx val="192490880"/>
        <c:crosses val="autoZero"/>
        <c:crossBetween val="midCat"/>
        <c:majorUnit val="500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4244626067311215"/>
          <c:y val="0.31850388221305331"/>
          <c:w val="0.25755373932688791"/>
          <c:h val="0.125525290549537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Initial </a:t>
            </a:r>
            <a:r>
              <a:rPr lang="en-US" dirty="0"/>
              <a:t>Slack of c880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78808566482381"/>
          <c:y val="0.15814636636754603"/>
          <c:w val="0.58895976433796693"/>
          <c:h val="0.65984172432991484"/>
        </c:manualLayout>
      </c:layout>
      <c:scatterChart>
        <c:scatterStyle val="lineMarker"/>
        <c:varyColors val="0"/>
        <c:ser>
          <c:idx val="0"/>
          <c:order val="0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  <c:spPr>
              <a:ln w="3175"/>
            </c:spPr>
          </c:marker>
          <c:xVal>
            <c:numRef>
              <c:f>'c880_graphs'!$I$2:$I$361</c:f>
              <c:numCache>
                <c:formatCode>0.00</c:formatCode>
                <c:ptCount val="360"/>
                <c:pt idx="0">
                  <c:v>1.0339757656912874E-13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9.5419999999999696</c:v>
                </c:pt>
                <c:pt idx="5">
                  <c:v>222.87</c:v>
                </c:pt>
                <c:pt idx="6">
                  <c:v>0</c:v>
                </c:pt>
                <c:pt idx="7">
                  <c:v>0</c:v>
                </c:pt>
                <c:pt idx="8">
                  <c:v>270.85000000000002</c:v>
                </c:pt>
                <c:pt idx="9">
                  <c:v>270.85000000000002</c:v>
                </c:pt>
                <c:pt idx="10">
                  <c:v>260.63199999999938</c:v>
                </c:pt>
                <c:pt idx="11">
                  <c:v>222.87</c:v>
                </c:pt>
                <c:pt idx="12">
                  <c:v>478.28200000000004</c:v>
                </c:pt>
                <c:pt idx="13">
                  <c:v>298.952</c:v>
                </c:pt>
                <c:pt idx="14">
                  <c:v>334.94200000000001</c:v>
                </c:pt>
                <c:pt idx="15">
                  <c:v>298.952</c:v>
                </c:pt>
                <c:pt idx="16">
                  <c:v>0</c:v>
                </c:pt>
                <c:pt idx="17">
                  <c:v>0</c:v>
                </c:pt>
                <c:pt idx="18">
                  <c:v>209.51999999999998</c:v>
                </c:pt>
                <c:pt idx="19">
                  <c:v>209.51999999999998</c:v>
                </c:pt>
                <c:pt idx="20">
                  <c:v>0</c:v>
                </c:pt>
                <c:pt idx="21">
                  <c:v>0</c:v>
                </c:pt>
                <c:pt idx="22">
                  <c:v>163.68</c:v>
                </c:pt>
                <c:pt idx="23">
                  <c:v>163.68</c:v>
                </c:pt>
                <c:pt idx="24">
                  <c:v>0</c:v>
                </c:pt>
                <c:pt idx="25">
                  <c:v>0</c:v>
                </c:pt>
                <c:pt idx="26">
                  <c:v>190.8</c:v>
                </c:pt>
                <c:pt idx="27">
                  <c:v>163.68</c:v>
                </c:pt>
                <c:pt idx="28">
                  <c:v>166.98000000000025</c:v>
                </c:pt>
                <c:pt idx="29">
                  <c:v>177.05</c:v>
                </c:pt>
                <c:pt idx="30">
                  <c:v>241.18800000000007</c:v>
                </c:pt>
                <c:pt idx="31">
                  <c:v>163.68</c:v>
                </c:pt>
                <c:pt idx="32">
                  <c:v>272.06</c:v>
                </c:pt>
                <c:pt idx="33">
                  <c:v>230.42000000000004</c:v>
                </c:pt>
                <c:pt idx="34">
                  <c:v>209.51999999999998</c:v>
                </c:pt>
                <c:pt idx="35">
                  <c:v>212.82000000000025</c:v>
                </c:pt>
                <c:pt idx="36">
                  <c:v>222.89000000000001</c:v>
                </c:pt>
                <c:pt idx="37">
                  <c:v>287.02799999999951</c:v>
                </c:pt>
                <c:pt idx="38">
                  <c:v>209.51999999999998</c:v>
                </c:pt>
                <c:pt idx="39">
                  <c:v>317.90000000000003</c:v>
                </c:pt>
                <c:pt idx="40">
                  <c:v>222.87</c:v>
                </c:pt>
                <c:pt idx="41">
                  <c:v>222.87</c:v>
                </c:pt>
                <c:pt idx="42">
                  <c:v>230.42000000000004</c:v>
                </c:pt>
                <c:pt idx="43">
                  <c:v>222.87</c:v>
                </c:pt>
                <c:pt idx="44">
                  <c:v>226.17000000000002</c:v>
                </c:pt>
                <c:pt idx="45">
                  <c:v>236.23999999999998</c:v>
                </c:pt>
                <c:pt idx="46">
                  <c:v>300.37799999999999</c:v>
                </c:pt>
                <c:pt idx="47">
                  <c:v>222.87</c:v>
                </c:pt>
                <c:pt idx="48">
                  <c:v>331.25</c:v>
                </c:pt>
                <c:pt idx="49">
                  <c:v>0</c:v>
                </c:pt>
                <c:pt idx="50">
                  <c:v>0</c:v>
                </c:pt>
                <c:pt idx="51">
                  <c:v>139.68</c:v>
                </c:pt>
                <c:pt idx="52">
                  <c:v>160.58000000000001</c:v>
                </c:pt>
                <c:pt idx="53">
                  <c:v>139.68</c:v>
                </c:pt>
                <c:pt idx="54">
                  <c:v>139.68</c:v>
                </c:pt>
                <c:pt idx="55">
                  <c:v>142.98000000000027</c:v>
                </c:pt>
                <c:pt idx="56">
                  <c:v>153.05000000000001</c:v>
                </c:pt>
                <c:pt idx="57">
                  <c:v>153.05000000000001</c:v>
                </c:pt>
                <c:pt idx="58">
                  <c:v>217.18800000000007</c:v>
                </c:pt>
                <c:pt idx="59">
                  <c:v>142.98000000000027</c:v>
                </c:pt>
                <c:pt idx="60">
                  <c:v>139.68</c:v>
                </c:pt>
                <c:pt idx="61">
                  <c:v>248.06000000000003</c:v>
                </c:pt>
                <c:pt idx="62">
                  <c:v>0</c:v>
                </c:pt>
                <c:pt idx="63">
                  <c:v>0</c:v>
                </c:pt>
                <c:pt idx="64">
                  <c:v>61.748000000000211</c:v>
                </c:pt>
                <c:pt idx="65">
                  <c:v>61.748000000000111</c:v>
                </c:pt>
                <c:pt idx="66">
                  <c:v>0</c:v>
                </c:pt>
                <c:pt idx="67">
                  <c:v>0</c:v>
                </c:pt>
                <c:pt idx="68">
                  <c:v>30.099999999999987</c:v>
                </c:pt>
                <c:pt idx="69">
                  <c:v>30.100000000000101</c:v>
                </c:pt>
                <c:pt idx="70">
                  <c:v>0</c:v>
                </c:pt>
                <c:pt idx="71">
                  <c:v>0</c:v>
                </c:pt>
                <c:pt idx="72">
                  <c:v>52.340000000000096</c:v>
                </c:pt>
                <c:pt idx="73">
                  <c:v>30.100000000000101</c:v>
                </c:pt>
                <c:pt idx="74">
                  <c:v>30.100000000000101</c:v>
                </c:pt>
                <c:pt idx="75">
                  <c:v>54.760000000000211</c:v>
                </c:pt>
                <c:pt idx="76">
                  <c:v>90.860000000000099</c:v>
                </c:pt>
                <c:pt idx="77">
                  <c:v>61.748000000000111</c:v>
                </c:pt>
                <c:pt idx="78">
                  <c:v>61.748000000000211</c:v>
                </c:pt>
                <c:pt idx="79">
                  <c:v>86.4080000000002</c:v>
                </c:pt>
                <c:pt idx="80">
                  <c:v>104.75999999999999</c:v>
                </c:pt>
                <c:pt idx="81">
                  <c:v>125.66000000000001</c:v>
                </c:pt>
                <c:pt idx="82">
                  <c:v>441.04199999999969</c:v>
                </c:pt>
                <c:pt idx="83">
                  <c:v>104.75999999999999</c:v>
                </c:pt>
                <c:pt idx="84">
                  <c:v>104.75999999999999</c:v>
                </c:pt>
                <c:pt idx="85">
                  <c:v>104.75999999999999</c:v>
                </c:pt>
                <c:pt idx="86">
                  <c:v>129.42000000000004</c:v>
                </c:pt>
                <c:pt idx="87">
                  <c:v>309.67199999999963</c:v>
                </c:pt>
                <c:pt idx="88">
                  <c:v>309.67199999999963</c:v>
                </c:pt>
                <c:pt idx="89">
                  <c:v>355.61199999999963</c:v>
                </c:pt>
                <c:pt idx="90">
                  <c:v>0</c:v>
                </c:pt>
                <c:pt idx="91">
                  <c:v>20.9</c:v>
                </c:pt>
                <c:pt idx="92">
                  <c:v>430.72199999999907</c:v>
                </c:pt>
                <c:pt idx="93">
                  <c:v>1.0339757656912874E-13</c:v>
                </c:pt>
                <c:pt idx="94">
                  <c:v>1.0339757656912874E-13</c:v>
                </c:pt>
                <c:pt idx="95">
                  <c:v>0</c:v>
                </c:pt>
                <c:pt idx="96">
                  <c:v>1.0339757656912874E-13</c:v>
                </c:pt>
                <c:pt idx="97">
                  <c:v>9.7400000000000979</c:v>
                </c:pt>
                <c:pt idx="98">
                  <c:v>18.438000000000088</c:v>
                </c:pt>
                <c:pt idx="99">
                  <c:v>10.480000000000199</c:v>
                </c:pt>
                <c:pt idx="100">
                  <c:v>10.480000000000199</c:v>
                </c:pt>
                <c:pt idx="101">
                  <c:v>10.480000000000199</c:v>
                </c:pt>
                <c:pt idx="102">
                  <c:v>10.480000000000199</c:v>
                </c:pt>
                <c:pt idx="103">
                  <c:v>1.0339757656912874E-13</c:v>
                </c:pt>
                <c:pt idx="104">
                  <c:v>1.0339757656912874E-13</c:v>
                </c:pt>
                <c:pt idx="105">
                  <c:v>1.0339757656912874E-13</c:v>
                </c:pt>
                <c:pt idx="106">
                  <c:v>2.0679515313825896E-13</c:v>
                </c:pt>
                <c:pt idx="107">
                  <c:v>22.668000000000202</c:v>
                </c:pt>
                <c:pt idx="108">
                  <c:v>21.998000000000086</c:v>
                </c:pt>
                <c:pt idx="109">
                  <c:v>21.998000000000086</c:v>
                </c:pt>
                <c:pt idx="110">
                  <c:v>21.998000000000086</c:v>
                </c:pt>
                <c:pt idx="111">
                  <c:v>40.346000000000004</c:v>
                </c:pt>
                <c:pt idx="112">
                  <c:v>40.346000000000096</c:v>
                </c:pt>
                <c:pt idx="113">
                  <c:v>21.998000000000086</c:v>
                </c:pt>
                <c:pt idx="114">
                  <c:v>24.6600000000001</c:v>
                </c:pt>
                <c:pt idx="115">
                  <c:v>24.660000000000199</c:v>
                </c:pt>
                <c:pt idx="116">
                  <c:v>24.6600000000001</c:v>
                </c:pt>
                <c:pt idx="117">
                  <c:v>18.438000000000187</c:v>
                </c:pt>
                <c:pt idx="118">
                  <c:v>145.63</c:v>
                </c:pt>
                <c:pt idx="119">
                  <c:v>351.61</c:v>
                </c:pt>
                <c:pt idx="120">
                  <c:v>175.73</c:v>
                </c:pt>
                <c:pt idx="121">
                  <c:v>281.77</c:v>
                </c:pt>
                <c:pt idx="122">
                  <c:v>246.84999999999997</c:v>
                </c:pt>
                <c:pt idx="123">
                  <c:v>364.96</c:v>
                </c:pt>
                <c:pt idx="124">
                  <c:v>309.67199999999963</c:v>
                </c:pt>
                <c:pt idx="125">
                  <c:v>309.67199999999963</c:v>
                </c:pt>
                <c:pt idx="126">
                  <c:v>309.67199999999963</c:v>
                </c:pt>
                <c:pt idx="127">
                  <c:v>313.47999999999945</c:v>
                </c:pt>
                <c:pt idx="128">
                  <c:v>10.480000000000199</c:v>
                </c:pt>
                <c:pt idx="129">
                  <c:v>9.7400000000000979</c:v>
                </c:pt>
                <c:pt idx="130">
                  <c:v>9.7400000000000979</c:v>
                </c:pt>
                <c:pt idx="131">
                  <c:v>69.657999999999987</c:v>
                </c:pt>
                <c:pt idx="132">
                  <c:v>69.658000000000058</c:v>
                </c:pt>
                <c:pt idx="133">
                  <c:v>260.22000000000003</c:v>
                </c:pt>
                <c:pt idx="134">
                  <c:v>451.40000000000003</c:v>
                </c:pt>
                <c:pt idx="135">
                  <c:v>260.22000000000003</c:v>
                </c:pt>
                <c:pt idx="136">
                  <c:v>267.13</c:v>
                </c:pt>
                <c:pt idx="137">
                  <c:v>69.657999999999987</c:v>
                </c:pt>
                <c:pt idx="138">
                  <c:v>313.47999999999945</c:v>
                </c:pt>
                <c:pt idx="139">
                  <c:v>69.657999999999987</c:v>
                </c:pt>
                <c:pt idx="140">
                  <c:v>69.658000000000058</c:v>
                </c:pt>
                <c:pt idx="141">
                  <c:v>69.658000000000058</c:v>
                </c:pt>
                <c:pt idx="142">
                  <c:v>83.190000000000083</c:v>
                </c:pt>
                <c:pt idx="143">
                  <c:v>211.768</c:v>
                </c:pt>
                <c:pt idx="144">
                  <c:v>211.768</c:v>
                </c:pt>
                <c:pt idx="145">
                  <c:v>301.07</c:v>
                </c:pt>
                <c:pt idx="146">
                  <c:v>34.92</c:v>
                </c:pt>
                <c:pt idx="147">
                  <c:v>34.919999999999902</c:v>
                </c:pt>
                <c:pt idx="148">
                  <c:v>34.919999999999902</c:v>
                </c:pt>
                <c:pt idx="149">
                  <c:v>34.92</c:v>
                </c:pt>
                <c:pt idx="150">
                  <c:v>44.462000000000003</c:v>
                </c:pt>
                <c:pt idx="151">
                  <c:v>222.87</c:v>
                </c:pt>
                <c:pt idx="152">
                  <c:v>34.92</c:v>
                </c:pt>
                <c:pt idx="153">
                  <c:v>34.92</c:v>
                </c:pt>
                <c:pt idx="154">
                  <c:v>270.85000000000002</c:v>
                </c:pt>
                <c:pt idx="155">
                  <c:v>270.85000000000002</c:v>
                </c:pt>
                <c:pt idx="156">
                  <c:v>260.63199999999938</c:v>
                </c:pt>
                <c:pt idx="157">
                  <c:v>222.87</c:v>
                </c:pt>
                <c:pt idx="158">
                  <c:v>478.28200000000004</c:v>
                </c:pt>
                <c:pt idx="159">
                  <c:v>298.952</c:v>
                </c:pt>
                <c:pt idx="160">
                  <c:v>334.94200000000001</c:v>
                </c:pt>
                <c:pt idx="161">
                  <c:v>298.952</c:v>
                </c:pt>
                <c:pt idx="162">
                  <c:v>64.60199999999999</c:v>
                </c:pt>
                <c:pt idx="163">
                  <c:v>64.60199999999999</c:v>
                </c:pt>
                <c:pt idx="164">
                  <c:v>104.75999999999999</c:v>
                </c:pt>
                <c:pt idx="165">
                  <c:v>104.75999999999999</c:v>
                </c:pt>
                <c:pt idx="166">
                  <c:v>104.75999999999999</c:v>
                </c:pt>
                <c:pt idx="167">
                  <c:v>104.75999999999999</c:v>
                </c:pt>
                <c:pt idx="168">
                  <c:v>104.75999999999999</c:v>
                </c:pt>
                <c:pt idx="169">
                  <c:v>104.75999999999999</c:v>
                </c:pt>
                <c:pt idx="170">
                  <c:v>114.30200000000001</c:v>
                </c:pt>
                <c:pt idx="171">
                  <c:v>243.72200000000001</c:v>
                </c:pt>
                <c:pt idx="172">
                  <c:v>224.86200000000025</c:v>
                </c:pt>
                <c:pt idx="173">
                  <c:v>224.86200000000025</c:v>
                </c:pt>
                <c:pt idx="174">
                  <c:v>289.75200000000001</c:v>
                </c:pt>
                <c:pt idx="175">
                  <c:v>447.40999999999963</c:v>
                </c:pt>
                <c:pt idx="176">
                  <c:v>478.28200000000004</c:v>
                </c:pt>
                <c:pt idx="177">
                  <c:v>298.952</c:v>
                </c:pt>
                <c:pt idx="178">
                  <c:v>334.94200000000001</c:v>
                </c:pt>
                <c:pt idx="179">
                  <c:v>298.952</c:v>
                </c:pt>
                <c:pt idx="180">
                  <c:v>211.04</c:v>
                </c:pt>
                <c:pt idx="181">
                  <c:v>262.512</c:v>
                </c:pt>
                <c:pt idx="182">
                  <c:v>447.59200000000004</c:v>
                </c:pt>
                <c:pt idx="183">
                  <c:v>447.59200000000004</c:v>
                </c:pt>
                <c:pt idx="184">
                  <c:v>447.59200000000004</c:v>
                </c:pt>
                <c:pt idx="185">
                  <c:v>262.512</c:v>
                </c:pt>
                <c:pt idx="186">
                  <c:v>262.512</c:v>
                </c:pt>
                <c:pt idx="187">
                  <c:v>267.37</c:v>
                </c:pt>
                <c:pt idx="188">
                  <c:v>267.37</c:v>
                </c:pt>
                <c:pt idx="189">
                  <c:v>340.36200000000002</c:v>
                </c:pt>
                <c:pt idx="190">
                  <c:v>211.04</c:v>
                </c:pt>
                <c:pt idx="191">
                  <c:v>298.952</c:v>
                </c:pt>
                <c:pt idx="192">
                  <c:v>211.04</c:v>
                </c:pt>
                <c:pt idx="193">
                  <c:v>211.04</c:v>
                </c:pt>
                <c:pt idx="194">
                  <c:v>211.04</c:v>
                </c:pt>
                <c:pt idx="195">
                  <c:v>211.04</c:v>
                </c:pt>
                <c:pt idx="196">
                  <c:v>220.58200000000025</c:v>
                </c:pt>
                <c:pt idx="197">
                  <c:v>224.39000000000001</c:v>
                </c:pt>
                <c:pt idx="198">
                  <c:v>224.39000000000001</c:v>
                </c:pt>
                <c:pt idx="199">
                  <c:v>447.40999999999963</c:v>
                </c:pt>
                <c:pt idx="200">
                  <c:v>170.60999999999999</c:v>
                </c:pt>
                <c:pt idx="201">
                  <c:v>170.60999999999999</c:v>
                </c:pt>
                <c:pt idx="202">
                  <c:v>238.63200000000001</c:v>
                </c:pt>
                <c:pt idx="203">
                  <c:v>238.63200000000001</c:v>
                </c:pt>
                <c:pt idx="204">
                  <c:v>297.262</c:v>
                </c:pt>
                <c:pt idx="205">
                  <c:v>170.60999999999999</c:v>
                </c:pt>
                <c:pt idx="206">
                  <c:v>170.60999999999999</c:v>
                </c:pt>
                <c:pt idx="207">
                  <c:v>170.60999999999999</c:v>
                </c:pt>
                <c:pt idx="208">
                  <c:v>170.60999999999999</c:v>
                </c:pt>
                <c:pt idx="209">
                  <c:v>184.142</c:v>
                </c:pt>
                <c:pt idx="210">
                  <c:v>206.23999999999998</c:v>
                </c:pt>
                <c:pt idx="211">
                  <c:v>268.14200000000051</c:v>
                </c:pt>
                <c:pt idx="212">
                  <c:v>206.23999999999998</c:v>
                </c:pt>
                <c:pt idx="213">
                  <c:v>478.28200000000004</c:v>
                </c:pt>
                <c:pt idx="214">
                  <c:v>334.94200000000001</c:v>
                </c:pt>
                <c:pt idx="215">
                  <c:v>444.58199999999925</c:v>
                </c:pt>
                <c:pt idx="216">
                  <c:v>334.94200000000001</c:v>
                </c:pt>
                <c:pt idx="217">
                  <c:v>139.68</c:v>
                </c:pt>
                <c:pt idx="218">
                  <c:v>139.68</c:v>
                </c:pt>
                <c:pt idx="219">
                  <c:v>139.68</c:v>
                </c:pt>
                <c:pt idx="220">
                  <c:v>139.68</c:v>
                </c:pt>
                <c:pt idx="221">
                  <c:v>139.68</c:v>
                </c:pt>
                <c:pt idx="222">
                  <c:v>139.68</c:v>
                </c:pt>
                <c:pt idx="223">
                  <c:v>149.22200000000001</c:v>
                </c:pt>
                <c:pt idx="224">
                  <c:v>222.87</c:v>
                </c:pt>
                <c:pt idx="225">
                  <c:v>270.85000000000002</c:v>
                </c:pt>
                <c:pt idx="226">
                  <c:v>270.85000000000002</c:v>
                </c:pt>
                <c:pt idx="227">
                  <c:v>260.63199999999938</c:v>
                </c:pt>
                <c:pt idx="228">
                  <c:v>222.87</c:v>
                </c:pt>
                <c:pt idx="229">
                  <c:v>478.28200000000004</c:v>
                </c:pt>
                <c:pt idx="230">
                  <c:v>298.952</c:v>
                </c:pt>
                <c:pt idx="231">
                  <c:v>334.94200000000001</c:v>
                </c:pt>
                <c:pt idx="232">
                  <c:v>298.952</c:v>
                </c:pt>
                <c:pt idx="233">
                  <c:v>217.02200000000028</c:v>
                </c:pt>
                <c:pt idx="234">
                  <c:v>217.02200000000028</c:v>
                </c:pt>
                <c:pt idx="235">
                  <c:v>243.72200000000001</c:v>
                </c:pt>
                <c:pt idx="236">
                  <c:v>309.67199999999963</c:v>
                </c:pt>
                <c:pt idx="237">
                  <c:v>309.67199999999963</c:v>
                </c:pt>
                <c:pt idx="238">
                  <c:v>243.72200000000001</c:v>
                </c:pt>
                <c:pt idx="239">
                  <c:v>217.02200000000028</c:v>
                </c:pt>
                <c:pt idx="240">
                  <c:v>217.02200000000028</c:v>
                </c:pt>
                <c:pt idx="241">
                  <c:v>217.02200000000028</c:v>
                </c:pt>
                <c:pt idx="242">
                  <c:v>229.39200000000028</c:v>
                </c:pt>
                <c:pt idx="243">
                  <c:v>217.02200000000028</c:v>
                </c:pt>
                <c:pt idx="244">
                  <c:v>411.34999999999997</c:v>
                </c:pt>
                <c:pt idx="245">
                  <c:v>217.02200000000028</c:v>
                </c:pt>
                <c:pt idx="246">
                  <c:v>217.02200000000028</c:v>
                </c:pt>
                <c:pt idx="247">
                  <c:v>270.85000000000002</c:v>
                </c:pt>
                <c:pt idx="248">
                  <c:v>270.85000000000002</c:v>
                </c:pt>
                <c:pt idx="249">
                  <c:v>478.28200000000004</c:v>
                </c:pt>
                <c:pt idx="250">
                  <c:v>298.952</c:v>
                </c:pt>
                <c:pt idx="251">
                  <c:v>444.58199999999925</c:v>
                </c:pt>
                <c:pt idx="252">
                  <c:v>444.58199999999925</c:v>
                </c:pt>
                <c:pt idx="253">
                  <c:v>298.952</c:v>
                </c:pt>
                <c:pt idx="254">
                  <c:v>342.77799999999951</c:v>
                </c:pt>
                <c:pt idx="255">
                  <c:v>348.33</c:v>
                </c:pt>
                <c:pt idx="256">
                  <c:v>342.77799999999951</c:v>
                </c:pt>
                <c:pt idx="257">
                  <c:v>342.77799999999951</c:v>
                </c:pt>
                <c:pt idx="258">
                  <c:v>373.94800000000004</c:v>
                </c:pt>
                <c:pt idx="259">
                  <c:v>373.94800000000004</c:v>
                </c:pt>
                <c:pt idx="260">
                  <c:v>373.94800000000004</c:v>
                </c:pt>
                <c:pt idx="261">
                  <c:v>387.47999999999945</c:v>
                </c:pt>
                <c:pt idx="262">
                  <c:v>373.94800000000004</c:v>
                </c:pt>
                <c:pt idx="263">
                  <c:v>376.77599999999939</c:v>
                </c:pt>
                <c:pt idx="264">
                  <c:v>376.77599999999939</c:v>
                </c:pt>
                <c:pt idx="265">
                  <c:v>373.94800000000004</c:v>
                </c:pt>
                <c:pt idx="266">
                  <c:v>380.61799999999999</c:v>
                </c:pt>
                <c:pt idx="267">
                  <c:v>380.61799999999999</c:v>
                </c:pt>
                <c:pt idx="268">
                  <c:v>384.15799999999996</c:v>
                </c:pt>
                <c:pt idx="269">
                  <c:v>342.77799999999951</c:v>
                </c:pt>
                <c:pt idx="270">
                  <c:v>348.33</c:v>
                </c:pt>
                <c:pt idx="271">
                  <c:v>342.77799999999951</c:v>
                </c:pt>
                <c:pt idx="272">
                  <c:v>342.77799999999951</c:v>
                </c:pt>
                <c:pt idx="273">
                  <c:v>342.77799999999951</c:v>
                </c:pt>
                <c:pt idx="274">
                  <c:v>342.77799999999951</c:v>
                </c:pt>
                <c:pt idx="275">
                  <c:v>342.77799999999951</c:v>
                </c:pt>
                <c:pt idx="276">
                  <c:v>342.77799999999951</c:v>
                </c:pt>
                <c:pt idx="277">
                  <c:v>342.77799999999951</c:v>
                </c:pt>
                <c:pt idx="278">
                  <c:v>349.14600000000002</c:v>
                </c:pt>
                <c:pt idx="279">
                  <c:v>349.14600000000002</c:v>
                </c:pt>
                <c:pt idx="280">
                  <c:v>342.77799999999951</c:v>
                </c:pt>
                <c:pt idx="281">
                  <c:v>342.77799999999951</c:v>
                </c:pt>
                <c:pt idx="282">
                  <c:v>346.31799999999993</c:v>
                </c:pt>
                <c:pt idx="283">
                  <c:v>346.31799999999993</c:v>
                </c:pt>
                <c:pt idx="284">
                  <c:v>378.38800000000003</c:v>
                </c:pt>
                <c:pt idx="285">
                  <c:v>381.92799999999937</c:v>
                </c:pt>
                <c:pt idx="286">
                  <c:v>378.38800000000003</c:v>
                </c:pt>
                <c:pt idx="287">
                  <c:v>297.46599999999944</c:v>
                </c:pt>
                <c:pt idx="288">
                  <c:v>297.46599999999944</c:v>
                </c:pt>
                <c:pt idx="289">
                  <c:v>297.46599999999944</c:v>
                </c:pt>
                <c:pt idx="290">
                  <c:v>310.99799999999925</c:v>
                </c:pt>
                <c:pt idx="291">
                  <c:v>368.3959999999995</c:v>
                </c:pt>
                <c:pt idx="292">
                  <c:v>368.3959999999995</c:v>
                </c:pt>
                <c:pt idx="293">
                  <c:v>368.3959999999995</c:v>
                </c:pt>
                <c:pt idx="294">
                  <c:v>373.94800000000004</c:v>
                </c:pt>
                <c:pt idx="295">
                  <c:v>368.3959999999995</c:v>
                </c:pt>
                <c:pt idx="296">
                  <c:v>368.3959999999995</c:v>
                </c:pt>
                <c:pt idx="297">
                  <c:v>368.3959999999995</c:v>
                </c:pt>
                <c:pt idx="298">
                  <c:v>381.92799999999937</c:v>
                </c:pt>
                <c:pt idx="299">
                  <c:v>368.3959999999995</c:v>
                </c:pt>
                <c:pt idx="300">
                  <c:v>371.71799999999951</c:v>
                </c:pt>
                <c:pt idx="301">
                  <c:v>374.54599999999999</c:v>
                </c:pt>
                <c:pt idx="302">
                  <c:v>374.54599999999999</c:v>
                </c:pt>
                <c:pt idx="303">
                  <c:v>371.71799999999951</c:v>
                </c:pt>
                <c:pt idx="304">
                  <c:v>371.71799999999951</c:v>
                </c:pt>
                <c:pt idx="305">
                  <c:v>297.46599999999944</c:v>
                </c:pt>
                <c:pt idx="306">
                  <c:v>297.46599999999944</c:v>
                </c:pt>
                <c:pt idx="307">
                  <c:v>297.46599999999944</c:v>
                </c:pt>
                <c:pt idx="308">
                  <c:v>310.99799999999925</c:v>
                </c:pt>
                <c:pt idx="309">
                  <c:v>373.94800000000004</c:v>
                </c:pt>
                <c:pt idx="310">
                  <c:v>376.77599999999939</c:v>
                </c:pt>
                <c:pt idx="311">
                  <c:v>376.77599999999939</c:v>
                </c:pt>
                <c:pt idx="312">
                  <c:v>373.94800000000004</c:v>
                </c:pt>
                <c:pt idx="313">
                  <c:v>373.94800000000004</c:v>
                </c:pt>
                <c:pt idx="314">
                  <c:v>297.46599999999944</c:v>
                </c:pt>
                <c:pt idx="315">
                  <c:v>297.46599999999944</c:v>
                </c:pt>
                <c:pt idx="316">
                  <c:v>307.00799999999964</c:v>
                </c:pt>
                <c:pt idx="317">
                  <c:v>370.03599999999943</c:v>
                </c:pt>
                <c:pt idx="318">
                  <c:v>297.46599999999944</c:v>
                </c:pt>
                <c:pt idx="319">
                  <c:v>297.46599999999944</c:v>
                </c:pt>
                <c:pt idx="320">
                  <c:v>297.46599999999944</c:v>
                </c:pt>
                <c:pt idx="321">
                  <c:v>297.46599999999944</c:v>
                </c:pt>
                <c:pt idx="322">
                  <c:v>330.39400000000001</c:v>
                </c:pt>
                <c:pt idx="323">
                  <c:v>297.46599999999944</c:v>
                </c:pt>
                <c:pt idx="324">
                  <c:v>305.30600000000004</c:v>
                </c:pt>
                <c:pt idx="325">
                  <c:v>300.29399999999913</c:v>
                </c:pt>
                <c:pt idx="326">
                  <c:v>300.29399999999913</c:v>
                </c:pt>
                <c:pt idx="327">
                  <c:v>297.46599999999944</c:v>
                </c:pt>
                <c:pt idx="328">
                  <c:v>297.46599999999944</c:v>
                </c:pt>
                <c:pt idx="329">
                  <c:v>470.18200000000002</c:v>
                </c:pt>
                <c:pt idx="330">
                  <c:v>483.61000000000007</c:v>
                </c:pt>
                <c:pt idx="331">
                  <c:v>413.25800000000004</c:v>
                </c:pt>
                <c:pt idx="332">
                  <c:v>413.25800000000004</c:v>
                </c:pt>
                <c:pt idx="333">
                  <c:v>413.25800000000004</c:v>
                </c:pt>
                <c:pt idx="334">
                  <c:v>433.86200000000002</c:v>
                </c:pt>
                <c:pt idx="335">
                  <c:v>483.61000000000007</c:v>
                </c:pt>
                <c:pt idx="336">
                  <c:v>443.02</c:v>
                </c:pt>
                <c:pt idx="337">
                  <c:v>470.18200000000002</c:v>
                </c:pt>
                <c:pt idx="338">
                  <c:v>483.61000000000007</c:v>
                </c:pt>
                <c:pt idx="339">
                  <c:v>470.18200000000002</c:v>
                </c:pt>
                <c:pt idx="340">
                  <c:v>491.63200000000001</c:v>
                </c:pt>
                <c:pt idx="341">
                  <c:v>491.63200000000001</c:v>
                </c:pt>
                <c:pt idx="342">
                  <c:v>491.63200000000001</c:v>
                </c:pt>
                <c:pt idx="343">
                  <c:v>443.02</c:v>
                </c:pt>
                <c:pt idx="344">
                  <c:v>443.02</c:v>
                </c:pt>
                <c:pt idx="345">
                  <c:v>443.02</c:v>
                </c:pt>
                <c:pt idx="346">
                  <c:v>443.02</c:v>
                </c:pt>
                <c:pt idx="347">
                  <c:v>443.02</c:v>
                </c:pt>
                <c:pt idx="348">
                  <c:v>479.80199999999945</c:v>
                </c:pt>
                <c:pt idx="349">
                  <c:v>479.80199999999945</c:v>
                </c:pt>
                <c:pt idx="350">
                  <c:v>479.80199999999945</c:v>
                </c:pt>
                <c:pt idx="351">
                  <c:v>487.59999999999945</c:v>
                </c:pt>
                <c:pt idx="352">
                  <c:v>487.59999999999945</c:v>
                </c:pt>
                <c:pt idx="353">
                  <c:v>463.7</c:v>
                </c:pt>
                <c:pt idx="354">
                  <c:v>463.7</c:v>
                </c:pt>
                <c:pt idx="355">
                  <c:v>479.80199999999945</c:v>
                </c:pt>
                <c:pt idx="356">
                  <c:v>479.80199999999945</c:v>
                </c:pt>
                <c:pt idx="357">
                  <c:v>483.61000000000007</c:v>
                </c:pt>
                <c:pt idx="358">
                  <c:v>479.80199999999945</c:v>
                </c:pt>
                <c:pt idx="359">
                  <c:v>479.80199999999945</c:v>
                </c:pt>
              </c:numCache>
            </c:numRef>
          </c:xVal>
          <c:yVal>
            <c:numRef>
              <c:f>'c880_graphs'!$G$2:$G$361</c:f>
              <c:numCache>
                <c:formatCode>0.00</c:formatCode>
                <c:ptCount val="360"/>
                <c:pt idx="0">
                  <c:v>30.07</c:v>
                </c:pt>
                <c:pt idx="1">
                  <c:v>33.650000000000006</c:v>
                </c:pt>
                <c:pt idx="2">
                  <c:v>19.189999999999987</c:v>
                </c:pt>
                <c:pt idx="3">
                  <c:v>30.07</c:v>
                </c:pt>
                <c:pt idx="4">
                  <c:v>19.189999999999987</c:v>
                </c:pt>
                <c:pt idx="5">
                  <c:v>10.297999999999998</c:v>
                </c:pt>
                <c:pt idx="6">
                  <c:v>19.189999999999987</c:v>
                </c:pt>
                <c:pt idx="7">
                  <c:v>10.297999999999998</c:v>
                </c:pt>
                <c:pt idx="8">
                  <c:v>19.189999999999987</c:v>
                </c:pt>
                <c:pt idx="9">
                  <c:v>10.297999999999998</c:v>
                </c:pt>
                <c:pt idx="10">
                  <c:v>33.650000000000006</c:v>
                </c:pt>
                <c:pt idx="11">
                  <c:v>29.639999999999993</c:v>
                </c:pt>
                <c:pt idx="12">
                  <c:v>19.189999999999987</c:v>
                </c:pt>
                <c:pt idx="13">
                  <c:v>33.650000000000006</c:v>
                </c:pt>
                <c:pt idx="14">
                  <c:v>33.650000000000006</c:v>
                </c:pt>
                <c:pt idx="15">
                  <c:v>33.650000000000006</c:v>
                </c:pt>
                <c:pt idx="16">
                  <c:v>29.639999999999993</c:v>
                </c:pt>
                <c:pt idx="17">
                  <c:v>19.189999999999987</c:v>
                </c:pt>
                <c:pt idx="18">
                  <c:v>24.17</c:v>
                </c:pt>
                <c:pt idx="19">
                  <c:v>14.64</c:v>
                </c:pt>
                <c:pt idx="20">
                  <c:v>29.639999999999993</c:v>
                </c:pt>
                <c:pt idx="21">
                  <c:v>19.189999999999987</c:v>
                </c:pt>
                <c:pt idx="22">
                  <c:v>14.64</c:v>
                </c:pt>
                <c:pt idx="23">
                  <c:v>44.02000000000001</c:v>
                </c:pt>
                <c:pt idx="24">
                  <c:v>29.639999999999993</c:v>
                </c:pt>
                <c:pt idx="25">
                  <c:v>19.189999999999987</c:v>
                </c:pt>
                <c:pt idx="26">
                  <c:v>29.639999999999993</c:v>
                </c:pt>
                <c:pt idx="27">
                  <c:v>38.560000000000009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10.297999999999998</c:v>
                </c:pt>
                <c:pt idx="31">
                  <c:v>19.189999999999987</c:v>
                </c:pt>
                <c:pt idx="32">
                  <c:v>19.189999999999987</c:v>
                </c:pt>
                <c:pt idx="33">
                  <c:v>29.639999999999993</c:v>
                </c:pt>
                <c:pt idx="34">
                  <c:v>35.01</c:v>
                </c:pt>
                <c:pt idx="35">
                  <c:v>33.650000000000006</c:v>
                </c:pt>
                <c:pt idx="36">
                  <c:v>33.650000000000006</c:v>
                </c:pt>
                <c:pt idx="37">
                  <c:v>10.297999999999998</c:v>
                </c:pt>
                <c:pt idx="38">
                  <c:v>19.189999999999987</c:v>
                </c:pt>
                <c:pt idx="39">
                  <c:v>19.189999999999987</c:v>
                </c:pt>
                <c:pt idx="40">
                  <c:v>24.17</c:v>
                </c:pt>
                <c:pt idx="41">
                  <c:v>14.64</c:v>
                </c:pt>
                <c:pt idx="42">
                  <c:v>29.639999999999993</c:v>
                </c:pt>
                <c:pt idx="43">
                  <c:v>35.01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10.297999999999998</c:v>
                </c:pt>
                <c:pt idx="47">
                  <c:v>19.189999999999987</c:v>
                </c:pt>
                <c:pt idx="48">
                  <c:v>19.189999999999987</c:v>
                </c:pt>
                <c:pt idx="49">
                  <c:v>29.639999999999993</c:v>
                </c:pt>
                <c:pt idx="50">
                  <c:v>19.189999999999987</c:v>
                </c:pt>
                <c:pt idx="51">
                  <c:v>24.17</c:v>
                </c:pt>
                <c:pt idx="52">
                  <c:v>29.639999999999993</c:v>
                </c:pt>
                <c:pt idx="53">
                  <c:v>14.64</c:v>
                </c:pt>
                <c:pt idx="54">
                  <c:v>35.01</c:v>
                </c:pt>
                <c:pt idx="55">
                  <c:v>33.650000000000006</c:v>
                </c:pt>
                <c:pt idx="56">
                  <c:v>33.650000000000006</c:v>
                </c:pt>
                <c:pt idx="57">
                  <c:v>44.120000000000012</c:v>
                </c:pt>
                <c:pt idx="58">
                  <c:v>10.297999999999998</c:v>
                </c:pt>
                <c:pt idx="59">
                  <c:v>67.649999999999991</c:v>
                </c:pt>
                <c:pt idx="60">
                  <c:v>19.189999999999987</c:v>
                </c:pt>
                <c:pt idx="61">
                  <c:v>19.189999999999987</c:v>
                </c:pt>
                <c:pt idx="62">
                  <c:v>29.639999999999993</c:v>
                </c:pt>
                <c:pt idx="63">
                  <c:v>19.189999999999987</c:v>
                </c:pt>
                <c:pt idx="64">
                  <c:v>10.297999999999998</c:v>
                </c:pt>
                <c:pt idx="65">
                  <c:v>44.02000000000001</c:v>
                </c:pt>
                <c:pt idx="66">
                  <c:v>29.639999999999993</c:v>
                </c:pt>
                <c:pt idx="67">
                  <c:v>19.189999999999987</c:v>
                </c:pt>
                <c:pt idx="68">
                  <c:v>29.639999999999993</c:v>
                </c:pt>
                <c:pt idx="69">
                  <c:v>14.64</c:v>
                </c:pt>
                <c:pt idx="70">
                  <c:v>29.639999999999993</c:v>
                </c:pt>
                <c:pt idx="71">
                  <c:v>19.189999999999987</c:v>
                </c:pt>
                <c:pt idx="72">
                  <c:v>34.660000000000011</c:v>
                </c:pt>
                <c:pt idx="73">
                  <c:v>35.01</c:v>
                </c:pt>
                <c:pt idx="74">
                  <c:v>19.189999999999987</c:v>
                </c:pt>
                <c:pt idx="75">
                  <c:v>19.189999999999987</c:v>
                </c:pt>
                <c:pt idx="76">
                  <c:v>24.17</c:v>
                </c:pt>
                <c:pt idx="77">
                  <c:v>38.560000000000009</c:v>
                </c:pt>
                <c:pt idx="78">
                  <c:v>19.189999999999987</c:v>
                </c:pt>
                <c:pt idx="79">
                  <c:v>19.189999999999987</c:v>
                </c:pt>
                <c:pt idx="80">
                  <c:v>24.17</c:v>
                </c:pt>
                <c:pt idx="81">
                  <c:v>29.639999999999993</c:v>
                </c:pt>
                <c:pt idx="82">
                  <c:v>19.010000000000005</c:v>
                </c:pt>
                <c:pt idx="83">
                  <c:v>14.64</c:v>
                </c:pt>
                <c:pt idx="84">
                  <c:v>35.01</c:v>
                </c:pt>
                <c:pt idx="85">
                  <c:v>19.189999999999987</c:v>
                </c:pt>
                <c:pt idx="86">
                  <c:v>19.189999999999987</c:v>
                </c:pt>
                <c:pt idx="87">
                  <c:v>57.720000000000013</c:v>
                </c:pt>
                <c:pt idx="88">
                  <c:v>33.650000000000006</c:v>
                </c:pt>
                <c:pt idx="89">
                  <c:v>19.189999999999987</c:v>
                </c:pt>
                <c:pt idx="90">
                  <c:v>24.17</c:v>
                </c:pt>
                <c:pt idx="91">
                  <c:v>29.639999999999993</c:v>
                </c:pt>
                <c:pt idx="92">
                  <c:v>33.100000000000009</c:v>
                </c:pt>
                <c:pt idx="93">
                  <c:v>14.64</c:v>
                </c:pt>
                <c:pt idx="94">
                  <c:v>35.01</c:v>
                </c:pt>
                <c:pt idx="95">
                  <c:v>19.189999999999987</c:v>
                </c:pt>
                <c:pt idx="96">
                  <c:v>51.540000000000006</c:v>
                </c:pt>
                <c:pt idx="97">
                  <c:v>30.07</c:v>
                </c:pt>
                <c:pt idx="98">
                  <c:v>10.297999999999998</c:v>
                </c:pt>
                <c:pt idx="99">
                  <c:v>19.189999999999987</c:v>
                </c:pt>
                <c:pt idx="100">
                  <c:v>19.189999999999987</c:v>
                </c:pt>
                <c:pt idx="101">
                  <c:v>14.64</c:v>
                </c:pt>
                <c:pt idx="102">
                  <c:v>19.189999999999987</c:v>
                </c:pt>
                <c:pt idx="103">
                  <c:v>30.07</c:v>
                </c:pt>
                <c:pt idx="104">
                  <c:v>33.650000000000006</c:v>
                </c:pt>
                <c:pt idx="105">
                  <c:v>19.189999999999987</c:v>
                </c:pt>
                <c:pt idx="106">
                  <c:v>30.07</c:v>
                </c:pt>
                <c:pt idx="107">
                  <c:v>10.297999999999998</c:v>
                </c:pt>
                <c:pt idx="108">
                  <c:v>34.660000000000011</c:v>
                </c:pt>
                <c:pt idx="109">
                  <c:v>10.297999999999998</c:v>
                </c:pt>
                <c:pt idx="110">
                  <c:v>35.01</c:v>
                </c:pt>
                <c:pt idx="111">
                  <c:v>10.297999999999998</c:v>
                </c:pt>
                <c:pt idx="112">
                  <c:v>19.189999999999987</c:v>
                </c:pt>
                <c:pt idx="113">
                  <c:v>33.650000000000006</c:v>
                </c:pt>
                <c:pt idx="114">
                  <c:v>19.189999999999987</c:v>
                </c:pt>
                <c:pt idx="115">
                  <c:v>34.660000000000011</c:v>
                </c:pt>
                <c:pt idx="116">
                  <c:v>30.07</c:v>
                </c:pt>
                <c:pt idx="117">
                  <c:v>29.639999999999993</c:v>
                </c:pt>
                <c:pt idx="118">
                  <c:v>14.64</c:v>
                </c:pt>
                <c:pt idx="119">
                  <c:v>19.010000000000005</c:v>
                </c:pt>
                <c:pt idx="120">
                  <c:v>14.64</c:v>
                </c:pt>
                <c:pt idx="121">
                  <c:v>19.010000000000005</c:v>
                </c:pt>
                <c:pt idx="122">
                  <c:v>19.010000000000005</c:v>
                </c:pt>
                <c:pt idx="123">
                  <c:v>19.010000000000005</c:v>
                </c:pt>
                <c:pt idx="124">
                  <c:v>38.560000000000009</c:v>
                </c:pt>
                <c:pt idx="125">
                  <c:v>33.650000000000006</c:v>
                </c:pt>
                <c:pt idx="126">
                  <c:v>19.189999999999987</c:v>
                </c:pt>
                <c:pt idx="127">
                  <c:v>10.297999999999998</c:v>
                </c:pt>
                <c:pt idx="128">
                  <c:v>14.64</c:v>
                </c:pt>
                <c:pt idx="129">
                  <c:v>19.010000000000005</c:v>
                </c:pt>
                <c:pt idx="130">
                  <c:v>35.01</c:v>
                </c:pt>
                <c:pt idx="131">
                  <c:v>10.297999999999998</c:v>
                </c:pt>
                <c:pt idx="132">
                  <c:v>33.650000000000006</c:v>
                </c:pt>
                <c:pt idx="133">
                  <c:v>30.07</c:v>
                </c:pt>
                <c:pt idx="134">
                  <c:v>19.189999999999987</c:v>
                </c:pt>
                <c:pt idx="135">
                  <c:v>30.07</c:v>
                </c:pt>
                <c:pt idx="136">
                  <c:v>19.189999999999987</c:v>
                </c:pt>
                <c:pt idx="137">
                  <c:v>30.07</c:v>
                </c:pt>
                <c:pt idx="138">
                  <c:v>19.189999999999987</c:v>
                </c:pt>
                <c:pt idx="139">
                  <c:v>30.07</c:v>
                </c:pt>
                <c:pt idx="140">
                  <c:v>10.297999999999998</c:v>
                </c:pt>
                <c:pt idx="141">
                  <c:v>33.650000000000006</c:v>
                </c:pt>
                <c:pt idx="142">
                  <c:v>19.189999999999987</c:v>
                </c:pt>
                <c:pt idx="143">
                  <c:v>44.02000000000001</c:v>
                </c:pt>
                <c:pt idx="144">
                  <c:v>14.64</c:v>
                </c:pt>
                <c:pt idx="145">
                  <c:v>19.189999999999987</c:v>
                </c:pt>
                <c:pt idx="146">
                  <c:v>30.07</c:v>
                </c:pt>
                <c:pt idx="147">
                  <c:v>33.650000000000006</c:v>
                </c:pt>
                <c:pt idx="148">
                  <c:v>19.189999999999987</c:v>
                </c:pt>
                <c:pt idx="149">
                  <c:v>30.07</c:v>
                </c:pt>
                <c:pt idx="150">
                  <c:v>19.189999999999987</c:v>
                </c:pt>
                <c:pt idx="151">
                  <c:v>10.297999999999998</c:v>
                </c:pt>
                <c:pt idx="152">
                  <c:v>19.189999999999987</c:v>
                </c:pt>
                <c:pt idx="153">
                  <c:v>10.297999999999998</c:v>
                </c:pt>
                <c:pt idx="154">
                  <c:v>19.189999999999987</c:v>
                </c:pt>
                <c:pt idx="155">
                  <c:v>10.297999999999998</c:v>
                </c:pt>
                <c:pt idx="156">
                  <c:v>33.650000000000006</c:v>
                </c:pt>
                <c:pt idx="157">
                  <c:v>29.639999999999993</c:v>
                </c:pt>
                <c:pt idx="158">
                  <c:v>19.189999999999987</c:v>
                </c:pt>
                <c:pt idx="159">
                  <c:v>33.650000000000006</c:v>
                </c:pt>
                <c:pt idx="160">
                  <c:v>33.650000000000006</c:v>
                </c:pt>
                <c:pt idx="161">
                  <c:v>33.650000000000006</c:v>
                </c:pt>
                <c:pt idx="162">
                  <c:v>19.189999999999987</c:v>
                </c:pt>
                <c:pt idx="163">
                  <c:v>19.189999999999987</c:v>
                </c:pt>
                <c:pt idx="164">
                  <c:v>30.07</c:v>
                </c:pt>
                <c:pt idx="165">
                  <c:v>33.650000000000006</c:v>
                </c:pt>
                <c:pt idx="166">
                  <c:v>19.189999999999987</c:v>
                </c:pt>
                <c:pt idx="167">
                  <c:v>30.07</c:v>
                </c:pt>
                <c:pt idx="168">
                  <c:v>19.189999999999987</c:v>
                </c:pt>
                <c:pt idx="169">
                  <c:v>10.297999999999998</c:v>
                </c:pt>
                <c:pt idx="170">
                  <c:v>19.189999999999987</c:v>
                </c:pt>
                <c:pt idx="171">
                  <c:v>19.189999999999987</c:v>
                </c:pt>
                <c:pt idx="172">
                  <c:v>14.64</c:v>
                </c:pt>
                <c:pt idx="173">
                  <c:v>24.17</c:v>
                </c:pt>
                <c:pt idx="174">
                  <c:v>33.650000000000006</c:v>
                </c:pt>
                <c:pt idx="175">
                  <c:v>10.297999999999998</c:v>
                </c:pt>
                <c:pt idx="176">
                  <c:v>19.189999999999987</c:v>
                </c:pt>
                <c:pt idx="177">
                  <c:v>33.650000000000006</c:v>
                </c:pt>
                <c:pt idx="178">
                  <c:v>33.650000000000006</c:v>
                </c:pt>
                <c:pt idx="179">
                  <c:v>33.650000000000006</c:v>
                </c:pt>
                <c:pt idx="180">
                  <c:v>30.07</c:v>
                </c:pt>
                <c:pt idx="181">
                  <c:v>33.650000000000006</c:v>
                </c:pt>
                <c:pt idx="182">
                  <c:v>19.189999999999987</c:v>
                </c:pt>
                <c:pt idx="183">
                  <c:v>19.189999999999987</c:v>
                </c:pt>
                <c:pt idx="184">
                  <c:v>19.189999999999987</c:v>
                </c:pt>
                <c:pt idx="185">
                  <c:v>19.189999999999987</c:v>
                </c:pt>
                <c:pt idx="186">
                  <c:v>30.07</c:v>
                </c:pt>
                <c:pt idx="187">
                  <c:v>19.189999999999987</c:v>
                </c:pt>
                <c:pt idx="188">
                  <c:v>10.297999999999998</c:v>
                </c:pt>
                <c:pt idx="189">
                  <c:v>19.189999999999987</c:v>
                </c:pt>
                <c:pt idx="190">
                  <c:v>33.650000000000006</c:v>
                </c:pt>
                <c:pt idx="191">
                  <c:v>33.650000000000006</c:v>
                </c:pt>
                <c:pt idx="192">
                  <c:v>33.650000000000006</c:v>
                </c:pt>
                <c:pt idx="193">
                  <c:v>19.189999999999987</c:v>
                </c:pt>
                <c:pt idx="194">
                  <c:v>19.189999999999987</c:v>
                </c:pt>
                <c:pt idx="195">
                  <c:v>10.297999999999998</c:v>
                </c:pt>
                <c:pt idx="196">
                  <c:v>19.189999999999987</c:v>
                </c:pt>
                <c:pt idx="197">
                  <c:v>10.297999999999998</c:v>
                </c:pt>
                <c:pt idx="198">
                  <c:v>24.17</c:v>
                </c:pt>
                <c:pt idx="199">
                  <c:v>10.297999999999998</c:v>
                </c:pt>
                <c:pt idx="200">
                  <c:v>30.07</c:v>
                </c:pt>
                <c:pt idx="201">
                  <c:v>33.650000000000006</c:v>
                </c:pt>
                <c:pt idx="202">
                  <c:v>19.189999999999987</c:v>
                </c:pt>
                <c:pt idx="203">
                  <c:v>19.189999999999987</c:v>
                </c:pt>
                <c:pt idx="204">
                  <c:v>19.189999999999987</c:v>
                </c:pt>
                <c:pt idx="205">
                  <c:v>19.189999999999987</c:v>
                </c:pt>
                <c:pt idx="206">
                  <c:v>30.07</c:v>
                </c:pt>
                <c:pt idx="207">
                  <c:v>10.297999999999998</c:v>
                </c:pt>
                <c:pt idx="208">
                  <c:v>33.650000000000006</c:v>
                </c:pt>
                <c:pt idx="209">
                  <c:v>19.189999999999987</c:v>
                </c:pt>
                <c:pt idx="210">
                  <c:v>56.14</c:v>
                </c:pt>
                <c:pt idx="211">
                  <c:v>19.189999999999987</c:v>
                </c:pt>
                <c:pt idx="212">
                  <c:v>14.64</c:v>
                </c:pt>
                <c:pt idx="213">
                  <c:v>19.189999999999987</c:v>
                </c:pt>
                <c:pt idx="214">
                  <c:v>33.650000000000006</c:v>
                </c:pt>
                <c:pt idx="215">
                  <c:v>33.650000000000006</c:v>
                </c:pt>
                <c:pt idx="216">
                  <c:v>33.650000000000006</c:v>
                </c:pt>
                <c:pt idx="217">
                  <c:v>30.07</c:v>
                </c:pt>
                <c:pt idx="218">
                  <c:v>33.650000000000006</c:v>
                </c:pt>
                <c:pt idx="219">
                  <c:v>19.189999999999987</c:v>
                </c:pt>
                <c:pt idx="220">
                  <c:v>30.07</c:v>
                </c:pt>
                <c:pt idx="221">
                  <c:v>19.189999999999987</c:v>
                </c:pt>
                <c:pt idx="222">
                  <c:v>10.297999999999998</c:v>
                </c:pt>
                <c:pt idx="223">
                  <c:v>19.189999999999987</c:v>
                </c:pt>
                <c:pt idx="224">
                  <c:v>10.297999999999998</c:v>
                </c:pt>
                <c:pt idx="225">
                  <c:v>19.189999999999987</c:v>
                </c:pt>
                <c:pt idx="226">
                  <c:v>10.297999999999998</c:v>
                </c:pt>
                <c:pt idx="227">
                  <c:v>33.650000000000006</c:v>
                </c:pt>
                <c:pt idx="228">
                  <c:v>29.639999999999993</c:v>
                </c:pt>
                <c:pt idx="229">
                  <c:v>19.189999999999987</c:v>
                </c:pt>
                <c:pt idx="230">
                  <c:v>33.650000000000006</c:v>
                </c:pt>
                <c:pt idx="231">
                  <c:v>33.650000000000006</c:v>
                </c:pt>
                <c:pt idx="232">
                  <c:v>33.650000000000006</c:v>
                </c:pt>
                <c:pt idx="233">
                  <c:v>30.07</c:v>
                </c:pt>
                <c:pt idx="234">
                  <c:v>33.650000000000006</c:v>
                </c:pt>
                <c:pt idx="235">
                  <c:v>19.189999999999987</c:v>
                </c:pt>
                <c:pt idx="236">
                  <c:v>19.189999999999987</c:v>
                </c:pt>
                <c:pt idx="237">
                  <c:v>19.010000000000005</c:v>
                </c:pt>
                <c:pt idx="238">
                  <c:v>19.189999999999987</c:v>
                </c:pt>
                <c:pt idx="239">
                  <c:v>19.189999999999987</c:v>
                </c:pt>
                <c:pt idx="240">
                  <c:v>19.189999999999987</c:v>
                </c:pt>
                <c:pt idx="241">
                  <c:v>19.189999999999987</c:v>
                </c:pt>
                <c:pt idx="242">
                  <c:v>19.189999999999987</c:v>
                </c:pt>
                <c:pt idx="243">
                  <c:v>19.189999999999987</c:v>
                </c:pt>
                <c:pt idx="244">
                  <c:v>10.297999999999998</c:v>
                </c:pt>
                <c:pt idx="245">
                  <c:v>14.64</c:v>
                </c:pt>
                <c:pt idx="246">
                  <c:v>24.17</c:v>
                </c:pt>
                <c:pt idx="247">
                  <c:v>19.189999999999987</c:v>
                </c:pt>
                <c:pt idx="248">
                  <c:v>10.297999999999998</c:v>
                </c:pt>
                <c:pt idx="249">
                  <c:v>19.189999999999987</c:v>
                </c:pt>
                <c:pt idx="250">
                  <c:v>33.650000000000006</c:v>
                </c:pt>
                <c:pt idx="251">
                  <c:v>33.650000000000006</c:v>
                </c:pt>
                <c:pt idx="252">
                  <c:v>14.64</c:v>
                </c:pt>
                <c:pt idx="253">
                  <c:v>33.650000000000006</c:v>
                </c:pt>
                <c:pt idx="254">
                  <c:v>33.650000000000006</c:v>
                </c:pt>
                <c:pt idx="255">
                  <c:v>33.650000000000006</c:v>
                </c:pt>
                <c:pt idx="256">
                  <c:v>10.297999999999998</c:v>
                </c:pt>
                <c:pt idx="257">
                  <c:v>19.189999999999987</c:v>
                </c:pt>
                <c:pt idx="258">
                  <c:v>24.17</c:v>
                </c:pt>
                <c:pt idx="259">
                  <c:v>10.297999999999998</c:v>
                </c:pt>
                <c:pt idx="260">
                  <c:v>33.650000000000006</c:v>
                </c:pt>
                <c:pt idx="261">
                  <c:v>19.189999999999987</c:v>
                </c:pt>
                <c:pt idx="262">
                  <c:v>44.02000000000001</c:v>
                </c:pt>
                <c:pt idx="263">
                  <c:v>33.650000000000006</c:v>
                </c:pt>
                <c:pt idx="264">
                  <c:v>10.297999999999998</c:v>
                </c:pt>
                <c:pt idx="265">
                  <c:v>33.650000000000006</c:v>
                </c:pt>
                <c:pt idx="266">
                  <c:v>24.17</c:v>
                </c:pt>
                <c:pt idx="267">
                  <c:v>19.189999999999987</c:v>
                </c:pt>
                <c:pt idx="268">
                  <c:v>19.189999999999987</c:v>
                </c:pt>
                <c:pt idx="269">
                  <c:v>44.02000000000001</c:v>
                </c:pt>
                <c:pt idx="270">
                  <c:v>33.650000000000006</c:v>
                </c:pt>
                <c:pt idx="271">
                  <c:v>10.297999999999998</c:v>
                </c:pt>
                <c:pt idx="272">
                  <c:v>19.189999999999987</c:v>
                </c:pt>
                <c:pt idx="273">
                  <c:v>24.17</c:v>
                </c:pt>
                <c:pt idx="274">
                  <c:v>30.07</c:v>
                </c:pt>
                <c:pt idx="275">
                  <c:v>19.189999999999987</c:v>
                </c:pt>
                <c:pt idx="276">
                  <c:v>30.07</c:v>
                </c:pt>
                <c:pt idx="277">
                  <c:v>19.189999999999987</c:v>
                </c:pt>
                <c:pt idx="278">
                  <c:v>24.17</c:v>
                </c:pt>
                <c:pt idx="279">
                  <c:v>10.297999999999998</c:v>
                </c:pt>
                <c:pt idx="280">
                  <c:v>24.17</c:v>
                </c:pt>
                <c:pt idx="281">
                  <c:v>24.17</c:v>
                </c:pt>
                <c:pt idx="282">
                  <c:v>24.17</c:v>
                </c:pt>
                <c:pt idx="283">
                  <c:v>14.64</c:v>
                </c:pt>
                <c:pt idx="284">
                  <c:v>24.17</c:v>
                </c:pt>
                <c:pt idx="285">
                  <c:v>19.189999999999987</c:v>
                </c:pt>
                <c:pt idx="286">
                  <c:v>19.189999999999987</c:v>
                </c:pt>
                <c:pt idx="287">
                  <c:v>19.189999999999987</c:v>
                </c:pt>
                <c:pt idx="288">
                  <c:v>10.297999999999998</c:v>
                </c:pt>
                <c:pt idx="289">
                  <c:v>33.650000000000006</c:v>
                </c:pt>
                <c:pt idx="290">
                  <c:v>19.189999999999987</c:v>
                </c:pt>
                <c:pt idx="291">
                  <c:v>44.02000000000001</c:v>
                </c:pt>
                <c:pt idx="292">
                  <c:v>10.297999999999998</c:v>
                </c:pt>
                <c:pt idx="293">
                  <c:v>19.189999999999987</c:v>
                </c:pt>
                <c:pt idx="294">
                  <c:v>33.650000000000006</c:v>
                </c:pt>
                <c:pt idx="295">
                  <c:v>24.17</c:v>
                </c:pt>
                <c:pt idx="296">
                  <c:v>10.297999999999998</c:v>
                </c:pt>
                <c:pt idx="297">
                  <c:v>33.650000000000006</c:v>
                </c:pt>
                <c:pt idx="298">
                  <c:v>19.189999999999987</c:v>
                </c:pt>
                <c:pt idx="299">
                  <c:v>14.64</c:v>
                </c:pt>
                <c:pt idx="300">
                  <c:v>44.02000000000001</c:v>
                </c:pt>
                <c:pt idx="301">
                  <c:v>33.650000000000006</c:v>
                </c:pt>
                <c:pt idx="302">
                  <c:v>10.297999999999998</c:v>
                </c:pt>
                <c:pt idx="303">
                  <c:v>33.650000000000006</c:v>
                </c:pt>
                <c:pt idx="304">
                  <c:v>14.64</c:v>
                </c:pt>
                <c:pt idx="305">
                  <c:v>24.17</c:v>
                </c:pt>
                <c:pt idx="306">
                  <c:v>10.297999999999998</c:v>
                </c:pt>
                <c:pt idx="307">
                  <c:v>33.650000000000006</c:v>
                </c:pt>
                <c:pt idx="308">
                  <c:v>19.189999999999987</c:v>
                </c:pt>
                <c:pt idx="309">
                  <c:v>44.02000000000001</c:v>
                </c:pt>
                <c:pt idx="310">
                  <c:v>33.650000000000006</c:v>
                </c:pt>
                <c:pt idx="311">
                  <c:v>10.297999999999998</c:v>
                </c:pt>
                <c:pt idx="312">
                  <c:v>33.650000000000006</c:v>
                </c:pt>
                <c:pt idx="313">
                  <c:v>14.64</c:v>
                </c:pt>
                <c:pt idx="314">
                  <c:v>14.64</c:v>
                </c:pt>
                <c:pt idx="315">
                  <c:v>33.650000000000006</c:v>
                </c:pt>
                <c:pt idx="316">
                  <c:v>33.650000000000006</c:v>
                </c:pt>
                <c:pt idx="317">
                  <c:v>10.297999999999998</c:v>
                </c:pt>
                <c:pt idx="318">
                  <c:v>33.650000000000006</c:v>
                </c:pt>
                <c:pt idx="319">
                  <c:v>10.297999999999998</c:v>
                </c:pt>
                <c:pt idx="320">
                  <c:v>24.17</c:v>
                </c:pt>
                <c:pt idx="321">
                  <c:v>19.189999999999987</c:v>
                </c:pt>
                <c:pt idx="322">
                  <c:v>10.297999999999998</c:v>
                </c:pt>
                <c:pt idx="323">
                  <c:v>19.189999999999987</c:v>
                </c:pt>
                <c:pt idx="324">
                  <c:v>30.07</c:v>
                </c:pt>
                <c:pt idx="325">
                  <c:v>24.17</c:v>
                </c:pt>
                <c:pt idx="326">
                  <c:v>10.297999999999998</c:v>
                </c:pt>
                <c:pt idx="327">
                  <c:v>24.17</c:v>
                </c:pt>
                <c:pt idx="328">
                  <c:v>14.64</c:v>
                </c:pt>
                <c:pt idx="329">
                  <c:v>33.650000000000006</c:v>
                </c:pt>
                <c:pt idx="330">
                  <c:v>10.297999999999998</c:v>
                </c:pt>
                <c:pt idx="331">
                  <c:v>10.297999999999998</c:v>
                </c:pt>
                <c:pt idx="332">
                  <c:v>30.07</c:v>
                </c:pt>
                <c:pt idx="333">
                  <c:v>10.297999999999998</c:v>
                </c:pt>
                <c:pt idx="334">
                  <c:v>33.650000000000006</c:v>
                </c:pt>
                <c:pt idx="335">
                  <c:v>10.297999999999998</c:v>
                </c:pt>
                <c:pt idx="336">
                  <c:v>19.189999999999987</c:v>
                </c:pt>
                <c:pt idx="337">
                  <c:v>33.650000000000006</c:v>
                </c:pt>
                <c:pt idx="338">
                  <c:v>10.297999999999998</c:v>
                </c:pt>
                <c:pt idx="339">
                  <c:v>44.02000000000001</c:v>
                </c:pt>
                <c:pt idx="340">
                  <c:v>30.07</c:v>
                </c:pt>
                <c:pt idx="341">
                  <c:v>30.07</c:v>
                </c:pt>
                <c:pt idx="342">
                  <c:v>30.07</c:v>
                </c:pt>
                <c:pt idx="343">
                  <c:v>19.189999999999987</c:v>
                </c:pt>
                <c:pt idx="344">
                  <c:v>14.64</c:v>
                </c:pt>
                <c:pt idx="345">
                  <c:v>30.07</c:v>
                </c:pt>
                <c:pt idx="346">
                  <c:v>10.297999999999998</c:v>
                </c:pt>
                <c:pt idx="347">
                  <c:v>19.189999999999987</c:v>
                </c:pt>
                <c:pt idx="348">
                  <c:v>33.650000000000006</c:v>
                </c:pt>
                <c:pt idx="349">
                  <c:v>19.189999999999987</c:v>
                </c:pt>
                <c:pt idx="350">
                  <c:v>19.189999999999987</c:v>
                </c:pt>
                <c:pt idx="351">
                  <c:v>10.297999999999998</c:v>
                </c:pt>
                <c:pt idx="352">
                  <c:v>19.189999999999987</c:v>
                </c:pt>
                <c:pt idx="353">
                  <c:v>10.297999999999998</c:v>
                </c:pt>
                <c:pt idx="354">
                  <c:v>35.01</c:v>
                </c:pt>
                <c:pt idx="355">
                  <c:v>33.650000000000006</c:v>
                </c:pt>
                <c:pt idx="356">
                  <c:v>19.189999999999987</c:v>
                </c:pt>
                <c:pt idx="357">
                  <c:v>10.297999999999998</c:v>
                </c:pt>
                <c:pt idx="358">
                  <c:v>33.650000000000006</c:v>
                </c:pt>
                <c:pt idx="359">
                  <c:v>19.189999999999987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045248"/>
        <c:axId val="195067904"/>
      </c:scatterChart>
      <c:scatterChart>
        <c:scatterStyle val="smoothMarker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'c880_graphs'!$AK$8:$AK$11</c:f>
              <c:numCache>
                <c:formatCode>General</c:formatCode>
                <c:ptCount val="4"/>
                <c:pt idx="0">
                  <c:v>336.9</c:v>
                </c:pt>
                <c:pt idx="1">
                  <c:v>336.9</c:v>
                </c:pt>
                <c:pt idx="2">
                  <c:v>336.9</c:v>
                </c:pt>
                <c:pt idx="3">
                  <c:v>336.9</c:v>
                </c:pt>
              </c:numCache>
            </c:numRef>
          </c:xVal>
          <c:y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045248"/>
        <c:axId val="195067904"/>
      </c:scatterChart>
      <c:valAx>
        <c:axId val="195045248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5067904"/>
        <c:crosses val="autoZero"/>
        <c:crossBetween val="midCat"/>
        <c:majorUnit val="100"/>
      </c:valAx>
      <c:valAx>
        <c:axId val="195067904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 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5045248"/>
        <c:crosses val="autoZero"/>
        <c:crossBetween val="midCat"/>
        <c:majorUnit val="10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Final Slack of c880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935047845256746"/>
          <c:y val="0.11787489389105163"/>
          <c:w val="0.61769832414675963"/>
          <c:h val="0.70244923845485974"/>
        </c:manualLayout>
      </c:layout>
      <c:scatterChart>
        <c:scatterStyle val="lineMarker"/>
        <c:varyColors val="0"/>
        <c:ser>
          <c:idx val="0"/>
          <c:order val="0"/>
          <c:tx>
            <c:v>Low voltage gates</c:v>
          </c:tx>
          <c:spPr>
            <a:ln w="28575">
              <a:noFill/>
            </a:ln>
          </c:spPr>
          <c:marker>
            <c:symbol val="diamond"/>
            <c:size val="2"/>
            <c:spPr>
              <a:ln w="15875"/>
            </c:spPr>
          </c:marker>
          <c:xVal>
            <c:numRef>
              <c:f>'c880_graphs'!$K$133:$K$361</c:f>
              <c:numCache>
                <c:formatCode>0.00</c:formatCode>
                <c:ptCount val="229"/>
                <c:pt idx="0">
                  <c:v>0.31200000000009231</c:v>
                </c:pt>
                <c:pt idx="1">
                  <c:v>0.31200000000019501</c:v>
                </c:pt>
                <c:pt idx="2">
                  <c:v>28.562000000000189</c:v>
                </c:pt>
                <c:pt idx="3">
                  <c:v>358.19200000000001</c:v>
                </c:pt>
                <c:pt idx="4">
                  <c:v>28.562000000000189</c:v>
                </c:pt>
                <c:pt idx="5">
                  <c:v>60.732000000000212</c:v>
                </c:pt>
                <c:pt idx="6">
                  <c:v>0.31200000000009231</c:v>
                </c:pt>
                <c:pt idx="7">
                  <c:v>48.562000000000111</c:v>
                </c:pt>
                <c:pt idx="8">
                  <c:v>0.31200000000009231</c:v>
                </c:pt>
                <c:pt idx="9">
                  <c:v>0.31200000000019501</c:v>
                </c:pt>
                <c:pt idx="10">
                  <c:v>0.31200000000009231</c:v>
                </c:pt>
                <c:pt idx="11">
                  <c:v>4.95200000000019</c:v>
                </c:pt>
                <c:pt idx="12">
                  <c:v>0.31200000000019501</c:v>
                </c:pt>
                <c:pt idx="13">
                  <c:v>0.31200000000009231</c:v>
                </c:pt>
                <c:pt idx="14">
                  <c:v>169.02200000000019</c:v>
                </c:pt>
                <c:pt idx="15">
                  <c:v>4.8500000000000405</c:v>
                </c:pt>
                <c:pt idx="16">
                  <c:v>4.8499999999999401</c:v>
                </c:pt>
                <c:pt idx="17">
                  <c:v>4.8499999999999401</c:v>
                </c:pt>
                <c:pt idx="18">
                  <c:v>4.8500000000000405</c:v>
                </c:pt>
                <c:pt idx="19">
                  <c:v>14.392000000000012</c:v>
                </c:pt>
                <c:pt idx="20">
                  <c:v>25.112000000000201</c:v>
                </c:pt>
                <c:pt idx="21">
                  <c:v>4.8500000000000405</c:v>
                </c:pt>
                <c:pt idx="22">
                  <c:v>4.8500000000000405</c:v>
                </c:pt>
                <c:pt idx="23">
                  <c:v>92.712000000000202</c:v>
                </c:pt>
                <c:pt idx="24">
                  <c:v>92.712000000000202</c:v>
                </c:pt>
                <c:pt idx="25">
                  <c:v>39.522000000000212</c:v>
                </c:pt>
                <c:pt idx="26">
                  <c:v>25.112000000000201</c:v>
                </c:pt>
                <c:pt idx="27">
                  <c:v>429.02199999999948</c:v>
                </c:pt>
                <c:pt idx="28">
                  <c:v>54.802000000000199</c:v>
                </c:pt>
                <c:pt idx="29">
                  <c:v>54.802000000000199</c:v>
                </c:pt>
                <c:pt idx="30">
                  <c:v>98.00200000000018</c:v>
                </c:pt>
                <c:pt idx="31">
                  <c:v>26.222000000000087</c:v>
                </c:pt>
                <c:pt idx="32">
                  <c:v>26.221999999999987</c:v>
                </c:pt>
                <c:pt idx="33">
                  <c:v>2.6600000000001702</c:v>
                </c:pt>
                <c:pt idx="34">
                  <c:v>2.6600000000002799</c:v>
                </c:pt>
                <c:pt idx="35">
                  <c:v>2.6600000000001702</c:v>
                </c:pt>
                <c:pt idx="36">
                  <c:v>2.6600000000001702</c:v>
                </c:pt>
                <c:pt idx="37">
                  <c:v>2.6600000000000699</c:v>
                </c:pt>
                <c:pt idx="38">
                  <c:v>2.6600000000000699</c:v>
                </c:pt>
                <c:pt idx="39">
                  <c:v>10.1320000000002</c:v>
                </c:pt>
                <c:pt idx="40">
                  <c:v>28.992000000000086</c:v>
                </c:pt>
                <c:pt idx="41">
                  <c:v>10.1320000000002</c:v>
                </c:pt>
                <c:pt idx="42">
                  <c:v>10.1320000000002</c:v>
                </c:pt>
                <c:pt idx="43">
                  <c:v>127.732</c:v>
                </c:pt>
                <c:pt idx="44">
                  <c:v>339.74200000000002</c:v>
                </c:pt>
                <c:pt idx="45">
                  <c:v>429.02199999999948</c:v>
                </c:pt>
                <c:pt idx="46">
                  <c:v>54.802000000000199</c:v>
                </c:pt>
                <c:pt idx="47">
                  <c:v>54.802000000000199</c:v>
                </c:pt>
                <c:pt idx="48">
                  <c:v>151.93200000000004</c:v>
                </c:pt>
                <c:pt idx="49">
                  <c:v>24.532000000000199</c:v>
                </c:pt>
                <c:pt idx="50">
                  <c:v>119.89200000000001</c:v>
                </c:pt>
                <c:pt idx="51">
                  <c:v>345.49199999999917</c:v>
                </c:pt>
                <c:pt idx="52">
                  <c:v>345.49199999999917</c:v>
                </c:pt>
                <c:pt idx="53">
                  <c:v>345.49199999999917</c:v>
                </c:pt>
                <c:pt idx="54">
                  <c:v>119.89200000000001</c:v>
                </c:pt>
                <c:pt idx="55">
                  <c:v>119.89200000000001</c:v>
                </c:pt>
                <c:pt idx="56">
                  <c:v>120.312</c:v>
                </c:pt>
                <c:pt idx="57">
                  <c:v>120.312</c:v>
                </c:pt>
                <c:pt idx="58">
                  <c:v>89.322000000000088</c:v>
                </c:pt>
                <c:pt idx="59">
                  <c:v>24.532000000000199</c:v>
                </c:pt>
                <c:pt idx="60">
                  <c:v>201.58200000000019</c:v>
                </c:pt>
                <c:pt idx="61">
                  <c:v>24.532000000000199</c:v>
                </c:pt>
                <c:pt idx="62">
                  <c:v>24.5320000000001</c:v>
                </c:pt>
                <c:pt idx="63">
                  <c:v>44.372000000000099</c:v>
                </c:pt>
                <c:pt idx="64">
                  <c:v>64.992000000000203</c:v>
                </c:pt>
                <c:pt idx="65">
                  <c:v>24.5320000000001</c:v>
                </c:pt>
                <c:pt idx="66">
                  <c:v>24.5320000000001</c:v>
                </c:pt>
                <c:pt idx="67">
                  <c:v>24.532000000000199</c:v>
                </c:pt>
                <c:pt idx="68">
                  <c:v>339.74200000000002</c:v>
                </c:pt>
                <c:pt idx="69">
                  <c:v>10.5020000000001</c:v>
                </c:pt>
                <c:pt idx="70">
                  <c:v>10.5020000000001</c:v>
                </c:pt>
                <c:pt idx="71">
                  <c:v>97.722000000000179</c:v>
                </c:pt>
                <c:pt idx="72">
                  <c:v>97.722000000000179</c:v>
                </c:pt>
                <c:pt idx="73">
                  <c:v>195.16200000000001</c:v>
                </c:pt>
                <c:pt idx="74">
                  <c:v>10.5020000000001</c:v>
                </c:pt>
                <c:pt idx="75">
                  <c:v>10.5020000000001</c:v>
                </c:pt>
                <c:pt idx="76">
                  <c:v>10.5020000000001</c:v>
                </c:pt>
                <c:pt idx="77">
                  <c:v>10.5020000000001</c:v>
                </c:pt>
                <c:pt idx="78">
                  <c:v>48.792000000000158</c:v>
                </c:pt>
                <c:pt idx="79">
                  <c:v>10.5020000000001</c:v>
                </c:pt>
                <c:pt idx="80">
                  <c:v>127.232</c:v>
                </c:pt>
                <c:pt idx="81">
                  <c:v>10.5020000000001</c:v>
                </c:pt>
                <c:pt idx="82">
                  <c:v>429.02199999999948</c:v>
                </c:pt>
                <c:pt idx="83">
                  <c:v>54.802000000000199</c:v>
                </c:pt>
                <c:pt idx="84">
                  <c:v>332.572</c:v>
                </c:pt>
                <c:pt idx="85">
                  <c:v>54.802000000000199</c:v>
                </c:pt>
                <c:pt idx="86">
                  <c:v>7.5100000000001099</c:v>
                </c:pt>
                <c:pt idx="87">
                  <c:v>7.5100000000001099</c:v>
                </c:pt>
                <c:pt idx="88">
                  <c:v>7.5100000000001099</c:v>
                </c:pt>
                <c:pt idx="89">
                  <c:v>7.5100000000001099</c:v>
                </c:pt>
                <c:pt idx="90">
                  <c:v>7.5100000000001099</c:v>
                </c:pt>
                <c:pt idx="91">
                  <c:v>7.5100000000001099</c:v>
                </c:pt>
                <c:pt idx="92">
                  <c:v>11.952000000000218</c:v>
                </c:pt>
                <c:pt idx="93">
                  <c:v>11.952000000000218</c:v>
                </c:pt>
                <c:pt idx="94">
                  <c:v>128.81200000000001</c:v>
                </c:pt>
                <c:pt idx="95">
                  <c:v>128.81200000000001</c:v>
                </c:pt>
                <c:pt idx="96">
                  <c:v>94.812000000000211</c:v>
                </c:pt>
                <c:pt idx="97">
                  <c:v>11.952000000000112</c:v>
                </c:pt>
                <c:pt idx="98">
                  <c:v>429.02199999999948</c:v>
                </c:pt>
                <c:pt idx="99">
                  <c:v>54.802000000000199</c:v>
                </c:pt>
                <c:pt idx="100">
                  <c:v>54.802000000000199</c:v>
                </c:pt>
                <c:pt idx="101">
                  <c:v>186.94200000000001</c:v>
                </c:pt>
                <c:pt idx="102">
                  <c:v>5.7920000000001624</c:v>
                </c:pt>
                <c:pt idx="103">
                  <c:v>5.7920000000002601</c:v>
                </c:pt>
                <c:pt idx="104">
                  <c:v>5.7920000000001624</c:v>
                </c:pt>
                <c:pt idx="105">
                  <c:v>5.7920000000000602</c:v>
                </c:pt>
                <c:pt idx="106">
                  <c:v>5.7920000000001624</c:v>
                </c:pt>
                <c:pt idx="107">
                  <c:v>102.812</c:v>
                </c:pt>
                <c:pt idx="108">
                  <c:v>37.732000000000312</c:v>
                </c:pt>
                <c:pt idx="109">
                  <c:v>37.732000000000312</c:v>
                </c:pt>
                <c:pt idx="110">
                  <c:v>37.732000000000212</c:v>
                </c:pt>
                <c:pt idx="111">
                  <c:v>64.74200000000009</c:v>
                </c:pt>
                <c:pt idx="112">
                  <c:v>37.732000000000212</c:v>
                </c:pt>
                <c:pt idx="113">
                  <c:v>260.572</c:v>
                </c:pt>
                <c:pt idx="114">
                  <c:v>37.732000000000212</c:v>
                </c:pt>
                <c:pt idx="115">
                  <c:v>37.732000000000212</c:v>
                </c:pt>
                <c:pt idx="116">
                  <c:v>158.4520000000002</c:v>
                </c:pt>
                <c:pt idx="117">
                  <c:v>158.4520000000002</c:v>
                </c:pt>
                <c:pt idx="118">
                  <c:v>429.02199999999948</c:v>
                </c:pt>
                <c:pt idx="119">
                  <c:v>201.58200000000019</c:v>
                </c:pt>
                <c:pt idx="120">
                  <c:v>332.572</c:v>
                </c:pt>
                <c:pt idx="121">
                  <c:v>332.572</c:v>
                </c:pt>
                <c:pt idx="122">
                  <c:v>201.58200000000019</c:v>
                </c:pt>
                <c:pt idx="123">
                  <c:v>89.522000000000148</c:v>
                </c:pt>
                <c:pt idx="124">
                  <c:v>90.912000000000191</c:v>
                </c:pt>
                <c:pt idx="125">
                  <c:v>89.522000000000148</c:v>
                </c:pt>
                <c:pt idx="126">
                  <c:v>89.522000000000048</c:v>
                </c:pt>
                <c:pt idx="127">
                  <c:v>150.38200000000026</c:v>
                </c:pt>
                <c:pt idx="128">
                  <c:v>150.38200000000026</c:v>
                </c:pt>
                <c:pt idx="129">
                  <c:v>150.38200000000026</c:v>
                </c:pt>
                <c:pt idx="130">
                  <c:v>188.672</c:v>
                </c:pt>
                <c:pt idx="131">
                  <c:v>150.38200000000026</c:v>
                </c:pt>
                <c:pt idx="132">
                  <c:v>157.55200000000019</c:v>
                </c:pt>
                <c:pt idx="133">
                  <c:v>157.55200000000019</c:v>
                </c:pt>
                <c:pt idx="134">
                  <c:v>150.38200000000026</c:v>
                </c:pt>
                <c:pt idx="135">
                  <c:v>186.99200000000022</c:v>
                </c:pt>
                <c:pt idx="136">
                  <c:v>186.99200000000022</c:v>
                </c:pt>
                <c:pt idx="137">
                  <c:v>194.90200000000004</c:v>
                </c:pt>
                <c:pt idx="138">
                  <c:v>89.522000000000048</c:v>
                </c:pt>
                <c:pt idx="139">
                  <c:v>90.912000000000191</c:v>
                </c:pt>
                <c:pt idx="140">
                  <c:v>89.522000000000148</c:v>
                </c:pt>
                <c:pt idx="141">
                  <c:v>89.522000000000048</c:v>
                </c:pt>
                <c:pt idx="142">
                  <c:v>89.522000000000148</c:v>
                </c:pt>
                <c:pt idx="143">
                  <c:v>89.522000000000148</c:v>
                </c:pt>
                <c:pt idx="144">
                  <c:v>89.522000000000048</c:v>
                </c:pt>
                <c:pt idx="145">
                  <c:v>89.522000000000148</c:v>
                </c:pt>
                <c:pt idx="146">
                  <c:v>89.522000000000048</c:v>
                </c:pt>
                <c:pt idx="147">
                  <c:v>104.60199999999999</c:v>
                </c:pt>
                <c:pt idx="148">
                  <c:v>104.60199999999999</c:v>
                </c:pt>
                <c:pt idx="149">
                  <c:v>89.522000000000048</c:v>
                </c:pt>
                <c:pt idx="150">
                  <c:v>89.522000000000048</c:v>
                </c:pt>
                <c:pt idx="151">
                  <c:v>97.432000000000201</c:v>
                </c:pt>
                <c:pt idx="152">
                  <c:v>97.432000000000201</c:v>
                </c:pt>
                <c:pt idx="153">
                  <c:v>179.37200000000001</c:v>
                </c:pt>
                <c:pt idx="154">
                  <c:v>187.28200000000001</c:v>
                </c:pt>
                <c:pt idx="155">
                  <c:v>179.37200000000001</c:v>
                </c:pt>
                <c:pt idx="156">
                  <c:v>3.9520000000001865</c:v>
                </c:pt>
                <c:pt idx="157">
                  <c:v>3.9520000000001865</c:v>
                </c:pt>
                <c:pt idx="158">
                  <c:v>3.9520000000001865</c:v>
                </c:pt>
                <c:pt idx="159">
                  <c:v>42.242000000000111</c:v>
                </c:pt>
                <c:pt idx="160">
                  <c:v>142.762</c:v>
                </c:pt>
                <c:pt idx="161">
                  <c:v>142.762</c:v>
                </c:pt>
                <c:pt idx="162">
                  <c:v>142.762</c:v>
                </c:pt>
                <c:pt idx="163">
                  <c:v>144.15200000000004</c:v>
                </c:pt>
                <c:pt idx="164">
                  <c:v>148.99200000000022</c:v>
                </c:pt>
                <c:pt idx="165">
                  <c:v>148.99200000000022</c:v>
                </c:pt>
                <c:pt idx="166">
                  <c:v>148.99200000000022</c:v>
                </c:pt>
                <c:pt idx="167">
                  <c:v>187.28200000000001</c:v>
                </c:pt>
                <c:pt idx="168">
                  <c:v>148.99200000000022</c:v>
                </c:pt>
                <c:pt idx="169">
                  <c:v>142.762</c:v>
                </c:pt>
                <c:pt idx="170">
                  <c:v>149.93200000000004</c:v>
                </c:pt>
                <c:pt idx="171">
                  <c:v>149.93200000000004</c:v>
                </c:pt>
                <c:pt idx="172">
                  <c:v>142.762</c:v>
                </c:pt>
                <c:pt idx="173">
                  <c:v>142.762</c:v>
                </c:pt>
                <c:pt idx="174">
                  <c:v>3.9520000000001865</c:v>
                </c:pt>
                <c:pt idx="175">
                  <c:v>3.9520000000001865</c:v>
                </c:pt>
                <c:pt idx="176">
                  <c:v>3.9520000000001865</c:v>
                </c:pt>
                <c:pt idx="177">
                  <c:v>42.242000000000203</c:v>
                </c:pt>
                <c:pt idx="178">
                  <c:v>150.38200000000026</c:v>
                </c:pt>
                <c:pt idx="179">
                  <c:v>157.55200000000019</c:v>
                </c:pt>
                <c:pt idx="180">
                  <c:v>157.55200000000019</c:v>
                </c:pt>
                <c:pt idx="181">
                  <c:v>150.38200000000026</c:v>
                </c:pt>
                <c:pt idx="182">
                  <c:v>150.38200000000026</c:v>
                </c:pt>
                <c:pt idx="183">
                  <c:v>3.9520000000000861</c:v>
                </c:pt>
                <c:pt idx="184">
                  <c:v>3.9520000000001865</c:v>
                </c:pt>
                <c:pt idx="185">
                  <c:v>23.792000000000186</c:v>
                </c:pt>
                <c:pt idx="186">
                  <c:v>146.542</c:v>
                </c:pt>
                <c:pt idx="187">
                  <c:v>3.9520000000001865</c:v>
                </c:pt>
                <c:pt idx="188">
                  <c:v>3.9520000000001865</c:v>
                </c:pt>
                <c:pt idx="189">
                  <c:v>3.9520000000001865</c:v>
                </c:pt>
                <c:pt idx="190">
                  <c:v>3.9520000000000861</c:v>
                </c:pt>
                <c:pt idx="191">
                  <c:v>53.242000000000111</c:v>
                </c:pt>
                <c:pt idx="192">
                  <c:v>3.9520000000001865</c:v>
                </c:pt>
                <c:pt idx="193">
                  <c:v>20.1020000000001</c:v>
                </c:pt>
                <c:pt idx="194">
                  <c:v>3.9520000000001865</c:v>
                </c:pt>
                <c:pt idx="195">
                  <c:v>3.9520000000001865</c:v>
                </c:pt>
                <c:pt idx="196">
                  <c:v>11.422000000000214</c:v>
                </c:pt>
                <c:pt idx="197">
                  <c:v>11.422000000000214</c:v>
                </c:pt>
                <c:pt idx="198">
                  <c:v>392.512</c:v>
                </c:pt>
                <c:pt idx="199">
                  <c:v>439.66199999999969</c:v>
                </c:pt>
                <c:pt idx="200">
                  <c:v>271.19200000000001</c:v>
                </c:pt>
                <c:pt idx="201">
                  <c:v>271.19200000000001</c:v>
                </c:pt>
                <c:pt idx="202">
                  <c:v>271.19200000000001</c:v>
                </c:pt>
                <c:pt idx="203">
                  <c:v>308.81200000000001</c:v>
                </c:pt>
                <c:pt idx="204">
                  <c:v>439.66199999999969</c:v>
                </c:pt>
                <c:pt idx="205">
                  <c:v>349.63200000000001</c:v>
                </c:pt>
                <c:pt idx="206">
                  <c:v>392.512</c:v>
                </c:pt>
                <c:pt idx="207">
                  <c:v>439.66199999999969</c:v>
                </c:pt>
                <c:pt idx="208">
                  <c:v>392.512</c:v>
                </c:pt>
                <c:pt idx="209">
                  <c:v>461.56200000000001</c:v>
                </c:pt>
                <c:pt idx="210">
                  <c:v>461.56200000000001</c:v>
                </c:pt>
                <c:pt idx="211">
                  <c:v>461.56200000000001</c:v>
                </c:pt>
                <c:pt idx="212">
                  <c:v>349.63200000000001</c:v>
                </c:pt>
                <c:pt idx="213">
                  <c:v>349.63200000000001</c:v>
                </c:pt>
                <c:pt idx="214">
                  <c:v>349.63200000000001</c:v>
                </c:pt>
                <c:pt idx="215">
                  <c:v>349.63200000000001</c:v>
                </c:pt>
                <c:pt idx="216">
                  <c:v>349.63200000000001</c:v>
                </c:pt>
                <c:pt idx="217">
                  <c:v>426.96199999999948</c:v>
                </c:pt>
                <c:pt idx="218">
                  <c:v>426.96199999999948</c:v>
                </c:pt>
                <c:pt idx="219">
                  <c:v>426.96199999999948</c:v>
                </c:pt>
                <c:pt idx="220">
                  <c:v>458.11200000000002</c:v>
                </c:pt>
                <c:pt idx="221">
                  <c:v>458.11200000000002</c:v>
                </c:pt>
                <c:pt idx="222">
                  <c:v>399.202</c:v>
                </c:pt>
                <c:pt idx="223">
                  <c:v>399.202</c:v>
                </c:pt>
                <c:pt idx="224">
                  <c:v>426.96199999999948</c:v>
                </c:pt>
                <c:pt idx="225">
                  <c:v>426.96199999999948</c:v>
                </c:pt>
                <c:pt idx="226">
                  <c:v>439.66199999999969</c:v>
                </c:pt>
                <c:pt idx="227">
                  <c:v>426.96199999999948</c:v>
                </c:pt>
                <c:pt idx="228">
                  <c:v>426.96199999999948</c:v>
                </c:pt>
              </c:numCache>
            </c:numRef>
          </c:xVal>
          <c:yVal>
            <c:numRef>
              <c:f>'c880_graphs'!$G$133:$G$361</c:f>
              <c:numCache>
                <c:formatCode>0.00</c:formatCode>
                <c:ptCount val="229"/>
                <c:pt idx="0">
                  <c:v>10.297999999999998</c:v>
                </c:pt>
                <c:pt idx="1">
                  <c:v>33.650000000000006</c:v>
                </c:pt>
                <c:pt idx="2">
                  <c:v>30.07</c:v>
                </c:pt>
                <c:pt idx="3">
                  <c:v>19.189999999999987</c:v>
                </c:pt>
                <c:pt idx="4">
                  <c:v>30.07</c:v>
                </c:pt>
                <c:pt idx="5">
                  <c:v>19.189999999999987</c:v>
                </c:pt>
                <c:pt idx="6">
                  <c:v>30.07</c:v>
                </c:pt>
                <c:pt idx="7">
                  <c:v>19.189999999999987</c:v>
                </c:pt>
                <c:pt idx="8">
                  <c:v>30.07</c:v>
                </c:pt>
                <c:pt idx="9">
                  <c:v>10.297999999999998</c:v>
                </c:pt>
                <c:pt idx="10">
                  <c:v>33.650000000000006</c:v>
                </c:pt>
                <c:pt idx="11">
                  <c:v>19.189999999999987</c:v>
                </c:pt>
                <c:pt idx="12">
                  <c:v>44.02000000000001</c:v>
                </c:pt>
                <c:pt idx="13">
                  <c:v>14.64</c:v>
                </c:pt>
                <c:pt idx="14">
                  <c:v>19.189999999999987</c:v>
                </c:pt>
                <c:pt idx="15">
                  <c:v>30.07</c:v>
                </c:pt>
                <c:pt idx="16">
                  <c:v>33.650000000000006</c:v>
                </c:pt>
                <c:pt idx="17">
                  <c:v>19.189999999999987</c:v>
                </c:pt>
                <c:pt idx="18">
                  <c:v>30.07</c:v>
                </c:pt>
                <c:pt idx="19">
                  <c:v>19.189999999999987</c:v>
                </c:pt>
                <c:pt idx="20">
                  <c:v>10.297999999999998</c:v>
                </c:pt>
                <c:pt idx="21">
                  <c:v>19.189999999999987</c:v>
                </c:pt>
                <c:pt idx="22">
                  <c:v>10.297999999999998</c:v>
                </c:pt>
                <c:pt idx="23">
                  <c:v>19.189999999999987</c:v>
                </c:pt>
                <c:pt idx="24">
                  <c:v>10.297999999999998</c:v>
                </c:pt>
                <c:pt idx="25">
                  <c:v>33.650000000000006</c:v>
                </c:pt>
                <c:pt idx="26">
                  <c:v>29.639999999999993</c:v>
                </c:pt>
                <c:pt idx="27">
                  <c:v>19.189999999999987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33.650000000000006</c:v>
                </c:pt>
                <c:pt idx="31">
                  <c:v>19.189999999999987</c:v>
                </c:pt>
                <c:pt idx="32">
                  <c:v>19.189999999999987</c:v>
                </c:pt>
                <c:pt idx="33">
                  <c:v>30.07</c:v>
                </c:pt>
                <c:pt idx="34">
                  <c:v>33.650000000000006</c:v>
                </c:pt>
                <c:pt idx="35">
                  <c:v>19.189999999999987</c:v>
                </c:pt>
                <c:pt idx="36">
                  <c:v>30.07</c:v>
                </c:pt>
                <c:pt idx="37">
                  <c:v>19.189999999999987</c:v>
                </c:pt>
                <c:pt idx="38">
                  <c:v>10.297999999999998</c:v>
                </c:pt>
                <c:pt idx="39">
                  <c:v>19.189999999999987</c:v>
                </c:pt>
                <c:pt idx="40">
                  <c:v>19.189999999999987</c:v>
                </c:pt>
                <c:pt idx="41">
                  <c:v>14.64</c:v>
                </c:pt>
                <c:pt idx="42">
                  <c:v>24.17</c:v>
                </c:pt>
                <c:pt idx="43">
                  <c:v>33.650000000000006</c:v>
                </c:pt>
                <c:pt idx="44">
                  <c:v>10.297999999999998</c:v>
                </c:pt>
                <c:pt idx="45">
                  <c:v>19.189999999999987</c:v>
                </c:pt>
                <c:pt idx="46">
                  <c:v>33.650000000000006</c:v>
                </c:pt>
                <c:pt idx="47">
                  <c:v>33.650000000000006</c:v>
                </c:pt>
                <c:pt idx="48">
                  <c:v>33.650000000000006</c:v>
                </c:pt>
                <c:pt idx="49">
                  <c:v>30.07</c:v>
                </c:pt>
                <c:pt idx="50">
                  <c:v>33.650000000000006</c:v>
                </c:pt>
                <c:pt idx="51">
                  <c:v>19.189999999999987</c:v>
                </c:pt>
                <c:pt idx="52">
                  <c:v>19.189999999999987</c:v>
                </c:pt>
                <c:pt idx="53">
                  <c:v>19.189999999999987</c:v>
                </c:pt>
                <c:pt idx="54">
                  <c:v>19.189999999999987</c:v>
                </c:pt>
                <c:pt idx="55">
                  <c:v>30.07</c:v>
                </c:pt>
                <c:pt idx="56">
                  <c:v>19.189999999999987</c:v>
                </c:pt>
                <c:pt idx="57">
                  <c:v>10.297999999999998</c:v>
                </c:pt>
                <c:pt idx="58">
                  <c:v>19.189999999999987</c:v>
                </c:pt>
                <c:pt idx="59">
                  <c:v>33.650000000000006</c:v>
                </c:pt>
                <c:pt idx="60">
                  <c:v>33.650000000000006</c:v>
                </c:pt>
                <c:pt idx="61">
                  <c:v>33.650000000000006</c:v>
                </c:pt>
                <c:pt idx="62">
                  <c:v>19.189999999999987</c:v>
                </c:pt>
                <c:pt idx="63">
                  <c:v>19.189999999999987</c:v>
                </c:pt>
                <c:pt idx="64">
                  <c:v>10.297999999999998</c:v>
                </c:pt>
                <c:pt idx="65">
                  <c:v>19.189999999999987</c:v>
                </c:pt>
                <c:pt idx="66">
                  <c:v>10.297999999999998</c:v>
                </c:pt>
                <c:pt idx="67">
                  <c:v>24.17</c:v>
                </c:pt>
                <c:pt idx="68">
                  <c:v>10.297999999999998</c:v>
                </c:pt>
                <c:pt idx="69">
                  <c:v>30.07</c:v>
                </c:pt>
                <c:pt idx="70">
                  <c:v>33.650000000000006</c:v>
                </c:pt>
                <c:pt idx="71">
                  <c:v>19.189999999999987</c:v>
                </c:pt>
                <c:pt idx="72">
                  <c:v>19.189999999999987</c:v>
                </c:pt>
                <c:pt idx="73">
                  <c:v>19.189999999999987</c:v>
                </c:pt>
                <c:pt idx="74">
                  <c:v>19.189999999999987</c:v>
                </c:pt>
                <c:pt idx="75">
                  <c:v>30.07</c:v>
                </c:pt>
                <c:pt idx="76">
                  <c:v>10.297999999999998</c:v>
                </c:pt>
                <c:pt idx="77">
                  <c:v>33.650000000000006</c:v>
                </c:pt>
                <c:pt idx="78">
                  <c:v>19.189999999999987</c:v>
                </c:pt>
                <c:pt idx="79">
                  <c:v>56.14</c:v>
                </c:pt>
                <c:pt idx="80">
                  <c:v>19.189999999999987</c:v>
                </c:pt>
                <c:pt idx="81">
                  <c:v>14.64</c:v>
                </c:pt>
                <c:pt idx="82">
                  <c:v>19.189999999999987</c:v>
                </c:pt>
                <c:pt idx="83">
                  <c:v>33.650000000000006</c:v>
                </c:pt>
                <c:pt idx="84">
                  <c:v>33.650000000000006</c:v>
                </c:pt>
                <c:pt idx="85">
                  <c:v>33.650000000000006</c:v>
                </c:pt>
                <c:pt idx="86">
                  <c:v>30.07</c:v>
                </c:pt>
                <c:pt idx="87">
                  <c:v>33.650000000000006</c:v>
                </c:pt>
                <c:pt idx="88">
                  <c:v>19.189999999999987</c:v>
                </c:pt>
                <c:pt idx="89">
                  <c:v>30.07</c:v>
                </c:pt>
                <c:pt idx="90">
                  <c:v>19.189999999999987</c:v>
                </c:pt>
                <c:pt idx="91">
                  <c:v>10.297999999999998</c:v>
                </c:pt>
                <c:pt idx="92">
                  <c:v>19.189999999999987</c:v>
                </c:pt>
                <c:pt idx="93">
                  <c:v>10.297999999999998</c:v>
                </c:pt>
                <c:pt idx="94">
                  <c:v>19.189999999999987</c:v>
                </c:pt>
                <c:pt idx="95">
                  <c:v>10.297999999999998</c:v>
                </c:pt>
                <c:pt idx="96">
                  <c:v>33.650000000000006</c:v>
                </c:pt>
                <c:pt idx="97">
                  <c:v>29.639999999999993</c:v>
                </c:pt>
                <c:pt idx="98">
                  <c:v>19.189999999999987</c:v>
                </c:pt>
                <c:pt idx="99">
                  <c:v>33.650000000000006</c:v>
                </c:pt>
                <c:pt idx="100">
                  <c:v>33.650000000000006</c:v>
                </c:pt>
                <c:pt idx="101">
                  <c:v>33.650000000000006</c:v>
                </c:pt>
                <c:pt idx="102">
                  <c:v>30.07</c:v>
                </c:pt>
                <c:pt idx="103">
                  <c:v>33.650000000000006</c:v>
                </c:pt>
                <c:pt idx="104">
                  <c:v>19.189999999999987</c:v>
                </c:pt>
                <c:pt idx="105">
                  <c:v>19.189999999999987</c:v>
                </c:pt>
                <c:pt idx="106">
                  <c:v>19.010000000000005</c:v>
                </c:pt>
                <c:pt idx="107">
                  <c:v>19.189999999999987</c:v>
                </c:pt>
                <c:pt idx="108">
                  <c:v>19.189999999999987</c:v>
                </c:pt>
                <c:pt idx="109">
                  <c:v>19.189999999999987</c:v>
                </c:pt>
                <c:pt idx="110">
                  <c:v>19.189999999999987</c:v>
                </c:pt>
                <c:pt idx="111">
                  <c:v>19.189999999999987</c:v>
                </c:pt>
                <c:pt idx="112">
                  <c:v>19.189999999999987</c:v>
                </c:pt>
                <c:pt idx="113">
                  <c:v>10.297999999999998</c:v>
                </c:pt>
                <c:pt idx="114">
                  <c:v>14.64</c:v>
                </c:pt>
                <c:pt idx="115">
                  <c:v>24.17</c:v>
                </c:pt>
                <c:pt idx="116">
                  <c:v>19.189999999999987</c:v>
                </c:pt>
                <c:pt idx="117">
                  <c:v>10.297999999999998</c:v>
                </c:pt>
                <c:pt idx="118">
                  <c:v>19.189999999999987</c:v>
                </c:pt>
                <c:pt idx="119">
                  <c:v>33.650000000000006</c:v>
                </c:pt>
                <c:pt idx="120">
                  <c:v>33.650000000000006</c:v>
                </c:pt>
                <c:pt idx="121">
                  <c:v>14.64</c:v>
                </c:pt>
                <c:pt idx="122">
                  <c:v>33.650000000000006</c:v>
                </c:pt>
                <c:pt idx="123">
                  <c:v>33.650000000000006</c:v>
                </c:pt>
                <c:pt idx="124">
                  <c:v>33.650000000000006</c:v>
                </c:pt>
                <c:pt idx="125">
                  <c:v>10.297999999999998</c:v>
                </c:pt>
                <c:pt idx="126">
                  <c:v>19.189999999999987</c:v>
                </c:pt>
                <c:pt idx="127">
                  <c:v>24.17</c:v>
                </c:pt>
                <c:pt idx="128">
                  <c:v>10.297999999999998</c:v>
                </c:pt>
                <c:pt idx="129">
                  <c:v>33.650000000000006</c:v>
                </c:pt>
                <c:pt idx="130">
                  <c:v>19.189999999999987</c:v>
                </c:pt>
                <c:pt idx="131">
                  <c:v>44.02000000000001</c:v>
                </c:pt>
                <c:pt idx="132">
                  <c:v>33.650000000000006</c:v>
                </c:pt>
                <c:pt idx="133">
                  <c:v>10.297999999999998</c:v>
                </c:pt>
                <c:pt idx="134">
                  <c:v>33.650000000000006</c:v>
                </c:pt>
                <c:pt idx="135">
                  <c:v>24.17</c:v>
                </c:pt>
                <c:pt idx="136">
                  <c:v>19.189999999999987</c:v>
                </c:pt>
                <c:pt idx="137">
                  <c:v>19.189999999999987</c:v>
                </c:pt>
                <c:pt idx="138">
                  <c:v>44.02000000000001</c:v>
                </c:pt>
                <c:pt idx="139">
                  <c:v>33.650000000000006</c:v>
                </c:pt>
                <c:pt idx="140">
                  <c:v>10.297999999999998</c:v>
                </c:pt>
                <c:pt idx="141">
                  <c:v>19.189999999999987</c:v>
                </c:pt>
                <c:pt idx="142">
                  <c:v>24.17</c:v>
                </c:pt>
                <c:pt idx="143">
                  <c:v>30.07</c:v>
                </c:pt>
                <c:pt idx="144">
                  <c:v>19.189999999999987</c:v>
                </c:pt>
                <c:pt idx="145">
                  <c:v>30.07</c:v>
                </c:pt>
                <c:pt idx="146">
                  <c:v>19.189999999999987</c:v>
                </c:pt>
                <c:pt idx="147">
                  <c:v>24.17</c:v>
                </c:pt>
                <c:pt idx="148">
                  <c:v>10.297999999999998</c:v>
                </c:pt>
                <c:pt idx="149">
                  <c:v>24.17</c:v>
                </c:pt>
                <c:pt idx="150">
                  <c:v>24.17</c:v>
                </c:pt>
                <c:pt idx="151">
                  <c:v>24.17</c:v>
                </c:pt>
                <c:pt idx="152">
                  <c:v>14.64</c:v>
                </c:pt>
                <c:pt idx="153">
                  <c:v>24.17</c:v>
                </c:pt>
                <c:pt idx="154">
                  <c:v>19.189999999999987</c:v>
                </c:pt>
                <c:pt idx="155">
                  <c:v>19.189999999999987</c:v>
                </c:pt>
                <c:pt idx="156">
                  <c:v>19.189999999999987</c:v>
                </c:pt>
                <c:pt idx="157">
                  <c:v>10.297999999999998</c:v>
                </c:pt>
                <c:pt idx="158">
                  <c:v>33.650000000000006</c:v>
                </c:pt>
                <c:pt idx="159">
                  <c:v>19.189999999999987</c:v>
                </c:pt>
                <c:pt idx="160">
                  <c:v>44.02000000000001</c:v>
                </c:pt>
                <c:pt idx="161">
                  <c:v>10.297999999999998</c:v>
                </c:pt>
                <c:pt idx="162">
                  <c:v>19.189999999999987</c:v>
                </c:pt>
                <c:pt idx="163">
                  <c:v>33.650000000000006</c:v>
                </c:pt>
                <c:pt idx="164">
                  <c:v>24.17</c:v>
                </c:pt>
                <c:pt idx="165">
                  <c:v>10.297999999999998</c:v>
                </c:pt>
                <c:pt idx="166">
                  <c:v>33.650000000000006</c:v>
                </c:pt>
                <c:pt idx="167">
                  <c:v>19.189999999999987</c:v>
                </c:pt>
                <c:pt idx="168">
                  <c:v>14.64</c:v>
                </c:pt>
                <c:pt idx="169">
                  <c:v>44.02000000000001</c:v>
                </c:pt>
                <c:pt idx="170">
                  <c:v>33.650000000000006</c:v>
                </c:pt>
                <c:pt idx="171">
                  <c:v>10.297999999999998</c:v>
                </c:pt>
                <c:pt idx="172">
                  <c:v>33.650000000000006</c:v>
                </c:pt>
                <c:pt idx="173">
                  <c:v>14.64</c:v>
                </c:pt>
                <c:pt idx="174">
                  <c:v>24.17</c:v>
                </c:pt>
                <c:pt idx="175">
                  <c:v>10.297999999999998</c:v>
                </c:pt>
                <c:pt idx="176">
                  <c:v>33.650000000000006</c:v>
                </c:pt>
                <c:pt idx="177">
                  <c:v>19.189999999999987</c:v>
                </c:pt>
                <c:pt idx="178">
                  <c:v>44.02000000000001</c:v>
                </c:pt>
                <c:pt idx="179">
                  <c:v>33.650000000000006</c:v>
                </c:pt>
                <c:pt idx="180">
                  <c:v>10.297999999999998</c:v>
                </c:pt>
                <c:pt idx="181">
                  <c:v>33.650000000000006</c:v>
                </c:pt>
                <c:pt idx="182">
                  <c:v>14.64</c:v>
                </c:pt>
                <c:pt idx="183">
                  <c:v>14.64</c:v>
                </c:pt>
                <c:pt idx="184">
                  <c:v>33.650000000000006</c:v>
                </c:pt>
                <c:pt idx="185">
                  <c:v>33.650000000000006</c:v>
                </c:pt>
                <c:pt idx="186">
                  <c:v>10.297999999999998</c:v>
                </c:pt>
                <c:pt idx="187">
                  <c:v>33.650000000000006</c:v>
                </c:pt>
                <c:pt idx="188">
                  <c:v>10.297999999999998</c:v>
                </c:pt>
                <c:pt idx="189">
                  <c:v>24.17</c:v>
                </c:pt>
                <c:pt idx="190">
                  <c:v>19.189999999999987</c:v>
                </c:pt>
                <c:pt idx="191">
                  <c:v>10.297999999999998</c:v>
                </c:pt>
                <c:pt idx="192">
                  <c:v>19.189999999999987</c:v>
                </c:pt>
                <c:pt idx="193">
                  <c:v>30.07</c:v>
                </c:pt>
                <c:pt idx="194">
                  <c:v>24.17</c:v>
                </c:pt>
                <c:pt idx="195">
                  <c:v>10.297999999999998</c:v>
                </c:pt>
                <c:pt idx="196">
                  <c:v>24.17</c:v>
                </c:pt>
                <c:pt idx="197">
                  <c:v>14.64</c:v>
                </c:pt>
                <c:pt idx="198">
                  <c:v>33.650000000000006</c:v>
                </c:pt>
                <c:pt idx="199">
                  <c:v>10.297999999999998</c:v>
                </c:pt>
                <c:pt idx="200">
                  <c:v>10.297999999999998</c:v>
                </c:pt>
                <c:pt idx="201">
                  <c:v>30.07</c:v>
                </c:pt>
                <c:pt idx="202">
                  <c:v>10.297999999999998</c:v>
                </c:pt>
                <c:pt idx="203">
                  <c:v>33.650000000000006</c:v>
                </c:pt>
                <c:pt idx="204">
                  <c:v>10.297999999999998</c:v>
                </c:pt>
                <c:pt idx="205">
                  <c:v>19.189999999999987</c:v>
                </c:pt>
                <c:pt idx="206">
                  <c:v>33.650000000000006</c:v>
                </c:pt>
                <c:pt idx="207">
                  <c:v>10.297999999999998</c:v>
                </c:pt>
                <c:pt idx="208">
                  <c:v>44.02000000000001</c:v>
                </c:pt>
                <c:pt idx="209">
                  <c:v>30.07</c:v>
                </c:pt>
                <c:pt idx="210">
                  <c:v>30.07</c:v>
                </c:pt>
                <c:pt idx="211">
                  <c:v>30.07</c:v>
                </c:pt>
                <c:pt idx="212">
                  <c:v>19.189999999999987</c:v>
                </c:pt>
                <c:pt idx="213">
                  <c:v>14.64</c:v>
                </c:pt>
                <c:pt idx="214">
                  <c:v>30.07</c:v>
                </c:pt>
                <c:pt idx="215">
                  <c:v>10.297999999999998</c:v>
                </c:pt>
                <c:pt idx="216">
                  <c:v>19.189999999999987</c:v>
                </c:pt>
                <c:pt idx="217">
                  <c:v>33.650000000000006</c:v>
                </c:pt>
                <c:pt idx="218">
                  <c:v>19.189999999999987</c:v>
                </c:pt>
                <c:pt idx="219">
                  <c:v>19.189999999999987</c:v>
                </c:pt>
                <c:pt idx="220">
                  <c:v>10.297999999999998</c:v>
                </c:pt>
                <c:pt idx="221">
                  <c:v>19.189999999999987</c:v>
                </c:pt>
                <c:pt idx="222">
                  <c:v>10.297999999999998</c:v>
                </c:pt>
                <c:pt idx="223">
                  <c:v>35.01</c:v>
                </c:pt>
                <c:pt idx="224">
                  <c:v>33.650000000000006</c:v>
                </c:pt>
                <c:pt idx="225">
                  <c:v>19.189999999999987</c:v>
                </c:pt>
                <c:pt idx="226">
                  <c:v>10.297999999999998</c:v>
                </c:pt>
                <c:pt idx="227">
                  <c:v>33.650000000000006</c:v>
                </c:pt>
                <c:pt idx="228">
                  <c:v>19.189999999999987</c:v>
                </c:pt>
              </c:numCache>
            </c:numRef>
          </c:yVal>
          <c:smooth val="0"/>
        </c:ser>
        <c:ser>
          <c:idx val="1"/>
          <c:order val="1"/>
          <c:tx>
            <c:v>High voltage gates</c:v>
          </c:tx>
          <c:spPr>
            <a:ln w="28575">
              <a:noFill/>
            </a:ln>
          </c:spPr>
          <c:marker>
            <c:symbol val="square"/>
            <c:size val="2"/>
          </c:marker>
          <c:xVal>
            <c:numRef>
              <c:f>'c880_graphs'!$K$2:$K$132</c:f>
              <c:numCache>
                <c:formatCode>0.00</c:formatCode>
                <c:ptCount val="131"/>
                <c:pt idx="0">
                  <c:v>1.0339757656912859E-13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9.5419999999999696</c:v>
                </c:pt>
                <c:pt idx="5">
                  <c:v>55.182000000000201</c:v>
                </c:pt>
                <c:pt idx="6">
                  <c:v>0</c:v>
                </c:pt>
                <c:pt idx="7">
                  <c:v>0</c:v>
                </c:pt>
                <c:pt idx="8">
                  <c:v>122.78200000000001</c:v>
                </c:pt>
                <c:pt idx="9">
                  <c:v>122.78200000000001</c:v>
                </c:pt>
                <c:pt idx="10">
                  <c:v>69.592000000000098</c:v>
                </c:pt>
                <c:pt idx="11">
                  <c:v>55.182000000000201</c:v>
                </c:pt>
                <c:pt idx="12">
                  <c:v>459.09199999999936</c:v>
                </c:pt>
                <c:pt idx="13">
                  <c:v>84.872000000000099</c:v>
                </c:pt>
                <c:pt idx="14">
                  <c:v>84.872000000000099</c:v>
                </c:pt>
                <c:pt idx="15">
                  <c:v>128.072</c:v>
                </c:pt>
                <c:pt idx="16">
                  <c:v>0</c:v>
                </c:pt>
                <c:pt idx="17">
                  <c:v>0</c:v>
                </c:pt>
                <c:pt idx="18">
                  <c:v>25.1120000000003</c:v>
                </c:pt>
                <c:pt idx="19">
                  <c:v>25.1120000000003</c:v>
                </c:pt>
                <c:pt idx="20">
                  <c:v>0</c:v>
                </c:pt>
                <c:pt idx="21">
                  <c:v>0</c:v>
                </c:pt>
                <c:pt idx="22">
                  <c:v>28.562000000000189</c:v>
                </c:pt>
                <c:pt idx="23">
                  <c:v>11.542000000000199</c:v>
                </c:pt>
                <c:pt idx="24">
                  <c:v>0</c:v>
                </c:pt>
                <c:pt idx="25">
                  <c:v>0</c:v>
                </c:pt>
                <c:pt idx="26">
                  <c:v>0.31200000000009231</c:v>
                </c:pt>
                <c:pt idx="27">
                  <c:v>0.31200000000019501</c:v>
                </c:pt>
                <c:pt idx="28">
                  <c:v>0.31200000000019501</c:v>
                </c:pt>
                <c:pt idx="29">
                  <c:v>10.382000000000104</c:v>
                </c:pt>
                <c:pt idx="30">
                  <c:v>64.222000000000079</c:v>
                </c:pt>
                <c:pt idx="31">
                  <c:v>11.472000000000214</c:v>
                </c:pt>
                <c:pt idx="32">
                  <c:v>119.85199999999999</c:v>
                </c:pt>
                <c:pt idx="33">
                  <c:v>41.8320000000002</c:v>
                </c:pt>
                <c:pt idx="34">
                  <c:v>25.112000000000201</c:v>
                </c:pt>
                <c:pt idx="35">
                  <c:v>25.1120000000003</c:v>
                </c:pt>
                <c:pt idx="36">
                  <c:v>25.1120000000003</c:v>
                </c:pt>
                <c:pt idx="37">
                  <c:v>78.952000000000183</c:v>
                </c:pt>
                <c:pt idx="38">
                  <c:v>59.852000000000196</c:v>
                </c:pt>
                <c:pt idx="39">
                  <c:v>168.232</c:v>
                </c:pt>
                <c:pt idx="40">
                  <c:v>55.182000000000201</c:v>
                </c:pt>
                <c:pt idx="41">
                  <c:v>55.182000000000201</c:v>
                </c:pt>
                <c:pt idx="42">
                  <c:v>71.9020000000002</c:v>
                </c:pt>
                <c:pt idx="43">
                  <c:v>55.182000000000301</c:v>
                </c:pt>
                <c:pt idx="44">
                  <c:v>55.182000000000201</c:v>
                </c:pt>
                <c:pt idx="45">
                  <c:v>55.182000000000201</c:v>
                </c:pt>
                <c:pt idx="46">
                  <c:v>109.02200000000001</c:v>
                </c:pt>
                <c:pt idx="47">
                  <c:v>89.922000000000281</c:v>
                </c:pt>
                <c:pt idx="48">
                  <c:v>198.30200000000019</c:v>
                </c:pt>
                <c:pt idx="49">
                  <c:v>0</c:v>
                </c:pt>
                <c:pt idx="50">
                  <c:v>0</c:v>
                </c:pt>
                <c:pt idx="51">
                  <c:v>10.1320000000002</c:v>
                </c:pt>
                <c:pt idx="52">
                  <c:v>26.8520000000001</c:v>
                </c:pt>
                <c:pt idx="53">
                  <c:v>10.1320000000002</c:v>
                </c:pt>
                <c:pt idx="54">
                  <c:v>10.132000000000099</c:v>
                </c:pt>
                <c:pt idx="55">
                  <c:v>13.4320000000001</c:v>
                </c:pt>
                <c:pt idx="56">
                  <c:v>23.502000000000102</c:v>
                </c:pt>
                <c:pt idx="57">
                  <c:v>10.382000000000104</c:v>
                </c:pt>
                <c:pt idx="58">
                  <c:v>77.342000000000098</c:v>
                </c:pt>
                <c:pt idx="59">
                  <c:v>0.31200000000009231</c:v>
                </c:pt>
                <c:pt idx="60">
                  <c:v>10.132000000000099</c:v>
                </c:pt>
                <c:pt idx="61">
                  <c:v>99.322000000000088</c:v>
                </c:pt>
                <c:pt idx="62">
                  <c:v>0</c:v>
                </c:pt>
                <c:pt idx="63">
                  <c:v>0</c:v>
                </c:pt>
                <c:pt idx="64">
                  <c:v>7.4300000000000503</c:v>
                </c:pt>
                <c:pt idx="65">
                  <c:v>7.4300000000000503</c:v>
                </c:pt>
                <c:pt idx="66">
                  <c:v>0</c:v>
                </c:pt>
                <c:pt idx="67">
                  <c:v>0</c:v>
                </c:pt>
                <c:pt idx="68">
                  <c:v>0.46000000000012004</c:v>
                </c:pt>
                <c:pt idx="69">
                  <c:v>0.46000000000012004</c:v>
                </c:pt>
                <c:pt idx="70">
                  <c:v>0</c:v>
                </c:pt>
                <c:pt idx="71">
                  <c:v>0</c:v>
                </c:pt>
                <c:pt idx="72">
                  <c:v>17.680000000000099</c:v>
                </c:pt>
                <c:pt idx="73">
                  <c:v>0.46000000000012004</c:v>
                </c:pt>
                <c:pt idx="74">
                  <c:v>0.46000000000001701</c:v>
                </c:pt>
                <c:pt idx="75">
                  <c:v>5.9300000000001072</c:v>
                </c:pt>
                <c:pt idx="76">
                  <c:v>10.5020000000001</c:v>
                </c:pt>
                <c:pt idx="77">
                  <c:v>7.4300000000001534</c:v>
                </c:pt>
                <c:pt idx="78">
                  <c:v>7.4300000000000503</c:v>
                </c:pt>
                <c:pt idx="79">
                  <c:v>12.9000000000001</c:v>
                </c:pt>
                <c:pt idx="80">
                  <c:v>11.952000000000218</c:v>
                </c:pt>
                <c:pt idx="81">
                  <c:v>28.6720000000001</c:v>
                </c:pt>
                <c:pt idx="82">
                  <c:v>324.66200000000032</c:v>
                </c:pt>
                <c:pt idx="83">
                  <c:v>11.952000000000218</c:v>
                </c:pt>
                <c:pt idx="84">
                  <c:v>11.952000000000218</c:v>
                </c:pt>
                <c:pt idx="85">
                  <c:v>11.952000000000218</c:v>
                </c:pt>
                <c:pt idx="86">
                  <c:v>17.422000000000089</c:v>
                </c:pt>
                <c:pt idx="87">
                  <c:v>5.7920000000001624</c:v>
                </c:pt>
                <c:pt idx="88">
                  <c:v>5.7920000000002601</c:v>
                </c:pt>
                <c:pt idx="89">
                  <c:v>123.94200000000002</c:v>
                </c:pt>
                <c:pt idx="90">
                  <c:v>0</c:v>
                </c:pt>
                <c:pt idx="91">
                  <c:v>20.9</c:v>
                </c:pt>
                <c:pt idx="92">
                  <c:v>300.25200000000001</c:v>
                </c:pt>
                <c:pt idx="93">
                  <c:v>1.0339757656912859E-13</c:v>
                </c:pt>
                <c:pt idx="94">
                  <c:v>1.0339757656912859E-13</c:v>
                </c:pt>
                <c:pt idx="95">
                  <c:v>0</c:v>
                </c:pt>
                <c:pt idx="96">
                  <c:v>1.0339757656912859E-13</c:v>
                </c:pt>
                <c:pt idx="97">
                  <c:v>8.1400000000000379</c:v>
                </c:pt>
                <c:pt idx="98">
                  <c:v>8.1400000000001267</c:v>
                </c:pt>
                <c:pt idx="99">
                  <c:v>10.480000000000199</c:v>
                </c:pt>
                <c:pt idx="100">
                  <c:v>10.480000000000199</c:v>
                </c:pt>
                <c:pt idx="101">
                  <c:v>10.480000000000199</c:v>
                </c:pt>
                <c:pt idx="102">
                  <c:v>10.480000000000199</c:v>
                </c:pt>
                <c:pt idx="103">
                  <c:v>1.0339757656912859E-13</c:v>
                </c:pt>
                <c:pt idx="104">
                  <c:v>1.0339757656912859E-13</c:v>
                </c:pt>
                <c:pt idx="105">
                  <c:v>1.0339757656912859E-13</c:v>
                </c:pt>
                <c:pt idx="106">
                  <c:v>2.0679515313825856E-13</c:v>
                </c:pt>
                <c:pt idx="107">
                  <c:v>12.3700000000001</c:v>
                </c:pt>
                <c:pt idx="108">
                  <c:v>11.7000000000002</c:v>
                </c:pt>
                <c:pt idx="109">
                  <c:v>11.700000000000101</c:v>
                </c:pt>
                <c:pt idx="110">
                  <c:v>0.31200000000009231</c:v>
                </c:pt>
                <c:pt idx="111">
                  <c:v>8.3620000000001795</c:v>
                </c:pt>
                <c:pt idx="112">
                  <c:v>8.3620000000001795</c:v>
                </c:pt>
                <c:pt idx="113">
                  <c:v>0.31200000000019501</c:v>
                </c:pt>
                <c:pt idx="114">
                  <c:v>5.4700000000000903</c:v>
                </c:pt>
                <c:pt idx="115">
                  <c:v>5.4700000000001934</c:v>
                </c:pt>
                <c:pt idx="116">
                  <c:v>5.4700000000000903</c:v>
                </c:pt>
                <c:pt idx="117">
                  <c:v>8.1400000000001267</c:v>
                </c:pt>
                <c:pt idx="118">
                  <c:v>130.99</c:v>
                </c:pt>
                <c:pt idx="119">
                  <c:v>186.99200000000022</c:v>
                </c:pt>
                <c:pt idx="120">
                  <c:v>131.44999999999999</c:v>
                </c:pt>
                <c:pt idx="121">
                  <c:v>89.522000000000048</c:v>
                </c:pt>
                <c:pt idx="122">
                  <c:v>89.522000000000048</c:v>
                </c:pt>
                <c:pt idx="123">
                  <c:v>179.37200000000001</c:v>
                </c:pt>
                <c:pt idx="124">
                  <c:v>5.7920000000001624</c:v>
                </c:pt>
                <c:pt idx="125">
                  <c:v>5.7920000000001624</c:v>
                </c:pt>
                <c:pt idx="126">
                  <c:v>5.7920000000001624</c:v>
                </c:pt>
                <c:pt idx="127">
                  <c:v>18.492000000000086</c:v>
                </c:pt>
                <c:pt idx="128">
                  <c:v>10.480000000000199</c:v>
                </c:pt>
                <c:pt idx="129">
                  <c:v>5.4700000000000903</c:v>
                </c:pt>
                <c:pt idx="130">
                  <c:v>0.31200000000019501</c:v>
                </c:pt>
              </c:numCache>
            </c:numRef>
          </c:xVal>
          <c:yVal>
            <c:numRef>
              <c:f>'c880_graphs'!$G$2:$G$132</c:f>
              <c:numCache>
                <c:formatCode>0.00</c:formatCode>
                <c:ptCount val="131"/>
                <c:pt idx="0">
                  <c:v>30.07</c:v>
                </c:pt>
                <c:pt idx="1">
                  <c:v>33.650000000000006</c:v>
                </c:pt>
                <c:pt idx="2">
                  <c:v>19.189999999999987</c:v>
                </c:pt>
                <c:pt idx="3">
                  <c:v>30.07</c:v>
                </c:pt>
                <c:pt idx="4">
                  <c:v>19.189999999999987</c:v>
                </c:pt>
                <c:pt idx="5">
                  <c:v>10.297999999999998</c:v>
                </c:pt>
                <c:pt idx="6">
                  <c:v>19.189999999999987</c:v>
                </c:pt>
                <c:pt idx="7">
                  <c:v>10.297999999999998</c:v>
                </c:pt>
                <c:pt idx="8">
                  <c:v>19.189999999999987</c:v>
                </c:pt>
                <c:pt idx="9">
                  <c:v>10.297999999999998</c:v>
                </c:pt>
                <c:pt idx="10">
                  <c:v>33.650000000000006</c:v>
                </c:pt>
                <c:pt idx="11">
                  <c:v>29.639999999999993</c:v>
                </c:pt>
                <c:pt idx="12">
                  <c:v>19.189999999999987</c:v>
                </c:pt>
                <c:pt idx="13">
                  <c:v>33.650000000000006</c:v>
                </c:pt>
                <c:pt idx="14">
                  <c:v>33.650000000000006</c:v>
                </c:pt>
                <c:pt idx="15">
                  <c:v>33.650000000000006</c:v>
                </c:pt>
                <c:pt idx="16">
                  <c:v>29.639999999999993</c:v>
                </c:pt>
                <c:pt idx="17">
                  <c:v>19.189999999999987</c:v>
                </c:pt>
                <c:pt idx="18">
                  <c:v>24.17</c:v>
                </c:pt>
                <c:pt idx="19">
                  <c:v>14.64</c:v>
                </c:pt>
                <c:pt idx="20">
                  <c:v>29.639999999999993</c:v>
                </c:pt>
                <c:pt idx="21">
                  <c:v>19.189999999999987</c:v>
                </c:pt>
                <c:pt idx="22">
                  <c:v>14.64</c:v>
                </c:pt>
                <c:pt idx="23">
                  <c:v>44.02000000000001</c:v>
                </c:pt>
                <c:pt idx="24">
                  <c:v>29.639999999999993</c:v>
                </c:pt>
                <c:pt idx="25">
                  <c:v>19.189999999999987</c:v>
                </c:pt>
                <c:pt idx="26">
                  <c:v>29.639999999999993</c:v>
                </c:pt>
                <c:pt idx="27">
                  <c:v>38.560000000000009</c:v>
                </c:pt>
                <c:pt idx="28">
                  <c:v>33.650000000000006</c:v>
                </c:pt>
                <c:pt idx="29">
                  <c:v>33.650000000000006</c:v>
                </c:pt>
                <c:pt idx="30">
                  <c:v>10.297999999999998</c:v>
                </c:pt>
                <c:pt idx="31">
                  <c:v>19.189999999999987</c:v>
                </c:pt>
                <c:pt idx="32">
                  <c:v>19.189999999999987</c:v>
                </c:pt>
                <c:pt idx="33">
                  <c:v>29.639999999999993</c:v>
                </c:pt>
                <c:pt idx="34">
                  <c:v>35.01</c:v>
                </c:pt>
                <c:pt idx="35">
                  <c:v>33.650000000000006</c:v>
                </c:pt>
                <c:pt idx="36">
                  <c:v>33.650000000000006</c:v>
                </c:pt>
                <c:pt idx="37">
                  <c:v>10.297999999999998</c:v>
                </c:pt>
                <c:pt idx="38">
                  <c:v>19.189999999999987</c:v>
                </c:pt>
                <c:pt idx="39">
                  <c:v>19.189999999999987</c:v>
                </c:pt>
                <c:pt idx="40">
                  <c:v>24.17</c:v>
                </c:pt>
                <c:pt idx="41">
                  <c:v>14.64</c:v>
                </c:pt>
                <c:pt idx="42">
                  <c:v>29.639999999999993</c:v>
                </c:pt>
                <c:pt idx="43">
                  <c:v>35.01</c:v>
                </c:pt>
                <c:pt idx="44">
                  <c:v>33.650000000000006</c:v>
                </c:pt>
                <c:pt idx="45">
                  <c:v>33.650000000000006</c:v>
                </c:pt>
                <c:pt idx="46">
                  <c:v>10.297999999999998</c:v>
                </c:pt>
                <c:pt idx="47">
                  <c:v>19.189999999999987</c:v>
                </c:pt>
                <c:pt idx="48">
                  <c:v>19.189999999999987</c:v>
                </c:pt>
                <c:pt idx="49">
                  <c:v>29.639999999999993</c:v>
                </c:pt>
                <c:pt idx="50">
                  <c:v>19.189999999999987</c:v>
                </c:pt>
                <c:pt idx="51">
                  <c:v>24.17</c:v>
                </c:pt>
                <c:pt idx="52">
                  <c:v>29.639999999999993</c:v>
                </c:pt>
                <c:pt idx="53">
                  <c:v>14.64</c:v>
                </c:pt>
                <c:pt idx="54">
                  <c:v>35.01</c:v>
                </c:pt>
                <c:pt idx="55">
                  <c:v>33.650000000000006</c:v>
                </c:pt>
                <c:pt idx="56">
                  <c:v>33.650000000000006</c:v>
                </c:pt>
                <c:pt idx="57">
                  <c:v>44.120000000000012</c:v>
                </c:pt>
                <c:pt idx="58">
                  <c:v>10.297999999999998</c:v>
                </c:pt>
                <c:pt idx="59">
                  <c:v>67.649999999999991</c:v>
                </c:pt>
                <c:pt idx="60">
                  <c:v>19.189999999999987</c:v>
                </c:pt>
                <c:pt idx="61">
                  <c:v>19.189999999999987</c:v>
                </c:pt>
                <c:pt idx="62">
                  <c:v>29.639999999999993</c:v>
                </c:pt>
                <c:pt idx="63">
                  <c:v>19.189999999999987</c:v>
                </c:pt>
                <c:pt idx="64">
                  <c:v>10.297999999999998</c:v>
                </c:pt>
                <c:pt idx="65">
                  <c:v>44.02000000000001</c:v>
                </c:pt>
                <c:pt idx="66">
                  <c:v>29.639999999999993</c:v>
                </c:pt>
                <c:pt idx="67">
                  <c:v>19.189999999999987</c:v>
                </c:pt>
                <c:pt idx="68">
                  <c:v>29.639999999999993</c:v>
                </c:pt>
                <c:pt idx="69">
                  <c:v>14.64</c:v>
                </c:pt>
                <c:pt idx="70">
                  <c:v>29.639999999999993</c:v>
                </c:pt>
                <c:pt idx="71">
                  <c:v>19.189999999999987</c:v>
                </c:pt>
                <c:pt idx="72">
                  <c:v>34.660000000000011</c:v>
                </c:pt>
                <c:pt idx="73">
                  <c:v>35.01</c:v>
                </c:pt>
                <c:pt idx="74">
                  <c:v>19.189999999999987</c:v>
                </c:pt>
                <c:pt idx="75">
                  <c:v>19.189999999999987</c:v>
                </c:pt>
                <c:pt idx="76">
                  <c:v>24.17</c:v>
                </c:pt>
                <c:pt idx="77">
                  <c:v>38.560000000000009</c:v>
                </c:pt>
                <c:pt idx="78">
                  <c:v>19.189999999999987</c:v>
                </c:pt>
                <c:pt idx="79">
                  <c:v>19.189999999999987</c:v>
                </c:pt>
                <c:pt idx="80">
                  <c:v>24.17</c:v>
                </c:pt>
                <c:pt idx="81">
                  <c:v>29.639999999999993</c:v>
                </c:pt>
                <c:pt idx="82">
                  <c:v>19.010000000000005</c:v>
                </c:pt>
                <c:pt idx="83">
                  <c:v>14.64</c:v>
                </c:pt>
                <c:pt idx="84">
                  <c:v>35.01</c:v>
                </c:pt>
                <c:pt idx="85">
                  <c:v>19.189999999999987</c:v>
                </c:pt>
                <c:pt idx="86">
                  <c:v>19.189999999999987</c:v>
                </c:pt>
                <c:pt idx="87">
                  <c:v>57.720000000000013</c:v>
                </c:pt>
                <c:pt idx="88">
                  <c:v>33.650000000000006</c:v>
                </c:pt>
                <c:pt idx="89">
                  <c:v>19.189999999999987</c:v>
                </c:pt>
                <c:pt idx="90">
                  <c:v>24.17</c:v>
                </c:pt>
                <c:pt idx="91">
                  <c:v>29.639999999999993</c:v>
                </c:pt>
                <c:pt idx="92">
                  <c:v>33.100000000000009</c:v>
                </c:pt>
                <c:pt idx="93">
                  <c:v>14.64</c:v>
                </c:pt>
                <c:pt idx="94">
                  <c:v>35.01</c:v>
                </c:pt>
                <c:pt idx="95">
                  <c:v>19.189999999999987</c:v>
                </c:pt>
                <c:pt idx="96">
                  <c:v>51.540000000000006</c:v>
                </c:pt>
                <c:pt idx="97">
                  <c:v>30.07</c:v>
                </c:pt>
                <c:pt idx="98">
                  <c:v>10.297999999999998</c:v>
                </c:pt>
                <c:pt idx="99">
                  <c:v>19.189999999999987</c:v>
                </c:pt>
                <c:pt idx="100">
                  <c:v>19.189999999999987</c:v>
                </c:pt>
                <c:pt idx="101">
                  <c:v>14.64</c:v>
                </c:pt>
                <c:pt idx="102">
                  <c:v>19.189999999999987</c:v>
                </c:pt>
                <c:pt idx="103">
                  <c:v>30.07</c:v>
                </c:pt>
                <c:pt idx="104">
                  <c:v>33.650000000000006</c:v>
                </c:pt>
                <c:pt idx="105">
                  <c:v>19.189999999999987</c:v>
                </c:pt>
                <c:pt idx="106">
                  <c:v>30.07</c:v>
                </c:pt>
                <c:pt idx="107">
                  <c:v>10.297999999999998</c:v>
                </c:pt>
                <c:pt idx="108">
                  <c:v>34.660000000000011</c:v>
                </c:pt>
                <c:pt idx="109">
                  <c:v>10.297999999999998</c:v>
                </c:pt>
                <c:pt idx="110">
                  <c:v>35.01</c:v>
                </c:pt>
                <c:pt idx="111">
                  <c:v>10.297999999999998</c:v>
                </c:pt>
                <c:pt idx="112">
                  <c:v>19.189999999999987</c:v>
                </c:pt>
                <c:pt idx="113">
                  <c:v>33.650000000000006</c:v>
                </c:pt>
                <c:pt idx="114">
                  <c:v>19.189999999999987</c:v>
                </c:pt>
                <c:pt idx="115">
                  <c:v>34.660000000000011</c:v>
                </c:pt>
                <c:pt idx="116">
                  <c:v>30.07</c:v>
                </c:pt>
                <c:pt idx="117">
                  <c:v>29.639999999999993</c:v>
                </c:pt>
                <c:pt idx="118">
                  <c:v>14.64</c:v>
                </c:pt>
                <c:pt idx="119">
                  <c:v>19.010000000000005</c:v>
                </c:pt>
                <c:pt idx="120">
                  <c:v>14.64</c:v>
                </c:pt>
                <c:pt idx="121">
                  <c:v>19.010000000000005</c:v>
                </c:pt>
                <c:pt idx="122">
                  <c:v>19.010000000000005</c:v>
                </c:pt>
                <c:pt idx="123">
                  <c:v>19.010000000000005</c:v>
                </c:pt>
                <c:pt idx="124">
                  <c:v>38.560000000000009</c:v>
                </c:pt>
                <c:pt idx="125">
                  <c:v>33.650000000000006</c:v>
                </c:pt>
                <c:pt idx="126">
                  <c:v>19.189999999999987</c:v>
                </c:pt>
                <c:pt idx="127">
                  <c:v>10.297999999999998</c:v>
                </c:pt>
                <c:pt idx="128">
                  <c:v>14.64</c:v>
                </c:pt>
                <c:pt idx="129">
                  <c:v>19.010000000000005</c:v>
                </c:pt>
                <c:pt idx="130">
                  <c:v>35.01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829120"/>
        <c:axId val="196027904"/>
      </c:scatterChart>
      <c:scatterChart>
        <c:scatterStyle val="smoothMarker"/>
        <c:varyColors val="0"/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xVal>
          <c:yVal>
            <c:numRef>
              <c:f>'c880_graphs'!$AJ$8:$AJ$11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ser>
          <c:idx val="3"/>
          <c:order val="3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'c880_graphs'!$AK$8:$AK$11</c:f>
              <c:numCache>
                <c:formatCode>General</c:formatCode>
                <c:ptCount val="4"/>
                <c:pt idx="0">
                  <c:v>336.9</c:v>
                </c:pt>
                <c:pt idx="1">
                  <c:v>336.9</c:v>
                </c:pt>
                <c:pt idx="2">
                  <c:v>336.9</c:v>
                </c:pt>
                <c:pt idx="3">
                  <c:v>336.9</c:v>
                </c:pt>
              </c:numCache>
            </c:numRef>
          </c:xVal>
          <c:yVal>
            <c:numRef>
              <c:f>'c880_graphs'!$AI$8:$AI$11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300</c:v>
                </c:pt>
                <c:pt idx="3">
                  <c:v>500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829120"/>
        <c:axId val="196027904"/>
      </c:scatterChart>
      <c:valAx>
        <c:axId val="195829120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Slack (ps)</a:t>
                </a:r>
              </a:p>
            </c:rich>
          </c:tx>
          <c:layout>
            <c:manualLayout>
              <c:xMode val="edge"/>
              <c:yMode val="edge"/>
              <c:x val="0.39263559381685548"/>
              <c:y val="0.89654265335792138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crossAx val="196027904"/>
        <c:crosses val="autoZero"/>
        <c:crossBetween val="midCat"/>
        <c:majorUnit val="100"/>
      </c:valAx>
      <c:valAx>
        <c:axId val="196027904"/>
        <c:scaling>
          <c:orientation val="minMax"/>
          <c:max val="5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dl-dh(ps)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195829120"/>
        <c:crosses val="autoZero"/>
        <c:crossBetween val="midCat"/>
        <c:majorUnit val="100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 Black" pitchFamily="34" charset="0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AF852-05E2-4B94-A97D-98646782E0E6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en-US"/>
        </a:p>
      </dgm:t>
    </dgm:pt>
    <dgm:pt modelId="{72D464B9-F044-4DF0-A996-7A9E3D738CCA}">
      <dgm:prSet/>
      <dgm:spPr/>
      <dgm:t>
        <a:bodyPr/>
        <a:lstStyle/>
        <a:p>
          <a:pPr rtl="0"/>
          <a:r>
            <a:rPr lang="en-US" b="0" i="0" baseline="0" dirty="0" smtClean="0"/>
            <a:t>LC(</a:t>
          </a:r>
          <a:r>
            <a:rPr lang="en-US" b="0" i="1" baseline="0" dirty="0" smtClean="0"/>
            <a:t>V</a:t>
          </a:r>
          <a:r>
            <a:rPr lang="en-US" b="0" i="0" baseline="-25000" dirty="0" smtClean="0"/>
            <a:t>1</a:t>
          </a:r>
          <a:r>
            <a:rPr lang="en-US" b="0" i="0" baseline="0" dirty="0" smtClean="0"/>
            <a:t>,</a:t>
          </a:r>
          <a:r>
            <a:rPr lang="en-US" b="0" i="1" baseline="0" dirty="0" smtClean="0"/>
            <a:t>V</a:t>
          </a:r>
          <a:r>
            <a:rPr lang="en-US" b="0" i="0" baseline="-25000" dirty="0" smtClean="0"/>
            <a:t>2</a:t>
          </a:r>
          <a:r>
            <a:rPr lang="en-US" b="0" i="0" baseline="0" dirty="0" smtClean="0"/>
            <a:t>)</a:t>
          </a:r>
          <a:endParaRPr lang="en-US" b="0" i="0" baseline="0" dirty="0"/>
        </a:p>
      </dgm:t>
    </dgm:pt>
    <dgm:pt modelId="{D0D7E7F9-405C-4608-A50C-7A9F1B476C53}" type="parTrans" cxnId="{5A61AE7C-4F2B-40B5-8E9B-447B0AE2496C}">
      <dgm:prSet/>
      <dgm:spPr/>
      <dgm:t>
        <a:bodyPr/>
        <a:lstStyle/>
        <a:p>
          <a:endParaRPr lang="en-US"/>
        </a:p>
      </dgm:t>
    </dgm:pt>
    <dgm:pt modelId="{ABEB6469-C30E-46FA-B0DB-9DD561345D88}" type="sibTrans" cxnId="{5A61AE7C-4F2B-40B5-8E9B-447B0AE2496C}">
      <dgm:prSet/>
      <dgm:spPr/>
      <dgm:t>
        <a:bodyPr/>
        <a:lstStyle/>
        <a:p>
          <a:endParaRPr lang="en-US"/>
        </a:p>
      </dgm:t>
    </dgm:pt>
    <dgm:pt modelId="{8915636B-65E6-49AA-84BA-26E2D6F44CEA}" type="pres">
      <dgm:prSet presAssocID="{765AF852-05E2-4B94-A97D-98646782E0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B044F0-5A89-4DB5-8F64-E96D21AF6E33}" type="pres">
      <dgm:prSet presAssocID="{72D464B9-F044-4DF0-A996-7A9E3D738CC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0B84E2-64C7-4C68-907E-A5F3A0BFBB09}" type="presOf" srcId="{72D464B9-F044-4DF0-A996-7A9E3D738CCA}" destId="{39B044F0-5A89-4DB5-8F64-E96D21AF6E33}" srcOrd="0" destOrd="0" presId="urn:microsoft.com/office/officeart/2005/8/layout/vList2"/>
    <dgm:cxn modelId="{5A61AE7C-4F2B-40B5-8E9B-447B0AE2496C}" srcId="{765AF852-05E2-4B94-A97D-98646782E0E6}" destId="{72D464B9-F044-4DF0-A996-7A9E3D738CCA}" srcOrd="0" destOrd="0" parTransId="{D0D7E7F9-405C-4608-A50C-7A9F1B476C53}" sibTransId="{ABEB6469-C30E-46FA-B0DB-9DD561345D88}"/>
    <dgm:cxn modelId="{2E831B5E-81D7-46A8-ACE6-D3CCB3506E8C}" type="presOf" srcId="{765AF852-05E2-4B94-A97D-98646782E0E6}" destId="{8915636B-65E6-49AA-84BA-26E2D6F44CEA}" srcOrd="0" destOrd="0" presId="urn:microsoft.com/office/officeart/2005/8/layout/vList2"/>
    <dgm:cxn modelId="{9AFDBDE1-432A-4699-A536-8334F6AD6290}" type="presParOf" srcId="{8915636B-65E6-49AA-84BA-26E2D6F44CEA}" destId="{39B044F0-5A89-4DB5-8F64-E96D21AF6E3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044F0-5A89-4DB5-8F64-E96D21AF6E33}">
      <dsp:nvSpPr>
        <dsp:cNvPr id="0" name=""/>
        <dsp:cNvSpPr/>
      </dsp:nvSpPr>
      <dsp:spPr>
        <a:xfrm>
          <a:off x="0" y="38699"/>
          <a:ext cx="1752599" cy="608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i="0" kern="1200" baseline="0" dirty="0" smtClean="0"/>
            <a:t>LC(</a:t>
          </a:r>
          <a:r>
            <a:rPr lang="en-US" sz="2600" b="0" i="1" kern="1200" baseline="0" dirty="0" smtClean="0"/>
            <a:t>V</a:t>
          </a:r>
          <a:r>
            <a:rPr lang="en-US" sz="2600" b="0" i="0" kern="1200" baseline="-25000" dirty="0" smtClean="0"/>
            <a:t>1</a:t>
          </a:r>
          <a:r>
            <a:rPr lang="en-US" sz="2600" b="0" i="0" kern="1200" baseline="0" dirty="0" smtClean="0"/>
            <a:t>,</a:t>
          </a:r>
          <a:r>
            <a:rPr lang="en-US" sz="2600" b="0" i="1" kern="1200" baseline="0" dirty="0" smtClean="0"/>
            <a:t>V</a:t>
          </a:r>
          <a:r>
            <a:rPr lang="en-US" sz="2600" b="0" i="0" kern="1200" baseline="-25000" dirty="0" smtClean="0"/>
            <a:t>2</a:t>
          </a:r>
          <a:r>
            <a:rPr lang="en-US" sz="2600" b="0" i="0" kern="1200" baseline="0" dirty="0" smtClean="0"/>
            <a:t>)</a:t>
          </a:r>
          <a:endParaRPr lang="en-US" sz="2600" b="0" i="0" kern="1200" baseline="0" dirty="0"/>
        </a:p>
      </dsp:txBody>
      <dsp:txXfrm>
        <a:off x="29700" y="68399"/>
        <a:ext cx="1693199" cy="54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0.67188</cdr:x>
      <cdr:y>0.57143</cdr:y>
    </cdr:from>
    <cdr:to>
      <cdr:x>0.85938</cdr:x>
      <cdr:y>0.81633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76600" y="2133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600" b="1" i="1" dirty="0" smtClean="0">
              <a:solidFill>
                <a:schemeClr val="tx1"/>
              </a:solidFill>
            </a:rPr>
            <a:t>V</a:t>
          </a:r>
          <a:r>
            <a:rPr lang="en-US" sz="1600" b="1" i="1" baseline="-25000" dirty="0" smtClean="0">
              <a:solidFill>
                <a:schemeClr val="tx1"/>
              </a:solidFill>
            </a:rPr>
            <a:t>DD</a:t>
          </a:r>
          <a:endParaRPr lang="en-US" sz="1100" b="1" i="1" baseline="-250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0.75532</cdr:x>
      <cdr:y>0.56061</cdr:y>
    </cdr:from>
    <cdr:to>
      <cdr:x>0.94716</cdr:x>
      <cdr:y>0.67688</cdr:y>
    </cdr:to>
    <cdr:sp macro="" textlink="">
      <cdr:nvSpPr>
        <cdr:cNvPr id="2" name="TextBox 16"/>
        <cdr:cNvSpPr txBox="1"/>
      </cdr:nvSpPr>
      <cdr:spPr>
        <a:xfrm xmlns:a="http://schemas.openxmlformats.org/drawingml/2006/main">
          <a:off x="5410200" y="2819400"/>
          <a:ext cx="1374094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9pPr>
        </a:lstStyle>
        <a:p xmlns:a="http://schemas.openxmlformats.org/drawingml/2006/main">
          <a:r>
            <a:rPr lang="en-US" sz="1600" b="1" i="1" dirty="0" smtClean="0">
              <a:latin typeface="Arial"/>
            </a:rPr>
            <a:t>V</a:t>
          </a:r>
          <a:r>
            <a:rPr lang="en-US" sz="1600" b="1" i="1" baseline="-25000" dirty="0" smtClean="0">
              <a:latin typeface="Arial"/>
            </a:rPr>
            <a:t>DD</a:t>
          </a:r>
          <a:r>
            <a:rPr lang="en-US" sz="1600" b="1" dirty="0" smtClean="0">
              <a:latin typeface="Arial"/>
            </a:rPr>
            <a:t> = 1.2V</a:t>
          </a:r>
        </a:p>
        <a:p xmlns:a="http://schemas.openxmlformats.org/drawingml/2006/main">
          <a:r>
            <a:rPr lang="en-US" sz="1600" b="1" i="1" dirty="0" smtClean="0">
              <a:latin typeface="Arial"/>
            </a:rPr>
            <a:t>V</a:t>
          </a:r>
          <a:r>
            <a:rPr lang="en-US" sz="1600" b="1" i="1" baseline="-25000" dirty="0" smtClean="0">
              <a:latin typeface="Arial"/>
            </a:rPr>
            <a:t>DDL</a:t>
          </a:r>
          <a:r>
            <a:rPr lang="en-US" sz="1600" b="1" dirty="0" smtClean="0">
              <a:latin typeface="Arial"/>
            </a:rPr>
            <a:t> = 0.58V</a:t>
          </a:r>
          <a:endParaRPr lang="en-US" sz="1600" b="1" dirty="0">
            <a:latin typeface="Arial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0.7766</cdr:x>
      <cdr:y>0.4697</cdr:y>
    </cdr:from>
    <cdr:to>
      <cdr:x>0.96843</cdr:x>
      <cdr:y>0.58597</cdr:y>
    </cdr:to>
    <cdr:sp macro="" textlink="">
      <cdr:nvSpPr>
        <cdr:cNvPr id="2" name="TextBox 16"/>
        <cdr:cNvSpPr txBox="1"/>
      </cdr:nvSpPr>
      <cdr:spPr>
        <a:xfrm xmlns:a="http://schemas.openxmlformats.org/drawingml/2006/main">
          <a:off x="5562600" y="2362200"/>
          <a:ext cx="1374094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rgbClr val="FFFFFF"/>
              </a:solidFill>
              <a:latin typeface="Times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rgbClr val="FFFFFF"/>
              </a:solidFill>
              <a:latin typeface="Times" pitchFamily="18" charset="0"/>
            </a:defRPr>
          </a:lvl9pPr>
        </a:lstStyle>
        <a:p xmlns:a="http://schemas.openxmlformats.org/drawingml/2006/main">
          <a:r>
            <a:rPr lang="en-US" sz="1600" b="1" i="1" dirty="0" smtClean="0">
              <a:latin typeface="Arial"/>
            </a:rPr>
            <a:t>V</a:t>
          </a:r>
          <a:r>
            <a:rPr lang="en-US" sz="1600" b="1" i="1" baseline="-25000" dirty="0" smtClean="0">
              <a:latin typeface="Arial"/>
            </a:rPr>
            <a:t>DD</a:t>
          </a:r>
          <a:r>
            <a:rPr lang="en-US" sz="1600" b="1" dirty="0" smtClean="0">
              <a:latin typeface="Arial"/>
            </a:rPr>
            <a:t> = 1.2V</a:t>
          </a:r>
        </a:p>
        <a:p xmlns:a="http://schemas.openxmlformats.org/drawingml/2006/main">
          <a:r>
            <a:rPr lang="en-US" sz="1600" b="1" i="1" dirty="0" smtClean="0">
              <a:latin typeface="Arial"/>
            </a:rPr>
            <a:t>V</a:t>
          </a:r>
          <a:r>
            <a:rPr lang="en-US" sz="1600" b="1" i="1" baseline="-25000" dirty="0" smtClean="0">
              <a:latin typeface="Arial"/>
            </a:rPr>
            <a:t>DDL</a:t>
          </a:r>
          <a:r>
            <a:rPr lang="en-US" sz="1600" b="1" dirty="0" smtClean="0">
              <a:latin typeface="Arial"/>
            </a:rPr>
            <a:t> = 0.49V</a:t>
          </a:r>
          <a:endParaRPr lang="en-US" sz="1600" b="1" dirty="0">
            <a:latin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71A58F-7F98-40ED-9455-A920869810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0102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51C9A5-41F8-443E-8493-411CC16BA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179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over all gates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paths</a:t>
            </a:r>
          </a:p>
          <a:p>
            <a:r>
              <a:rPr lang="en-US" dirty="0" smtClean="0"/>
              <a:t>CVS gates</a:t>
            </a:r>
            <a:r>
              <a:rPr lang="en-US" baseline="0" dirty="0"/>
              <a:t> </a:t>
            </a:r>
            <a:r>
              <a:rPr lang="en-US" baseline="0" dirty="0" smtClean="0"/>
              <a:t>begin from 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Theorem 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Energy saving ratio</a:t>
            </a:r>
            <a:r>
              <a:rPr lang="en-US" baseline="0" dirty="0" smtClean="0"/>
              <a:t> per gate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Vl1 and vl2 in graph.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C9A5-41F8-443E-8493-411CC16BAB3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 descr="COElogoRev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876800"/>
            <a:ext cx="3276600" cy="1706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10/19/2011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>
                <a:latin typeface="+mn-lt"/>
              </a:defRPr>
            </a:lvl1pPr>
          </a:lstStyle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6160" name="Picture 16" descr="COElogoRe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48600" y="6146800"/>
            <a:ext cx="1219200" cy="63500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731325" y="6324601"/>
            <a:ext cx="2895600" cy="406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Mridula Allani - MS Thesis Defense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590800" y="63523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5EEBF3D-ED7D-4FEF-BBBD-C75B59F0045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>
          <a:solidFill>
            <a:schemeClr val="tx1"/>
          </a:solidFill>
          <a:latin typeface="+mn-lt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1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hyperlink" Target="http://www.anandtech.com/show/3794/the-iphone-4-review/13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4648200" y="2667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4495800" y="2590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49" name="Rectangle 25"/>
          <p:cNvSpPr>
            <a:spLocks noGrp="1" noChangeArrowheads="1"/>
          </p:cNvSpPr>
          <p:nvPr/>
        </p:nvSpPr>
        <p:spPr bwMode="auto">
          <a:xfrm>
            <a:off x="0" y="533400"/>
            <a:ext cx="914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Polynomial-Time Algorithms for Designing Dual-Voltage Energy Efficient Circuits</a:t>
            </a:r>
            <a:endParaRPr lang="en-US" sz="3600" dirty="0"/>
          </a:p>
          <a:p>
            <a:pPr lvl="0" algn="ctr">
              <a:buClr>
                <a:schemeClr val="hlink"/>
              </a:buClr>
              <a:buSzPct val="75000"/>
              <a:defRPr/>
            </a:pPr>
            <a:endParaRPr lang="en-US" kern="0" dirty="0" smtClean="0">
              <a:solidFill>
                <a:schemeClr val="accent3">
                  <a:lumMod val="40000"/>
                  <a:lumOff val="60000"/>
                </a:schemeClr>
              </a:solidFill>
              <a:latin typeface="Helvetica"/>
            </a:endParaRPr>
          </a:p>
          <a:p>
            <a:pPr lvl="0" algn="ctr">
              <a:buClr>
                <a:schemeClr val="hlink"/>
              </a:buClr>
              <a:buSzPct val="75000"/>
              <a:defRPr/>
            </a:pPr>
            <a:r>
              <a:rPr lang="en-US" kern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Helvetica"/>
              </a:rPr>
              <a:t>Master’s </a:t>
            </a:r>
            <a:r>
              <a:rPr lang="en-US" kern="0" dirty="0">
                <a:solidFill>
                  <a:schemeClr val="accent3">
                    <a:lumMod val="40000"/>
                    <a:lumOff val="60000"/>
                  </a:schemeClr>
                </a:solidFill>
                <a:latin typeface="Helvetica"/>
              </a:rPr>
              <a:t>Thesis Defense</a:t>
            </a:r>
          </a:p>
          <a:p>
            <a:pPr lvl="0" algn="ctr">
              <a:buClr>
                <a:schemeClr val="hlink"/>
              </a:buClr>
              <a:buSzPct val="75000"/>
              <a:defRPr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Helvetica"/>
              </a:rPr>
              <a:t>Mridula Allani</a:t>
            </a:r>
          </a:p>
          <a:p>
            <a:pPr lvl="0" algn="ctr">
              <a:buClr>
                <a:schemeClr val="hlink"/>
              </a:buClr>
              <a:buSzPct val="75000"/>
              <a:defRPr/>
            </a:pPr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  <a:latin typeface="Helvetica"/>
            </a:endParaRPr>
          </a:p>
          <a:p>
            <a:pPr marL="342900" indent="-342900" algn="ctr">
              <a:defRPr/>
            </a:pPr>
            <a:r>
              <a:rPr lang="en-US" altLang="zh-CN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Advisor : </a:t>
            </a:r>
            <a:r>
              <a:rPr lang="en-US" altLang="zh-CN" sz="2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Dr. Vishwani D. Agrawal</a:t>
            </a:r>
          </a:p>
          <a:p>
            <a:pPr marL="342900" indent="-342900" algn="ctr">
              <a:defRPr/>
            </a:pPr>
            <a:r>
              <a:rPr lang="en-US" altLang="zh-CN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Committee Members: </a:t>
            </a:r>
            <a:r>
              <a:rPr lang="en-US" altLang="zh-CN" sz="2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Dr. Victor P. Nelson, Dr. </a:t>
            </a:r>
            <a:r>
              <a:rPr lang="en-US" altLang="zh-CN" sz="2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Adit</a:t>
            </a:r>
            <a:r>
              <a:rPr lang="en-US" altLang="zh-CN" sz="2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 D. Singh</a:t>
            </a:r>
          </a:p>
          <a:p>
            <a:pPr marL="342900" indent="-342900" algn="ctr">
              <a:defRPr/>
            </a:pPr>
            <a:r>
              <a:rPr lang="en-US" altLang="zh-CN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Department of Electrical and Computer Engineering </a:t>
            </a:r>
          </a:p>
          <a:p>
            <a:pPr marL="342900" indent="-342900" algn="ctr">
              <a:defRPr/>
            </a:pPr>
            <a:r>
              <a:rPr lang="en-US" altLang="zh-CN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Auburn University</a:t>
            </a:r>
          </a:p>
          <a:p>
            <a:pPr marL="342900" indent="-342900" algn="ctr">
              <a:defRPr/>
            </a:pPr>
            <a:r>
              <a:rPr lang="en-US" altLang="zh-CN" sz="1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2" charset="0"/>
                <a:ea typeface="宋体" pitchFamily="2" charset="-122"/>
                <a:cs typeface="Times New Roman" pitchFamily="18" charset="0"/>
              </a:rPr>
              <a:t>October 19, 2011</a:t>
            </a:r>
            <a:endParaRPr lang="en-US" altLang="zh-CN" sz="18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2" charset="0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334000" y="2217003"/>
            <a:ext cx="3581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CVS Structure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[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Usami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and Horowitz]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791200" y="3741003"/>
            <a:ext cx="2667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ECVS Structure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[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Usami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et. al.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]</a:t>
            </a:r>
          </a:p>
        </p:txBody>
      </p:sp>
      <p:grpSp>
        <p:nvGrpSpPr>
          <p:cNvPr id="243" name="Group 242"/>
          <p:cNvGrpSpPr/>
          <p:nvPr/>
        </p:nvGrpSpPr>
        <p:grpSpPr>
          <a:xfrm>
            <a:off x="1066800" y="2057400"/>
            <a:ext cx="3810000" cy="1295400"/>
            <a:chOff x="228600" y="1828800"/>
            <a:chExt cx="6629400" cy="2057400"/>
          </a:xfrm>
        </p:grpSpPr>
        <p:grpSp>
          <p:nvGrpSpPr>
            <p:cNvPr id="205" name="Group 204"/>
            <p:cNvGrpSpPr/>
            <p:nvPr/>
          </p:nvGrpSpPr>
          <p:grpSpPr>
            <a:xfrm>
              <a:off x="228600" y="1828800"/>
              <a:ext cx="6629400" cy="2057400"/>
              <a:chOff x="685800" y="4419600"/>
              <a:chExt cx="6629400" cy="2057400"/>
            </a:xfrm>
          </p:grpSpPr>
          <p:grpSp>
            <p:nvGrpSpPr>
              <p:cNvPr id="160" name="Group 159"/>
              <p:cNvGrpSpPr/>
              <p:nvPr/>
            </p:nvGrpSpPr>
            <p:grpSpPr>
              <a:xfrm>
                <a:off x="2743200" y="4724400"/>
                <a:ext cx="595086" cy="457200"/>
                <a:chOff x="3124200" y="2743200"/>
                <a:chExt cx="595086" cy="457200"/>
              </a:xfrm>
            </p:grpSpPr>
            <p:sp>
              <p:nvSpPr>
                <p:cNvPr id="161" name="Isosceles Triangle 160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2" name="Oval 161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63" name="Group 162"/>
              <p:cNvGrpSpPr/>
              <p:nvPr/>
            </p:nvGrpSpPr>
            <p:grpSpPr>
              <a:xfrm>
                <a:off x="1295400" y="49530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4" name="Flowchart: Delay 163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5" name="Oval 164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66" name="Group 165"/>
              <p:cNvGrpSpPr/>
              <p:nvPr/>
            </p:nvGrpSpPr>
            <p:grpSpPr>
              <a:xfrm>
                <a:off x="6019800" y="47244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7" name="Flowchart: Delay 166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8" name="Oval 167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5257800" y="5562600"/>
                <a:ext cx="595086" cy="457200"/>
                <a:chOff x="3124200" y="2743200"/>
                <a:chExt cx="595086" cy="457200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170" name="Isosceles Triangle 169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71" name="Oval 170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72" name="Straight Connector 171"/>
              <p:cNvCxnSpPr/>
              <p:nvPr/>
            </p:nvCxnSpPr>
            <p:spPr bwMode="auto">
              <a:xfrm>
                <a:off x="685800" y="5105400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3" name="Straight Connector 172"/>
              <p:cNvCxnSpPr/>
              <p:nvPr/>
            </p:nvCxnSpPr>
            <p:spPr bwMode="auto">
              <a:xfrm>
                <a:off x="685800" y="5486400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4" name="Elbow Connector 173"/>
              <p:cNvCxnSpPr/>
              <p:nvPr/>
            </p:nvCxnSpPr>
            <p:spPr bwMode="auto">
              <a:xfrm flipV="1">
                <a:off x="2057400" y="4953000"/>
                <a:ext cx="685800" cy="3048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5" name="Elbow Connector 174"/>
              <p:cNvCxnSpPr/>
              <p:nvPr/>
            </p:nvCxnSpPr>
            <p:spPr bwMode="auto">
              <a:xfrm flipV="1">
                <a:off x="2438400" y="4572000"/>
                <a:ext cx="1981200" cy="381000"/>
              </a:xfrm>
              <a:prstGeom prst="bentConnector3">
                <a:avLst>
                  <a:gd name="adj1" fmla="val -1282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6" name="Elbow Connector 175"/>
              <p:cNvCxnSpPr/>
              <p:nvPr/>
            </p:nvCxnSpPr>
            <p:spPr bwMode="auto">
              <a:xfrm>
                <a:off x="2362200" y="5257800"/>
                <a:ext cx="609600" cy="3810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7" name="Elbow Connector 176"/>
              <p:cNvCxnSpPr/>
              <p:nvPr/>
            </p:nvCxnSpPr>
            <p:spPr bwMode="auto">
              <a:xfrm>
                <a:off x="5181600" y="4724400"/>
                <a:ext cx="838200" cy="1524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8" name="Elbow Connector 177"/>
              <p:cNvCxnSpPr/>
              <p:nvPr/>
            </p:nvCxnSpPr>
            <p:spPr bwMode="auto">
              <a:xfrm flipV="1">
                <a:off x="3733800" y="5257800"/>
                <a:ext cx="2286000" cy="5334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9" name="Elbow Connector 178"/>
              <p:cNvCxnSpPr/>
              <p:nvPr/>
            </p:nvCxnSpPr>
            <p:spPr bwMode="auto">
              <a:xfrm rot="10800000">
                <a:off x="685800" y="5943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0" name="Elbow Connector 179"/>
              <p:cNvCxnSpPr/>
              <p:nvPr/>
            </p:nvCxnSpPr>
            <p:spPr bwMode="auto">
              <a:xfrm flipV="1">
                <a:off x="1966686" y="6019800"/>
                <a:ext cx="1005114" cy="762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81" name="Group 180"/>
              <p:cNvGrpSpPr/>
              <p:nvPr/>
            </p:nvGrpSpPr>
            <p:grpSpPr>
              <a:xfrm>
                <a:off x="4419600" y="44196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82" name="Flowchart: Delay 181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83" name="Oval 182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84" name="Elbow Connector 183"/>
              <p:cNvCxnSpPr/>
              <p:nvPr/>
            </p:nvCxnSpPr>
            <p:spPr bwMode="auto">
              <a:xfrm>
                <a:off x="4876800" y="5791200"/>
                <a:ext cx="3810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5" name="Straight Connector 184"/>
              <p:cNvCxnSpPr/>
              <p:nvPr/>
            </p:nvCxnSpPr>
            <p:spPr bwMode="auto">
              <a:xfrm>
                <a:off x="5852886" y="5791200"/>
                <a:ext cx="1462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6" name="Straight Connector 185"/>
              <p:cNvCxnSpPr/>
              <p:nvPr/>
            </p:nvCxnSpPr>
            <p:spPr bwMode="auto">
              <a:xfrm>
                <a:off x="3338286" y="4953000"/>
                <a:ext cx="1081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87" name="Group 186"/>
              <p:cNvGrpSpPr/>
              <p:nvPr/>
            </p:nvGrpSpPr>
            <p:grpSpPr>
              <a:xfrm>
                <a:off x="1219200" y="57912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88" name="Flowchart: Delay 187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89" name="Oval 188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90" name="Elbow Connector 189"/>
              <p:cNvCxnSpPr/>
              <p:nvPr/>
            </p:nvCxnSpPr>
            <p:spPr bwMode="auto">
              <a:xfrm rot="10800000">
                <a:off x="685800" y="6324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95" name="Group 194"/>
              <p:cNvGrpSpPr/>
              <p:nvPr/>
            </p:nvGrpSpPr>
            <p:grpSpPr>
              <a:xfrm>
                <a:off x="2971800" y="5490030"/>
                <a:ext cx="762000" cy="685800"/>
                <a:chOff x="1676400" y="3200400"/>
                <a:chExt cx="762000" cy="685800"/>
              </a:xfrm>
            </p:grpSpPr>
            <p:sp>
              <p:nvSpPr>
                <p:cNvPr id="196" name="Flowchart: Delay 195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97" name="Oval 196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</p:grpSp>
        <p:cxnSp>
          <p:nvCxnSpPr>
            <p:cNvPr id="207" name="Straight Connector 206"/>
            <p:cNvCxnSpPr>
              <a:stCxn id="168" idx="2"/>
            </p:cNvCxnSpPr>
            <p:nvPr/>
          </p:nvCxnSpPr>
          <p:spPr bwMode="auto">
            <a:xfrm>
              <a:off x="6324600" y="2438400"/>
              <a:ext cx="533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5" name="Group 254"/>
          <p:cNvGrpSpPr/>
          <p:nvPr/>
        </p:nvGrpSpPr>
        <p:grpSpPr>
          <a:xfrm>
            <a:off x="1979449" y="5126065"/>
            <a:ext cx="5181598" cy="338564"/>
            <a:chOff x="3124208" y="4572000"/>
            <a:chExt cx="5181598" cy="338564"/>
          </a:xfrm>
        </p:grpSpPr>
        <p:grpSp>
          <p:nvGrpSpPr>
            <p:cNvPr id="125" name="Group 11"/>
            <p:cNvGrpSpPr>
              <a:grpSpLocks/>
            </p:cNvGrpSpPr>
            <p:nvPr/>
          </p:nvGrpSpPr>
          <p:grpSpPr bwMode="auto">
            <a:xfrm>
              <a:off x="3124208" y="4572000"/>
              <a:ext cx="2776913" cy="338564"/>
              <a:chOff x="3888694" y="5692707"/>
              <a:chExt cx="1015223" cy="338313"/>
            </a:xfrm>
          </p:grpSpPr>
          <p:sp>
            <p:nvSpPr>
              <p:cNvPr id="126" name="Rectangle 77"/>
              <p:cNvSpPr>
                <a:spLocks noChangeArrowheads="1"/>
              </p:cNvSpPr>
              <p:nvPr/>
            </p:nvSpPr>
            <p:spPr bwMode="auto">
              <a:xfrm>
                <a:off x="3888694" y="5711488"/>
                <a:ext cx="222866" cy="28580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  <a:headEnd/>
                <a:tailEnd/>
              </a:ln>
              <a:extLst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4139419" y="5692732"/>
                <a:ext cx="275751" cy="338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600" b="1" i="1" baseline="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V</a:t>
                </a:r>
                <a:r>
                  <a:rPr lang="en-US" sz="1600" b="1" i="1" baseline="-25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DDL</a:t>
                </a:r>
                <a:r>
                  <a:rPr lang="en-US" sz="1600" b="1" baseline="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4585149" y="5692707"/>
                <a:ext cx="318768" cy="338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600" b="1" i="1" baseline="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V</a:t>
                </a:r>
                <a:r>
                  <a:rPr lang="en-US" sz="1600" b="1" i="1" baseline="-25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DD</a:t>
                </a:r>
                <a:r>
                  <a:rPr lang="en-US" sz="1600" b="1" baseline="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</p:grpSp>
        <p:sp>
          <p:nvSpPr>
            <p:cNvPr id="245" name="Rectangle 77"/>
            <p:cNvSpPr>
              <a:spLocks noChangeArrowheads="1"/>
            </p:cNvSpPr>
            <p:nvPr/>
          </p:nvSpPr>
          <p:spPr bwMode="auto">
            <a:xfrm>
              <a:off x="4419607" y="4605288"/>
              <a:ext cx="609599" cy="286026"/>
            </a:xfrm>
            <a:prstGeom prst="rect">
              <a:avLst/>
            </a:prstGeom>
            <a:solidFill>
              <a:schemeClr val="accent1"/>
            </a:solidFill>
            <a:ln>
              <a:noFill/>
              <a:headEnd/>
              <a:tailEnd/>
            </a:ln>
            <a:extLst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 sz="1800"/>
            </a:p>
          </p:txBody>
        </p:sp>
        <p:grpSp>
          <p:nvGrpSpPr>
            <p:cNvPr id="246" name="Group 11"/>
            <p:cNvGrpSpPr>
              <a:grpSpLocks/>
            </p:cNvGrpSpPr>
            <p:nvPr/>
          </p:nvGrpSpPr>
          <p:grpSpPr bwMode="auto">
            <a:xfrm>
              <a:off x="5638800" y="4572009"/>
              <a:ext cx="2667006" cy="338554"/>
              <a:chOff x="3888694" y="5692728"/>
              <a:chExt cx="975042" cy="338303"/>
            </a:xfrm>
          </p:grpSpPr>
          <p:sp>
            <p:nvSpPr>
              <p:cNvPr id="247" name="Rectangle 77"/>
              <p:cNvSpPr>
                <a:spLocks noChangeArrowheads="1"/>
              </p:cNvSpPr>
              <p:nvPr/>
            </p:nvSpPr>
            <p:spPr bwMode="auto">
              <a:xfrm>
                <a:off x="3888694" y="5711488"/>
                <a:ext cx="222866" cy="285801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  <a:headEnd/>
                <a:tailEnd/>
              </a:ln>
              <a:extLst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48" name="TextBox 247"/>
              <p:cNvSpPr txBox="1"/>
              <p:nvPr/>
            </p:nvSpPr>
            <p:spPr>
              <a:xfrm>
                <a:off x="4139421" y="5692728"/>
                <a:ext cx="724315" cy="3383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Level Converter</a:t>
                </a:r>
                <a:r>
                  <a:rPr lang="en-US" sz="1600" b="1" baseline="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</p:grpSp>
      </p:grpSp>
      <p:grpSp>
        <p:nvGrpSpPr>
          <p:cNvPr id="253" name="Group 252"/>
          <p:cNvGrpSpPr/>
          <p:nvPr/>
        </p:nvGrpSpPr>
        <p:grpSpPr>
          <a:xfrm>
            <a:off x="1066800" y="3581400"/>
            <a:ext cx="4038600" cy="1371600"/>
            <a:chOff x="228600" y="4114800"/>
            <a:chExt cx="6629400" cy="2057400"/>
          </a:xfrm>
        </p:grpSpPr>
        <p:grpSp>
          <p:nvGrpSpPr>
            <p:cNvPr id="242" name="Group 241"/>
            <p:cNvGrpSpPr/>
            <p:nvPr/>
          </p:nvGrpSpPr>
          <p:grpSpPr>
            <a:xfrm>
              <a:off x="228600" y="4114800"/>
              <a:ext cx="6629400" cy="2057400"/>
              <a:chOff x="228600" y="4419600"/>
              <a:chExt cx="6629400" cy="2057400"/>
            </a:xfrm>
          </p:grpSpPr>
          <p:grpSp>
            <p:nvGrpSpPr>
              <p:cNvPr id="208" name="Group 207"/>
              <p:cNvGrpSpPr/>
              <p:nvPr/>
            </p:nvGrpSpPr>
            <p:grpSpPr>
              <a:xfrm>
                <a:off x="2286000" y="4724400"/>
                <a:ext cx="595086" cy="457200"/>
                <a:chOff x="3124200" y="2743200"/>
                <a:chExt cx="595086" cy="457200"/>
              </a:xfrm>
            </p:grpSpPr>
            <p:sp>
              <p:nvSpPr>
                <p:cNvPr id="209" name="Isosceles Triangle 208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10" name="Oval 209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211" name="Group 210"/>
              <p:cNvGrpSpPr/>
              <p:nvPr/>
            </p:nvGrpSpPr>
            <p:grpSpPr>
              <a:xfrm>
                <a:off x="838200" y="4953000"/>
                <a:ext cx="762000" cy="685800"/>
                <a:chOff x="1676400" y="3200400"/>
                <a:chExt cx="762000" cy="685800"/>
              </a:xfrm>
            </p:grpSpPr>
            <p:sp>
              <p:nvSpPr>
                <p:cNvPr id="212" name="Flowchart: Delay 211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13" name="Oval 212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214" name="Group 213"/>
              <p:cNvGrpSpPr/>
              <p:nvPr/>
            </p:nvGrpSpPr>
            <p:grpSpPr>
              <a:xfrm>
                <a:off x="5562600" y="4724400"/>
                <a:ext cx="762000" cy="685800"/>
                <a:chOff x="1676400" y="3200400"/>
                <a:chExt cx="762000" cy="685800"/>
              </a:xfrm>
            </p:grpSpPr>
            <p:sp>
              <p:nvSpPr>
                <p:cNvPr id="215" name="Flowchart: Delay 214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16" name="Oval 215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217" name="Group 216"/>
              <p:cNvGrpSpPr/>
              <p:nvPr/>
            </p:nvGrpSpPr>
            <p:grpSpPr>
              <a:xfrm>
                <a:off x="4800600" y="5562600"/>
                <a:ext cx="595086" cy="457200"/>
                <a:chOff x="3124200" y="2743200"/>
                <a:chExt cx="595086" cy="457200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218" name="Isosceles Triangle 217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19" name="Oval 218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220" name="Straight Connector 219"/>
              <p:cNvCxnSpPr/>
              <p:nvPr/>
            </p:nvCxnSpPr>
            <p:spPr bwMode="auto">
              <a:xfrm>
                <a:off x="228600" y="5105400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1" name="Straight Connector 220"/>
              <p:cNvCxnSpPr/>
              <p:nvPr/>
            </p:nvCxnSpPr>
            <p:spPr bwMode="auto">
              <a:xfrm>
                <a:off x="228600" y="5486400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2" name="Elbow Connector 221"/>
              <p:cNvCxnSpPr/>
              <p:nvPr/>
            </p:nvCxnSpPr>
            <p:spPr bwMode="auto">
              <a:xfrm flipV="1">
                <a:off x="1600200" y="4953000"/>
                <a:ext cx="685800" cy="3048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3" name="Elbow Connector 222"/>
              <p:cNvCxnSpPr/>
              <p:nvPr/>
            </p:nvCxnSpPr>
            <p:spPr bwMode="auto">
              <a:xfrm flipV="1">
                <a:off x="1981200" y="4572000"/>
                <a:ext cx="1981200" cy="381000"/>
              </a:xfrm>
              <a:prstGeom prst="bentConnector3">
                <a:avLst>
                  <a:gd name="adj1" fmla="val -1282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4" name="Elbow Connector 223"/>
              <p:cNvCxnSpPr/>
              <p:nvPr/>
            </p:nvCxnSpPr>
            <p:spPr bwMode="auto">
              <a:xfrm>
                <a:off x="1905000" y="5257800"/>
                <a:ext cx="609600" cy="3810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5" name="Elbow Connector 224"/>
              <p:cNvCxnSpPr/>
              <p:nvPr/>
            </p:nvCxnSpPr>
            <p:spPr bwMode="auto">
              <a:xfrm>
                <a:off x="4724400" y="4724400"/>
                <a:ext cx="838200" cy="1524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6" name="Elbow Connector 225"/>
              <p:cNvCxnSpPr/>
              <p:nvPr/>
            </p:nvCxnSpPr>
            <p:spPr bwMode="auto">
              <a:xfrm flipV="1">
                <a:off x="3276600" y="5257800"/>
                <a:ext cx="2286000" cy="5334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7" name="Elbow Connector 226"/>
              <p:cNvCxnSpPr/>
              <p:nvPr/>
            </p:nvCxnSpPr>
            <p:spPr bwMode="auto">
              <a:xfrm rot="10800000">
                <a:off x="228600" y="5943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8" name="Elbow Connector 227"/>
              <p:cNvCxnSpPr/>
              <p:nvPr/>
            </p:nvCxnSpPr>
            <p:spPr bwMode="auto">
              <a:xfrm flipV="1">
                <a:off x="1509486" y="6019800"/>
                <a:ext cx="1005114" cy="762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29" name="Group 228"/>
              <p:cNvGrpSpPr/>
              <p:nvPr/>
            </p:nvGrpSpPr>
            <p:grpSpPr>
              <a:xfrm>
                <a:off x="3962400" y="4419600"/>
                <a:ext cx="762000" cy="685800"/>
                <a:chOff x="1676400" y="3200400"/>
                <a:chExt cx="762000" cy="685800"/>
              </a:xfrm>
            </p:grpSpPr>
            <p:sp>
              <p:nvSpPr>
                <p:cNvPr id="230" name="Flowchart: Delay 229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31" name="Oval 230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232" name="Elbow Connector 231"/>
              <p:cNvCxnSpPr/>
              <p:nvPr/>
            </p:nvCxnSpPr>
            <p:spPr bwMode="auto">
              <a:xfrm>
                <a:off x="4419600" y="5791200"/>
                <a:ext cx="3810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3" name="Straight Connector 232"/>
              <p:cNvCxnSpPr/>
              <p:nvPr/>
            </p:nvCxnSpPr>
            <p:spPr bwMode="auto">
              <a:xfrm>
                <a:off x="5395686" y="5791200"/>
                <a:ext cx="1462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4" name="Straight Connector 233"/>
              <p:cNvCxnSpPr/>
              <p:nvPr/>
            </p:nvCxnSpPr>
            <p:spPr bwMode="auto">
              <a:xfrm>
                <a:off x="2881086" y="4953000"/>
                <a:ext cx="1081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35" name="Group 234"/>
              <p:cNvGrpSpPr/>
              <p:nvPr/>
            </p:nvGrpSpPr>
            <p:grpSpPr>
              <a:xfrm>
                <a:off x="762000" y="5791200"/>
                <a:ext cx="762000" cy="685800"/>
                <a:chOff x="1676400" y="3200400"/>
                <a:chExt cx="762000" cy="685800"/>
              </a:xfrm>
            </p:grpSpPr>
            <p:sp>
              <p:nvSpPr>
                <p:cNvPr id="236" name="Flowchart: Delay 235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37" name="Oval 236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238" name="Elbow Connector 237"/>
              <p:cNvCxnSpPr/>
              <p:nvPr/>
            </p:nvCxnSpPr>
            <p:spPr bwMode="auto">
              <a:xfrm rot="10800000">
                <a:off x="228600" y="6324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39" name="Group 238"/>
              <p:cNvGrpSpPr/>
              <p:nvPr/>
            </p:nvGrpSpPr>
            <p:grpSpPr>
              <a:xfrm>
                <a:off x="2514600" y="5490030"/>
                <a:ext cx="762000" cy="685800"/>
                <a:chOff x="1676400" y="3200400"/>
                <a:chExt cx="762000" cy="685800"/>
              </a:xfrm>
            </p:grpSpPr>
            <p:sp>
              <p:nvSpPr>
                <p:cNvPr id="240" name="Flowchart: Delay 239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</p:grpSp>
        <p:sp>
          <p:nvSpPr>
            <p:cNvPr id="244" name="Rectangle 243"/>
            <p:cNvSpPr/>
            <p:nvPr/>
          </p:nvSpPr>
          <p:spPr bwMode="auto">
            <a:xfrm>
              <a:off x="4953000" y="4267200"/>
              <a:ext cx="304800" cy="4572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cxnSp>
          <p:nvCxnSpPr>
            <p:cNvPr id="252" name="Straight Connector 251"/>
            <p:cNvCxnSpPr>
              <a:stCxn id="216" idx="2"/>
            </p:cNvCxnSpPr>
            <p:nvPr/>
          </p:nvCxnSpPr>
          <p:spPr bwMode="auto">
            <a:xfrm>
              <a:off x="6324600" y="4724400"/>
              <a:ext cx="533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4" name="Rectangle 253"/>
          <p:cNvSpPr/>
          <p:nvPr/>
        </p:nvSpPr>
        <p:spPr>
          <a:xfrm>
            <a:off x="152400" y="5464629"/>
            <a:ext cx="891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1200" b="1" u="sng" dirty="0" smtClean="0">
                <a:latin typeface="+mn-lt"/>
              </a:rPr>
              <a:t>Ref.</a:t>
            </a:r>
            <a:r>
              <a:rPr lang="en-US" sz="1200" b="1" dirty="0" smtClean="0">
                <a:latin typeface="+mn-lt"/>
              </a:rPr>
              <a:t> K. </a:t>
            </a:r>
            <a:r>
              <a:rPr lang="en-US" sz="1200" b="1" dirty="0" err="1" smtClean="0">
                <a:latin typeface="+mn-lt"/>
              </a:rPr>
              <a:t>Usami</a:t>
            </a:r>
            <a:r>
              <a:rPr lang="en-US" sz="1200" b="1" dirty="0" smtClean="0">
                <a:latin typeface="+mn-lt"/>
              </a:rPr>
              <a:t> and M. Horowitz, “Clustered Voltage Scaling Technique for Low-Power Design," in Proceedings of the International Symposium on Low Power Design, pp. 23-26, 1995.</a:t>
            </a:r>
          </a:p>
          <a:p>
            <a:pPr marL="457200" indent="-457200"/>
            <a:r>
              <a:rPr lang="en-US" sz="1200" b="1" u="sng" dirty="0" smtClean="0">
                <a:latin typeface="+mn-lt"/>
              </a:rPr>
              <a:t>Ref.</a:t>
            </a:r>
            <a:r>
              <a:rPr lang="en-US" sz="1200" b="1" dirty="0" smtClean="0">
                <a:latin typeface="+mn-lt"/>
              </a:rPr>
              <a:t> K. </a:t>
            </a:r>
            <a:r>
              <a:rPr lang="en-US" sz="1200" b="1" dirty="0" err="1" smtClean="0">
                <a:latin typeface="+mn-lt"/>
              </a:rPr>
              <a:t>Usami</a:t>
            </a:r>
            <a:r>
              <a:rPr lang="en-US" sz="1200" b="1" dirty="0" smtClean="0">
                <a:latin typeface="+mn-lt"/>
              </a:rPr>
              <a:t>,</a:t>
            </a:r>
            <a:r>
              <a:rPr lang="en-US" sz="1200" i="1" dirty="0" smtClean="0">
                <a:latin typeface="+mn-lt"/>
              </a:rPr>
              <a:t> </a:t>
            </a:r>
            <a:r>
              <a:rPr lang="en-US" sz="1200" b="1" i="1" dirty="0" smtClean="0">
                <a:latin typeface="+mn-lt"/>
              </a:rPr>
              <a:t>et. </a:t>
            </a:r>
            <a:r>
              <a:rPr lang="en-US" sz="1200" b="1" i="1" dirty="0" err="1" smtClean="0">
                <a:latin typeface="+mn-lt"/>
              </a:rPr>
              <a:t>al.,</a:t>
            </a:r>
            <a:r>
              <a:rPr lang="en-US" sz="1200" b="1" dirty="0" err="1" smtClean="0">
                <a:latin typeface="+mn-lt"/>
              </a:rPr>
              <a:t>“Automated</a:t>
            </a:r>
            <a:r>
              <a:rPr lang="en-US" sz="1200" b="1" dirty="0" smtClean="0">
                <a:latin typeface="+mn-lt"/>
              </a:rPr>
              <a:t> Low-Power Technique Exploiting Multiple Supply Voltages Applied to a Media Processor," IEEE Journal of Solid-State Circuits, vol. 33, no. 3, pp. 463-472, Mar. 1998.</a:t>
            </a:r>
          </a:p>
        </p:txBody>
      </p:sp>
      <p:sp>
        <p:nvSpPr>
          <p:cNvPr id="90" name="Date Placeholder 8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1" name="Slide Number Placeholder 9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2" name="Footer Placeholder 9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543800" cy="4724400"/>
          </a:xfrm>
        </p:spPr>
        <p:txBody>
          <a:bodyPr/>
          <a:lstStyle/>
          <a:p>
            <a:r>
              <a:rPr lang="en-US" sz="2400" dirty="0" err="1" smtClean="0"/>
              <a:t>Kulkarni</a:t>
            </a:r>
            <a:r>
              <a:rPr lang="en-US" sz="2400" dirty="0" smtClean="0"/>
              <a:t>, </a:t>
            </a:r>
            <a:r>
              <a:rPr lang="en-US" sz="2400" i="1" dirty="0" smtClean="0"/>
              <a:t>et al.</a:t>
            </a:r>
            <a:endParaRPr lang="en-US" sz="2400" dirty="0" smtClean="0"/>
          </a:p>
          <a:p>
            <a:pPr lvl="1"/>
            <a:r>
              <a:rPr lang="en-US" sz="2400" dirty="0" smtClean="0"/>
              <a:t>Greedy heuristic based on gate slacks.</a:t>
            </a:r>
          </a:p>
          <a:p>
            <a:pPr lvl="1"/>
            <a:r>
              <a:rPr lang="en-US" sz="2400" dirty="0" smtClean="0"/>
              <a:t>Uses 0.7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and 0.5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as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. </a:t>
            </a:r>
          </a:p>
          <a:p>
            <a:pPr lvl="1"/>
            <a:r>
              <a:rPr lang="en-US" sz="2400" dirty="0" smtClean="0"/>
              <a:t>Includes power and delay overhead of  level converters.</a:t>
            </a:r>
          </a:p>
          <a:p>
            <a:pPr lvl="1"/>
            <a:endParaRPr lang="en-US" sz="2400" dirty="0" smtClean="0"/>
          </a:p>
          <a:p>
            <a:r>
              <a:rPr lang="en-US" sz="2400" dirty="0" err="1" smtClean="0"/>
              <a:t>Sundararajan</a:t>
            </a:r>
            <a:r>
              <a:rPr lang="en-US" sz="2400" dirty="0" smtClean="0"/>
              <a:t> and </a:t>
            </a:r>
            <a:r>
              <a:rPr lang="en-US" sz="2400" dirty="0" err="1" smtClean="0"/>
              <a:t>Parhi</a:t>
            </a:r>
            <a:endParaRPr lang="en-US" sz="2400" dirty="0" smtClean="0"/>
          </a:p>
          <a:p>
            <a:pPr lvl="1"/>
            <a:r>
              <a:rPr lang="en-US" sz="2400" dirty="0" smtClean="0"/>
              <a:t>Linear programming based model.</a:t>
            </a:r>
          </a:p>
          <a:p>
            <a:pPr lvl="1"/>
            <a:r>
              <a:rPr lang="en-US" sz="2400" dirty="0" smtClean="0"/>
              <a:t>Minimizes the power consumption.</a:t>
            </a:r>
          </a:p>
          <a:p>
            <a:pPr lvl="1"/>
            <a:r>
              <a:rPr lang="en-US" sz="2400" dirty="0" smtClean="0"/>
              <a:t>Includes level converter delay overheads.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4800" y="4419600"/>
            <a:ext cx="8657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PI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r>
              <a:rPr lang="en-US" sz="2000" baseline="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longest time for an event to arrive at gate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from PI.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15686" y="4806163"/>
            <a:ext cx="8478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r>
              <a:rPr lang="en-US" sz="2000" baseline="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longest time for an event from gate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to reach PO.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1" name="Text Box 11"/>
          <p:cNvSpPr txBox="1">
            <a:spLocks noChangeArrowheads="1"/>
          </p:cNvSpPr>
          <p:nvPr/>
        </p:nvSpPr>
        <p:spPr bwMode="auto">
          <a:xfrm>
            <a:off x="304801" y="5514945"/>
            <a:ext cx="83820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Slack time for gate i:</a:t>
            </a:r>
            <a:r>
              <a:rPr lang="en-US" sz="2000" baseline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</a:t>
            </a:r>
            <a:r>
              <a:rPr lang="en-US" sz="2000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</a:t>
            </a:r>
            <a:r>
              <a:rPr lang="en-US" sz="200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i="1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–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</a:t>
            </a:r>
            <a:r>
              <a:rPr lang="en-US" sz="2000" i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p,i</a:t>
            </a:r>
            <a:r>
              <a:rPr lang="en-US" sz="20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, wh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ere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2000" i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  Max {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</a:t>
            </a:r>
            <a:r>
              <a:rPr lang="en-US" sz="2000" i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p,i</a:t>
            </a:r>
            <a:r>
              <a:rPr lang="en-US" sz="20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}   for all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+mn-lt"/>
              </a:rPr>
              <a:t>[Kim and Agrawal]</a:t>
            </a:r>
            <a:endParaRPr lang="en-US" sz="20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341806" y="5132011"/>
            <a:ext cx="88021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elay of the longest path through gate i :</a:t>
            </a:r>
            <a:r>
              <a:rPr lang="en-US" sz="2000" baseline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</a:t>
            </a:r>
            <a:r>
              <a:rPr lang="en-US" sz="2000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p,i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= T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200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 + T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2000" i="1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endParaRPr lang="en-US" sz="20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33400" y="1519535"/>
            <a:ext cx="7943898" cy="2675930"/>
            <a:chOff x="533400" y="1519535"/>
            <a:chExt cx="7943898" cy="2675930"/>
          </a:xfrm>
        </p:grpSpPr>
        <p:sp>
          <p:nvSpPr>
            <p:cNvPr id="86" name="TextBox 85"/>
            <p:cNvSpPr txBox="1"/>
            <p:nvPr/>
          </p:nvSpPr>
          <p:spPr>
            <a:xfrm>
              <a:off x="2438400" y="1524000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baseline="0" dirty="0" smtClean="0">
                  <a:latin typeface="+mj-lt"/>
                </a:rPr>
                <a:t>T</a:t>
              </a:r>
              <a:r>
                <a:rPr lang="en-US" sz="2400" b="1" dirty="0" smtClean="0">
                  <a:latin typeface="+mj-lt"/>
                </a:rPr>
                <a:t>PI </a:t>
              </a:r>
              <a:r>
                <a:rPr lang="en-US" sz="2400" b="1" baseline="0" dirty="0" smtClean="0">
                  <a:latin typeface="+mj-lt"/>
                </a:rPr>
                <a:t>(</a:t>
              </a:r>
              <a:r>
                <a:rPr lang="en-US" sz="2400" b="1" i="1" baseline="0" dirty="0" smtClean="0">
                  <a:latin typeface="+mj-lt"/>
                </a:rPr>
                <a:t>i</a:t>
              </a:r>
              <a:r>
                <a:rPr lang="en-US" sz="2400" b="1" baseline="0" dirty="0" smtClean="0">
                  <a:latin typeface="+mj-lt"/>
                </a:rPr>
                <a:t>)</a:t>
              </a:r>
              <a:r>
                <a:rPr lang="en-US" sz="2400" b="1" baseline="0" dirty="0" smtClean="0">
                  <a:solidFill>
                    <a:srgbClr val="FF0000"/>
                  </a:solidFill>
                  <a:latin typeface="+mj-lt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867400" y="1519535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baseline="0" dirty="0" smtClean="0">
                  <a:latin typeface="+mj-lt"/>
                </a:rPr>
                <a:t>T</a:t>
              </a:r>
              <a:r>
                <a:rPr lang="en-US" sz="2400" b="1" dirty="0" smtClean="0">
                  <a:latin typeface="+mj-lt"/>
                </a:rPr>
                <a:t>PO </a:t>
              </a:r>
              <a:r>
                <a:rPr lang="en-US" sz="2400" b="1" baseline="0" dirty="0" smtClean="0">
                  <a:latin typeface="+mj-lt"/>
                </a:rPr>
                <a:t>(</a:t>
              </a:r>
              <a:r>
                <a:rPr lang="en-US" sz="2400" b="1" i="1" baseline="0" dirty="0" smtClean="0">
                  <a:latin typeface="+mj-lt"/>
                </a:rPr>
                <a:t>i</a:t>
              </a:r>
              <a:r>
                <a:rPr lang="en-US" sz="2400" b="1" baseline="0" dirty="0" smtClean="0">
                  <a:latin typeface="+mj-lt"/>
                </a:rPr>
                <a:t>) </a:t>
              </a:r>
              <a:endParaRPr lang="en-US" sz="2400" b="1" dirty="0">
                <a:latin typeface="+mj-lt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 bwMode="auto">
            <a:xfrm>
              <a:off x="914400" y="1915048"/>
              <a:ext cx="4526088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 bwMode="auto">
            <a:xfrm>
              <a:off x="5440227" y="1918677"/>
              <a:ext cx="2560773" cy="158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137" name="Group 204"/>
            <p:cNvGrpSpPr/>
            <p:nvPr/>
          </p:nvGrpSpPr>
          <p:grpSpPr>
            <a:xfrm>
              <a:off x="1219200" y="1991248"/>
              <a:ext cx="6629400" cy="2057400"/>
              <a:chOff x="685800" y="4419600"/>
              <a:chExt cx="6629400" cy="2057400"/>
            </a:xfrm>
          </p:grpSpPr>
          <p:grpSp>
            <p:nvGrpSpPr>
              <p:cNvPr id="139" name="Group 159"/>
              <p:cNvGrpSpPr/>
              <p:nvPr/>
            </p:nvGrpSpPr>
            <p:grpSpPr>
              <a:xfrm>
                <a:off x="2743200" y="4724400"/>
                <a:ext cx="595086" cy="457200"/>
                <a:chOff x="3124200" y="2743200"/>
                <a:chExt cx="595086" cy="457200"/>
              </a:xfrm>
            </p:grpSpPr>
            <p:sp>
              <p:nvSpPr>
                <p:cNvPr id="171" name="Isosceles Triangle 170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72" name="Oval 171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40" name="Group 162"/>
              <p:cNvGrpSpPr/>
              <p:nvPr/>
            </p:nvGrpSpPr>
            <p:grpSpPr>
              <a:xfrm>
                <a:off x="1295400" y="49530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9" name="Flowchart: Delay 168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70" name="Oval 169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41" name="Group 165"/>
              <p:cNvGrpSpPr/>
              <p:nvPr/>
            </p:nvGrpSpPr>
            <p:grpSpPr>
              <a:xfrm>
                <a:off x="6019800" y="47244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7" name="Flowchart: Delay 166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8" name="Oval 167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grpSp>
            <p:nvGrpSpPr>
              <p:cNvPr id="142" name="Group 168"/>
              <p:cNvGrpSpPr/>
              <p:nvPr/>
            </p:nvGrpSpPr>
            <p:grpSpPr>
              <a:xfrm>
                <a:off x="5257800" y="5562600"/>
                <a:ext cx="595086" cy="457200"/>
                <a:chOff x="3124200" y="2743200"/>
                <a:chExt cx="595086" cy="457200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165" name="Isosceles Triangle 164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6" name="Oval 165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43" name="Straight Connector 142"/>
              <p:cNvCxnSpPr/>
              <p:nvPr/>
            </p:nvCxnSpPr>
            <p:spPr bwMode="auto">
              <a:xfrm>
                <a:off x="685800" y="5105400"/>
                <a:ext cx="609600" cy="158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 bwMode="auto">
              <a:xfrm>
                <a:off x="685800" y="5486400"/>
                <a:ext cx="609600" cy="158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45" name="Elbow Connector 144"/>
              <p:cNvCxnSpPr/>
              <p:nvPr/>
            </p:nvCxnSpPr>
            <p:spPr bwMode="auto">
              <a:xfrm flipV="1">
                <a:off x="2057400" y="4953000"/>
                <a:ext cx="685800" cy="304800"/>
              </a:xfrm>
              <a:prstGeom prst="bentConnector3">
                <a:avLst>
                  <a:gd name="adj1" fmla="val 66667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6" name="Elbow Connector 145"/>
              <p:cNvCxnSpPr>
                <a:stCxn id="162" idx="2"/>
              </p:cNvCxnSpPr>
              <p:nvPr/>
            </p:nvCxnSpPr>
            <p:spPr bwMode="auto">
              <a:xfrm flipV="1">
                <a:off x="1981200" y="4572000"/>
                <a:ext cx="2438400" cy="1524000"/>
              </a:xfrm>
              <a:prstGeom prst="bentConnector3">
                <a:avLst>
                  <a:gd name="adj1" fmla="val 14062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7" name="Elbow Connector 146"/>
              <p:cNvCxnSpPr>
                <a:stCxn id="170" idx="2"/>
              </p:cNvCxnSpPr>
              <p:nvPr/>
            </p:nvCxnSpPr>
            <p:spPr bwMode="auto">
              <a:xfrm>
                <a:off x="2057400" y="5257800"/>
                <a:ext cx="914400" cy="304800"/>
              </a:xfrm>
              <a:prstGeom prst="bentConnector3">
                <a:avLst>
                  <a:gd name="adj1" fmla="val 50000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48" name="Elbow Connector 147"/>
              <p:cNvCxnSpPr/>
              <p:nvPr/>
            </p:nvCxnSpPr>
            <p:spPr bwMode="auto">
              <a:xfrm>
                <a:off x="5181600" y="4724400"/>
                <a:ext cx="838200" cy="152400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9" name="Elbow Connector 148"/>
              <p:cNvCxnSpPr/>
              <p:nvPr/>
            </p:nvCxnSpPr>
            <p:spPr bwMode="auto">
              <a:xfrm flipV="1">
                <a:off x="3733800" y="5257800"/>
                <a:ext cx="2286000" cy="533400"/>
              </a:xfrm>
              <a:prstGeom prst="bentConnector3">
                <a:avLst>
                  <a:gd name="adj1" fmla="val 50000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50" name="Elbow Connector 149"/>
              <p:cNvCxnSpPr/>
              <p:nvPr/>
            </p:nvCxnSpPr>
            <p:spPr bwMode="auto">
              <a:xfrm rot="10800000">
                <a:off x="685800" y="5943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grpSp>
            <p:nvGrpSpPr>
              <p:cNvPr id="152" name="Group 180"/>
              <p:cNvGrpSpPr/>
              <p:nvPr/>
            </p:nvGrpSpPr>
            <p:grpSpPr>
              <a:xfrm>
                <a:off x="4419600" y="44196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3" name="Flowchart: Delay 162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53" name="Elbow Connector 152"/>
              <p:cNvCxnSpPr/>
              <p:nvPr/>
            </p:nvCxnSpPr>
            <p:spPr bwMode="auto">
              <a:xfrm>
                <a:off x="4876800" y="5791200"/>
                <a:ext cx="381000" cy="1588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4" name="Straight Connector 153"/>
              <p:cNvCxnSpPr/>
              <p:nvPr/>
            </p:nvCxnSpPr>
            <p:spPr bwMode="auto">
              <a:xfrm>
                <a:off x="5852886" y="5791200"/>
                <a:ext cx="1462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5" name="Straight Connector 154"/>
              <p:cNvCxnSpPr/>
              <p:nvPr/>
            </p:nvCxnSpPr>
            <p:spPr bwMode="auto">
              <a:xfrm>
                <a:off x="3338286" y="4953000"/>
                <a:ext cx="10813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56" name="Group 186"/>
              <p:cNvGrpSpPr/>
              <p:nvPr/>
            </p:nvGrpSpPr>
            <p:grpSpPr>
              <a:xfrm>
                <a:off x="1219200" y="5791200"/>
                <a:ext cx="762000" cy="685800"/>
                <a:chOff x="1676400" y="3200400"/>
                <a:chExt cx="762000" cy="685800"/>
              </a:xfrm>
            </p:grpSpPr>
            <p:sp>
              <p:nvSpPr>
                <p:cNvPr id="161" name="Flowchart: Delay 160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2" name="Oval 161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  <p:cxnSp>
            <p:nvCxnSpPr>
              <p:cNvPr id="157" name="Elbow Connector 156"/>
              <p:cNvCxnSpPr/>
              <p:nvPr/>
            </p:nvCxnSpPr>
            <p:spPr bwMode="auto">
              <a:xfrm rot="10800000">
                <a:off x="685800" y="6324600"/>
                <a:ext cx="533400" cy="1588"/>
              </a:xfrm>
              <a:prstGeom prst="bentConnector3">
                <a:avLst>
                  <a:gd name="adj1" fmla="val 50000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grpSp>
            <p:nvGrpSpPr>
              <p:cNvPr id="158" name="Group 194"/>
              <p:cNvGrpSpPr/>
              <p:nvPr/>
            </p:nvGrpSpPr>
            <p:grpSpPr>
              <a:xfrm>
                <a:off x="2971800" y="5490030"/>
                <a:ext cx="762000" cy="685800"/>
                <a:chOff x="1676400" y="3200400"/>
                <a:chExt cx="762000" cy="685800"/>
              </a:xfrm>
            </p:grpSpPr>
            <p:sp>
              <p:nvSpPr>
                <p:cNvPr id="159" name="Flowchart: Delay 158"/>
                <p:cNvSpPr/>
                <p:nvPr/>
              </p:nvSpPr>
              <p:spPr bwMode="auto">
                <a:xfrm>
                  <a:off x="1676400" y="3200400"/>
                  <a:ext cx="609600" cy="685800"/>
                </a:xfrm>
                <a:prstGeom prst="flowChartDelay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  <p:sp>
              <p:nvSpPr>
                <p:cNvPr id="160" name="Oval 159"/>
                <p:cNvSpPr/>
                <p:nvPr/>
              </p:nvSpPr>
              <p:spPr bwMode="auto">
                <a:xfrm flipH="1">
                  <a:off x="2286000" y="342900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pitchFamily="18" charset="0"/>
                  </a:endParaRPr>
                </a:p>
              </p:txBody>
            </p:sp>
          </p:grpSp>
        </p:grpSp>
        <p:cxnSp>
          <p:nvCxnSpPr>
            <p:cNvPr id="138" name="Straight Connector 137"/>
            <p:cNvCxnSpPr>
              <a:stCxn id="168" idx="2"/>
            </p:cNvCxnSpPr>
            <p:nvPr/>
          </p:nvCxnSpPr>
          <p:spPr bwMode="auto">
            <a:xfrm>
              <a:off x="7315200" y="2600848"/>
              <a:ext cx="53340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 bwMode="auto">
            <a:xfrm>
              <a:off x="990600" y="4191000"/>
              <a:ext cx="7086600" cy="158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176" name="TextBox 175"/>
            <p:cNvSpPr txBox="1"/>
            <p:nvPr/>
          </p:nvSpPr>
          <p:spPr>
            <a:xfrm>
              <a:off x="4724400" y="37338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baseline="0" dirty="0" err="1" smtClean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T</a:t>
              </a:r>
              <a:r>
                <a:rPr lang="en-US" sz="2400" b="1" baseline="-25000" dirty="0" err="1" smtClean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c</a:t>
              </a:r>
              <a:endParaRPr lang="en-US" sz="2400" b="1" baseline="-25000" dirty="0">
                <a:solidFill>
                  <a:schemeClr val="accent6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33400" y="2590800"/>
              <a:ext cx="4876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+mn-lt"/>
                </a:rPr>
                <a:t>PI</a:t>
              </a:r>
              <a:endParaRPr lang="en-US" b="1" dirty="0">
                <a:latin typeface="+mn-lt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7848600" y="2590800"/>
              <a:ext cx="6286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+mn-lt"/>
                </a:rPr>
                <a:t>PO</a:t>
              </a:r>
              <a:endParaRPr lang="en-US" b="1" dirty="0">
                <a:latin typeface="+mn-lt"/>
              </a:endParaRPr>
            </a:p>
          </p:txBody>
        </p:sp>
        <p:sp>
          <p:nvSpPr>
            <p:cNvPr id="10" name="Flowchart: Connector 9"/>
            <p:cNvSpPr/>
            <p:nvPr/>
          </p:nvSpPr>
          <p:spPr bwMode="auto">
            <a:xfrm>
              <a:off x="5372100" y="3324748"/>
              <a:ext cx="76200" cy="76200"/>
            </a:xfrm>
            <a:prstGeom prst="flowChartConnector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63" name="Flowchart: Connector 62"/>
            <p:cNvSpPr/>
            <p:nvPr/>
          </p:nvSpPr>
          <p:spPr bwMode="auto">
            <a:xfrm>
              <a:off x="3009900" y="2791871"/>
              <a:ext cx="76200" cy="76200"/>
            </a:xfrm>
            <a:prstGeom prst="flowChartConnector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64" name="Flowchart: Connector 63"/>
            <p:cNvSpPr/>
            <p:nvPr/>
          </p:nvSpPr>
          <p:spPr bwMode="auto">
            <a:xfrm>
              <a:off x="2819400" y="3629548"/>
              <a:ext cx="76200" cy="76200"/>
            </a:xfrm>
            <a:prstGeom prst="flowChartConnector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cxnSp>
          <p:nvCxnSpPr>
            <p:cNvPr id="16" name="Straight Connector 15"/>
            <p:cNvCxnSpPr>
              <a:stCxn id="162" idx="2"/>
            </p:cNvCxnSpPr>
            <p:nvPr/>
          </p:nvCxnSpPr>
          <p:spPr bwMode="auto">
            <a:xfrm flipV="1">
              <a:off x="2514600" y="3667038"/>
              <a:ext cx="990600" cy="61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3505200" cy="3352800"/>
          </a:xfrm>
        </p:spPr>
        <p:txBody>
          <a:bodyPr/>
          <a:lstStyle/>
          <a:p>
            <a:r>
              <a:rPr lang="en-US" sz="2000" i="1" dirty="0" smtClean="0"/>
              <a:t>S</a:t>
            </a:r>
            <a:r>
              <a:rPr lang="en-US" sz="2000" i="1" baseline="-25000" dirty="0" smtClean="0"/>
              <a:t>u</a:t>
            </a:r>
            <a:r>
              <a:rPr lang="en-US" sz="2000" dirty="0" smtClean="0"/>
              <a:t>, the upper slack time is the lower bound of slacks of the gates which can be unconditionally assigned low voltage without affecting the critical timing of the circuit.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" y="5257800"/>
            <a:ext cx="8686800" cy="10668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where </a:t>
            </a:r>
            <a:r>
              <a:rPr lang="el-GR" sz="2000" i="1" dirty="0" smtClean="0">
                <a:latin typeface="Times New Roman"/>
                <a:cs typeface="Times New Roman"/>
              </a:rPr>
              <a:t>β</a:t>
            </a:r>
            <a:r>
              <a:rPr lang="en-US" sz="2000" i="1" dirty="0" smtClean="0"/>
              <a:t> = </a:t>
            </a:r>
            <a:r>
              <a:rPr lang="en-US" sz="2000" i="1" dirty="0" err="1" smtClean="0"/>
              <a:t>D</a:t>
            </a:r>
            <a:r>
              <a:rPr lang="en-US" sz="2000" i="1" baseline="30000" dirty="0" err="1" smtClean="0"/>
              <a:t>’</a:t>
            </a:r>
            <a:r>
              <a:rPr lang="en-US" sz="2000" i="1" baseline="-25000" dirty="0" err="1" smtClean="0"/>
              <a:t>p,I</a:t>
            </a:r>
            <a:r>
              <a:rPr lang="en-US" sz="2000" i="1" dirty="0" smtClean="0"/>
              <a:t> /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p,i</a:t>
            </a:r>
            <a:r>
              <a:rPr lang="en-US" sz="2000" i="1" dirty="0" smtClean="0"/>
              <a:t>  </a:t>
            </a:r>
            <a:r>
              <a:rPr lang="en-US" sz="2000" dirty="0" smtClean="0"/>
              <a:t>and </a:t>
            </a:r>
            <a:r>
              <a:rPr lang="en-US" sz="2000" i="1" dirty="0" err="1" smtClean="0"/>
              <a:t>D</a:t>
            </a:r>
            <a:r>
              <a:rPr lang="en-US" sz="2000" i="1" baseline="30000" dirty="0" err="1" smtClean="0"/>
              <a:t>’</a:t>
            </a:r>
            <a:r>
              <a:rPr lang="en-US" sz="2000" i="1" baseline="-25000" dirty="0" err="1" smtClean="0"/>
              <a:t>p,i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p,i</a:t>
            </a:r>
            <a:r>
              <a:rPr lang="en-US" sz="2000" i="1" dirty="0" smtClean="0"/>
              <a:t> </a:t>
            </a:r>
            <a:r>
              <a:rPr lang="en-US" sz="2000" dirty="0" smtClean="0"/>
              <a:t>is the longest path delay through the gate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 when it is supplied with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DDL</a:t>
            </a:r>
            <a:r>
              <a:rPr lang="en-US" sz="2000" dirty="0" smtClean="0"/>
              <a:t> and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DD</a:t>
            </a:r>
            <a:r>
              <a:rPr lang="en-US" sz="2000" dirty="0" smtClean="0"/>
              <a:t>, respectively.        </a:t>
            </a:r>
          </a:p>
          <a:p>
            <a:pPr>
              <a:buNone/>
            </a:pPr>
            <a:r>
              <a:rPr lang="en-US" sz="2000" dirty="0" smtClean="0"/>
              <a:t>[Kim and Agrawal</a:t>
            </a:r>
            <a:r>
              <a:rPr lang="en-US" sz="2000" dirty="0"/>
              <a:t>]</a:t>
            </a:r>
            <a:endParaRPr lang="en-US" sz="2000" dirty="0" smtClean="0"/>
          </a:p>
          <a:p>
            <a:endParaRPr lang="en-US" sz="2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76400" y="4267200"/>
          <a:ext cx="1143000" cy="608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1" name="Equation" r:id="rId4" imgW="787400" imgH="419100" progId="Equation.3">
                  <p:embed/>
                </p:oleObj>
              </mc:Choice>
              <mc:Fallback>
                <p:oleObj name="Equation" r:id="rId4" imgW="787400" imgH="4191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267200"/>
                        <a:ext cx="1143000" cy="60837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962400" y="1600200"/>
          <a:ext cx="4876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 bwMode="auto">
          <a:xfrm rot="16200000" flipH="1">
            <a:off x="7086997" y="4114403"/>
            <a:ext cx="457200" cy="7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032789" y="1947446"/>
            <a:ext cx="832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+mn-lt"/>
              </a:rPr>
              <a:t>S</a:t>
            </a:r>
            <a:r>
              <a:rPr lang="en-US" sz="1600" b="1" i="1" baseline="-25000" dirty="0" smtClean="0">
                <a:latin typeface="+mn-lt"/>
              </a:rPr>
              <a:t>u</a:t>
            </a:r>
            <a:r>
              <a:rPr lang="en-US" sz="1600" b="1" i="1" dirty="0" smtClean="0">
                <a:latin typeface="+mn-lt"/>
              </a:rPr>
              <a:t> = </a:t>
            </a:r>
            <a:r>
              <a:rPr lang="en-US" sz="1600" b="1" i="1" dirty="0" err="1" smtClean="0">
                <a:latin typeface="+mn-lt"/>
              </a:rPr>
              <a:t>T</a:t>
            </a:r>
            <a:r>
              <a:rPr lang="en-US" sz="1600" b="1" i="1" baseline="-25000" dirty="0" err="1" smtClean="0">
                <a:latin typeface="+mn-lt"/>
              </a:rPr>
              <a:t>c</a:t>
            </a:r>
            <a:endParaRPr lang="en-US" b="1" i="1" baseline="-25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5" y="1676400"/>
            <a:ext cx="8077200" cy="4267200"/>
          </a:xfrm>
        </p:spPr>
        <p:txBody>
          <a:bodyPr/>
          <a:lstStyle/>
          <a:p>
            <a:r>
              <a:rPr lang="en-US" sz="2400" dirty="0" smtClean="0"/>
              <a:t>Recent work [Kim and </a:t>
            </a:r>
            <a:r>
              <a:rPr lang="en-US" sz="2400" dirty="0" err="1" smtClean="0"/>
              <a:t>Agrawal</a:t>
            </a:r>
            <a:r>
              <a:rPr lang="en-US" sz="2400" dirty="0" smtClean="0"/>
              <a:t>]:</a:t>
            </a:r>
          </a:p>
          <a:p>
            <a:endParaRPr lang="en-US" sz="1800" dirty="0" smtClean="0"/>
          </a:p>
          <a:p>
            <a:pPr lvl="1"/>
            <a:r>
              <a:rPr lang="en-US" sz="2400" dirty="0" smtClean="0"/>
              <a:t>Assign</a:t>
            </a:r>
            <a:r>
              <a:rPr lang="en-US" sz="2400" i="1" dirty="0" smtClean="0"/>
              <a:t> 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to gates with 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≥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u</a:t>
            </a:r>
            <a:r>
              <a:rPr lang="en-US" sz="2400" dirty="0" smtClean="0"/>
              <a:t>.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2400" dirty="0" smtClean="0"/>
              <a:t>Assign</a:t>
            </a:r>
            <a:r>
              <a:rPr lang="en-US" sz="2400" i="1" dirty="0" smtClean="0"/>
              <a:t> 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to gates with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l</a:t>
            </a:r>
            <a:r>
              <a:rPr lang="en-US" sz="2400" dirty="0" smtClean="0"/>
              <a:t> ≤ 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≤ 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u</a:t>
            </a:r>
            <a:r>
              <a:rPr lang="en-US" sz="2400" i="1" dirty="0" smtClean="0"/>
              <a:t> </a:t>
            </a:r>
            <a:r>
              <a:rPr lang="en-US" sz="2400" dirty="0" smtClean="0"/>
              <a:t>one by one without violating timing or topological constraints.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2400" dirty="0" smtClean="0"/>
              <a:t>Repeat last two steps across all voltages to find the best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and the corresponding dual-voltage design with the least energy.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28600" y="5666505"/>
            <a:ext cx="838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1400" b="1" u="sng" dirty="0" smtClean="0">
                <a:latin typeface="+mn-lt"/>
              </a:rPr>
              <a:t>Ref.</a:t>
            </a:r>
            <a:r>
              <a:rPr lang="en-US" sz="1400" b="1" dirty="0" smtClean="0">
                <a:latin typeface="+mn-lt"/>
              </a:rPr>
              <a:t>   K. Kim and V. D. </a:t>
            </a:r>
            <a:r>
              <a:rPr lang="en-US" sz="1400" b="1" dirty="0" err="1" smtClean="0">
                <a:latin typeface="+mn-lt"/>
              </a:rPr>
              <a:t>Agrawal</a:t>
            </a:r>
            <a:r>
              <a:rPr lang="en-US" sz="1400" b="1" dirty="0" smtClean="0">
                <a:latin typeface="+mn-lt"/>
              </a:rPr>
              <a:t>, “Dual Voltage Design for Minimum Energy Using Gate Slack,” in Proceedings of the IEEE International Conference on Industrial Technology, pp. 419-424 , March, 2011.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</a:rPr>
              <a:t>Example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level converter</a:t>
            </a:r>
            <a:endParaRPr lang="en-US" dirty="0"/>
          </a:p>
        </p:txBody>
      </p:sp>
      <p:grpSp>
        <p:nvGrpSpPr>
          <p:cNvPr id="71" name="Group 70"/>
          <p:cNvGrpSpPr/>
          <p:nvPr/>
        </p:nvGrpSpPr>
        <p:grpSpPr>
          <a:xfrm>
            <a:off x="533400" y="2895600"/>
            <a:ext cx="7239000" cy="2823865"/>
            <a:chOff x="533400" y="2895600"/>
            <a:chExt cx="7239000" cy="2823865"/>
          </a:xfrm>
        </p:grpSpPr>
        <p:grpSp>
          <p:nvGrpSpPr>
            <p:cNvPr id="5" name="Group 4"/>
            <p:cNvGrpSpPr/>
            <p:nvPr/>
          </p:nvGrpSpPr>
          <p:grpSpPr>
            <a:xfrm>
              <a:off x="1828800" y="2895600"/>
              <a:ext cx="595086" cy="457200"/>
              <a:chOff x="3124200" y="2743200"/>
              <a:chExt cx="595086" cy="457200"/>
            </a:xfrm>
          </p:grpSpPr>
          <p:sp>
            <p:nvSpPr>
              <p:cNvPr id="6" name="Isosceles Triangle 5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" name="Oval 6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3062514" y="2895600"/>
              <a:ext cx="595086" cy="457200"/>
              <a:chOff x="3124200" y="2743200"/>
              <a:chExt cx="595086" cy="457200"/>
            </a:xfrm>
          </p:grpSpPr>
          <p:sp>
            <p:nvSpPr>
              <p:cNvPr id="9" name="Isosceles Triangle 8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267200" y="2895600"/>
              <a:ext cx="595086" cy="457200"/>
              <a:chOff x="3124200" y="2743200"/>
              <a:chExt cx="595086" cy="457200"/>
            </a:xfrm>
          </p:grpSpPr>
          <p:sp>
            <p:nvSpPr>
              <p:cNvPr id="12" name="Isosceles Triangle 11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486400" y="2895600"/>
              <a:ext cx="595086" cy="457200"/>
              <a:chOff x="3124200" y="2743200"/>
              <a:chExt cx="595086" cy="457200"/>
            </a:xfrm>
          </p:grpSpPr>
          <p:sp>
            <p:nvSpPr>
              <p:cNvPr id="15" name="Isosceles Triangle 14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858000" y="2895600"/>
              <a:ext cx="595086" cy="457200"/>
              <a:chOff x="3124200" y="2743200"/>
              <a:chExt cx="595086" cy="457200"/>
            </a:xfrm>
          </p:grpSpPr>
          <p:sp>
            <p:nvSpPr>
              <p:cNvPr id="18" name="Isosceles Triangle 17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 flipH="1">
              <a:off x="6567714" y="4648200"/>
              <a:ext cx="595086" cy="457200"/>
              <a:chOff x="3124200" y="2743200"/>
              <a:chExt cx="595086" cy="457200"/>
            </a:xfrm>
          </p:grpSpPr>
          <p:sp>
            <p:nvSpPr>
              <p:cNvPr id="21" name="Isosceles Triangle 20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 flipH="1">
              <a:off x="5410200" y="4648200"/>
              <a:ext cx="595086" cy="457200"/>
              <a:chOff x="3124200" y="2743200"/>
              <a:chExt cx="595086" cy="457200"/>
            </a:xfrm>
          </p:grpSpPr>
          <p:sp>
            <p:nvSpPr>
              <p:cNvPr id="24" name="Isosceles Triangle 23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 flipH="1">
              <a:off x="4267200" y="4648200"/>
              <a:ext cx="595086" cy="457200"/>
              <a:chOff x="3124200" y="2743200"/>
              <a:chExt cx="595086" cy="457200"/>
            </a:xfrm>
          </p:grpSpPr>
          <p:sp>
            <p:nvSpPr>
              <p:cNvPr id="27" name="Isosceles Triangle 26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 flipH="1">
              <a:off x="3048000" y="4648200"/>
              <a:ext cx="595086" cy="457200"/>
              <a:chOff x="3124200" y="2743200"/>
              <a:chExt cx="595086" cy="457200"/>
            </a:xfrm>
          </p:grpSpPr>
          <p:sp>
            <p:nvSpPr>
              <p:cNvPr id="30" name="Isosceles Triangle 29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 flipH="1">
              <a:off x="1828800" y="4648200"/>
              <a:ext cx="595086" cy="457200"/>
              <a:chOff x="3124200" y="2743200"/>
              <a:chExt cx="595086" cy="457200"/>
            </a:xfrm>
          </p:grpSpPr>
          <p:sp>
            <p:nvSpPr>
              <p:cNvPr id="33" name="Isosceles Triangle 32"/>
              <p:cNvSpPr/>
              <p:nvPr/>
            </p:nvSpPr>
            <p:spPr bwMode="auto">
              <a:xfrm rot="5400000">
                <a:off x="3124200" y="2743200"/>
                <a:ext cx="457200" cy="4572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 flipH="1">
                <a:off x="3566886" y="28956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1905000" y="34290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124200" y="34290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67200" y="34290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486400" y="33528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858000" y="3348335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1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057400" y="52578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276600" y="52578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419600" y="52578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38800" y="5181600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010400" y="5253335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+mn-lt"/>
                </a:rPr>
                <a:t>V</a:t>
              </a:r>
              <a:r>
                <a:rPr lang="en-US" baseline="-25000" dirty="0" smtClean="0">
                  <a:latin typeface="+mn-lt"/>
                </a:rPr>
                <a:t>2</a:t>
              </a:r>
              <a:endParaRPr lang="en-US" baseline="-25000" dirty="0">
                <a:latin typeface="+mn-lt"/>
              </a:endParaRPr>
            </a:p>
          </p:txBody>
        </p:sp>
        <p:cxnSp>
          <p:nvCxnSpPr>
            <p:cNvPr id="46" name="Straight Connector 45"/>
            <p:cNvCxnSpPr>
              <a:endCxn id="6" idx="3"/>
            </p:cNvCxnSpPr>
            <p:nvPr/>
          </p:nvCxnSpPr>
          <p:spPr bwMode="auto">
            <a:xfrm>
              <a:off x="1143000" y="31242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>
              <a:stCxn id="7" idx="2"/>
              <a:endCxn id="9" idx="3"/>
            </p:cNvCxnSpPr>
            <p:nvPr/>
          </p:nvCxnSpPr>
          <p:spPr bwMode="auto">
            <a:xfrm>
              <a:off x="2423886" y="3124200"/>
              <a:ext cx="638628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>
              <a:stCxn id="10" idx="2"/>
              <a:endCxn id="12" idx="3"/>
            </p:cNvCxnSpPr>
            <p:nvPr/>
          </p:nvCxnSpPr>
          <p:spPr bwMode="auto">
            <a:xfrm>
              <a:off x="3657600" y="31242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>
              <a:stCxn id="13" idx="2"/>
              <a:endCxn id="15" idx="3"/>
            </p:cNvCxnSpPr>
            <p:nvPr/>
          </p:nvCxnSpPr>
          <p:spPr bwMode="auto">
            <a:xfrm>
              <a:off x="4862286" y="3124200"/>
              <a:ext cx="624114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>
              <a:stCxn id="16" idx="2"/>
              <a:endCxn id="18" idx="3"/>
            </p:cNvCxnSpPr>
            <p:nvPr/>
          </p:nvCxnSpPr>
          <p:spPr bwMode="auto">
            <a:xfrm>
              <a:off x="6081486" y="3124200"/>
              <a:ext cx="776514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>
              <a:stCxn id="34" idx="2"/>
            </p:cNvCxnSpPr>
            <p:nvPr/>
          </p:nvCxnSpPr>
          <p:spPr bwMode="auto">
            <a:xfrm rot="10800000">
              <a:off x="1219200" y="4876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>
              <a:stCxn id="31" idx="2"/>
              <a:endCxn id="33" idx="3"/>
            </p:cNvCxnSpPr>
            <p:nvPr/>
          </p:nvCxnSpPr>
          <p:spPr bwMode="auto">
            <a:xfrm rot="10800000">
              <a:off x="2423886" y="4876800"/>
              <a:ext cx="624114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28" idx="2"/>
              <a:endCxn id="30" idx="3"/>
            </p:cNvCxnSpPr>
            <p:nvPr/>
          </p:nvCxnSpPr>
          <p:spPr bwMode="auto">
            <a:xfrm rot="10800000">
              <a:off x="3643086" y="4876800"/>
              <a:ext cx="624114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>
              <a:stCxn id="25" idx="2"/>
              <a:endCxn id="27" idx="3"/>
            </p:cNvCxnSpPr>
            <p:nvPr/>
          </p:nvCxnSpPr>
          <p:spPr bwMode="auto">
            <a:xfrm rot="10800000">
              <a:off x="4862286" y="4876800"/>
              <a:ext cx="547914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>
              <a:stCxn id="22" idx="2"/>
              <a:endCxn id="24" idx="3"/>
            </p:cNvCxnSpPr>
            <p:nvPr/>
          </p:nvCxnSpPr>
          <p:spPr bwMode="auto">
            <a:xfrm rot="10800000">
              <a:off x="6005286" y="4876800"/>
              <a:ext cx="562428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hape 65"/>
            <p:cNvCxnSpPr>
              <a:stCxn id="19" idx="2"/>
            </p:cNvCxnSpPr>
            <p:nvPr/>
          </p:nvCxnSpPr>
          <p:spPr bwMode="auto">
            <a:xfrm>
              <a:off x="7453086" y="3124200"/>
              <a:ext cx="319314" cy="1752600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>
              <a:stCxn id="21" idx="3"/>
            </p:cNvCxnSpPr>
            <p:nvPr/>
          </p:nvCxnSpPr>
          <p:spPr bwMode="auto">
            <a:xfrm>
              <a:off x="7162800" y="4876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TextBox 68"/>
            <p:cNvSpPr txBox="1"/>
            <p:nvPr/>
          </p:nvSpPr>
          <p:spPr>
            <a:xfrm>
              <a:off x="533400" y="28956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IN</a:t>
              </a:r>
              <a:endParaRPr lang="en-US" baseline="-25000" dirty="0">
                <a:latin typeface="+mn-lt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33400" y="4648200"/>
              <a:ext cx="8338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OUT</a:t>
              </a:r>
              <a:endParaRPr lang="en-US" baseline="-25000" dirty="0">
                <a:latin typeface="+mn-lt"/>
              </a:endParaRPr>
            </a:p>
          </p:txBody>
        </p:sp>
      </p:grpSp>
      <p:sp>
        <p:nvSpPr>
          <p:cNvPr id="59" name="Date Placeholder 5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</a:rPr>
              <a:t>Example: </a:t>
            </a:r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>Energy per cycle and delay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543800" cy="4114800"/>
          </a:xfrm>
        </p:spPr>
        <p:txBody>
          <a:bodyPr/>
          <a:lstStyle/>
          <a:p>
            <a:r>
              <a:rPr lang="en-US" sz="2800" dirty="0" smtClean="0"/>
              <a:t>Without level converter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90800" y="2133600"/>
          <a:ext cx="4191001" cy="3352801"/>
        </p:xfrm>
        <a:graphic>
          <a:graphicData uri="http://schemas.openxmlformats.org/drawingml/2006/table">
            <a:tbl>
              <a:tblPr/>
              <a:tblGrid>
                <a:gridCol w="834238"/>
                <a:gridCol w="834238"/>
                <a:gridCol w="834238"/>
                <a:gridCol w="834238"/>
                <a:gridCol w="854049"/>
              </a:tblGrid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9.69fJ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44.84fJ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280.6ps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15.75fJ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123.7ps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7.315fJ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95.61ps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7.863fJ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84.15ps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6.465fJ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10.13fJ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204.5ps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4.573fJ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123.2ps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5.203fJ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99.28ps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6.65fJ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91.19ps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6.6fJ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1183ps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2.651fJ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203.3ps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3.233fJ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132.3ps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4.289fJ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115ps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5.678fJ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107.7ps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1.291fJ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801.5ps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1.761fJ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235.4ps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2.543fJ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179.4ps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3.567fJ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164.3ps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4.977fJ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156.1ps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0.755fJ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1062ps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1.285fJ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614 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2.052fJ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565.3ps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3.082fJ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560.5ps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4.423fJ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557.7ps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1066800" y="2286000"/>
            <a:ext cx="5593034" cy="4043065"/>
            <a:chOff x="1066800" y="2438400"/>
            <a:chExt cx="5593034" cy="4043065"/>
          </a:xfrm>
        </p:grpSpPr>
        <p:sp>
          <p:nvSpPr>
            <p:cNvPr id="6" name="TextBox 5"/>
            <p:cNvSpPr txBox="1"/>
            <p:nvPr/>
          </p:nvSpPr>
          <p:spPr>
            <a:xfrm>
              <a:off x="1066800" y="3810000"/>
              <a:ext cx="9140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latin typeface="+mn-lt"/>
                </a:rPr>
                <a:t>V</a:t>
              </a:r>
              <a:r>
                <a:rPr lang="en-US" b="1" baseline="-25000" dirty="0" smtClean="0">
                  <a:latin typeface="+mn-lt"/>
                </a:rPr>
                <a:t>2</a:t>
              </a:r>
              <a:r>
                <a:rPr lang="en-US" b="1" dirty="0" smtClean="0">
                  <a:latin typeface="+mn-lt"/>
                </a:rPr>
                <a:t>(V)</a:t>
              </a:r>
              <a:endParaRPr lang="en-US" b="1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9600" y="6019800"/>
              <a:ext cx="9140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latin typeface="+mn-lt"/>
                </a:rPr>
                <a:t>V</a:t>
              </a:r>
              <a:r>
                <a:rPr lang="en-US" b="1" baseline="-25000" dirty="0" smtClean="0">
                  <a:latin typeface="+mn-lt"/>
                </a:rPr>
                <a:t>1</a:t>
              </a:r>
              <a:r>
                <a:rPr lang="en-US" b="1" dirty="0" smtClean="0">
                  <a:latin typeface="+mn-lt"/>
                </a:rPr>
                <a:t>(V)</a:t>
              </a:r>
              <a:endParaRPr lang="en-US" b="1" dirty="0">
                <a:latin typeface="+mn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57400" y="51816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0.4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03166" y="44958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0.6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03166" y="38862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0.8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03166" y="31242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1.0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03166" y="24384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1.2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8194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0.4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0.6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495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0.8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57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1.0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722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1.2</a:t>
              </a:r>
              <a:endParaRPr lang="en-US" sz="1600" b="1" dirty="0">
                <a:latin typeface="+mn-lt"/>
              </a:endParaRPr>
            </a:p>
          </p:txBody>
        </p:sp>
      </p:grpSp>
      <p:sp>
        <p:nvSpPr>
          <p:cNvPr id="19" name="Oval 18"/>
          <p:cNvSpPr/>
          <p:nvPr/>
        </p:nvSpPr>
        <p:spPr bwMode="auto">
          <a:xfrm>
            <a:off x="3995058" y="2667000"/>
            <a:ext cx="1371600" cy="2286000"/>
          </a:xfrm>
          <a:prstGeom prst="ellipse">
            <a:avLst/>
          </a:prstGeom>
          <a:noFill/>
          <a:ln w="666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162800" y="31242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b="1" dirty="0" smtClean="0">
                <a:latin typeface="+mn-lt"/>
              </a:rPr>
              <a:t> 90 nm PTM model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 smtClean="0">
                <a:latin typeface="+mn-lt"/>
              </a:rPr>
              <a:t> Clock period: 1500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638800" y="1981200"/>
            <a:ext cx="1371600" cy="3733800"/>
          </a:xfrm>
          <a:prstGeom prst="ellipse">
            <a:avLst/>
          </a:prstGeom>
          <a:noFill/>
          <a:ln w="666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Example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level converter</a:t>
            </a:r>
            <a:endParaRPr lang="en-US" dirty="0"/>
          </a:p>
        </p:txBody>
      </p:sp>
      <p:grpSp>
        <p:nvGrpSpPr>
          <p:cNvPr id="85" name="Group 84"/>
          <p:cNvGrpSpPr/>
          <p:nvPr/>
        </p:nvGrpSpPr>
        <p:grpSpPr>
          <a:xfrm>
            <a:off x="685800" y="2819400"/>
            <a:ext cx="8153400" cy="3352800"/>
            <a:chOff x="685800" y="2819400"/>
            <a:chExt cx="8153400" cy="3352800"/>
          </a:xfrm>
        </p:grpSpPr>
        <p:grpSp>
          <p:nvGrpSpPr>
            <p:cNvPr id="84" name="Group 83"/>
            <p:cNvGrpSpPr/>
            <p:nvPr/>
          </p:nvGrpSpPr>
          <p:grpSpPr>
            <a:xfrm>
              <a:off x="685800" y="2819400"/>
              <a:ext cx="7277100" cy="3352800"/>
              <a:chOff x="685800" y="2819400"/>
              <a:chExt cx="7277100" cy="3352800"/>
            </a:xfrm>
          </p:grpSpPr>
          <p:grpSp>
            <p:nvGrpSpPr>
              <p:cNvPr id="6" name="Group 4"/>
              <p:cNvGrpSpPr/>
              <p:nvPr/>
            </p:nvGrpSpPr>
            <p:grpSpPr>
              <a:xfrm>
                <a:off x="1981200" y="2819400"/>
                <a:ext cx="595086" cy="457200"/>
                <a:chOff x="3124200" y="2743200"/>
                <a:chExt cx="595086" cy="4572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58" name="Isosceles Triangle 5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9" name="Oval 6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7" name="Group 7"/>
              <p:cNvGrpSpPr/>
              <p:nvPr/>
            </p:nvGrpSpPr>
            <p:grpSpPr>
              <a:xfrm>
                <a:off x="3214914" y="2819400"/>
                <a:ext cx="595086" cy="457200"/>
                <a:chOff x="3124200" y="2743200"/>
                <a:chExt cx="595086" cy="4572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56" name="Isosceles Triangle 8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7" name="Oval 9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8" name="Group 10"/>
              <p:cNvGrpSpPr/>
              <p:nvPr/>
            </p:nvGrpSpPr>
            <p:grpSpPr>
              <a:xfrm>
                <a:off x="4419600" y="2819400"/>
                <a:ext cx="595086" cy="457200"/>
                <a:chOff x="3124200" y="2743200"/>
                <a:chExt cx="595086" cy="4572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54" name="Isosceles Triangle 11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5" name="Oval 54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9" name="Group 13"/>
              <p:cNvGrpSpPr/>
              <p:nvPr/>
            </p:nvGrpSpPr>
            <p:grpSpPr>
              <a:xfrm>
                <a:off x="5638800" y="2819400"/>
                <a:ext cx="595086" cy="457200"/>
                <a:chOff x="3124200" y="2743200"/>
                <a:chExt cx="595086" cy="4572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52" name="Isosceles Triangle 51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3" name="Oval 52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0" name="Group 16"/>
              <p:cNvGrpSpPr/>
              <p:nvPr/>
            </p:nvGrpSpPr>
            <p:grpSpPr>
              <a:xfrm>
                <a:off x="7010400" y="2819400"/>
                <a:ext cx="595086" cy="457200"/>
                <a:chOff x="3124200" y="2743200"/>
                <a:chExt cx="595086" cy="4572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50" name="Isosceles Triangle 49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1" name="Oval 50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1" name="Group 19"/>
              <p:cNvGrpSpPr/>
              <p:nvPr/>
            </p:nvGrpSpPr>
            <p:grpSpPr>
              <a:xfrm flipH="1">
                <a:off x="6720114" y="5100935"/>
                <a:ext cx="595086" cy="457200"/>
                <a:chOff x="3124200" y="2743200"/>
                <a:chExt cx="595086" cy="457200"/>
              </a:xfrm>
              <a:solidFill>
                <a:schemeClr val="accent1"/>
              </a:solidFill>
            </p:grpSpPr>
            <p:sp>
              <p:nvSpPr>
                <p:cNvPr id="48" name="Isosceles Triangle 47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9" name="Oval 48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2" name="Group 22"/>
              <p:cNvGrpSpPr/>
              <p:nvPr/>
            </p:nvGrpSpPr>
            <p:grpSpPr>
              <a:xfrm flipH="1">
                <a:off x="5562600" y="5100935"/>
                <a:ext cx="595086" cy="457200"/>
                <a:chOff x="3124200" y="2743200"/>
                <a:chExt cx="595086" cy="457200"/>
              </a:xfrm>
              <a:solidFill>
                <a:schemeClr val="accent1"/>
              </a:solidFill>
            </p:grpSpPr>
            <p:sp>
              <p:nvSpPr>
                <p:cNvPr id="46" name="Isosceles Triangle 45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7" name="Oval 46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3" name="Group 25"/>
              <p:cNvGrpSpPr/>
              <p:nvPr/>
            </p:nvGrpSpPr>
            <p:grpSpPr>
              <a:xfrm flipH="1">
                <a:off x="4419600" y="5100935"/>
                <a:ext cx="595086" cy="457200"/>
                <a:chOff x="3124200" y="2743200"/>
                <a:chExt cx="595086" cy="457200"/>
              </a:xfrm>
              <a:solidFill>
                <a:schemeClr val="accent1"/>
              </a:solidFill>
            </p:grpSpPr>
            <p:sp>
              <p:nvSpPr>
                <p:cNvPr id="44" name="Isosceles Triangle 43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5" name="Oval 44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4" name="Group 28"/>
              <p:cNvGrpSpPr/>
              <p:nvPr/>
            </p:nvGrpSpPr>
            <p:grpSpPr>
              <a:xfrm flipH="1">
                <a:off x="3200400" y="5100935"/>
                <a:ext cx="595086" cy="457200"/>
                <a:chOff x="3124200" y="2743200"/>
                <a:chExt cx="595086" cy="457200"/>
              </a:xfrm>
              <a:solidFill>
                <a:schemeClr val="accent1"/>
              </a:solidFill>
            </p:grpSpPr>
            <p:sp>
              <p:nvSpPr>
                <p:cNvPr id="42" name="Isosceles Triangle 41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3" name="Oval 42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15" name="Group 31"/>
              <p:cNvGrpSpPr/>
              <p:nvPr/>
            </p:nvGrpSpPr>
            <p:grpSpPr>
              <a:xfrm flipH="1">
                <a:off x="1981200" y="5100935"/>
                <a:ext cx="595086" cy="457200"/>
                <a:chOff x="3124200" y="2743200"/>
                <a:chExt cx="595086" cy="457200"/>
              </a:xfrm>
              <a:solidFill>
                <a:schemeClr val="accent1"/>
              </a:solidFill>
            </p:grpSpPr>
            <p:sp>
              <p:nvSpPr>
                <p:cNvPr id="40" name="Isosceles Triangle 39"/>
                <p:cNvSpPr/>
                <p:nvPr/>
              </p:nvSpPr>
              <p:spPr bwMode="auto">
                <a:xfrm rot="5400000">
                  <a:off x="3124200" y="2743200"/>
                  <a:ext cx="457200" cy="457200"/>
                </a:xfrm>
                <a:prstGeom prst="triangl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1" name="Oval 40"/>
                <p:cNvSpPr/>
                <p:nvPr/>
              </p:nvSpPr>
              <p:spPr bwMode="auto">
                <a:xfrm flipH="1">
                  <a:off x="3566886" y="2895600"/>
                  <a:ext cx="152400" cy="152400"/>
                </a:xfrm>
                <a:prstGeom prst="ellipse">
                  <a:avLst/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2057400" y="3352800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1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276600" y="3352800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1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19600" y="3352800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1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638800" y="3276600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1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010400" y="3272135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1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209800" y="5710535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2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429000" y="5710535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2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572000" y="5710535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2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791200" y="5634335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2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162800" y="5706070"/>
                <a:ext cx="503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latin typeface="+mn-lt"/>
                  </a:rPr>
                  <a:t>V</a:t>
                </a:r>
                <a:r>
                  <a:rPr lang="en-US" baseline="-25000" dirty="0" smtClean="0">
                    <a:latin typeface="+mn-lt"/>
                  </a:rPr>
                  <a:t>2</a:t>
                </a:r>
                <a:endParaRPr lang="en-US" baseline="-25000" dirty="0">
                  <a:latin typeface="+mn-lt"/>
                </a:endParaRPr>
              </a:p>
            </p:txBody>
          </p:sp>
          <p:cxnSp>
            <p:nvCxnSpPr>
              <p:cNvPr id="26" name="Straight Connector 25"/>
              <p:cNvCxnSpPr/>
              <p:nvPr/>
            </p:nvCxnSpPr>
            <p:spPr bwMode="auto">
              <a:xfrm>
                <a:off x="1295400" y="3048000"/>
                <a:ext cx="685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Straight Connector 26"/>
              <p:cNvCxnSpPr/>
              <p:nvPr/>
            </p:nvCxnSpPr>
            <p:spPr bwMode="auto">
              <a:xfrm>
                <a:off x="2576286" y="3048000"/>
                <a:ext cx="638628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Straight Connector 27"/>
              <p:cNvCxnSpPr/>
              <p:nvPr/>
            </p:nvCxnSpPr>
            <p:spPr bwMode="auto">
              <a:xfrm>
                <a:off x="3810000" y="3048000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Straight Connector 28"/>
              <p:cNvCxnSpPr>
                <a:stCxn id="55" idx="2"/>
                <a:endCxn id="52" idx="3"/>
              </p:cNvCxnSpPr>
              <p:nvPr/>
            </p:nvCxnSpPr>
            <p:spPr bwMode="auto">
              <a:xfrm>
                <a:off x="5014686" y="3048000"/>
                <a:ext cx="6241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/>
              <p:cNvCxnSpPr>
                <a:stCxn id="53" idx="2"/>
                <a:endCxn id="50" idx="3"/>
              </p:cNvCxnSpPr>
              <p:nvPr/>
            </p:nvCxnSpPr>
            <p:spPr bwMode="auto">
              <a:xfrm>
                <a:off x="6233886" y="3048000"/>
                <a:ext cx="7765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Straight Connector 30"/>
              <p:cNvCxnSpPr/>
              <p:nvPr/>
            </p:nvCxnSpPr>
            <p:spPr bwMode="auto">
              <a:xfrm rot="10800000">
                <a:off x="1371600" y="5329535"/>
                <a:ext cx="6096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Straight Connector 31"/>
              <p:cNvCxnSpPr/>
              <p:nvPr/>
            </p:nvCxnSpPr>
            <p:spPr bwMode="auto">
              <a:xfrm rot="10800000">
                <a:off x="2576286" y="5329535"/>
                <a:ext cx="6241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Straight Connector 32"/>
              <p:cNvCxnSpPr/>
              <p:nvPr/>
            </p:nvCxnSpPr>
            <p:spPr bwMode="auto">
              <a:xfrm rot="10800000">
                <a:off x="3795486" y="5329535"/>
                <a:ext cx="6241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Straight Connector 33"/>
              <p:cNvCxnSpPr/>
              <p:nvPr/>
            </p:nvCxnSpPr>
            <p:spPr bwMode="auto">
              <a:xfrm rot="10800000">
                <a:off x="5014686" y="5329535"/>
                <a:ext cx="54791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Straight Connector 34"/>
              <p:cNvCxnSpPr/>
              <p:nvPr/>
            </p:nvCxnSpPr>
            <p:spPr bwMode="auto">
              <a:xfrm rot="10800000">
                <a:off x="6157686" y="5329535"/>
                <a:ext cx="562428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Shape 35"/>
              <p:cNvCxnSpPr>
                <a:stCxn id="51" idx="2"/>
              </p:cNvCxnSpPr>
              <p:nvPr/>
            </p:nvCxnSpPr>
            <p:spPr bwMode="auto">
              <a:xfrm>
                <a:off x="7605486" y="3048000"/>
                <a:ext cx="357414" cy="914400"/>
              </a:xfrm>
              <a:prstGeom prst="bentConnector2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8" name="TextBox 37"/>
              <p:cNvSpPr txBox="1"/>
              <p:nvPr/>
            </p:nvSpPr>
            <p:spPr>
              <a:xfrm>
                <a:off x="685800" y="2819400"/>
                <a:ext cx="4924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IN</a:t>
                </a:r>
                <a:endParaRPr lang="en-US" baseline="-25000" dirty="0">
                  <a:latin typeface="+mn-lt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85800" y="5100935"/>
                <a:ext cx="8338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OUT</a:t>
                </a:r>
                <a:endParaRPr lang="en-US" baseline="-25000" dirty="0">
                  <a:latin typeface="+mn-lt"/>
                </a:endParaRPr>
              </a:p>
            </p:txBody>
          </p:sp>
        </p:grpSp>
        <p:graphicFrame>
          <p:nvGraphicFramePr>
            <p:cNvPr id="83" name="Diagram 82"/>
            <p:cNvGraphicFramePr/>
            <p:nvPr/>
          </p:nvGraphicFramePr>
          <p:xfrm>
            <a:off x="7086600" y="3962400"/>
            <a:ext cx="1752600" cy="685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cxnSp>
          <p:nvCxnSpPr>
            <p:cNvPr id="63" name="Shape 62"/>
            <p:cNvCxnSpPr>
              <a:endCxn id="48" idx="3"/>
            </p:cNvCxnSpPr>
            <p:nvPr/>
          </p:nvCxnSpPr>
          <p:spPr bwMode="auto">
            <a:xfrm rot="5400000">
              <a:off x="7298383" y="4665017"/>
              <a:ext cx="681335" cy="647700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1" name="Date Placeholder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533400" y="2224313"/>
          <a:ext cx="4191001" cy="3352801"/>
        </p:xfrm>
        <a:graphic>
          <a:graphicData uri="http://schemas.openxmlformats.org/drawingml/2006/table">
            <a:tbl>
              <a:tblPr/>
              <a:tblGrid>
                <a:gridCol w="834238"/>
                <a:gridCol w="834238"/>
                <a:gridCol w="834238"/>
                <a:gridCol w="834238"/>
                <a:gridCol w="854049"/>
              </a:tblGrid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10.44fJ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7.18fJ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249.1ps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7.18fJ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184.0ps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7.98fJ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161.7ps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9.316fJ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153.4ps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7.13fJ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1198ps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4.39fJ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268.5ps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4.96fJ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203.3ps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5.94fJ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182.8ps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8.05fJ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174.8ps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2.74fJ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952.5ps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2.83fJ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309.4ps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3.56fJ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251.4ps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4.93fJ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231.8ps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16.14fJ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225.8ps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1.408fJ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948.8ps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1.91fJ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470.7ps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2.82fJ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418.9ps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10.34fJ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405.7ps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45.31fJ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387.8ps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0.81fJ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2188ps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1.4fJ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1757ps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7.08fJ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1733ps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6.46fJ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9.75fJ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4891313" y="2238828"/>
          <a:ext cx="4191001" cy="3352801"/>
        </p:xfrm>
        <a:graphic>
          <a:graphicData uri="http://schemas.openxmlformats.org/drawingml/2006/table">
            <a:tbl>
              <a:tblPr/>
              <a:tblGrid>
                <a:gridCol w="834238"/>
                <a:gridCol w="834238"/>
                <a:gridCol w="834238"/>
                <a:gridCol w="834238"/>
                <a:gridCol w="854049"/>
              </a:tblGrid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9.69fJ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44.84fJ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280.6ps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15.75fJ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123.7ps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7.315fJ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95.61ps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7.863fJ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84.15ps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6.465fJ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∞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10.13fJ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204.5ps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4.573fJ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123.2ps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5.203fJ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99.28ps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6.65fJ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91.19ps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6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6.6fJ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1183ps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2.651fJ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203.3ps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3.233fJ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132.3ps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4.289fJ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115ps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5.678fJ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107.7ps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1.291fJ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801.5ps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1.761fJ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235.4ps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2.543fJ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179.4ps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3.567fJ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164.3ps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4.977fJ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156.1ps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86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0.755fJ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1062ps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1.285fJ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614 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2.052fJ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565.3ps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3.082fJ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560.5ps</a:t>
                      </a:r>
                      <a:endParaRPr lang="en-US" sz="1600" b="1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4.423fJ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</a:rPr>
                        <a:t>557.7ps</a:t>
                      </a:r>
                      <a:endParaRPr lang="en-US" sz="16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Example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0" y="2286000"/>
            <a:ext cx="4602434" cy="3615154"/>
            <a:chOff x="2057400" y="2438400"/>
            <a:chExt cx="4602434" cy="3615154"/>
          </a:xfrm>
        </p:grpSpPr>
        <p:sp>
          <p:nvSpPr>
            <p:cNvPr id="8" name="TextBox 7"/>
            <p:cNvSpPr txBox="1"/>
            <p:nvPr/>
          </p:nvSpPr>
          <p:spPr>
            <a:xfrm>
              <a:off x="2057400" y="51816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0.4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03166" y="44958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0.6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03166" y="38862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0.8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03166" y="31242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1.0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03166" y="24384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1.2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8194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0.4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0.6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495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0.8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57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1.0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722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1.2</a:t>
              </a:r>
              <a:endParaRPr lang="en-US" sz="1600" b="1" dirty="0">
                <a:latin typeface="+mn-lt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371600" y="1828800"/>
            <a:ext cx="2375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With level converter</a:t>
            </a:r>
            <a:endParaRPr lang="en-US" sz="1800" b="1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49278" y="1828800"/>
            <a:ext cx="273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Without level converter</a:t>
            </a:r>
            <a:endParaRPr lang="en-US" sz="1800" b="1" dirty="0">
              <a:latin typeface="+mn-lt"/>
            </a:endParaRPr>
          </a:p>
        </p:txBody>
      </p:sp>
      <p:grpSp>
        <p:nvGrpSpPr>
          <p:cNvPr id="37" name="Group 4"/>
          <p:cNvGrpSpPr/>
          <p:nvPr/>
        </p:nvGrpSpPr>
        <p:grpSpPr>
          <a:xfrm>
            <a:off x="5074966" y="5567065"/>
            <a:ext cx="3840434" cy="338554"/>
            <a:chOff x="2819400" y="5715000"/>
            <a:chExt cx="3840434" cy="338554"/>
          </a:xfrm>
        </p:grpSpPr>
        <p:sp>
          <p:nvSpPr>
            <p:cNvPr id="43" name="TextBox 42"/>
            <p:cNvSpPr txBox="1"/>
            <p:nvPr/>
          </p:nvSpPr>
          <p:spPr>
            <a:xfrm>
              <a:off x="28194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0.4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6576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0.6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95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0.8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578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1.0</a:t>
              </a:r>
              <a:endParaRPr lang="en-US" sz="1600" b="1" dirty="0">
                <a:latin typeface="+mn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72200" y="5715000"/>
              <a:ext cx="487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1.2</a:t>
              </a:r>
              <a:endParaRPr lang="en-US" sz="1600" b="1" dirty="0">
                <a:latin typeface="+mn-lt"/>
              </a:endParaRPr>
            </a:p>
          </p:txBody>
        </p:sp>
      </p:grpSp>
      <p:sp>
        <p:nvSpPr>
          <p:cNvPr id="52" name="Oval 51"/>
          <p:cNvSpPr/>
          <p:nvPr/>
        </p:nvSpPr>
        <p:spPr bwMode="auto">
          <a:xfrm>
            <a:off x="8171544" y="1981200"/>
            <a:ext cx="914400" cy="3810000"/>
          </a:xfrm>
          <a:prstGeom prst="ellipse">
            <a:avLst/>
          </a:prstGeom>
          <a:noFill/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 rot="5400000">
            <a:off x="6556499" y="1012316"/>
            <a:ext cx="914400" cy="3047554"/>
          </a:xfrm>
          <a:prstGeom prst="ellipse">
            <a:avLst/>
          </a:prstGeom>
          <a:noFill/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0" y="1752600"/>
            <a:ext cx="914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+mn-lt"/>
              </a:rPr>
              <a:t>V</a:t>
            </a:r>
            <a:r>
              <a:rPr lang="en-US" b="1" baseline="-25000" dirty="0" smtClean="0">
                <a:latin typeface="+mn-lt"/>
              </a:rPr>
              <a:t>2</a:t>
            </a:r>
            <a:r>
              <a:rPr lang="en-US" b="1" dirty="0" smtClean="0">
                <a:latin typeface="+mn-lt"/>
              </a:rPr>
              <a:t>(V)</a:t>
            </a:r>
            <a:endParaRPr lang="en-US" b="1" dirty="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91890" y="5719465"/>
            <a:ext cx="914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+mn-lt"/>
              </a:rPr>
              <a:t>V</a:t>
            </a:r>
            <a:r>
              <a:rPr lang="en-US" b="1" baseline="-25000" dirty="0" smtClean="0">
                <a:latin typeface="+mn-lt"/>
              </a:rPr>
              <a:t>1</a:t>
            </a:r>
            <a:r>
              <a:rPr lang="en-US" b="1" dirty="0" smtClean="0">
                <a:latin typeface="+mn-lt"/>
              </a:rPr>
              <a:t>(V)</a:t>
            </a:r>
            <a:endParaRPr lang="en-US" b="1" dirty="0"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 rot="5400000">
            <a:off x="2057400" y="1143000"/>
            <a:ext cx="914400" cy="2895600"/>
          </a:xfrm>
          <a:prstGeom prst="ellipse">
            <a:avLst/>
          </a:prstGeom>
          <a:noFill/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4" grpId="0" animBg="1"/>
      <p:bldP spid="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Outline</a:t>
            </a:r>
            <a:endParaRPr lang="en-US" sz="4800" b="1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543800" cy="4724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Problem statement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Background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Contributions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Algorithm to find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Algorithm to assign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Results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Future work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References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Outline</a:t>
            </a:r>
            <a:endParaRPr lang="en-US" sz="4800" b="1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543800" cy="44196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 smtClean="0"/>
              <a:t>Motivation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Problem statement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Background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Contributions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Algorithm to find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DDL</a:t>
            </a:r>
            <a:r>
              <a:rPr lang="en-US" sz="20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Algorithm to assign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DDL</a:t>
            </a:r>
            <a:r>
              <a:rPr lang="en-US" sz="20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Results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Future work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References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A5EEBF3D-ED7D-4FEF-BBBD-C75B59F0045A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err="1" smtClean="0"/>
              <a:t>Mridula</a:t>
            </a:r>
            <a:r>
              <a:rPr lang="en-US" dirty="0" smtClean="0"/>
              <a:t> </a:t>
            </a:r>
            <a:r>
              <a:rPr lang="en-US" dirty="0" err="1" smtClean="0"/>
              <a:t>Allani</a:t>
            </a:r>
            <a:r>
              <a:rPr lang="en-US" dirty="0" smtClean="0"/>
              <a:t> - MS Thesis Defense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Grouping of gates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914400" y="1524000"/>
          <a:ext cx="7162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17411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95405" y="1943762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336.9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8676" y="433893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2962" y="4643735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010228" y="5301342"/>
            <a:ext cx="152400" cy="152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rot="5400000">
            <a:off x="1934754" y="5500188"/>
            <a:ext cx="27432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10800000">
            <a:off x="1797593" y="5377542"/>
            <a:ext cx="27432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4753430" y="5105400"/>
            <a:ext cx="1342570" cy="533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grpSp>
        <p:nvGrpSpPr>
          <p:cNvPr id="2" name="Group 54"/>
          <p:cNvGrpSpPr/>
          <p:nvPr/>
        </p:nvGrpSpPr>
        <p:grpSpPr>
          <a:xfrm>
            <a:off x="4799808" y="5364480"/>
            <a:ext cx="1219992" cy="276498"/>
            <a:chOff x="4799808" y="5364480"/>
            <a:chExt cx="1219992" cy="276498"/>
          </a:xfrm>
        </p:grpSpPr>
        <p:cxnSp>
          <p:nvCxnSpPr>
            <p:cNvPr id="29" name="Straight Arrow Connector 28"/>
            <p:cNvCxnSpPr/>
            <p:nvPr/>
          </p:nvCxnSpPr>
          <p:spPr bwMode="auto">
            <a:xfrm rot="5400000">
              <a:off x="4663442" y="5500846"/>
              <a:ext cx="27432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rot="5400000">
              <a:off x="4859384" y="5500846"/>
              <a:ext cx="27432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endCxn id="28" idx="4"/>
            </p:cNvCxnSpPr>
            <p:nvPr/>
          </p:nvCxnSpPr>
          <p:spPr bwMode="auto">
            <a:xfrm rot="16200000" flipH="1">
              <a:off x="5318397" y="5532482"/>
              <a:ext cx="198120" cy="1451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rot="5400000">
              <a:off x="5449094" y="5523706"/>
              <a:ext cx="22860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 rot="5400000">
              <a:off x="5700418" y="5503024"/>
              <a:ext cx="27432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rot="5400000">
              <a:off x="5904706" y="5523706"/>
              <a:ext cx="22860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sp>
        <p:nvSpPr>
          <p:cNvPr id="46" name="Oval 45"/>
          <p:cNvSpPr/>
          <p:nvPr/>
        </p:nvSpPr>
        <p:spPr bwMode="auto">
          <a:xfrm>
            <a:off x="2438400" y="5029200"/>
            <a:ext cx="2209800" cy="533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grpSp>
        <p:nvGrpSpPr>
          <p:cNvPr id="3" name="Group 55"/>
          <p:cNvGrpSpPr/>
          <p:nvPr/>
        </p:nvGrpSpPr>
        <p:grpSpPr>
          <a:xfrm>
            <a:off x="1905000" y="5029200"/>
            <a:ext cx="2865120" cy="338554"/>
            <a:chOff x="1905000" y="5029200"/>
            <a:chExt cx="2865120" cy="338554"/>
          </a:xfrm>
        </p:grpSpPr>
        <p:cxnSp>
          <p:nvCxnSpPr>
            <p:cNvPr id="30" name="Straight Arrow Connector 29"/>
            <p:cNvCxnSpPr/>
            <p:nvPr/>
          </p:nvCxnSpPr>
          <p:spPr bwMode="auto">
            <a:xfrm rot="10800000" flipV="1">
              <a:off x="1905000" y="5321074"/>
              <a:ext cx="2865120" cy="1292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3200400" y="5029200"/>
              <a:ext cx="4106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+mn-lt"/>
                </a:rPr>
                <a:t>≥0</a:t>
              </a:r>
              <a:endParaRPr lang="en-US" sz="1600" b="1" dirty="0">
                <a:latin typeface="+mn-lt"/>
              </a:endParaRPr>
            </a:p>
          </p:txBody>
        </p:sp>
      </p:grpSp>
      <p:sp>
        <p:nvSpPr>
          <p:cNvPr id="50" name="Oval 49"/>
          <p:cNvSpPr/>
          <p:nvPr/>
        </p:nvSpPr>
        <p:spPr bwMode="auto">
          <a:xfrm>
            <a:off x="3643086" y="5319486"/>
            <a:ext cx="228600" cy="228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grpSp>
        <p:nvGrpSpPr>
          <p:cNvPr id="4" name="Group 48"/>
          <p:cNvGrpSpPr/>
          <p:nvPr/>
        </p:nvGrpSpPr>
        <p:grpSpPr>
          <a:xfrm>
            <a:off x="2590800" y="4648200"/>
            <a:ext cx="1962397" cy="991394"/>
            <a:chOff x="2590800" y="4648200"/>
            <a:chExt cx="1962397" cy="991394"/>
          </a:xfrm>
        </p:grpSpPr>
        <p:grpSp>
          <p:nvGrpSpPr>
            <p:cNvPr id="5" name="Group 58"/>
            <p:cNvGrpSpPr/>
            <p:nvPr/>
          </p:nvGrpSpPr>
          <p:grpSpPr>
            <a:xfrm>
              <a:off x="2590800" y="4648200"/>
              <a:ext cx="1962397" cy="762000"/>
              <a:chOff x="2590800" y="4876800"/>
              <a:chExt cx="1962397" cy="556986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2590800" y="4876800"/>
                <a:ext cx="19623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latin typeface="+mn-lt"/>
                  </a:rPr>
                  <a:t>∑(</a:t>
                </a:r>
                <a:r>
                  <a:rPr lang="en-US" sz="1600" b="1" i="1" dirty="0" err="1" smtClean="0">
                    <a:latin typeface="+mn-lt"/>
                  </a:rPr>
                  <a:t>dl</a:t>
                </a:r>
                <a:r>
                  <a:rPr lang="en-US" sz="1600" b="1" i="1" baseline="-25000" dirty="0" err="1" smtClean="0">
                    <a:latin typeface="+mn-lt"/>
                  </a:rPr>
                  <a:t>i</a:t>
                </a:r>
                <a:r>
                  <a:rPr lang="en-US" sz="1600" b="1" dirty="0" err="1" smtClean="0">
                    <a:latin typeface="+mn-lt"/>
                  </a:rPr>
                  <a:t>–</a:t>
                </a:r>
                <a:r>
                  <a:rPr lang="en-US" sz="1600" b="1" i="1" dirty="0" err="1" smtClean="0">
                    <a:latin typeface="+mn-lt"/>
                  </a:rPr>
                  <a:t>dh</a:t>
                </a:r>
                <a:r>
                  <a:rPr lang="en-US" sz="1600" b="1" i="1" baseline="-25000" dirty="0" err="1" smtClean="0">
                    <a:latin typeface="+mn-lt"/>
                  </a:rPr>
                  <a:t>i</a:t>
                </a:r>
                <a:r>
                  <a:rPr lang="en-US" sz="1600" b="1" dirty="0" smtClean="0">
                    <a:latin typeface="+mn-lt"/>
                  </a:rPr>
                  <a:t>)≤min{</a:t>
                </a:r>
                <a:r>
                  <a:rPr lang="en-US" sz="1600" b="1" i="1" dirty="0" smtClean="0">
                    <a:latin typeface="+mn-lt"/>
                  </a:rPr>
                  <a:t>S</a:t>
                </a:r>
                <a:r>
                  <a:rPr lang="en-US" sz="1600" b="1" i="1" baseline="-25000" dirty="0" smtClean="0">
                    <a:latin typeface="+mn-lt"/>
                  </a:rPr>
                  <a:t>i</a:t>
                </a:r>
                <a:r>
                  <a:rPr lang="en-US" sz="1600" b="1" dirty="0" smtClean="0">
                    <a:latin typeface="+mn-lt"/>
                  </a:rPr>
                  <a:t>}</a:t>
                </a:r>
                <a:endParaRPr lang="en-US" sz="1600" b="1" dirty="0">
                  <a:latin typeface="+mn-lt"/>
                </a:endParaRPr>
              </a:p>
            </p:txBody>
          </p:sp>
          <p:cxnSp>
            <p:nvCxnSpPr>
              <p:cNvPr id="58" name="Straight Arrow Connector 57"/>
              <p:cNvCxnSpPr>
                <a:stCxn id="50" idx="2"/>
              </p:cNvCxnSpPr>
              <p:nvPr/>
            </p:nvCxnSpPr>
            <p:spPr bwMode="auto">
              <a:xfrm rot="10800000">
                <a:off x="2743200" y="5410200"/>
                <a:ext cx="899886" cy="23586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triangle"/>
                <a:tailEnd type="triangle"/>
              </a:ln>
              <a:effectLst/>
            </p:spPr>
          </p:cxnSp>
        </p:grpSp>
        <p:cxnSp>
          <p:nvCxnSpPr>
            <p:cNvPr id="37" name="Straight Arrow Connector 36"/>
            <p:cNvCxnSpPr/>
            <p:nvPr/>
          </p:nvCxnSpPr>
          <p:spPr bwMode="auto">
            <a:xfrm rot="5400000">
              <a:off x="3695700" y="5524500"/>
              <a:ext cx="228600" cy="1588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 rot="5400000">
              <a:off x="3633732" y="5524500"/>
              <a:ext cx="228600" cy="1588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rot="5400000">
              <a:off x="3576010" y="5523706"/>
              <a:ext cx="228600" cy="1588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8" grpId="0" animBg="1"/>
      <p:bldP spid="28" grpId="1" animBg="1"/>
      <p:bldP spid="46" grpId="0" animBg="1"/>
      <p:bldP spid="46" grpId="1" animBg="1"/>
      <p:bldP spid="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Chart 51"/>
          <p:cNvGraphicFramePr/>
          <p:nvPr/>
        </p:nvGraphicFramePr>
        <p:xfrm>
          <a:off x="762000" y="1295400"/>
          <a:ext cx="693420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Groups when </a:t>
            </a:r>
            <a:r>
              <a:rPr kumimoji="0" lang="en-US" sz="4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</a:t>
            </a:r>
            <a:r>
              <a:rPr kumimoji="0" lang="en-US" sz="4400" b="1" i="1" u="none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DDL</a:t>
            </a:r>
            <a:r>
              <a:rPr kumimoji="0" lang="en-US" sz="4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= 1.2V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17411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14800" y="449580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81200" y="45720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8" name="TextBox 16"/>
          <p:cNvSpPr txBox="1"/>
          <p:nvPr/>
        </p:nvSpPr>
        <p:spPr>
          <a:xfrm>
            <a:off x="6324600" y="3962400"/>
            <a:ext cx="1260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</a:t>
            </a:r>
            <a:r>
              <a:rPr lang="en-US" sz="1600" b="1" dirty="0" smtClean="0">
                <a:latin typeface="Arial"/>
              </a:rPr>
              <a:t> = 1.2V</a:t>
            </a:r>
          </a:p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DDL</a:t>
            </a:r>
            <a:r>
              <a:rPr lang="en-US" sz="1600" b="1" dirty="0" smtClean="0">
                <a:latin typeface="Arial"/>
              </a:rPr>
              <a:t> = 1.2V</a:t>
            </a:r>
            <a:endParaRPr lang="en-US" sz="1600" b="1" dirty="0">
              <a:latin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59106" y="4472962"/>
            <a:ext cx="144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00200" y="1828800"/>
            <a:ext cx="1157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0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Chart 41"/>
          <p:cNvGraphicFramePr/>
          <p:nvPr/>
        </p:nvGraphicFramePr>
        <p:xfrm>
          <a:off x="762000" y="1295400"/>
          <a:ext cx="7234237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17411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67200" y="472440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9530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8" name="TextBox 16"/>
          <p:cNvSpPr txBox="1"/>
          <p:nvPr/>
        </p:nvSpPr>
        <p:spPr>
          <a:xfrm>
            <a:off x="6324600" y="39624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</a:t>
            </a:r>
            <a:r>
              <a:rPr lang="en-US" sz="1600" b="1" dirty="0" smtClean="0">
                <a:latin typeface="Arial"/>
              </a:rPr>
              <a:t> = 1.2V</a:t>
            </a:r>
          </a:p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DDL</a:t>
            </a:r>
            <a:r>
              <a:rPr lang="en-US" sz="1600" b="1" dirty="0" smtClean="0">
                <a:latin typeface="Arial"/>
              </a:rPr>
              <a:t> = 1.19V</a:t>
            </a:r>
            <a:endParaRPr lang="en-US" sz="1600" b="1" dirty="0">
              <a:latin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59106" y="4472962"/>
            <a:ext cx="144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905000" y="1981200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14.6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  <p:sp>
        <p:nvSpPr>
          <p:cNvPr id="18" name="Title 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Groups when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b="1" dirty="0" smtClean="0">
                <a:solidFill>
                  <a:schemeClr val="tx1"/>
                </a:solidFill>
              </a:rPr>
              <a:t> = 1.19V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/>
          <p:nvPr/>
        </p:nvGraphicFramePr>
        <p:xfrm>
          <a:off x="914400" y="1524000"/>
          <a:ext cx="7162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17411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95405" y="1943762"/>
            <a:ext cx="160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336.9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8676" y="433893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2962" y="4643735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503192" y="4419600"/>
            <a:ext cx="144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36" name="Title 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8153400" cy="1143000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Groups when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b="1" dirty="0" smtClean="0">
                <a:solidFill>
                  <a:schemeClr val="tx1"/>
                </a:solidFill>
              </a:rPr>
              <a:t> = 0.49V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/>
        </p:nvGraphicFramePr>
        <p:xfrm>
          <a:off x="1066800" y="1143000"/>
          <a:ext cx="7315199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17411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8676" y="433893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41910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8" name="TextBox 16"/>
          <p:cNvSpPr txBox="1"/>
          <p:nvPr/>
        </p:nvSpPr>
        <p:spPr>
          <a:xfrm>
            <a:off x="7017588" y="37338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</a:t>
            </a:r>
            <a:r>
              <a:rPr lang="en-US" sz="1600" b="1" dirty="0" smtClean="0">
                <a:latin typeface="Arial"/>
              </a:rPr>
              <a:t> = 1.2V</a:t>
            </a:r>
          </a:p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DDL</a:t>
            </a:r>
            <a:r>
              <a:rPr lang="en-US" sz="1600" b="1" dirty="0" smtClean="0">
                <a:latin typeface="Arial"/>
              </a:rPr>
              <a:t> = 0.39V</a:t>
            </a:r>
            <a:endParaRPr lang="en-US" sz="1600" b="1" dirty="0"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92375" y="1969532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469ps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6592" y="4343400"/>
            <a:ext cx="144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16" name="Title 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Groups when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b="1" dirty="0" smtClean="0">
                <a:solidFill>
                  <a:schemeClr val="tx1"/>
                </a:solidFill>
              </a:rPr>
              <a:t> = 0.39V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/>
          <p:nvPr/>
        </p:nvGraphicFramePr>
        <p:xfrm>
          <a:off x="762000" y="1371600"/>
          <a:ext cx="7391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Groups when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b="1" dirty="0" smtClean="0">
                <a:solidFill>
                  <a:schemeClr val="tx1"/>
                </a:solidFill>
              </a:rPr>
              <a:t> = 0.1V</a:t>
            </a:r>
            <a:endParaRPr kumimoji="0" lang="en-US" sz="4400" b="1" i="1" u="none" strike="noStrike" kern="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0" y="40386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38" name="TextBox 16"/>
          <p:cNvSpPr txBox="1"/>
          <p:nvPr/>
        </p:nvSpPr>
        <p:spPr>
          <a:xfrm>
            <a:off x="6705600" y="3505200"/>
            <a:ext cx="1260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</a:t>
            </a:r>
            <a:r>
              <a:rPr lang="en-US" sz="1600" b="1" dirty="0" smtClean="0">
                <a:latin typeface="Arial"/>
              </a:rPr>
              <a:t> = 1.2V</a:t>
            </a:r>
          </a:p>
          <a:p>
            <a:r>
              <a:rPr lang="en-US" sz="1600" b="1" i="1" dirty="0" smtClean="0">
                <a:latin typeface="Arial"/>
              </a:rPr>
              <a:t>V</a:t>
            </a:r>
            <a:r>
              <a:rPr lang="en-US" sz="1600" b="1" i="1" baseline="-25000" dirty="0" smtClean="0">
                <a:latin typeface="Arial"/>
              </a:rPr>
              <a:t>DDL</a:t>
            </a:r>
            <a:r>
              <a:rPr lang="en-US" sz="1600" b="1" dirty="0" smtClean="0">
                <a:latin typeface="Arial"/>
              </a:rPr>
              <a:t> = 0.1V</a:t>
            </a:r>
            <a:endParaRPr lang="en-US" sz="1600" b="1" dirty="0"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1981200"/>
            <a:ext cx="1894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= </a:t>
            </a:r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47294" y="4114800"/>
            <a:ext cx="144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err="1" smtClean="0">
                <a:latin typeface="+mn-lt"/>
              </a:rPr>
              <a:t>T</a:t>
            </a:r>
            <a:r>
              <a:rPr lang="en-US" sz="1800" b="1" i="1" baseline="-25000" dirty="0" err="1" smtClean="0">
                <a:latin typeface="+mn-lt"/>
              </a:rPr>
              <a:t>c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= 510 </a:t>
            </a:r>
            <a:r>
              <a:rPr lang="en-US" sz="1800" b="1" dirty="0" err="1" smtClean="0">
                <a:latin typeface="+mn-lt"/>
              </a:rPr>
              <a:t>ps</a:t>
            </a:r>
            <a:r>
              <a:rPr lang="en-US" sz="1800" b="1" dirty="0" smtClean="0">
                <a:latin typeface="+mn-lt"/>
              </a:rPr>
              <a:t> </a:t>
            </a:r>
            <a:endParaRPr lang="en-US" sz="1800" b="1" i="1" baseline="-250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80060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18" name="Right Brace 17"/>
          <p:cNvSpPr/>
          <p:nvPr/>
        </p:nvSpPr>
        <p:spPr bwMode="auto">
          <a:xfrm>
            <a:off x="6324600" y="5257800"/>
            <a:ext cx="45719" cy="76200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0800000" flipV="1">
            <a:off x="6400800" y="5105400"/>
            <a:ext cx="487682" cy="152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553200" y="45720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rot="10800000" flipV="1">
            <a:off x="6172200" y="4876800"/>
            <a:ext cx="533402" cy="381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Theorems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648200"/>
          </a:xfrm>
        </p:spPr>
        <p:txBody>
          <a:bodyPr/>
          <a:lstStyle/>
          <a:p>
            <a:pPr marL="457200" indent="-457200">
              <a:buNone/>
            </a:pPr>
            <a:r>
              <a:rPr lang="en-US" sz="2400" dirty="0" smtClean="0"/>
              <a:t>1. Gates above the 45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line in the ‘Delay increment versus</a:t>
            </a:r>
          </a:p>
          <a:p>
            <a:pPr marL="457200" indent="-457200">
              <a:buNone/>
            </a:pPr>
            <a:r>
              <a:rPr lang="en-US" sz="2400" dirty="0" smtClean="0"/>
              <a:t>    slack’ plot cannot be assigned lower supply voltage without violating the timing constraint.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where  </a:t>
            </a:r>
            <a:r>
              <a:rPr lang="el-GR" sz="2400" i="1" dirty="0" smtClean="0">
                <a:cs typeface="Times New Roman"/>
              </a:rPr>
              <a:t>β</a:t>
            </a:r>
            <a:r>
              <a:rPr lang="en-US" sz="2400" i="1" baseline="-25000" dirty="0" err="1" smtClean="0">
                <a:cs typeface="Times New Roman"/>
              </a:rPr>
              <a:t>i</a:t>
            </a:r>
            <a:r>
              <a:rPr lang="en-US" sz="2400" dirty="0" smtClean="0"/>
              <a:t> = </a:t>
            </a:r>
            <a:r>
              <a:rPr lang="en-US" sz="2400" i="1" dirty="0" err="1" smtClean="0"/>
              <a:t>dl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/</a:t>
            </a:r>
            <a:r>
              <a:rPr lang="en-US" sz="2400" i="1" dirty="0" err="1" smtClean="0"/>
              <a:t>dh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 and </a:t>
            </a:r>
            <a:r>
              <a:rPr lang="en-US" sz="2400" i="1" dirty="0" err="1" smtClean="0"/>
              <a:t>dl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 is the low voltage delay and </a:t>
            </a:r>
            <a:r>
              <a:rPr lang="en-US" sz="2400" i="1" dirty="0" err="1" smtClean="0"/>
              <a:t>dh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 is the high voltage delay of gate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.</a:t>
            </a:r>
            <a:r>
              <a:rPr lang="en-US" sz="2400" dirty="0" smtClean="0"/>
              <a:t> The maximum value of </a:t>
            </a:r>
            <a:r>
              <a:rPr lang="el-GR" sz="2400" i="1" dirty="0" smtClean="0">
                <a:cs typeface="Times New Roman"/>
              </a:rPr>
              <a:t>β</a:t>
            </a:r>
            <a:r>
              <a:rPr lang="en-US" sz="2400" i="1" baseline="-25000" dirty="0" err="1" smtClean="0">
                <a:cs typeface="Times New Roman"/>
              </a:rPr>
              <a:t>i</a:t>
            </a:r>
            <a:r>
              <a:rPr lang="en-US" sz="2400" dirty="0" smtClean="0"/>
              <a:t>; </a:t>
            </a:r>
            <a:r>
              <a:rPr lang="el-GR" sz="2400" i="1" dirty="0" smtClean="0">
                <a:cs typeface="Times New Roman"/>
              </a:rPr>
              <a:t>β</a:t>
            </a:r>
            <a:r>
              <a:rPr lang="en-US" sz="2400" baseline="-25000" dirty="0" smtClean="0">
                <a:cs typeface="Times New Roman"/>
              </a:rPr>
              <a:t>max</a:t>
            </a:r>
            <a:r>
              <a:rPr lang="en-US" sz="2400" dirty="0" smtClean="0"/>
              <a:t>, will give us the lower bound on the gate slacks. </a:t>
            </a:r>
            <a:endParaRPr lang="en-US" sz="2400" dirty="0"/>
          </a:p>
        </p:txBody>
      </p:sp>
      <p:graphicFrame>
        <p:nvGraphicFramePr>
          <p:cNvPr id="130052" name="Object 4"/>
          <p:cNvGraphicFramePr>
            <a:graphicFrameLocks noChangeAspect="1"/>
          </p:cNvGraphicFramePr>
          <p:nvPr/>
        </p:nvGraphicFramePr>
        <p:xfrm>
          <a:off x="1524000" y="3215390"/>
          <a:ext cx="1752600" cy="778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61" name="Equation" r:id="rId4" imgW="952087" imgH="431613" progId="Equation.3">
                  <p:embed/>
                </p:oleObj>
              </mc:Choice>
              <mc:Fallback>
                <p:oleObj name="Equation" r:id="rId4" imgW="952087" imgH="43161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15390"/>
                        <a:ext cx="1752600" cy="77870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Theorems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3. Groups within </a:t>
            </a:r>
            <a:r>
              <a:rPr lang="en-US" sz="2400" i="1" dirty="0" smtClean="0"/>
              <a:t>P</a:t>
            </a:r>
            <a:r>
              <a:rPr lang="en-US" sz="2400" dirty="0" smtClean="0"/>
              <a:t> which satisfy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can be assigned lower supply voltage without violating</a:t>
            </a:r>
          </a:p>
          <a:p>
            <a:pPr>
              <a:buNone/>
            </a:pPr>
            <a:r>
              <a:rPr lang="en-US" sz="2400" dirty="0" smtClean="0"/>
              <a:t>the timing constraint. (where,  </a:t>
            </a:r>
            <a:r>
              <a:rPr lang="en-US" sz="2400" i="1" dirty="0" err="1" smtClean="0"/>
              <a:t>y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 = </a:t>
            </a:r>
            <a:r>
              <a:rPr lang="en-US" sz="2400" i="1" dirty="0" err="1" smtClean="0"/>
              <a:t>dl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 </a:t>
            </a:r>
            <a:r>
              <a:rPr lang="en-US" sz="2400" dirty="0" smtClean="0"/>
              <a:t>– </a:t>
            </a:r>
            <a:r>
              <a:rPr lang="en-US" sz="2400" i="1" dirty="0" err="1" smtClean="0"/>
              <a:t>dh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dl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 = low</a:t>
            </a:r>
          </a:p>
          <a:p>
            <a:pPr>
              <a:buNone/>
            </a:pPr>
            <a:r>
              <a:rPr lang="en-US" sz="2400" dirty="0" smtClean="0"/>
              <a:t>voltage delay of gate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dh</a:t>
            </a:r>
            <a:r>
              <a:rPr lang="en-US" sz="2400" i="1" baseline="-25000" dirty="0" err="1" smtClean="0"/>
              <a:t>i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= high voltage delay of</a:t>
            </a:r>
          </a:p>
          <a:p>
            <a:pPr>
              <a:buNone/>
            </a:pPr>
            <a:r>
              <a:rPr lang="en-US" sz="2400" dirty="0" smtClean="0"/>
              <a:t>gate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and 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= slack of the gate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at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.)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 Group with slacks greater than </a:t>
            </a:r>
            <a:r>
              <a:rPr lang="en-US" sz="2400" i="1" dirty="0" smtClean="0"/>
              <a:t>S</a:t>
            </a:r>
            <a:r>
              <a:rPr lang="en-US" sz="2400" i="1" baseline="-25000" dirty="0" smtClean="0"/>
              <a:t>u</a:t>
            </a:r>
            <a:r>
              <a:rPr lang="en-US" sz="2400" dirty="0" smtClean="0"/>
              <a:t>, </a:t>
            </a:r>
            <a:r>
              <a:rPr lang="en-US" sz="2400" i="1" dirty="0" smtClean="0"/>
              <a:t>G</a:t>
            </a:r>
            <a:r>
              <a:rPr lang="en-US" sz="2400" dirty="0" smtClean="0"/>
              <a:t>, can always be</a:t>
            </a:r>
          </a:p>
          <a:p>
            <a:pPr>
              <a:buNone/>
            </a:pPr>
            <a:r>
              <a:rPr lang="en-US" sz="2400" dirty="0" smtClean="0"/>
              <a:t>assigned the lower supply voltage without causing any</a:t>
            </a:r>
          </a:p>
          <a:p>
            <a:pPr>
              <a:buNone/>
            </a:pPr>
            <a:r>
              <a:rPr lang="en-US" sz="2400" dirty="0" smtClean="0"/>
              <a:t>topological violations.</a:t>
            </a:r>
            <a:endParaRPr lang="en-US" sz="2400" dirty="0"/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3733801" y="2209800"/>
          <a:ext cx="1447799" cy="603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5" name="Equation" r:id="rId4" imgW="965200" imgH="342900" progId="Equation.3">
                  <p:embed/>
                </p:oleObj>
              </mc:Choice>
              <mc:Fallback>
                <p:oleObj name="Equation" r:id="rId4" imgW="965200" imgH="3429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1" y="2209800"/>
                        <a:ext cx="1447799" cy="60324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find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543800" cy="4343400"/>
          </a:xfrm>
        </p:spPr>
        <p:txBody>
          <a:bodyPr/>
          <a:lstStyle/>
          <a:p>
            <a:r>
              <a:rPr lang="en-US" sz="2800" dirty="0" smtClean="0"/>
              <a:t>Assume all gates are assigned 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</a:t>
            </a:r>
            <a:r>
              <a:rPr lang="en-US" sz="2800" dirty="0" smtClean="0"/>
              <a:t> initially.</a:t>
            </a:r>
          </a:p>
          <a:p>
            <a:endParaRPr lang="en-US" sz="2800" dirty="0" smtClean="0"/>
          </a:p>
          <a:p>
            <a:r>
              <a:rPr lang="en-US" sz="2800" dirty="0" smtClean="0"/>
              <a:t>Calculate the gate slacks.</a:t>
            </a:r>
          </a:p>
          <a:p>
            <a:endParaRPr lang="en-US" sz="2800" dirty="0" smtClean="0"/>
          </a:p>
          <a:p>
            <a:r>
              <a:rPr lang="en-US" sz="2800" dirty="0" smtClean="0"/>
              <a:t>Group the gates according to their slacks and delays.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find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543800" cy="4343400"/>
          </a:xfrm>
        </p:spPr>
        <p:txBody>
          <a:bodyPr/>
          <a:lstStyle/>
          <a:p>
            <a:pPr>
              <a:buNone/>
            </a:pPr>
            <a:r>
              <a:rPr lang="en-US" sz="2800" baseline="30000" dirty="0" smtClean="0"/>
              <a:t> </a:t>
            </a:r>
            <a:endParaRPr lang="en-US" sz="2800" dirty="0" smtClean="0"/>
          </a:p>
          <a:p>
            <a:endParaRPr lang="en-US" sz="2800" baseline="300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dirty="0" smtClean="0"/>
              <a:t> = 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when using no level converter.</a:t>
            </a:r>
          </a:p>
          <a:p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dirty="0" smtClean="0"/>
              <a:t> = (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baseline="-25000" dirty="0" smtClean="0"/>
              <a:t>1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1/2</a:t>
            </a:r>
            <a:r>
              <a:rPr lang="en-US" sz="2800" dirty="0" smtClean="0"/>
              <a:t>, when using level converter.</a:t>
            </a:r>
          </a:p>
          <a:p>
            <a:endParaRPr lang="en-US" sz="2800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425700" y="1905000"/>
          <a:ext cx="4191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2" name="Equation" r:id="rId4" imgW="2095200" imgH="482400" progId="Equation.3">
                  <p:embed/>
                </p:oleObj>
              </mc:Choice>
              <mc:Fallback>
                <p:oleObj name="Equation" r:id="rId4" imgW="2095200" imgH="4824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05000"/>
                        <a:ext cx="4191000" cy="965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24125" y="3225800"/>
          <a:ext cx="4019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3" name="Equation" r:id="rId6" imgW="1803240" imgH="482400" progId="Equation.3">
                  <p:embed/>
                </p:oleObj>
              </mc:Choice>
              <mc:Fallback>
                <p:oleObj name="Equation" r:id="rId6" imgW="1803240" imgH="4824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3225800"/>
                        <a:ext cx="4019550" cy="1066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Motivation</a:t>
            </a:r>
            <a:endParaRPr lang="en-US" sz="48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images.anandtech.com/graphs/iphone4_062910025939/2348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584451"/>
            <a:ext cx="2895600" cy="2168483"/>
          </a:xfrm>
          <a:prstGeom prst="rect">
            <a:avLst/>
          </a:prstGeom>
          <a:noFill/>
        </p:spPr>
      </p:pic>
      <p:pic>
        <p:nvPicPr>
          <p:cNvPr id="5" name="Picture 4" descr="http://images.anandtech.com/graphs/iphone4_062910025939/2348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3775116"/>
            <a:ext cx="2895600" cy="2168484"/>
          </a:xfrm>
          <a:prstGeom prst="rect">
            <a:avLst/>
          </a:prstGeom>
          <a:noFill/>
        </p:spPr>
      </p:pic>
      <p:pic>
        <p:nvPicPr>
          <p:cNvPr id="7170" name="Picture 2" descr="http://cdn4.digitaltrends.com/wp-content/uploads/2010/06/iphone-4-htc-evo-4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886200"/>
            <a:ext cx="1781298" cy="1828800"/>
          </a:xfrm>
          <a:prstGeom prst="rect">
            <a:avLst/>
          </a:prstGeom>
          <a:noFill/>
        </p:spPr>
      </p:pic>
      <p:pic>
        <p:nvPicPr>
          <p:cNvPr id="7172" name="Picture 4" descr="http://www.inhabitat.com/wp-content/uploads/2010/01/ipad-LEAD01.jpg"/>
          <p:cNvPicPr>
            <a:picLocks noChangeAspect="1" noChangeArrowheads="1"/>
          </p:cNvPicPr>
          <p:nvPr/>
        </p:nvPicPr>
        <p:blipFill>
          <a:blip r:embed="rId6"/>
          <a:srcRect l="21430" r="20402"/>
          <a:stretch>
            <a:fillRect/>
          </a:stretch>
        </p:blipFill>
        <p:spPr bwMode="auto">
          <a:xfrm>
            <a:off x="1524000" y="3581400"/>
            <a:ext cx="1447800" cy="1905000"/>
          </a:xfrm>
          <a:prstGeom prst="rect">
            <a:avLst/>
          </a:prstGeom>
          <a:noFill/>
        </p:spPr>
      </p:pic>
      <p:pic>
        <p:nvPicPr>
          <p:cNvPr id="7174" name="Picture 6" descr="http://cdn.pocketnow.com/html/portal/news/0000006728/NewsImage/apple-macbook-air-case.jpg"/>
          <p:cNvPicPr>
            <a:picLocks noChangeAspect="1" noChangeArrowheads="1"/>
          </p:cNvPicPr>
          <p:nvPr/>
        </p:nvPicPr>
        <p:blipFill>
          <a:blip r:embed="rId7"/>
          <a:srcRect t="32198" b="21805"/>
          <a:stretch>
            <a:fillRect/>
          </a:stretch>
        </p:blipFill>
        <p:spPr bwMode="auto">
          <a:xfrm>
            <a:off x="914400" y="2286000"/>
            <a:ext cx="2051538" cy="1143000"/>
          </a:xfrm>
          <a:prstGeom prst="rect">
            <a:avLst/>
          </a:prstGeom>
          <a:noFill/>
        </p:spPr>
      </p:pic>
      <p:pic>
        <p:nvPicPr>
          <p:cNvPr id="7176" name="Picture 8" descr="http://t3.gstatic.com/images?q=tbn:ANd9GcRsjotZEap0jqX6ZEUQLCrJSDzwZXddGTjGGtBO9omD8plpZCrh2w"/>
          <p:cNvPicPr>
            <a:picLocks noChangeAspect="1" noChangeArrowheads="1"/>
          </p:cNvPicPr>
          <p:nvPr/>
        </p:nvPicPr>
        <p:blipFill>
          <a:blip r:embed="rId8"/>
          <a:srcRect l="16000" r="14667"/>
          <a:stretch>
            <a:fillRect/>
          </a:stretch>
        </p:blipFill>
        <p:spPr bwMode="auto">
          <a:xfrm>
            <a:off x="3124200" y="2609935"/>
            <a:ext cx="1981200" cy="1143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57200" y="6019800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1600" b="1" u="sng" dirty="0" smtClean="0">
                <a:latin typeface="+mn-lt"/>
              </a:rPr>
              <a:t>Ref.</a:t>
            </a:r>
            <a:r>
              <a:rPr lang="en-US" sz="1600" b="1" dirty="0" smtClean="0">
                <a:latin typeface="+mn-lt"/>
              </a:rPr>
              <a:t>  </a:t>
            </a:r>
            <a:r>
              <a:rPr lang="en-US" sz="1600" b="1" dirty="0" smtClean="0">
                <a:latin typeface="+mn-lt"/>
                <a:hlinkClick r:id="rId9"/>
              </a:rPr>
              <a:t> http://www.anandtech.com/show/3794/the-iphone-4-review/13</a:t>
            </a:r>
            <a:endParaRPr lang="en-US" sz="1600" b="1" dirty="0" smtClean="0">
              <a:latin typeface="+mn-lt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err="1" smtClean="0"/>
              <a:t>Mridula</a:t>
            </a:r>
            <a:r>
              <a:rPr lang="en-US" dirty="0" smtClean="0"/>
              <a:t> </a:t>
            </a:r>
            <a:r>
              <a:rPr lang="en-US" dirty="0" err="1" smtClean="0"/>
              <a:t>Allani</a:t>
            </a:r>
            <a:r>
              <a:rPr lang="en-US" dirty="0" smtClean="0"/>
              <a:t> - MS Thesis Defense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009" name="Picture 1"/>
          <p:cNvPicPr>
            <a:picLocks noChangeAspect="1" noChangeArrowheads="1"/>
          </p:cNvPicPr>
          <p:nvPr/>
        </p:nvPicPr>
        <p:blipFill>
          <a:blip r:embed="rId3"/>
          <a:srcRect l="25769" t="23958" r="26794" b="14583"/>
          <a:stretch>
            <a:fillRect/>
          </a:stretch>
        </p:blipFill>
        <p:spPr bwMode="auto">
          <a:xfrm>
            <a:off x="1490472" y="1676400"/>
            <a:ext cx="6324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find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56281" y="57150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/>
                </a:solidFill>
                <a:latin typeface="+mn-lt"/>
              </a:rPr>
              <a:t>=V</a:t>
            </a:r>
            <a:r>
              <a:rPr lang="en-US" sz="1600" b="1" baseline="-25000" dirty="0" smtClean="0">
                <a:solidFill>
                  <a:schemeClr val="bg2"/>
                </a:solidFill>
                <a:latin typeface="+mn-lt"/>
              </a:rPr>
              <a:t>DD</a:t>
            </a:r>
            <a:endParaRPr lang="en-US" sz="1600" b="1" baseline="-250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1" y="31242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C880</a:t>
            </a:r>
          </a:p>
          <a:p>
            <a:r>
              <a:rPr lang="en-US" sz="1800" b="1" dirty="0" smtClean="0">
                <a:latin typeface="+mn-lt"/>
              </a:rPr>
              <a:t>Total 360 gates</a:t>
            </a:r>
            <a:endParaRPr lang="en-US" sz="1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find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94331" y="5725914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2"/>
                </a:solidFill>
                <a:latin typeface="+mn-lt"/>
              </a:rPr>
              <a:t>=V</a:t>
            </a:r>
            <a:r>
              <a:rPr lang="en-US" sz="1600" b="1" baseline="-25000" dirty="0" smtClean="0">
                <a:solidFill>
                  <a:schemeClr val="bg2"/>
                </a:solidFill>
                <a:latin typeface="+mn-lt"/>
              </a:rPr>
              <a:t>DD</a:t>
            </a:r>
            <a:endParaRPr lang="en-US" sz="1600" b="1" baseline="-250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01000" y="30480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C880</a:t>
            </a:r>
          </a:p>
          <a:p>
            <a:r>
              <a:rPr lang="en-US" sz="1800" b="1" dirty="0" smtClean="0">
                <a:latin typeface="+mn-lt"/>
              </a:rPr>
              <a:t>Total 360 gates</a:t>
            </a:r>
            <a:endParaRPr lang="en-US" sz="1800" b="1" dirty="0">
              <a:latin typeface="+mn-lt"/>
            </a:endParaRPr>
          </a:p>
        </p:txBody>
      </p:sp>
      <p:pic>
        <p:nvPicPr>
          <p:cNvPr id="211969" name="Picture 1"/>
          <p:cNvPicPr>
            <a:picLocks noChangeAspect="1" noChangeArrowheads="1"/>
          </p:cNvPicPr>
          <p:nvPr/>
        </p:nvPicPr>
        <p:blipFill>
          <a:blip r:embed="rId3"/>
          <a:srcRect l="25769" t="23958" r="26794" b="14583"/>
          <a:stretch>
            <a:fillRect/>
          </a:stretch>
        </p:blipFill>
        <p:spPr bwMode="auto">
          <a:xfrm>
            <a:off x="1490472" y="1673352"/>
            <a:ext cx="6336792" cy="461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/>
          <p:nvPr/>
        </p:nvCxnSpPr>
        <p:spPr bwMode="auto">
          <a:xfrm rot="5400000">
            <a:off x="2438400" y="3886200"/>
            <a:ext cx="3429000" cy="76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>
            <a:off x="3352800" y="3886200"/>
            <a:ext cx="3429000" cy="76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352800" y="1828800"/>
            <a:ext cx="1391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bg2"/>
                </a:solidFill>
                <a:latin typeface="+mn-lt"/>
              </a:rPr>
              <a:t>V</a:t>
            </a:r>
            <a:r>
              <a:rPr lang="en-US" sz="1600" b="1" i="1" baseline="-25000" dirty="0" smtClean="0">
                <a:solidFill>
                  <a:schemeClr val="bg2"/>
                </a:solidFill>
                <a:latin typeface="+mn-lt"/>
              </a:rPr>
              <a:t>DDL</a:t>
            </a:r>
            <a:r>
              <a:rPr lang="en-US" sz="1600" b="1" baseline="-25000" dirty="0" smtClean="0">
                <a:solidFill>
                  <a:schemeClr val="bg2"/>
                </a:solidFill>
                <a:latin typeface="+mn-lt"/>
              </a:rPr>
              <a:t>1</a:t>
            </a:r>
            <a:r>
              <a:rPr lang="en-US" sz="1600" b="1" dirty="0" smtClean="0">
                <a:solidFill>
                  <a:schemeClr val="bg2"/>
                </a:solidFill>
                <a:latin typeface="+mn-lt"/>
              </a:rPr>
              <a:t>= 0.49V</a:t>
            </a:r>
            <a:endParaRPr lang="en-US" sz="1600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4400" y="1828800"/>
            <a:ext cx="1391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bg2"/>
                </a:solidFill>
                <a:latin typeface="+mn-lt"/>
              </a:rPr>
              <a:t>V</a:t>
            </a:r>
            <a:r>
              <a:rPr lang="en-US" sz="1600" b="1" i="1" baseline="-25000" dirty="0" smtClean="0">
                <a:solidFill>
                  <a:schemeClr val="bg2"/>
                </a:solidFill>
                <a:latin typeface="+mn-lt"/>
              </a:rPr>
              <a:t>DDL2</a:t>
            </a:r>
            <a:r>
              <a:rPr lang="en-US" sz="1600" b="1" dirty="0" smtClean="0">
                <a:solidFill>
                  <a:schemeClr val="bg2"/>
                </a:solidFill>
                <a:latin typeface="+mn-lt"/>
              </a:rPr>
              <a:t>= 0.71V</a:t>
            </a:r>
            <a:endParaRPr lang="en-US" sz="1600" b="1" dirty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Results: </a:t>
            </a:r>
            <a:r>
              <a:rPr lang="en-US" sz="3200" b="1" i="1" dirty="0" smtClean="0">
                <a:solidFill>
                  <a:schemeClr val="tx1"/>
                </a:solidFill>
              </a:rPr>
              <a:t>V</a:t>
            </a:r>
            <a:r>
              <a:rPr lang="en-US" sz="3200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sz="3200" b="1" dirty="0" smtClean="0">
                <a:solidFill>
                  <a:schemeClr val="tx1"/>
                </a:solidFill>
              </a:rPr>
              <a:t> selection algorithm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028052"/>
              </p:ext>
            </p:extLst>
          </p:nvPr>
        </p:nvGraphicFramePr>
        <p:xfrm>
          <a:off x="131616" y="1600200"/>
          <a:ext cx="8915399" cy="466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706585"/>
                <a:gridCol w="588815"/>
                <a:gridCol w="685800"/>
                <a:gridCol w="533400"/>
                <a:gridCol w="609600"/>
                <a:gridCol w="685800"/>
                <a:gridCol w="533400"/>
                <a:gridCol w="609600"/>
                <a:gridCol w="762000"/>
                <a:gridCol w="533400"/>
                <a:gridCol w="609600"/>
                <a:gridCol w="685800"/>
                <a:gridCol w="609600"/>
              </a:tblGrid>
              <a:tr h="310236"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Without level converters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0236"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)/2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1/2</a:t>
                      </a:r>
                      <a:endParaRPr lang="en-US" sz="1400" b="1" baseline="30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5382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13.7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1.11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41.3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47.7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48.8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1.11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33.7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  <a:tr h="31023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1582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1672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1672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2763980" y="4616969"/>
            <a:ext cx="762000" cy="488432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572000" y="4616968"/>
            <a:ext cx="762000" cy="443345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477000" y="4645930"/>
            <a:ext cx="762000" cy="42949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8341575" y="4616969"/>
            <a:ext cx="762000" cy="443345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1524000" y="3733800"/>
            <a:ext cx="762000" cy="443345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370944" y="3719286"/>
            <a:ext cx="762000" cy="443345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Results</a:t>
            </a:r>
            <a:r>
              <a:rPr lang="en-US" b="1" dirty="0" smtClean="0">
                <a:solidFill>
                  <a:srgbClr val="FFFFFF"/>
                </a:solidFill>
              </a:rPr>
              <a:t>: </a:t>
            </a:r>
            <a:r>
              <a:rPr lang="en-US" sz="3200" b="1" i="1" dirty="0" smtClean="0">
                <a:solidFill>
                  <a:srgbClr val="FFFFFF"/>
                </a:solidFill>
              </a:rPr>
              <a:t>V</a:t>
            </a:r>
            <a:r>
              <a:rPr lang="en-US" sz="3200" b="1" i="1" baseline="-25000" dirty="0" smtClean="0">
                <a:solidFill>
                  <a:srgbClr val="FFFFFF"/>
                </a:solidFill>
              </a:rPr>
              <a:t>DDL</a:t>
            </a:r>
            <a:r>
              <a:rPr lang="en-US" sz="3200" b="1" dirty="0" smtClean="0">
                <a:solidFill>
                  <a:srgbClr val="FFFFFF"/>
                </a:solidFill>
              </a:rPr>
              <a:t> selection algorithm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539905"/>
              </p:ext>
            </p:extLst>
          </p:nvPr>
        </p:nvGraphicFramePr>
        <p:xfrm>
          <a:off x="76198" y="1637659"/>
          <a:ext cx="8901547" cy="467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2"/>
                <a:gridCol w="685800"/>
                <a:gridCol w="660458"/>
                <a:gridCol w="702754"/>
                <a:gridCol w="541788"/>
                <a:gridCol w="609600"/>
                <a:gridCol w="722622"/>
                <a:gridCol w="546586"/>
                <a:gridCol w="559592"/>
                <a:gridCol w="685800"/>
                <a:gridCol w="533400"/>
                <a:gridCol w="652668"/>
                <a:gridCol w="696642"/>
                <a:gridCol w="541835"/>
              </a:tblGrid>
              <a:tr h="311723"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With level converters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723"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)/2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1/2</a:t>
                      </a:r>
                      <a:endParaRPr lang="en-US" sz="1400" b="1" baseline="30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7501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(V)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1.11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359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309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55.8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290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60.4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60.9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1.11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33.8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395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37.6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385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38.8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35.1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633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647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41.4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53.2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52.1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1633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1602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659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1877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1302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31.8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1189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47.3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172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2235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1998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1197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2743200" y="5607570"/>
            <a:ext cx="762000" cy="443345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648200" y="5623810"/>
            <a:ext cx="762000" cy="41563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477000" y="5600313"/>
            <a:ext cx="762000" cy="41563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8313865" y="5623810"/>
            <a:ext cx="762000" cy="41563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Results: </a:t>
            </a:r>
            <a:r>
              <a:rPr lang="en-US" sz="2800" b="1" dirty="0" smtClean="0">
                <a:solidFill>
                  <a:schemeClr val="tx1"/>
                </a:solidFill>
              </a:rPr>
              <a:t>Comparison with reported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775448"/>
              </p:ext>
            </p:extLst>
          </p:nvPr>
        </p:nvGraphicFramePr>
        <p:xfrm>
          <a:off x="1295400" y="1524000"/>
          <a:ext cx="6705599" cy="466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762000"/>
                <a:gridCol w="762000"/>
                <a:gridCol w="609600"/>
                <a:gridCol w="918306"/>
                <a:gridCol w="601784"/>
                <a:gridCol w="773723"/>
                <a:gridCol w="601786"/>
              </a:tblGrid>
              <a:tr h="294190"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Without level converters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= 0.7</a:t>
                      </a:r>
                      <a:r>
                        <a:rPr lang="en-US" sz="1400" b="1" i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= 0.84</a:t>
                      </a:r>
                      <a:r>
                        <a:rPr lang="en-US" sz="1400" b="1" i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0.5</a:t>
                      </a:r>
                      <a:r>
                        <a:rPr lang="en-US" sz="14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0.6</a:t>
                      </a:r>
                      <a:r>
                        <a:rPr lang="en-US" sz="14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en-US" sz="14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605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1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(V)</a:t>
                      </a:r>
                      <a:endParaRPr lang="en-US" sz="1400" b="1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endParaRPr lang="en-US" sz="1400" b="1" i="1" baseline="-250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13.7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32.4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47.7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47.5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30.5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2941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1582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42.6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1672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4401458" y="5214256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943600" y="5214256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315200" y="5181600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Results: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sz="2800" b="1" dirty="0" smtClean="0">
                <a:solidFill>
                  <a:srgbClr val="FFFFFF"/>
                </a:solidFill>
              </a:rPr>
              <a:t>Comparison with reported data</a:t>
            </a:r>
            <a:endParaRPr lang="en-US" sz="4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565800"/>
              </p:ext>
            </p:extLst>
          </p:nvPr>
        </p:nvGraphicFramePr>
        <p:xfrm>
          <a:off x="1371600" y="1508760"/>
          <a:ext cx="6476998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499"/>
                <a:gridCol w="747345"/>
                <a:gridCol w="664308"/>
                <a:gridCol w="747345"/>
                <a:gridCol w="581270"/>
                <a:gridCol w="747345"/>
                <a:gridCol w="581270"/>
                <a:gridCol w="747345"/>
                <a:gridCol w="581271"/>
              </a:tblGrid>
              <a:tr h="301625"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With level converters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2762"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= 0.7</a:t>
                      </a:r>
                      <a:r>
                        <a:rPr lang="en-US" sz="1400" b="1" i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DD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= 0.84</a:t>
                      </a:r>
                      <a:r>
                        <a:rPr lang="en-US" sz="1400" b="1" i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endParaRPr lang="en-US" sz="14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0.5</a:t>
                      </a:r>
                      <a:r>
                        <a:rPr lang="en-US" sz="14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0.6</a:t>
                      </a:r>
                      <a:r>
                        <a:rPr lang="en-US" sz="14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en-US" sz="14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2762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1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(V)</a:t>
                      </a:r>
                      <a:endParaRPr lang="en-US" sz="1400" b="1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60.9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290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60.4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385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38.8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33.8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633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606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50.5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864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1602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1812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1602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56.9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1189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47.3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31.2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016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1197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2347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42.4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1943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51.6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4481286" y="5638800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853545" y="5666510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162800" y="5666510"/>
            <a:ext cx="762000" cy="457200"/>
          </a:xfrm>
          <a:prstGeom prst="ellipse">
            <a:avLst/>
          </a:prstGeom>
          <a:noFill/>
          <a:ln w="666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Outline</a:t>
            </a:r>
            <a:endParaRPr lang="en-US" sz="4800" b="1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543800" cy="4724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Problem statement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Background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Contributions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Algorithm to find </a:t>
            </a:r>
            <a:r>
              <a:rPr lang="en-US" sz="2400" i="1" dirty="0" smtClean="0">
                <a:solidFill>
                  <a:schemeClr val="tx1">
                    <a:lumMod val="65000"/>
                  </a:schemeClr>
                </a:solidFill>
              </a:rPr>
              <a:t>V</a:t>
            </a:r>
            <a:r>
              <a:rPr lang="en-US" sz="2400" i="1" baseline="-25000" dirty="0" smtClean="0">
                <a:solidFill>
                  <a:schemeClr val="tx1">
                    <a:lumMod val="65000"/>
                  </a:schemeClr>
                </a:solidFill>
              </a:rPr>
              <a:t>DDL</a:t>
            </a:r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Algorithm to assign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Results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Future work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References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assign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Assume all gates are at 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</a:t>
            </a:r>
            <a:r>
              <a:rPr lang="en-US" sz="2800" dirty="0" smtClean="0"/>
              <a:t> initially.</a:t>
            </a:r>
          </a:p>
          <a:p>
            <a:endParaRPr lang="en-US" sz="2800" dirty="0" smtClean="0"/>
          </a:p>
          <a:p>
            <a:r>
              <a:rPr lang="en-US" sz="2800" dirty="0" smtClean="0"/>
              <a:t>Calculate slacks of all gates.</a:t>
            </a:r>
          </a:p>
          <a:p>
            <a:endParaRPr lang="en-US" sz="2800" dirty="0" smtClean="0"/>
          </a:p>
          <a:p>
            <a:r>
              <a:rPr lang="en-US" sz="2800" dirty="0" smtClean="0"/>
              <a:t>Assign 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DDL</a:t>
            </a:r>
            <a:r>
              <a:rPr lang="en-US" sz="2800" dirty="0" smtClean="0"/>
              <a:t> to gates whose slacks, </a:t>
            </a:r>
          </a:p>
          <a:p>
            <a:pPr algn="ctr">
              <a:buNone/>
            </a:pPr>
            <a:r>
              <a:rPr lang="en-US" sz="2800" i="1" dirty="0" smtClean="0"/>
              <a:t>S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≥</a:t>
            </a:r>
            <a:r>
              <a:rPr lang="en-US" sz="2800" i="1" dirty="0" smtClean="0"/>
              <a:t>S</a:t>
            </a:r>
            <a:r>
              <a:rPr lang="en-US" sz="2800" i="1" baseline="-25000" dirty="0" smtClean="0"/>
              <a:t>u</a:t>
            </a:r>
            <a:r>
              <a:rPr lang="en-US" sz="2800" dirty="0" smtClean="0"/>
              <a:t> </a:t>
            </a:r>
          </a:p>
          <a:p>
            <a:pPr algn="ctr">
              <a:buNone/>
            </a:pPr>
            <a:endParaRPr lang="en-US" sz="2800" dirty="0" smtClean="0"/>
          </a:p>
          <a:p>
            <a:r>
              <a:rPr lang="en-US" sz="2800" dirty="0" smtClean="0"/>
              <a:t>Recalculate slacks.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assign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724400"/>
          </a:xfrm>
        </p:spPr>
        <p:txBody>
          <a:bodyPr/>
          <a:lstStyle/>
          <a:p>
            <a:r>
              <a:rPr lang="en-US" sz="2400" dirty="0" smtClean="0"/>
              <a:t>Assign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to a group of gates in </a:t>
            </a:r>
            <a:r>
              <a:rPr lang="en-US" sz="2400" i="1" dirty="0" smtClean="0"/>
              <a:t>P</a:t>
            </a:r>
            <a:r>
              <a:rPr lang="en-US" sz="2400" dirty="0" smtClean="0"/>
              <a:t> satisfying the condition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Recalculate slacks. </a:t>
            </a:r>
          </a:p>
          <a:p>
            <a:endParaRPr lang="en-US" sz="2400" dirty="0" smtClean="0"/>
          </a:p>
          <a:p>
            <a:r>
              <a:rPr lang="en-US" sz="2400" dirty="0" smtClean="0"/>
              <a:t>Check whether there are any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gates at the inputs of any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gates and if there are any negative slacks.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657600" y="2438400"/>
          <a:ext cx="214488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4" imgW="965200" imgH="342900" progId="Equation.3">
                  <p:embed/>
                </p:oleObj>
              </mc:Choice>
              <mc:Fallback>
                <p:oleObj name="Equation" r:id="rId4" imgW="965200" imgH="3429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2144889" cy="762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Algorithm to assign </a:t>
            </a:r>
            <a:r>
              <a:rPr lang="en-US" b="1" i="1" dirty="0" smtClean="0">
                <a:solidFill>
                  <a:schemeClr val="tx1"/>
                </a:solidFill>
              </a:rPr>
              <a:t>V</a:t>
            </a:r>
            <a:r>
              <a:rPr lang="en-US" b="1" i="1" baseline="-25000" dirty="0" smtClean="0">
                <a:solidFill>
                  <a:schemeClr val="tx1"/>
                </a:solidFill>
              </a:rPr>
              <a:t>DDL</a:t>
            </a:r>
            <a:endParaRPr lang="en-US" b="1" i="1" baseline="-2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543800" cy="4114800"/>
          </a:xfrm>
        </p:spPr>
        <p:txBody>
          <a:bodyPr/>
          <a:lstStyle/>
          <a:p>
            <a:r>
              <a:rPr lang="en-US" sz="2400" dirty="0" smtClean="0"/>
              <a:t>If there any violations occur, put the corresponding gate back to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.</a:t>
            </a:r>
          </a:p>
          <a:p>
            <a:endParaRPr lang="en-US" sz="2400" dirty="0" smtClean="0"/>
          </a:p>
          <a:p>
            <a:r>
              <a:rPr lang="en-US" sz="2400" dirty="0" smtClean="0"/>
              <a:t>Recalculate slacks.</a:t>
            </a:r>
          </a:p>
          <a:p>
            <a:endParaRPr lang="en-US" sz="2400" dirty="0" smtClean="0"/>
          </a:p>
          <a:p>
            <a:r>
              <a:rPr lang="en-US" sz="2400" dirty="0" smtClean="0"/>
              <a:t>Repeat previous five steps until we do not have any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gates in groups </a:t>
            </a:r>
            <a:r>
              <a:rPr lang="en-US" sz="2400" i="1" dirty="0" smtClean="0"/>
              <a:t>P</a:t>
            </a:r>
            <a:r>
              <a:rPr lang="en-US" sz="2400" dirty="0" smtClean="0"/>
              <a:t> and </a:t>
            </a:r>
            <a:r>
              <a:rPr lang="en-US" sz="2400" i="1" dirty="0" smtClean="0"/>
              <a:t>G.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Motivation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Current dual voltage designs use 0.7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</a:t>
            </a:r>
            <a:r>
              <a:rPr lang="en-US" sz="2800" dirty="0" smtClean="0"/>
              <a:t> as the lower supply voltage.</a:t>
            </a:r>
          </a:p>
          <a:p>
            <a:endParaRPr lang="en-US" sz="2800" dirty="0" smtClean="0"/>
          </a:p>
          <a:p>
            <a:r>
              <a:rPr lang="en-US" sz="2800" dirty="0" smtClean="0"/>
              <a:t>Algorithms to assign low voltage have exponential or polynomial complexity.</a:t>
            </a:r>
          </a:p>
          <a:p>
            <a:endParaRPr lang="en-US" sz="2800" dirty="0" smtClean="0"/>
          </a:p>
          <a:p>
            <a:r>
              <a:rPr lang="en-US" sz="2800" dirty="0" smtClean="0"/>
              <a:t>Require faster algorithms that increase energy savings.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c880 slack distribution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990600" y="1676400"/>
          <a:ext cx="7162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35676" y="36576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45</a:t>
            </a:r>
            <a:r>
              <a:rPr lang="en-US" sz="1800" b="1" baseline="30000" dirty="0" smtClean="0">
                <a:latin typeface="+mn-lt"/>
              </a:rPr>
              <a:t>o</a:t>
            </a:r>
            <a:r>
              <a:rPr lang="en-US" sz="1800" b="1" dirty="0" smtClean="0">
                <a:latin typeface="+mn-lt"/>
              </a:rPr>
              <a:t> line</a:t>
            </a:r>
            <a:endParaRPr lang="en-US" sz="1800" b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8790" y="2069068"/>
            <a:ext cx="1542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S</a:t>
            </a:r>
            <a:r>
              <a:rPr lang="en-US" sz="1800" b="1" i="1" baseline="-25000" dirty="0" smtClean="0">
                <a:latin typeface="+mn-lt"/>
              </a:rPr>
              <a:t>u</a:t>
            </a:r>
            <a:r>
              <a:rPr lang="en-US" sz="1800" b="1" dirty="0" smtClean="0">
                <a:latin typeface="+mn-lt"/>
              </a:rPr>
              <a:t> =336.9 </a:t>
            </a:r>
            <a:r>
              <a:rPr lang="en-US" sz="1800" b="1" dirty="0" err="1" smtClean="0">
                <a:latin typeface="+mn-lt"/>
              </a:rPr>
              <a:t>ps</a:t>
            </a:r>
            <a:endParaRPr lang="en-US" sz="1800" b="1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8676" y="433893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sz="2000" b="1" i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2962" y="4643735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48400" y="43434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</a:t>
            </a:r>
            <a:r>
              <a:rPr lang="en-US" sz="1600" b="1" dirty="0" smtClean="0">
                <a:latin typeface="+mn-lt"/>
              </a:rPr>
              <a:t> = 1.2V</a:t>
            </a:r>
          </a:p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DDL</a:t>
            </a:r>
            <a:r>
              <a:rPr lang="en-US" sz="1600" b="1" dirty="0" smtClean="0">
                <a:latin typeface="+mn-lt"/>
              </a:rPr>
              <a:t> = 0.49V</a:t>
            </a:r>
            <a:endParaRPr lang="en-US" sz="16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/>
          <p:nvPr/>
        </p:nvGraphicFramePr>
        <p:xfrm>
          <a:off x="990600" y="1733550"/>
          <a:ext cx="7315199" cy="466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Slack data after </a:t>
            </a:r>
            <a:r>
              <a:rPr lang="en-US" sz="3600" b="1" i="1" dirty="0" smtClean="0">
                <a:solidFill>
                  <a:schemeClr val="tx1"/>
                </a:solidFill>
              </a:rPr>
              <a:t>V</a:t>
            </a:r>
            <a:r>
              <a:rPr lang="en-US" sz="3600" b="1" i="1" baseline="-25000" dirty="0" smtClean="0">
                <a:solidFill>
                  <a:schemeClr val="tx1"/>
                </a:solidFill>
              </a:rPr>
              <a:t>DDL</a:t>
            </a:r>
            <a:r>
              <a:rPr lang="en-US" sz="3600" b="1" dirty="0" smtClean="0">
                <a:solidFill>
                  <a:schemeClr val="tx1"/>
                </a:solidFill>
              </a:rPr>
              <a:t> assignment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3352800" y="3504406"/>
            <a:ext cx="9144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45</a:t>
            </a:r>
            <a:r>
              <a:rPr lang="en-US" sz="18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1800" b="1" dirty="0" smtClean="0">
                <a:solidFill>
                  <a:schemeClr val="tx1"/>
                </a:solidFill>
              </a:rPr>
              <a:t> line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4589963" y="2057400"/>
            <a:ext cx="1508475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rgbClr val="FFFFFF"/>
                </a:solidFill>
              </a:rPr>
              <a:t>S</a:t>
            </a:r>
            <a:r>
              <a:rPr lang="en-US" sz="1800" b="1" baseline="-25000" dirty="0" smtClean="0">
                <a:solidFill>
                  <a:srgbClr val="FFFFFF"/>
                </a:solidFill>
              </a:rPr>
              <a:t>u</a:t>
            </a:r>
            <a:r>
              <a:rPr lang="en-US" sz="1800" b="1" dirty="0" smtClean="0">
                <a:solidFill>
                  <a:srgbClr val="FFFFFF"/>
                </a:solidFill>
              </a:rPr>
              <a:t> = 336.9ps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4800" y="4343400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b="1" i="1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44958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  <a:endParaRPr lang="en-US" b="1" i="1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46482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</a:t>
            </a:r>
            <a:r>
              <a:rPr lang="en-US" sz="1600" b="1" dirty="0" smtClean="0">
                <a:latin typeface="+mn-lt"/>
              </a:rPr>
              <a:t> = 1.2V</a:t>
            </a:r>
          </a:p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DDL</a:t>
            </a:r>
            <a:r>
              <a:rPr lang="en-US" sz="1600" b="1" dirty="0" smtClean="0">
                <a:latin typeface="+mn-lt"/>
              </a:rPr>
              <a:t> = 0.49V</a:t>
            </a:r>
            <a:endParaRPr lang="en-US" sz="1600" b="1" dirty="0">
              <a:latin typeface="+mn-lt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721256"/>
              </p:ext>
            </p:extLst>
          </p:nvPr>
        </p:nvGraphicFramePr>
        <p:xfrm>
          <a:off x="609601" y="1691390"/>
          <a:ext cx="7924798" cy="410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9"/>
                <a:gridCol w="685800"/>
                <a:gridCol w="685800"/>
                <a:gridCol w="838200"/>
                <a:gridCol w="533400"/>
                <a:gridCol w="775678"/>
                <a:gridCol w="806810"/>
                <a:gridCol w="772478"/>
                <a:gridCol w="600816"/>
                <a:gridCol w="540408"/>
                <a:gridCol w="694809"/>
              </a:tblGrid>
              <a:tr h="424984">
                <a:tc row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DDL1 </a:t>
                      </a:r>
                      <a:r>
                        <a:rPr lang="en-US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Determination and assignment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SPICE Results **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[Kim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and 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Agrawal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]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4984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1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(V)</a:t>
                      </a:r>
                      <a:endParaRPr lang="en-US" sz="1400" b="1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CPU* (s)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single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VDD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fJ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sz="1400" b="1" i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dual</a:t>
                      </a:r>
                      <a:r>
                        <a:rPr lang="en-US" sz="14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VDD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fJ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sz="1400" b="1" i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kern="1200" baseline="-25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CPU (s)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499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1.78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161.3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155.4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3.9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15.8</a:t>
                      </a:r>
                    </a:p>
                  </a:txBody>
                  <a:tcPr marL="9525" marR="9525" marT="9525" marB="0" anchor="ctr"/>
                </a:tc>
              </a:tr>
              <a:tr h="2499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13.7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9.41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427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5.9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194.4</a:t>
                      </a:r>
                    </a:p>
                  </a:txBody>
                  <a:tcPr marL="9525" marR="9525" marT="9525" marB="0" anchor="ctr"/>
                </a:tc>
              </a:tr>
              <a:tr h="2499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213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5.39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277.6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115.8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50.8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62.1</a:t>
                      </a:r>
                    </a:p>
                  </a:txBody>
                  <a:tcPr marL="9525" marR="9525" marT="9525" marB="0" anchor="ctr"/>
                </a:tc>
              </a:tr>
              <a:tr h="24999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455.2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11.43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496.5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378.3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19.0</a:t>
                      </a:r>
                      <a:endParaRPr lang="en-US" sz="1400" b="1" i="0" u="none" strike="noStrike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247.8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53.1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660.3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251.5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61.9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47.8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480.7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45.44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1843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9.6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1244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0.49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109.47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N/R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N/R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154.94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1869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6128</a:t>
                      </a:r>
                    </a:p>
                  </a:txBody>
                  <a:tcPr marL="9525" marR="9525" marT="9525" marB="0" anchor="ctr"/>
                </a:tc>
              </a:tr>
              <a:tr h="3088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1582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191.04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2465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1562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N/R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N/R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Dual voltage design without level converter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04800" y="3108960"/>
            <a:ext cx="8534400" cy="731520"/>
          </a:xfrm>
          <a:prstGeom prst="ellipse">
            <a:avLst/>
          </a:prstGeom>
          <a:noFill/>
          <a:ln w="730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400" y="5953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1400" dirty="0" smtClean="0">
                <a:latin typeface="+mn-lt"/>
              </a:rPr>
              <a:t>Intel Core i5 2.30GHz, 4GB RAM</a:t>
            </a:r>
          </a:p>
          <a:p>
            <a:r>
              <a:rPr lang="it-IT" sz="1400" baseline="30000" dirty="0" smtClean="0">
                <a:latin typeface="+mn-lt"/>
              </a:rPr>
              <a:t>**</a:t>
            </a:r>
            <a:r>
              <a:rPr lang="it-IT" sz="1400" dirty="0" smtClean="0">
                <a:latin typeface="+mn-lt"/>
              </a:rPr>
              <a:t>90nm PTM model</a:t>
            </a:r>
            <a:endParaRPr lang="en-US" sz="1400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762000" y="1524000"/>
          <a:ext cx="792479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CPU Time Vs. Number of Gates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799907181"/>
              </p:ext>
            </p:extLst>
          </p:nvPr>
        </p:nvGraphicFramePr>
        <p:xfrm>
          <a:off x="762000" y="1447800"/>
          <a:ext cx="7772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c880 slacks with 5% increase in </a:t>
            </a:r>
            <a:r>
              <a:rPr lang="en-US" sz="3600" b="1" i="1" dirty="0" err="1" smtClean="0">
                <a:solidFill>
                  <a:schemeClr val="tx1"/>
                </a:solidFill>
              </a:rPr>
              <a:t>T</a:t>
            </a:r>
            <a:r>
              <a:rPr lang="en-US" sz="3600" b="1" i="1" baseline="-25000" dirty="0" err="1" smtClean="0">
                <a:solidFill>
                  <a:schemeClr val="tx1"/>
                </a:solidFill>
              </a:rPr>
              <a:t>c</a:t>
            </a:r>
            <a:endParaRPr lang="en-US" sz="3600" b="1" i="1" baseline="-25000" dirty="0">
              <a:solidFill>
                <a:schemeClr val="tx1"/>
              </a:solidFill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3276600" y="3733800"/>
            <a:ext cx="9144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45</a:t>
            </a:r>
            <a:r>
              <a:rPr lang="en-US" sz="18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1800" b="1" dirty="0" smtClean="0">
                <a:solidFill>
                  <a:schemeClr val="tx1"/>
                </a:solidFill>
              </a:rPr>
              <a:t> line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4267200" y="1600200"/>
            <a:ext cx="14478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rgbClr val="FFFFFF"/>
                </a:solidFill>
              </a:rPr>
              <a:t>S</a:t>
            </a:r>
            <a:r>
              <a:rPr lang="en-US" sz="1800" b="1" baseline="-25000" dirty="0" smtClean="0">
                <a:solidFill>
                  <a:srgbClr val="FFFFFF"/>
                </a:solidFill>
              </a:rPr>
              <a:t>u</a:t>
            </a:r>
            <a:r>
              <a:rPr lang="en-US" sz="1800" b="1" dirty="0" smtClean="0">
                <a:solidFill>
                  <a:srgbClr val="FFFFFF"/>
                </a:solidFill>
              </a:rPr>
              <a:t> = 293ps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4572000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b="1" i="1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1562" y="457200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  <a:endParaRPr lang="en-US" b="1" i="1" dirty="0">
              <a:latin typeface="+mn-lt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855506" y="42672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</a:t>
            </a:r>
            <a:r>
              <a:rPr lang="en-US" sz="1600" b="1" dirty="0" smtClean="0">
                <a:latin typeface="+mn-lt"/>
              </a:rPr>
              <a:t> = 1.2V</a:t>
            </a:r>
          </a:p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DDL</a:t>
            </a:r>
            <a:r>
              <a:rPr lang="en-US" sz="1600" b="1" dirty="0" smtClean="0">
                <a:latin typeface="+mn-lt"/>
              </a:rPr>
              <a:t> = 0.67V</a:t>
            </a:r>
            <a:endParaRPr lang="en-US" sz="1600" b="1" dirty="0">
              <a:latin typeface="+mn-lt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 rot="16200000" flipV="1">
            <a:off x="488599" y="3841399"/>
            <a:ext cx="3580606" cy="141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2057400" y="5410200"/>
            <a:ext cx="228600" cy="1588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45184405"/>
              </p:ext>
            </p:extLst>
          </p:nvPr>
        </p:nvGraphicFramePr>
        <p:xfrm>
          <a:off x="914400" y="1219200"/>
          <a:ext cx="7309792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c880 final slacks with 5% increase in </a:t>
            </a:r>
            <a:r>
              <a:rPr lang="en-US" sz="3200" b="1" i="1" dirty="0" err="1" smtClean="0">
                <a:solidFill>
                  <a:schemeClr val="tx1"/>
                </a:solidFill>
              </a:rPr>
              <a:t>T</a:t>
            </a:r>
            <a:r>
              <a:rPr lang="en-US" sz="3200" b="1" i="1" baseline="-25000" dirty="0" err="1" smtClean="0">
                <a:solidFill>
                  <a:schemeClr val="tx1"/>
                </a:solidFill>
              </a:rPr>
              <a:t>c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3505200" y="3733800"/>
            <a:ext cx="9144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45</a:t>
            </a:r>
            <a:r>
              <a:rPr lang="en-US" sz="18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1800" b="1" dirty="0" smtClean="0">
                <a:solidFill>
                  <a:schemeClr val="tx1"/>
                </a:solidFill>
              </a:rPr>
              <a:t> line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4495800" y="1447800"/>
            <a:ext cx="15240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i="1" dirty="0" smtClean="0">
                <a:solidFill>
                  <a:srgbClr val="FFFFFF"/>
                </a:solidFill>
              </a:rPr>
              <a:t>S</a:t>
            </a:r>
            <a:r>
              <a:rPr lang="en-US" sz="1800" b="1" i="1" baseline="-25000" dirty="0" smtClean="0">
                <a:solidFill>
                  <a:srgbClr val="FFFFFF"/>
                </a:solidFill>
              </a:rPr>
              <a:t>u</a:t>
            </a:r>
            <a:r>
              <a:rPr lang="en-US" sz="1800" b="1" i="1" dirty="0" smtClean="0">
                <a:solidFill>
                  <a:srgbClr val="FFFFFF"/>
                </a:solidFill>
              </a:rPr>
              <a:t> </a:t>
            </a:r>
            <a:r>
              <a:rPr lang="en-US" sz="1800" b="1" dirty="0" smtClean="0">
                <a:solidFill>
                  <a:srgbClr val="FFFFFF"/>
                </a:solidFill>
              </a:rPr>
              <a:t>= 293ps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5218" y="4876800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P</a:t>
            </a:r>
            <a:endParaRPr lang="en-US" b="1" i="1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6362" y="493389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n-lt"/>
              </a:rPr>
              <a:t>G</a:t>
            </a:r>
            <a:endParaRPr lang="en-US" b="1" i="1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4572000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</a:t>
            </a:r>
            <a:r>
              <a:rPr lang="en-US" sz="1600" b="1" dirty="0" smtClean="0">
                <a:latin typeface="+mn-lt"/>
              </a:rPr>
              <a:t> = 1.2V</a:t>
            </a:r>
          </a:p>
          <a:p>
            <a:r>
              <a:rPr lang="en-US" sz="1600" b="1" i="1" dirty="0" smtClean="0">
                <a:latin typeface="+mn-lt"/>
              </a:rPr>
              <a:t>V</a:t>
            </a:r>
            <a:r>
              <a:rPr lang="en-US" sz="1600" b="1" i="1" baseline="-25000" dirty="0" smtClean="0">
                <a:latin typeface="+mn-lt"/>
              </a:rPr>
              <a:t>DDL</a:t>
            </a:r>
            <a:r>
              <a:rPr lang="en-US" sz="1600" b="1" dirty="0" smtClean="0">
                <a:latin typeface="+mn-lt"/>
              </a:rPr>
              <a:t> = 0.67V</a:t>
            </a:r>
            <a:endParaRPr lang="en-US" sz="1600" b="1" dirty="0">
              <a:latin typeface="+mn-lt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Dual voltage design without level converter with 5% increase in </a:t>
            </a:r>
            <a:r>
              <a:rPr lang="en-US" sz="3600" b="1" i="1" dirty="0" err="1" smtClean="0">
                <a:solidFill>
                  <a:schemeClr val="tx1"/>
                </a:solidFill>
              </a:rPr>
              <a:t>T</a:t>
            </a:r>
            <a:r>
              <a:rPr lang="en-US" sz="3600" b="1" i="1" baseline="-25000" dirty="0" err="1" smtClean="0">
                <a:solidFill>
                  <a:schemeClr val="tx1"/>
                </a:solidFill>
              </a:rPr>
              <a:t>c</a:t>
            </a:r>
            <a:endParaRPr lang="en-US" sz="3600" b="1" i="1" baseline="-25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34843"/>
              </p:ext>
            </p:extLst>
          </p:nvPr>
        </p:nvGraphicFramePr>
        <p:xfrm>
          <a:off x="723900" y="1786880"/>
          <a:ext cx="7696200" cy="413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762000"/>
                <a:gridCol w="762000"/>
                <a:gridCol w="914400"/>
                <a:gridCol w="685800"/>
                <a:gridCol w="838200"/>
                <a:gridCol w="990600"/>
                <a:gridCol w="985176"/>
                <a:gridCol w="691224"/>
              </a:tblGrid>
              <a:tr h="310236">
                <a:tc row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ISCAS’85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Total</a:t>
                      </a:r>
                      <a:r>
                        <a:rPr lang="en-US" sz="1400" baseline="0" dirty="0" smtClean="0">
                          <a:latin typeface="+mj-lt"/>
                        </a:rPr>
                        <a:t> gates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DDL1 </a:t>
                      </a:r>
                      <a:r>
                        <a:rPr lang="en-US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Determination and assignment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SPICE Results **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5382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1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(V)</a:t>
                      </a:r>
                      <a:endParaRPr lang="en-US" sz="1400" b="1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Gates in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V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CPU</a:t>
                      </a:r>
                      <a:r>
                        <a:rPr lang="en-US" sz="14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single</a:t>
                      </a:r>
                      <a:r>
                        <a:rPr lang="en-US" sz="1400" b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VDD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fJ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sz="1400" b="1" i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dual</a:t>
                      </a:r>
                      <a:r>
                        <a:rPr lang="en-US" sz="14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VDD  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fJ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r>
                        <a:rPr lang="en-US" sz="1400" b="1" i="1" baseline="-250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sav</a:t>
                      </a:r>
                      <a:r>
                        <a:rPr lang="en-US" sz="1400" b="1" i="1" baseline="-25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en-US" sz="1400" b="1" i="1" baseline="-25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161.3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123.9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C499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26.3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9.18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321.9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30.5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C880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360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334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65.8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4.32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277.6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83.86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69.8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C1355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469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22.0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8.52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455.2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339.9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C1908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584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30.6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8.56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496.5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445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10.4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C2670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901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899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54.3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15.81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660.3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257.3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61.0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C3540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0.90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1270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43.8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28.22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1843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949.5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48.5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C5315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0.72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64.0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61.77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2320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716.8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69.1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C6288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1.07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20.5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108.39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1932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1464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  <a:tr h="31023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C7288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2823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0.68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2816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67.7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175.07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2465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677.2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latin typeface="+mj-lt"/>
                        </a:rPr>
                        <a:t>72.3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200400" y="5953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1400" dirty="0" smtClean="0"/>
              <a:t>Intel Core i5 2.30GHz, 4GB RAM</a:t>
            </a:r>
          </a:p>
          <a:p>
            <a:r>
              <a:rPr lang="it-IT" sz="1400" baseline="30000" dirty="0" smtClean="0"/>
              <a:t>**</a:t>
            </a:r>
            <a:r>
              <a:rPr lang="it-IT" sz="1400" dirty="0" smtClean="0"/>
              <a:t>90nm PTM model</a:t>
            </a:r>
            <a:endParaRPr lang="en-US" sz="1400" dirty="0"/>
          </a:p>
        </p:txBody>
      </p:sp>
      <p:sp>
        <p:nvSpPr>
          <p:cNvPr id="8" name="Oval 7"/>
          <p:cNvSpPr/>
          <p:nvPr/>
        </p:nvSpPr>
        <p:spPr bwMode="auto">
          <a:xfrm>
            <a:off x="616857" y="3276600"/>
            <a:ext cx="7848600" cy="609600"/>
          </a:xfrm>
          <a:prstGeom prst="ellipse">
            <a:avLst/>
          </a:prstGeom>
          <a:noFill/>
          <a:ln w="730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Future work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Accommodate level converter energy overheads.</a:t>
            </a:r>
          </a:p>
          <a:p>
            <a:r>
              <a:rPr lang="en-US" sz="2800" dirty="0" smtClean="0"/>
              <a:t>Consider leakage energy reduction.</a:t>
            </a:r>
          </a:p>
          <a:p>
            <a:r>
              <a:rPr lang="en-US" sz="2800" dirty="0" smtClean="0"/>
              <a:t>Dual threshold designs.</a:t>
            </a:r>
          </a:p>
          <a:p>
            <a:r>
              <a:rPr lang="en-US" sz="2800" dirty="0" smtClean="0"/>
              <a:t>Simultaneous dual supply voltage and dual threshold voltage designs.</a:t>
            </a:r>
          </a:p>
          <a:p>
            <a:r>
              <a:rPr lang="en-US" sz="2800" dirty="0" smtClean="0"/>
              <a:t>Include the effects of process variations.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References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5142"/>
            <a:ext cx="8915400" cy="5029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T. Kuroda and M. Hamada, “Low-Power CMOS Digital Design with Dual Embedded Adaptive Power Supplies," IEEE Journal of Solid-State Circuits, vol. 35, no. 4, pp. 652-655, Apr. 2000.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M. Hamada, Y. </a:t>
            </a:r>
            <a:r>
              <a:rPr lang="en-US" sz="1800" dirty="0" err="1" smtClean="0"/>
              <a:t>Ootaguro</a:t>
            </a:r>
            <a:r>
              <a:rPr lang="en-US" sz="1800" dirty="0" smtClean="0"/>
              <a:t>, and T. Kuroda, “Utilizing Surplus Timing for Power Reduction,” in Proceedings of the IEEE Custom Integrated Circuits Conference, pp. 89-92, 2001.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C. Chen, A. </a:t>
            </a:r>
            <a:r>
              <a:rPr lang="en-US" sz="1800" dirty="0" err="1" smtClean="0"/>
              <a:t>Srivastava</a:t>
            </a:r>
            <a:r>
              <a:rPr lang="en-US" sz="1800" dirty="0" smtClean="0"/>
              <a:t>, and M. </a:t>
            </a:r>
            <a:r>
              <a:rPr lang="en-US" sz="1800" dirty="0" err="1" smtClean="0"/>
              <a:t>Sarrafzadeh</a:t>
            </a:r>
            <a:r>
              <a:rPr lang="en-US" sz="1800" dirty="0" smtClean="0"/>
              <a:t>, “On Gate Level Power Optimization Using Dual-Supply Voltages," IEEE Transactions on Very Large Scale Integration (VLSI) Systems, vol. 9, no. 5, pp. 616-629, Oct. 2001.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S. H. </a:t>
            </a:r>
            <a:r>
              <a:rPr lang="en-US" sz="1800" dirty="0" err="1" smtClean="0"/>
              <a:t>Kulkarni</a:t>
            </a:r>
            <a:r>
              <a:rPr lang="en-US" sz="1800" dirty="0" smtClean="0"/>
              <a:t>, A. N. </a:t>
            </a:r>
            <a:r>
              <a:rPr lang="en-US" sz="1800" dirty="0" err="1" smtClean="0"/>
              <a:t>Srivastava</a:t>
            </a:r>
            <a:r>
              <a:rPr lang="en-US" sz="1800" dirty="0" smtClean="0"/>
              <a:t>, and D. Sylvester, “A New Algorithm for Improved VDD Assignment in Low Power Dual VDD Systems," in Proceedings of the International Symposium on Low Power Design, pp. 200-205 , 2004.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A. </a:t>
            </a:r>
            <a:r>
              <a:rPr lang="en-US" sz="1800" dirty="0" err="1" smtClean="0"/>
              <a:t>Srivastava</a:t>
            </a:r>
            <a:r>
              <a:rPr lang="en-US" sz="1800" dirty="0" smtClean="0"/>
              <a:t>, D. Sylvester, and D. </a:t>
            </a:r>
            <a:r>
              <a:rPr lang="en-US" sz="1800" dirty="0" err="1" smtClean="0"/>
              <a:t>Blaauw</a:t>
            </a:r>
            <a:r>
              <a:rPr lang="en-US" sz="1800" dirty="0" smtClean="0"/>
              <a:t>, “Concurrent Sizing, </a:t>
            </a:r>
            <a:r>
              <a:rPr lang="en-US" sz="1800" dirty="0" err="1" smtClean="0"/>
              <a:t>Vdd</a:t>
            </a:r>
            <a:r>
              <a:rPr lang="en-US" sz="1800" dirty="0" smtClean="0"/>
              <a:t> and </a:t>
            </a:r>
            <a:r>
              <a:rPr lang="en-US" sz="1800" dirty="0" err="1" smtClean="0"/>
              <a:t>Vth</a:t>
            </a:r>
            <a:r>
              <a:rPr lang="en-US" sz="1800" dirty="0" smtClean="0"/>
              <a:t> Assignment for Low-Power Design," Proceedings of the Design, Automation and Test in Europe Conference, pp. 107-118, 2004.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K. Kim, Ultra Low Power CMOS Design. PhD thesis, Auburn University, ECE Dept., Auburn, AL, May 2011.</a:t>
            </a:r>
          </a:p>
          <a:p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References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50292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US" sz="1800" dirty="0" smtClean="0"/>
              <a:t>K. Kim and V. D. </a:t>
            </a:r>
            <a:r>
              <a:rPr lang="en-US" sz="1800" dirty="0" err="1" smtClean="0"/>
              <a:t>Agrawal</a:t>
            </a:r>
            <a:r>
              <a:rPr lang="en-US" sz="1800" dirty="0" smtClean="0"/>
              <a:t>, “Dual Voltage Design for Minimum Energy Using Gate Slack,” in Proceedings of the IEEE International Conference on Industrial Technology, pp. 419-424 , Mar. 2011.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1800" dirty="0" smtClean="0"/>
              <a:t>K. </a:t>
            </a:r>
            <a:r>
              <a:rPr lang="en-US" sz="1800" dirty="0" err="1" smtClean="0"/>
              <a:t>Usami</a:t>
            </a:r>
            <a:r>
              <a:rPr lang="en-US" sz="1800" dirty="0" smtClean="0"/>
              <a:t> and M. Horowitz, “Clustered Voltage Scaling Technique for Low-Power Design," in Proceedings of the International Symposium on Low Power Design, pp. 23-26, 1995.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1800" dirty="0" smtClean="0"/>
              <a:t>K. </a:t>
            </a:r>
            <a:r>
              <a:rPr lang="en-US" sz="1800" dirty="0" err="1" smtClean="0"/>
              <a:t>Usami</a:t>
            </a:r>
            <a:r>
              <a:rPr lang="en-US" sz="1800" dirty="0" smtClean="0"/>
              <a:t>, M. Igarashi, F. Minami, T. Ishikawa, M. </a:t>
            </a:r>
            <a:r>
              <a:rPr lang="en-US" sz="1800" dirty="0" err="1" smtClean="0"/>
              <a:t>Kanzawa</a:t>
            </a:r>
            <a:r>
              <a:rPr lang="en-US" sz="1800" dirty="0" smtClean="0"/>
              <a:t>, M. Ichida, and K. </a:t>
            </a:r>
            <a:r>
              <a:rPr lang="en-US" sz="1800" dirty="0" err="1" smtClean="0"/>
              <a:t>Nogami</a:t>
            </a:r>
            <a:r>
              <a:rPr lang="en-US" sz="1800" dirty="0" smtClean="0"/>
              <a:t>, “Automated Low-Power Technique Exploiting Multiple Supply Voltages Applied to a Media Processor," IEEE Journal of Solid-State Circuits, vol. 33, no. 3, pp. 463-472, Mar. 1998.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1800" dirty="0" smtClean="0"/>
              <a:t>V. </a:t>
            </a:r>
            <a:r>
              <a:rPr lang="en-US" sz="1800" dirty="0" err="1" smtClean="0"/>
              <a:t>Sundararajan</a:t>
            </a:r>
            <a:r>
              <a:rPr lang="en-US" sz="1800" dirty="0" smtClean="0"/>
              <a:t> and K. K. </a:t>
            </a:r>
            <a:r>
              <a:rPr lang="en-US" sz="1800" dirty="0" err="1" smtClean="0"/>
              <a:t>Parhi</a:t>
            </a:r>
            <a:r>
              <a:rPr lang="en-US" sz="1800" dirty="0" smtClean="0"/>
              <a:t>, “Synthesis of Low Power CMOS VLSI Circuits Using Dual Supply Voltages," in Proceedings of the 36th Annual Design Automation Conference, pp. 72-75, 1999.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1800" dirty="0" smtClean="0"/>
              <a:t>M. Allani and V. D. Agrawal</a:t>
            </a:r>
            <a:r>
              <a:rPr lang="en-US" sz="1800" dirty="0"/>
              <a:t>, “Level-Converter Free Dual-Voltage Design </a:t>
            </a:r>
            <a:r>
              <a:rPr lang="en-US" sz="1800" dirty="0" smtClean="0"/>
              <a:t>of Energy </a:t>
            </a:r>
            <a:r>
              <a:rPr lang="en-US" sz="1800" dirty="0"/>
              <a:t>Efficient Circuits Using Gate </a:t>
            </a:r>
            <a:r>
              <a:rPr lang="en-US" sz="1800" dirty="0" smtClean="0"/>
              <a:t>Slack,” Submitted to Design  Automation and Test in Europe Conference, March 12-16, 2012.</a:t>
            </a:r>
          </a:p>
          <a:p>
            <a:pPr marL="457200" indent="-457200">
              <a:buFont typeface="+mj-lt"/>
              <a:buAutoNum type="arabicPeriod" startAt="7"/>
            </a:pP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Develop a linear time algorithm to find the optimal lower voltage.</a:t>
            </a:r>
          </a:p>
          <a:p>
            <a:endParaRPr lang="en-US" sz="2800" dirty="0" smtClean="0"/>
          </a:p>
          <a:p>
            <a:r>
              <a:rPr lang="en-US" sz="2800" dirty="0" smtClean="0"/>
              <a:t>Develop new algorithms for voltage assignment in dual-</a:t>
            </a:r>
            <a:r>
              <a:rPr lang="en-US" sz="2800" i="1" dirty="0" smtClean="0"/>
              <a:t>V</a:t>
            </a:r>
            <a:r>
              <a:rPr lang="en-US" sz="2800" i="1" baseline="-25000" dirty="0" smtClean="0"/>
              <a:t>DD</a:t>
            </a:r>
            <a:r>
              <a:rPr lang="en-US" sz="2800" dirty="0" smtClean="0"/>
              <a:t> design.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5" name="Picture 9" descr="C:\Users\Chinnu\AppData\Local\Microsoft\Windows\Temporary Internet Files\Content.IE5\7NLD4DED\MC900433797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752600"/>
            <a:ext cx="3352800" cy="3352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81400" y="1066800"/>
            <a:ext cx="203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Thank you.</a:t>
            </a:r>
            <a:endParaRPr lang="en-US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153400" cy="4724400"/>
          </a:xfrm>
        </p:spPr>
        <p:txBody>
          <a:bodyPr/>
          <a:lstStyle/>
          <a:p>
            <a:r>
              <a:rPr lang="en-US" sz="2400" dirty="0" smtClean="0"/>
              <a:t>Gate slack:</a:t>
            </a:r>
          </a:p>
          <a:p>
            <a:pPr lvl="1"/>
            <a:r>
              <a:rPr lang="en-US" sz="2400" dirty="0" smtClean="0"/>
              <a:t>The amount of time by which a signal is early or late.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Critical path: </a:t>
            </a:r>
          </a:p>
          <a:p>
            <a:pPr lvl="1"/>
            <a:r>
              <a:rPr lang="en-US" sz="2400" dirty="0" smtClean="0"/>
              <a:t>The longest path in the circuit.</a:t>
            </a:r>
          </a:p>
          <a:p>
            <a:pPr lvl="1"/>
            <a:r>
              <a:rPr lang="en-US" sz="2400" dirty="0" smtClean="0"/>
              <a:t>All gates on this path have ‘zero’ slack.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Timing constraints: </a:t>
            </a:r>
          </a:p>
          <a:p>
            <a:pPr lvl="1"/>
            <a:r>
              <a:rPr lang="en-US" sz="2400" dirty="0" smtClean="0"/>
              <a:t>No other path can be longer than the critical path.</a:t>
            </a:r>
          </a:p>
          <a:p>
            <a:pPr lvl="1"/>
            <a:r>
              <a:rPr lang="en-US" sz="2400" dirty="0" smtClean="0"/>
              <a:t>No gate should have a negative slack.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924800" cy="4724400"/>
          </a:xfrm>
        </p:spPr>
        <p:txBody>
          <a:bodyPr/>
          <a:lstStyle/>
          <a:p>
            <a:r>
              <a:rPr lang="en-US" sz="2400" dirty="0" smtClean="0"/>
              <a:t>Timing violations: </a:t>
            </a:r>
          </a:p>
          <a:p>
            <a:pPr lvl="1"/>
            <a:r>
              <a:rPr lang="en-US" sz="2400" dirty="0" smtClean="0"/>
              <a:t>A path is longer than the critical path.</a:t>
            </a:r>
          </a:p>
          <a:p>
            <a:pPr lvl="1"/>
            <a:r>
              <a:rPr lang="en-US" sz="2400" dirty="0" smtClean="0"/>
              <a:t>The gates on this path have negative slack.</a:t>
            </a:r>
          </a:p>
          <a:p>
            <a:pPr lvl="1"/>
            <a:endParaRPr lang="en-US" sz="1600" dirty="0" smtClean="0"/>
          </a:p>
          <a:p>
            <a:r>
              <a:rPr lang="en-US" sz="2400" dirty="0" smtClean="0"/>
              <a:t>Topological constraints: </a:t>
            </a:r>
          </a:p>
          <a:p>
            <a:pPr lvl="1"/>
            <a:r>
              <a:rPr lang="en-US" sz="2400" dirty="0" err="1" smtClean="0"/>
              <a:t>No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DDL</a:t>
            </a:r>
            <a:r>
              <a:rPr lang="en-US" sz="2400" dirty="0" smtClean="0"/>
              <a:t> gate is at the input of any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gate.</a:t>
            </a:r>
          </a:p>
          <a:p>
            <a:pPr lvl="1"/>
            <a:endParaRPr lang="en-US" sz="1600" dirty="0" smtClean="0"/>
          </a:p>
          <a:p>
            <a:r>
              <a:rPr lang="en-US" sz="2400" dirty="0" smtClean="0"/>
              <a:t>Estimate of energy savings (neglecting leakage):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where </a:t>
            </a:r>
            <a:r>
              <a:rPr lang="en-US" sz="2400" i="1" dirty="0" smtClean="0"/>
              <a:t>N</a:t>
            </a:r>
            <a:r>
              <a:rPr lang="en-US" sz="2400" dirty="0" smtClean="0"/>
              <a:t> is the number of gates in low voltage and </a:t>
            </a:r>
            <a:r>
              <a:rPr lang="en-US" sz="2400" i="1" dirty="0" smtClean="0"/>
              <a:t>n</a:t>
            </a:r>
            <a:r>
              <a:rPr lang="en-US" sz="2400" dirty="0" smtClean="0"/>
              <a:t> is</a:t>
            </a:r>
          </a:p>
          <a:p>
            <a:pPr>
              <a:buNone/>
            </a:pPr>
            <a:r>
              <a:rPr lang="en-US" sz="2400" dirty="0" smtClean="0"/>
              <a:t>the total number of gates.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3276600" y="4724400"/>
          <a:ext cx="23955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9" name="Equation" r:id="rId4" imgW="1307880" imgH="457200" progId="Equation.3">
                  <p:embed/>
                </p:oleObj>
              </mc:Choice>
              <mc:Fallback>
                <p:oleObj name="Equation" r:id="rId4" imgW="1307880" imgH="4572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724400"/>
                        <a:ext cx="2395538" cy="838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Basic idea: decrease energy consumption without any delay penalty.</a:t>
            </a:r>
          </a:p>
          <a:p>
            <a:endParaRPr lang="en-US" sz="2800" dirty="0" smtClean="0"/>
          </a:p>
          <a:p>
            <a:r>
              <a:rPr lang="en-US" sz="2800" dirty="0" smtClean="0"/>
              <a:t>Done by assigning lower supply voltage to gates on non-critical paths.</a:t>
            </a:r>
          </a:p>
          <a:p>
            <a:endParaRPr lang="en-US" sz="2800" dirty="0" smtClean="0"/>
          </a:p>
          <a:p>
            <a:r>
              <a:rPr lang="en-US" sz="2800" dirty="0" smtClean="0"/>
              <a:t>Different algorithms propose different ways of finding these non-critical gates.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953000"/>
          </a:xfrm>
        </p:spPr>
        <p:txBody>
          <a:bodyPr/>
          <a:lstStyle/>
          <a:p>
            <a:r>
              <a:rPr lang="en-US" sz="2400" dirty="0" smtClean="0"/>
              <a:t>Authors Kuroda and Hamada say that power reduction ratio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is minimum when 0.6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 ≤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≤ 0.7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 </a:t>
            </a:r>
            <a:r>
              <a:rPr lang="en-US" sz="2400" dirty="0" smtClean="0"/>
              <a:t>.</a:t>
            </a:r>
            <a:endParaRPr lang="en-US" sz="2400" i="1" baseline="-25000" dirty="0" smtClean="0"/>
          </a:p>
          <a:p>
            <a:r>
              <a:rPr lang="en-US" sz="2400" dirty="0" smtClean="0"/>
              <a:t>The works described by Chen, </a:t>
            </a:r>
            <a:r>
              <a:rPr lang="en-US" sz="2400" i="1" dirty="0" smtClean="0"/>
              <a:t>et. al</a:t>
            </a:r>
            <a:r>
              <a:rPr lang="en-US" sz="2400" dirty="0" smtClean="0"/>
              <a:t>., </a:t>
            </a:r>
            <a:r>
              <a:rPr lang="en-US" sz="2400" dirty="0" err="1" smtClean="0"/>
              <a:t>Kulkarni</a:t>
            </a:r>
            <a:r>
              <a:rPr lang="en-US" sz="2400" dirty="0" smtClean="0"/>
              <a:t>, </a:t>
            </a:r>
            <a:r>
              <a:rPr lang="en-US" sz="2400" i="1" dirty="0" smtClean="0"/>
              <a:t>et. al.</a:t>
            </a:r>
            <a:r>
              <a:rPr lang="en-US" sz="2400" dirty="0" smtClean="0"/>
              <a:t>,</a:t>
            </a:r>
            <a:r>
              <a:rPr lang="en-US" sz="2400" i="1" dirty="0" smtClean="0"/>
              <a:t> </a:t>
            </a:r>
            <a:r>
              <a:rPr lang="en-US" sz="2400" dirty="0" err="1" smtClean="0"/>
              <a:t>Srivatsava</a:t>
            </a:r>
            <a:r>
              <a:rPr lang="en-US" sz="2400" dirty="0" smtClean="0"/>
              <a:t>, </a:t>
            </a:r>
            <a:r>
              <a:rPr lang="en-US" sz="2400" i="1" dirty="0" smtClean="0"/>
              <a:t>et. al</a:t>
            </a:r>
            <a:r>
              <a:rPr lang="en-US" sz="2400" dirty="0" smtClean="0"/>
              <a:t>., claims that the optimal value of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DDL</a:t>
            </a:r>
            <a:r>
              <a:rPr lang="en-US" sz="2400" dirty="0" smtClean="0"/>
              <a:t> for minimizing total power is 50% of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DD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Rule of thumb proposed by Hamada, </a:t>
            </a:r>
            <a:r>
              <a:rPr lang="en-US" sz="2400" i="1" dirty="0" smtClean="0"/>
              <a:t>et. al. </a:t>
            </a:r>
            <a:r>
              <a:rPr lang="en-US" sz="2400" dirty="0" smtClean="0"/>
              <a:t>says</a:t>
            </a:r>
          </a:p>
          <a:p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81400" y="22098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6" name="Equation" r:id="rId4" imgW="1777229" imgH="533169" progId="Equation.3">
                  <p:embed/>
                </p:oleObj>
              </mc:Choice>
              <mc:Fallback>
                <p:oleObj name="Equation" r:id="rId4" imgW="1777229" imgH="53316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209800"/>
                        <a:ext cx="2794000" cy="838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3352800" y="5486400"/>
          <a:ext cx="27336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Equation" r:id="rId6" imgW="1739900" imgH="508000" progId="Equation.3">
                  <p:embed/>
                </p:oleObj>
              </mc:Choice>
              <mc:Fallback>
                <p:oleObj name="Equation" r:id="rId6" imgW="1739900" imgH="5080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486400"/>
                        <a:ext cx="2733675" cy="7985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10/19/2011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EBF3D-ED7D-4FEF-BBBD-C75B59F0045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Mridula Allani - MS Thesis Defense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Ninja:Applications:Microsoft Office X:Templates:Presentations:Content:Project Overview</Template>
  <TotalTime>0</TotalTime>
  <Words>4021</Words>
  <Application>Microsoft Office PowerPoint</Application>
  <PresentationFormat>On-screen Show (4:3)</PresentationFormat>
  <Paragraphs>1621</Paragraphs>
  <Slides>50</Slides>
  <Notes>50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Project Overview</vt:lpstr>
      <vt:lpstr>Equation</vt:lpstr>
      <vt:lpstr>PowerPoint Presentation</vt:lpstr>
      <vt:lpstr>Outline</vt:lpstr>
      <vt:lpstr>Motivation</vt:lpstr>
      <vt:lpstr>Motivation</vt:lpstr>
      <vt:lpstr>Problem Statement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Example</vt:lpstr>
      <vt:lpstr>Example: Energy per cycle and delay</vt:lpstr>
      <vt:lpstr>Example</vt:lpstr>
      <vt:lpstr>Example</vt:lpstr>
      <vt:lpstr>Outline</vt:lpstr>
      <vt:lpstr>Grouping of gates</vt:lpstr>
      <vt:lpstr>Groups when VDDL = 1.2V</vt:lpstr>
      <vt:lpstr>Groups when VDDL = 1.19V</vt:lpstr>
      <vt:lpstr>Groups when VDDL = 0.49V</vt:lpstr>
      <vt:lpstr>Groups when VDDL = 0.39V</vt:lpstr>
      <vt:lpstr>Groups when VDDL = 0.1V</vt:lpstr>
      <vt:lpstr>Theorems</vt:lpstr>
      <vt:lpstr>Theorems</vt:lpstr>
      <vt:lpstr>Algorithm to find VDDL</vt:lpstr>
      <vt:lpstr>Algorithm to find VDDL</vt:lpstr>
      <vt:lpstr>Algorithm to find VDDL</vt:lpstr>
      <vt:lpstr>Algorithm to find VDDL</vt:lpstr>
      <vt:lpstr>Results: VDDL selection algorithm</vt:lpstr>
      <vt:lpstr>Results: VDDL selection algorithm</vt:lpstr>
      <vt:lpstr>Results: Comparison with reported data</vt:lpstr>
      <vt:lpstr>Results: Comparison with reported data</vt:lpstr>
      <vt:lpstr>Outline</vt:lpstr>
      <vt:lpstr>Algorithm to assign VDDL</vt:lpstr>
      <vt:lpstr>Algorithm to assign VDDL</vt:lpstr>
      <vt:lpstr>Algorithm to assign VDDL</vt:lpstr>
      <vt:lpstr>c880 slack distribution</vt:lpstr>
      <vt:lpstr>Slack data after VDDL assignment</vt:lpstr>
      <vt:lpstr>Dual voltage design without level converter</vt:lpstr>
      <vt:lpstr>CPU Time Vs. Number of Gates</vt:lpstr>
      <vt:lpstr>c880 slacks with 5% increase in Tc</vt:lpstr>
      <vt:lpstr>c880 final slacks with 5% increase in Tc</vt:lpstr>
      <vt:lpstr>Dual voltage design without level converter with 5% increase in Tc</vt:lpstr>
      <vt:lpstr>Future work</vt:lpstr>
      <vt:lpstr>References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2011-10-18T10:22:38Z</dcterms:created>
  <dcterms:modified xsi:type="dcterms:W3CDTF">2011-10-19T14:05:57Z</dcterms:modified>
</cp:coreProperties>
</file>