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77" r:id="rId8"/>
    <p:sldId id="275" r:id="rId9"/>
    <p:sldId id="276" r:id="rId10"/>
    <p:sldId id="267" r:id="rId11"/>
    <p:sldId id="265" r:id="rId12"/>
    <p:sldId id="268" r:id="rId13"/>
    <p:sldId id="266" r:id="rId14"/>
    <p:sldId id="269" r:id="rId15"/>
    <p:sldId id="262" r:id="rId16"/>
    <p:sldId id="270" r:id="rId17"/>
    <p:sldId id="263" r:id="rId18"/>
    <p:sldId id="272" r:id="rId19"/>
    <p:sldId id="264" r:id="rId20"/>
    <p:sldId id="271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360BB93-1159-DA40-8773-6311D54914C9}">
          <p14:sldIdLst>
            <p14:sldId id="256"/>
            <p14:sldId id="259"/>
            <p14:sldId id="260"/>
            <p14:sldId id="257"/>
            <p14:sldId id="258"/>
            <p14:sldId id="261"/>
            <p14:sldId id="277"/>
            <p14:sldId id="275"/>
            <p14:sldId id="276"/>
            <p14:sldId id="267"/>
            <p14:sldId id="262"/>
            <p14:sldId id="263"/>
            <p14:sldId id="264"/>
            <p14:sldId id="265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4169A-6A76-D243-A992-7969FC10C9E3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4B79A-B167-E641-8BD0-9B874F27A7F1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4E606F74-6676-4742-8951-72B4B6574A87}" type="parTrans" cxnId="{A234A43F-C02F-4340-80EA-4803C4A821B5}">
      <dgm:prSet/>
      <dgm:spPr/>
      <dgm:t>
        <a:bodyPr/>
        <a:lstStyle/>
        <a:p>
          <a:endParaRPr lang="en-US"/>
        </a:p>
      </dgm:t>
    </dgm:pt>
    <dgm:pt modelId="{68B5A1C6-34A2-2345-85C2-0ACE1C7A787C}" type="sibTrans" cxnId="{A234A43F-C02F-4340-80EA-4803C4A821B5}">
      <dgm:prSet/>
      <dgm:spPr/>
      <dgm:t>
        <a:bodyPr/>
        <a:lstStyle/>
        <a:p>
          <a:endParaRPr lang="en-US"/>
        </a:p>
      </dgm:t>
    </dgm:pt>
    <dgm:pt modelId="{1AEB9A9F-0057-7143-B9AA-B302444A8FED}" type="asst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EC7747EC-A96E-794B-912B-120811BCA129}" type="parTrans" cxnId="{431141F4-EAB9-8D48-B85A-495CE2A12981}">
      <dgm:prSet/>
      <dgm:spPr/>
      <dgm:t>
        <a:bodyPr/>
        <a:lstStyle/>
        <a:p>
          <a:endParaRPr lang="en-US"/>
        </a:p>
      </dgm:t>
    </dgm:pt>
    <dgm:pt modelId="{1CC6EF1D-5EFD-3F4A-9FE4-45C108F2C29A}" type="sibTrans" cxnId="{431141F4-EAB9-8D48-B85A-495CE2A12981}">
      <dgm:prSet/>
      <dgm:spPr/>
      <dgm:t>
        <a:bodyPr/>
        <a:lstStyle/>
        <a:p>
          <a:endParaRPr lang="en-US"/>
        </a:p>
      </dgm:t>
    </dgm:pt>
    <dgm:pt modelId="{9596FFB7-0986-C243-90EB-AE719C05CD99}">
      <dgm:prSet phldrT="[Text]"/>
      <dgm:spPr/>
      <dgm:t>
        <a:bodyPr/>
        <a:lstStyle/>
        <a:p>
          <a:r>
            <a:rPr lang="en-US" dirty="0" smtClean="0"/>
            <a:t>LW/SW</a:t>
          </a:r>
          <a:endParaRPr lang="en-US" dirty="0"/>
        </a:p>
      </dgm:t>
    </dgm:pt>
    <dgm:pt modelId="{634C433D-95E1-5C4B-81A6-B064E471D0E3}" type="parTrans" cxnId="{2B15A6DB-D29F-C447-8160-F080CA5FC83D}">
      <dgm:prSet/>
      <dgm:spPr/>
      <dgm:t>
        <a:bodyPr/>
        <a:lstStyle/>
        <a:p>
          <a:endParaRPr lang="en-US"/>
        </a:p>
      </dgm:t>
    </dgm:pt>
    <dgm:pt modelId="{085A0515-2516-5D46-8EDF-0F8FFCBF10B0}" type="sibTrans" cxnId="{2B15A6DB-D29F-C447-8160-F080CA5FC83D}">
      <dgm:prSet/>
      <dgm:spPr/>
      <dgm:t>
        <a:bodyPr/>
        <a:lstStyle/>
        <a:p>
          <a:endParaRPr lang="en-US"/>
        </a:p>
      </dgm:t>
    </dgm:pt>
    <dgm:pt modelId="{6893A16A-BA4F-2942-9BFF-DB78C92788A9}">
      <dgm:prSet phldrT="[Text]"/>
      <dgm:spPr/>
      <dgm:t>
        <a:bodyPr/>
        <a:lstStyle/>
        <a:p>
          <a:r>
            <a:rPr lang="en-US" dirty="0" smtClean="0"/>
            <a:t>Address Computation</a:t>
          </a:r>
          <a:endParaRPr lang="en-US" dirty="0"/>
        </a:p>
      </dgm:t>
    </dgm:pt>
    <dgm:pt modelId="{48AA3EDE-3DA8-0D48-8E95-2220BCD75C72}" type="parTrans" cxnId="{5BD38059-DEDE-074D-903E-068ACFE384B0}">
      <dgm:prSet/>
      <dgm:spPr/>
      <dgm:t>
        <a:bodyPr/>
        <a:lstStyle/>
        <a:p>
          <a:endParaRPr lang="en-US"/>
        </a:p>
      </dgm:t>
    </dgm:pt>
    <dgm:pt modelId="{B70B25F7-7EF1-0B4B-A083-40CB8122FE67}" type="sibTrans" cxnId="{5BD38059-DEDE-074D-903E-068ACFE384B0}">
      <dgm:prSet/>
      <dgm:spPr/>
      <dgm:t>
        <a:bodyPr/>
        <a:lstStyle/>
        <a:p>
          <a:endParaRPr lang="en-US"/>
        </a:p>
      </dgm:t>
    </dgm:pt>
    <dgm:pt modelId="{B9C0CD48-B9C9-0746-88AE-15C5626CA319}">
      <dgm:prSet phldrT="[Text]"/>
      <dgm:spPr/>
      <dgm:t>
        <a:bodyPr/>
        <a:lstStyle/>
        <a:p>
          <a:r>
            <a:rPr lang="en-US" dirty="0" smtClean="0"/>
            <a:t>R- Type</a:t>
          </a:r>
          <a:endParaRPr lang="en-US" dirty="0"/>
        </a:p>
      </dgm:t>
    </dgm:pt>
    <dgm:pt modelId="{EC3BA600-BE3F-3646-92FD-A833DB80E4D2}" type="parTrans" cxnId="{B6191880-6599-0D45-A5F2-6BA352BD4E9A}">
      <dgm:prSet/>
      <dgm:spPr/>
      <dgm:t>
        <a:bodyPr/>
        <a:lstStyle/>
        <a:p>
          <a:endParaRPr lang="en-US"/>
        </a:p>
      </dgm:t>
    </dgm:pt>
    <dgm:pt modelId="{D7F41C24-B0E8-FD4A-B39F-D0C4247FADED}" type="sibTrans" cxnId="{B6191880-6599-0D45-A5F2-6BA352BD4E9A}">
      <dgm:prSet/>
      <dgm:spPr/>
      <dgm:t>
        <a:bodyPr/>
        <a:lstStyle/>
        <a:p>
          <a:endParaRPr lang="en-US"/>
        </a:p>
      </dgm:t>
    </dgm:pt>
    <dgm:pt modelId="{5777EC63-53E0-3443-A99E-C52C184F66DF}">
      <dgm:prSet phldrT="[Text]"/>
      <dgm:spPr/>
      <dgm:t>
        <a:bodyPr/>
        <a:lstStyle/>
        <a:p>
          <a:r>
            <a:rPr lang="en-US" dirty="0" smtClean="0"/>
            <a:t>Read Memory</a:t>
          </a:r>
          <a:endParaRPr lang="en-US" dirty="0"/>
        </a:p>
      </dgm:t>
    </dgm:pt>
    <dgm:pt modelId="{94F183D4-A9F6-8740-96DD-A6B917C9FAC9}" type="parTrans" cxnId="{1B565218-8A6E-D747-BA78-F7B3EBBBACD6}">
      <dgm:prSet/>
      <dgm:spPr/>
      <dgm:t>
        <a:bodyPr/>
        <a:lstStyle/>
        <a:p>
          <a:endParaRPr lang="en-US"/>
        </a:p>
      </dgm:t>
    </dgm:pt>
    <dgm:pt modelId="{6970824E-C719-1643-879E-CB9410F00CAB}" type="sibTrans" cxnId="{1B565218-8A6E-D747-BA78-F7B3EBBBACD6}">
      <dgm:prSet/>
      <dgm:spPr/>
      <dgm:t>
        <a:bodyPr/>
        <a:lstStyle/>
        <a:p>
          <a:endParaRPr lang="en-US"/>
        </a:p>
      </dgm:t>
    </dgm:pt>
    <dgm:pt modelId="{2F5C2491-DB34-6549-8642-0D8214F7620F}">
      <dgm:prSet phldrT="[Text]"/>
      <dgm:spPr/>
      <dgm:t>
        <a:bodyPr/>
        <a:lstStyle/>
        <a:p>
          <a:r>
            <a:rPr lang="en-US" dirty="0" smtClean="0"/>
            <a:t>Write Memory</a:t>
          </a:r>
          <a:endParaRPr lang="en-US" dirty="0"/>
        </a:p>
      </dgm:t>
    </dgm:pt>
    <dgm:pt modelId="{6C5BC8B7-7650-D24A-9067-F218C86378F4}" type="parTrans" cxnId="{0882C37D-FEB0-B849-B3D9-90A2F4602D39}">
      <dgm:prSet/>
      <dgm:spPr/>
      <dgm:t>
        <a:bodyPr/>
        <a:lstStyle/>
        <a:p>
          <a:endParaRPr lang="en-US"/>
        </a:p>
      </dgm:t>
    </dgm:pt>
    <dgm:pt modelId="{7494E6C4-958B-2F4B-B55A-D3B24DDCBFD2}" type="sibTrans" cxnId="{0882C37D-FEB0-B849-B3D9-90A2F4602D39}">
      <dgm:prSet/>
      <dgm:spPr/>
      <dgm:t>
        <a:bodyPr/>
        <a:lstStyle/>
        <a:p>
          <a:endParaRPr lang="en-US"/>
        </a:p>
      </dgm:t>
    </dgm:pt>
    <dgm:pt modelId="{FA009D11-DDE7-E64C-92BF-476D7E5DB314}">
      <dgm:prSet phldrT="[Text]"/>
      <dgm:spPr/>
      <dgm:t>
        <a:bodyPr/>
        <a:lstStyle/>
        <a:p>
          <a:r>
            <a:rPr lang="en-US" dirty="0" smtClean="0"/>
            <a:t>Write Register</a:t>
          </a:r>
          <a:endParaRPr lang="en-US" dirty="0"/>
        </a:p>
      </dgm:t>
    </dgm:pt>
    <dgm:pt modelId="{4EB5B241-5283-7B40-AB79-DFA41028A333}" type="parTrans" cxnId="{8764888D-B01D-C54F-81DD-CC56FFDFAE39}">
      <dgm:prSet/>
      <dgm:spPr/>
      <dgm:t>
        <a:bodyPr/>
        <a:lstStyle/>
        <a:p>
          <a:endParaRPr lang="en-US"/>
        </a:p>
      </dgm:t>
    </dgm:pt>
    <dgm:pt modelId="{6357DAF9-199A-774C-9651-2BCEF3F1CD3E}" type="sibTrans" cxnId="{8764888D-B01D-C54F-81DD-CC56FFDFAE39}">
      <dgm:prSet/>
      <dgm:spPr/>
      <dgm:t>
        <a:bodyPr/>
        <a:lstStyle/>
        <a:p>
          <a:endParaRPr lang="en-US"/>
        </a:p>
      </dgm:t>
    </dgm:pt>
    <dgm:pt modelId="{681A4160-7CE4-5E49-A0E9-31E730967BD4}">
      <dgm:prSet phldrT="[Text]"/>
      <dgm:spPr/>
      <dgm:t>
        <a:bodyPr/>
        <a:lstStyle/>
        <a:p>
          <a:r>
            <a:rPr lang="en-US" dirty="0" smtClean="0"/>
            <a:t>Execution</a:t>
          </a:r>
          <a:endParaRPr lang="en-US" dirty="0"/>
        </a:p>
      </dgm:t>
    </dgm:pt>
    <dgm:pt modelId="{B3609DB9-2617-CE4E-9C85-65DEE35BE9C6}" type="parTrans" cxnId="{BD95C6C1-D88E-E040-B863-D9D17B940208}">
      <dgm:prSet/>
      <dgm:spPr/>
      <dgm:t>
        <a:bodyPr/>
        <a:lstStyle/>
        <a:p>
          <a:endParaRPr lang="en-US"/>
        </a:p>
      </dgm:t>
    </dgm:pt>
    <dgm:pt modelId="{D124E743-C654-CC4F-B94F-BB46BC506BE7}" type="sibTrans" cxnId="{BD95C6C1-D88E-E040-B863-D9D17B940208}">
      <dgm:prSet/>
      <dgm:spPr/>
      <dgm:t>
        <a:bodyPr/>
        <a:lstStyle/>
        <a:p>
          <a:endParaRPr lang="en-US"/>
        </a:p>
      </dgm:t>
    </dgm:pt>
    <dgm:pt modelId="{A87487E6-E44C-8B40-8525-606EF61BAFE7}">
      <dgm:prSet phldrT="[Text]"/>
      <dgm:spPr/>
      <dgm:t>
        <a:bodyPr/>
        <a:lstStyle/>
        <a:p>
          <a:r>
            <a:rPr lang="en-US" dirty="0" smtClean="0"/>
            <a:t>Write Register</a:t>
          </a:r>
          <a:endParaRPr lang="en-US" dirty="0"/>
        </a:p>
      </dgm:t>
    </dgm:pt>
    <dgm:pt modelId="{A5FA6F30-AF38-8749-A0F4-20E587963FFB}" type="parTrans" cxnId="{190AED75-0323-8642-A1A2-B6AE2286EFE7}">
      <dgm:prSet/>
      <dgm:spPr/>
      <dgm:t>
        <a:bodyPr/>
        <a:lstStyle/>
        <a:p>
          <a:endParaRPr lang="en-US"/>
        </a:p>
      </dgm:t>
    </dgm:pt>
    <dgm:pt modelId="{F26A0D82-FA66-0945-A112-3D5617B282EB}" type="sibTrans" cxnId="{190AED75-0323-8642-A1A2-B6AE2286EFE7}">
      <dgm:prSet/>
      <dgm:spPr/>
      <dgm:t>
        <a:bodyPr/>
        <a:lstStyle/>
        <a:p>
          <a:endParaRPr lang="en-US"/>
        </a:p>
      </dgm:t>
    </dgm:pt>
    <dgm:pt modelId="{CD08315D-1B92-6C40-9D17-71E883215644}">
      <dgm:prSet phldrT="[Text]"/>
      <dgm:spPr/>
      <dgm:t>
        <a:bodyPr/>
        <a:lstStyle/>
        <a:p>
          <a:r>
            <a:rPr lang="en-US" dirty="0" smtClean="0"/>
            <a:t>Branch Type</a:t>
          </a:r>
          <a:endParaRPr lang="en-US" dirty="0"/>
        </a:p>
      </dgm:t>
    </dgm:pt>
    <dgm:pt modelId="{C9EBF535-3236-1348-AEDE-D0EAC84AB73C}" type="parTrans" cxnId="{472C4EFF-22A6-F542-B0A8-068E0751444C}">
      <dgm:prSet/>
      <dgm:spPr/>
      <dgm:t>
        <a:bodyPr/>
        <a:lstStyle/>
        <a:p>
          <a:endParaRPr lang="en-US"/>
        </a:p>
      </dgm:t>
    </dgm:pt>
    <dgm:pt modelId="{4E085D20-4162-3640-B656-ED5E26F1E288}" type="sibTrans" cxnId="{472C4EFF-22A6-F542-B0A8-068E0751444C}">
      <dgm:prSet/>
      <dgm:spPr/>
      <dgm:t>
        <a:bodyPr/>
        <a:lstStyle/>
        <a:p>
          <a:endParaRPr lang="en-US"/>
        </a:p>
      </dgm:t>
    </dgm:pt>
    <dgm:pt modelId="{7D0CCB55-289D-DA43-A190-899047ED6F7E}">
      <dgm:prSet phldrT="[Text]"/>
      <dgm:spPr/>
      <dgm:t>
        <a:bodyPr/>
        <a:lstStyle/>
        <a:p>
          <a:r>
            <a:rPr lang="en-US" dirty="0" smtClean="0"/>
            <a:t>Jump Type</a:t>
          </a:r>
          <a:endParaRPr lang="en-US" dirty="0"/>
        </a:p>
      </dgm:t>
    </dgm:pt>
    <dgm:pt modelId="{46A3C182-326B-A74C-8E77-4B0CA43AE3A3}" type="parTrans" cxnId="{1EB838F1-3967-9143-A2D7-22F4635FC488}">
      <dgm:prSet/>
      <dgm:spPr/>
      <dgm:t>
        <a:bodyPr/>
        <a:lstStyle/>
        <a:p>
          <a:endParaRPr lang="en-US"/>
        </a:p>
      </dgm:t>
    </dgm:pt>
    <dgm:pt modelId="{6593FDD3-14BD-EB40-9626-88C60B8B09B9}" type="sibTrans" cxnId="{1EB838F1-3967-9143-A2D7-22F4635FC488}">
      <dgm:prSet/>
      <dgm:spPr/>
      <dgm:t>
        <a:bodyPr/>
        <a:lstStyle/>
        <a:p>
          <a:endParaRPr lang="en-US"/>
        </a:p>
      </dgm:t>
    </dgm:pt>
    <dgm:pt modelId="{5F546B97-4A72-0F4F-ABFD-70947AFEC8D1}" type="pres">
      <dgm:prSet presAssocID="{6004169A-6A76-D243-A992-7969FC10C9E3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EA5144-A050-0149-B2B8-9C16342F6FD9}" type="pres">
      <dgm:prSet presAssocID="{81E4B79A-B167-E641-8BD0-9B874F27A7F1}" presName="hierRoot1" presStyleCnt="0">
        <dgm:presLayoutVars>
          <dgm:hierBranch val="init"/>
        </dgm:presLayoutVars>
      </dgm:prSet>
      <dgm:spPr/>
    </dgm:pt>
    <dgm:pt modelId="{064DF016-7451-EE45-965C-532916D5A596}" type="pres">
      <dgm:prSet presAssocID="{81E4B79A-B167-E641-8BD0-9B874F27A7F1}" presName="rootComposite1" presStyleCnt="0"/>
      <dgm:spPr/>
    </dgm:pt>
    <dgm:pt modelId="{2C634EB0-A00F-1D40-AE98-CF10863437B3}" type="pres">
      <dgm:prSet presAssocID="{81E4B79A-B167-E641-8BD0-9B874F27A7F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5CBD08-9D38-C649-B75B-F44BAE046A1C}" type="pres">
      <dgm:prSet presAssocID="{81E4B79A-B167-E641-8BD0-9B874F27A7F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ED6EB8E-1381-5C4F-B15F-7E087AA74250}" type="pres">
      <dgm:prSet presAssocID="{81E4B79A-B167-E641-8BD0-9B874F27A7F1}" presName="hierChild2" presStyleCnt="0"/>
      <dgm:spPr/>
    </dgm:pt>
    <dgm:pt modelId="{5636C3F1-DDDD-DC46-8907-DC8D9D16A374}" type="pres">
      <dgm:prSet presAssocID="{81E4B79A-B167-E641-8BD0-9B874F27A7F1}" presName="hierChild3" presStyleCnt="0"/>
      <dgm:spPr/>
    </dgm:pt>
    <dgm:pt modelId="{9C06663F-67CF-564E-96EA-1E6FA3BD53A0}" type="pres">
      <dgm:prSet presAssocID="{EC7747EC-A96E-794B-912B-120811BCA129}" presName="Name111" presStyleLbl="parChTrans1D2" presStyleIdx="0" presStyleCnt="1"/>
      <dgm:spPr/>
      <dgm:t>
        <a:bodyPr/>
        <a:lstStyle/>
        <a:p>
          <a:endParaRPr lang="en-US"/>
        </a:p>
      </dgm:t>
    </dgm:pt>
    <dgm:pt modelId="{EDCB5207-CD58-5A4E-9890-BD8FE360CBB0}" type="pres">
      <dgm:prSet presAssocID="{1AEB9A9F-0057-7143-B9AA-B302444A8FED}" presName="hierRoot3" presStyleCnt="0">
        <dgm:presLayoutVars>
          <dgm:hierBranch val="init"/>
        </dgm:presLayoutVars>
      </dgm:prSet>
      <dgm:spPr/>
    </dgm:pt>
    <dgm:pt modelId="{88A42DDB-FC3F-E642-B167-4C3812DA161D}" type="pres">
      <dgm:prSet presAssocID="{1AEB9A9F-0057-7143-B9AA-B302444A8FED}" presName="rootComposite3" presStyleCnt="0"/>
      <dgm:spPr/>
    </dgm:pt>
    <dgm:pt modelId="{DAD4C495-3168-D741-9A20-AB9C7882B2C8}" type="pres">
      <dgm:prSet presAssocID="{1AEB9A9F-0057-7143-B9AA-B302444A8FE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054A9-61AD-524D-8703-DAEF53E40B7F}" type="pres">
      <dgm:prSet presAssocID="{1AEB9A9F-0057-7143-B9AA-B302444A8FE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21566A1B-A2CD-8E4B-88B9-50F3C6FC8BAD}" type="pres">
      <dgm:prSet presAssocID="{1AEB9A9F-0057-7143-B9AA-B302444A8FED}" presName="hierChild6" presStyleCnt="0"/>
      <dgm:spPr/>
    </dgm:pt>
    <dgm:pt modelId="{544794C7-4B2D-E44D-AAF6-7A906A36779A}" type="pres">
      <dgm:prSet presAssocID="{634C433D-95E1-5C4B-81A6-B064E471D0E3}" presName="Name37" presStyleLbl="parChTrans1D3" presStyleIdx="0" presStyleCnt="4"/>
      <dgm:spPr/>
      <dgm:t>
        <a:bodyPr/>
        <a:lstStyle/>
        <a:p>
          <a:endParaRPr lang="en-US"/>
        </a:p>
      </dgm:t>
    </dgm:pt>
    <dgm:pt modelId="{EEC254DE-0B7E-6D4D-9E38-DB7B23F6FFC2}" type="pres">
      <dgm:prSet presAssocID="{9596FFB7-0986-C243-90EB-AE719C05CD99}" presName="hierRoot2" presStyleCnt="0">
        <dgm:presLayoutVars>
          <dgm:hierBranch val="init"/>
        </dgm:presLayoutVars>
      </dgm:prSet>
      <dgm:spPr/>
    </dgm:pt>
    <dgm:pt modelId="{9B3C810F-8C9E-7744-91A7-48058FC054EF}" type="pres">
      <dgm:prSet presAssocID="{9596FFB7-0986-C243-90EB-AE719C05CD99}" presName="rootComposite" presStyleCnt="0"/>
      <dgm:spPr/>
    </dgm:pt>
    <dgm:pt modelId="{34C52DAA-DDC2-7E41-A6AD-ADD433F660C7}" type="pres">
      <dgm:prSet presAssocID="{9596FFB7-0986-C243-90EB-AE719C05CD99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0539C9-9951-BF4D-B64D-D3B6C6FCE446}" type="pres">
      <dgm:prSet presAssocID="{9596FFB7-0986-C243-90EB-AE719C05CD99}" presName="rootConnector" presStyleLbl="node3" presStyleIdx="0" presStyleCnt="4"/>
      <dgm:spPr/>
      <dgm:t>
        <a:bodyPr/>
        <a:lstStyle/>
        <a:p>
          <a:endParaRPr lang="en-US"/>
        </a:p>
      </dgm:t>
    </dgm:pt>
    <dgm:pt modelId="{E5AE3EA4-2F62-2D48-81FD-CE890526C82C}" type="pres">
      <dgm:prSet presAssocID="{9596FFB7-0986-C243-90EB-AE719C05CD99}" presName="hierChild4" presStyleCnt="0"/>
      <dgm:spPr/>
    </dgm:pt>
    <dgm:pt modelId="{4AB84C9D-F774-334C-8843-DAB30BDE4875}" type="pres">
      <dgm:prSet presAssocID="{48AA3EDE-3DA8-0D48-8E95-2220BCD75C72}" presName="Name37" presStyleLbl="parChTrans1D4" presStyleIdx="0" presStyleCnt="6"/>
      <dgm:spPr/>
      <dgm:t>
        <a:bodyPr/>
        <a:lstStyle/>
        <a:p>
          <a:endParaRPr lang="en-US"/>
        </a:p>
      </dgm:t>
    </dgm:pt>
    <dgm:pt modelId="{FEDE8734-5C7D-5D48-8A10-69781D3CA0FC}" type="pres">
      <dgm:prSet presAssocID="{6893A16A-BA4F-2942-9BFF-DB78C92788A9}" presName="hierRoot2" presStyleCnt="0">
        <dgm:presLayoutVars>
          <dgm:hierBranch val="init"/>
        </dgm:presLayoutVars>
      </dgm:prSet>
      <dgm:spPr/>
    </dgm:pt>
    <dgm:pt modelId="{82BBF723-FFA6-9A4C-BA83-BA88D4EA95D7}" type="pres">
      <dgm:prSet presAssocID="{6893A16A-BA4F-2942-9BFF-DB78C92788A9}" presName="rootComposite" presStyleCnt="0"/>
      <dgm:spPr/>
    </dgm:pt>
    <dgm:pt modelId="{C0073422-3C42-8D46-9FF0-F1B9FCB8D22D}" type="pres">
      <dgm:prSet presAssocID="{6893A16A-BA4F-2942-9BFF-DB78C92788A9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273C5B-B076-8C47-8A50-14A055A21DD9}" type="pres">
      <dgm:prSet presAssocID="{6893A16A-BA4F-2942-9BFF-DB78C92788A9}" presName="rootConnector" presStyleLbl="node4" presStyleIdx="0" presStyleCnt="6"/>
      <dgm:spPr/>
      <dgm:t>
        <a:bodyPr/>
        <a:lstStyle/>
        <a:p>
          <a:endParaRPr lang="en-US"/>
        </a:p>
      </dgm:t>
    </dgm:pt>
    <dgm:pt modelId="{2BDF235D-EA52-0246-A50E-BBE2364BD573}" type="pres">
      <dgm:prSet presAssocID="{6893A16A-BA4F-2942-9BFF-DB78C92788A9}" presName="hierChild4" presStyleCnt="0"/>
      <dgm:spPr/>
    </dgm:pt>
    <dgm:pt modelId="{80DE960A-FC1C-F343-AAFA-AC65C83070C5}" type="pres">
      <dgm:prSet presAssocID="{94F183D4-A9F6-8740-96DD-A6B917C9FAC9}" presName="Name37" presStyleLbl="parChTrans1D4" presStyleIdx="1" presStyleCnt="6"/>
      <dgm:spPr/>
      <dgm:t>
        <a:bodyPr/>
        <a:lstStyle/>
        <a:p>
          <a:endParaRPr lang="en-US"/>
        </a:p>
      </dgm:t>
    </dgm:pt>
    <dgm:pt modelId="{EA6296AA-7849-9742-B0C0-3221082D6CB0}" type="pres">
      <dgm:prSet presAssocID="{5777EC63-53E0-3443-A99E-C52C184F66DF}" presName="hierRoot2" presStyleCnt="0">
        <dgm:presLayoutVars>
          <dgm:hierBranch val="init"/>
        </dgm:presLayoutVars>
      </dgm:prSet>
      <dgm:spPr/>
    </dgm:pt>
    <dgm:pt modelId="{48F24597-A82E-0B47-A055-DBF70B58FA30}" type="pres">
      <dgm:prSet presAssocID="{5777EC63-53E0-3443-A99E-C52C184F66DF}" presName="rootComposite" presStyleCnt="0"/>
      <dgm:spPr/>
    </dgm:pt>
    <dgm:pt modelId="{B32B22AB-2D45-844D-84C3-DBF4028F0774}" type="pres">
      <dgm:prSet presAssocID="{5777EC63-53E0-3443-A99E-C52C184F66DF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87F012-D7FC-B14D-BD3B-6AA1C1AD0AEF}" type="pres">
      <dgm:prSet presAssocID="{5777EC63-53E0-3443-A99E-C52C184F66DF}" presName="rootConnector" presStyleLbl="node4" presStyleIdx="1" presStyleCnt="6"/>
      <dgm:spPr/>
      <dgm:t>
        <a:bodyPr/>
        <a:lstStyle/>
        <a:p>
          <a:endParaRPr lang="en-US"/>
        </a:p>
      </dgm:t>
    </dgm:pt>
    <dgm:pt modelId="{CAA081FB-2B0B-8E43-B52E-68D16AB2E0B9}" type="pres">
      <dgm:prSet presAssocID="{5777EC63-53E0-3443-A99E-C52C184F66DF}" presName="hierChild4" presStyleCnt="0"/>
      <dgm:spPr/>
    </dgm:pt>
    <dgm:pt modelId="{7FEBDE57-1A2E-1E4C-BCE8-F55EDF06C986}" type="pres">
      <dgm:prSet presAssocID="{4EB5B241-5283-7B40-AB79-DFA41028A333}" presName="Name37" presStyleLbl="parChTrans1D4" presStyleIdx="2" presStyleCnt="6"/>
      <dgm:spPr/>
      <dgm:t>
        <a:bodyPr/>
        <a:lstStyle/>
        <a:p>
          <a:endParaRPr lang="en-US"/>
        </a:p>
      </dgm:t>
    </dgm:pt>
    <dgm:pt modelId="{0C44CC8F-535A-DC4A-995E-36FA63B38009}" type="pres">
      <dgm:prSet presAssocID="{FA009D11-DDE7-E64C-92BF-476D7E5DB314}" presName="hierRoot2" presStyleCnt="0">
        <dgm:presLayoutVars>
          <dgm:hierBranch val="init"/>
        </dgm:presLayoutVars>
      </dgm:prSet>
      <dgm:spPr/>
    </dgm:pt>
    <dgm:pt modelId="{8623D24C-5061-2E47-86A7-6115FC980BD0}" type="pres">
      <dgm:prSet presAssocID="{FA009D11-DDE7-E64C-92BF-476D7E5DB314}" presName="rootComposite" presStyleCnt="0"/>
      <dgm:spPr/>
    </dgm:pt>
    <dgm:pt modelId="{C4166C4D-8F2D-2A45-9502-D6443A1067AC}" type="pres">
      <dgm:prSet presAssocID="{FA009D11-DDE7-E64C-92BF-476D7E5DB314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628050-CDA7-4648-ABD5-E7E904F32B8A}" type="pres">
      <dgm:prSet presAssocID="{FA009D11-DDE7-E64C-92BF-476D7E5DB314}" presName="rootConnector" presStyleLbl="node4" presStyleIdx="2" presStyleCnt="6"/>
      <dgm:spPr/>
      <dgm:t>
        <a:bodyPr/>
        <a:lstStyle/>
        <a:p>
          <a:endParaRPr lang="en-US"/>
        </a:p>
      </dgm:t>
    </dgm:pt>
    <dgm:pt modelId="{837D5689-55E3-9540-A2E7-D5D1F51AF2F6}" type="pres">
      <dgm:prSet presAssocID="{FA009D11-DDE7-E64C-92BF-476D7E5DB314}" presName="hierChild4" presStyleCnt="0"/>
      <dgm:spPr/>
    </dgm:pt>
    <dgm:pt modelId="{3EC33D11-01AB-6546-80A2-31C4B6673FD0}" type="pres">
      <dgm:prSet presAssocID="{FA009D11-DDE7-E64C-92BF-476D7E5DB314}" presName="hierChild5" presStyleCnt="0"/>
      <dgm:spPr/>
    </dgm:pt>
    <dgm:pt modelId="{3AE8BB03-110A-6741-A0E1-412312EC6451}" type="pres">
      <dgm:prSet presAssocID="{5777EC63-53E0-3443-A99E-C52C184F66DF}" presName="hierChild5" presStyleCnt="0"/>
      <dgm:spPr/>
    </dgm:pt>
    <dgm:pt modelId="{110D5B22-5FC9-3747-A8AD-5F8A3EFEC52F}" type="pres">
      <dgm:prSet presAssocID="{6C5BC8B7-7650-D24A-9067-F218C86378F4}" presName="Name37" presStyleLbl="parChTrans1D4" presStyleIdx="3" presStyleCnt="6"/>
      <dgm:spPr/>
      <dgm:t>
        <a:bodyPr/>
        <a:lstStyle/>
        <a:p>
          <a:endParaRPr lang="en-US"/>
        </a:p>
      </dgm:t>
    </dgm:pt>
    <dgm:pt modelId="{97D442AC-3266-A149-A211-3EE2BA848063}" type="pres">
      <dgm:prSet presAssocID="{2F5C2491-DB34-6549-8642-0D8214F7620F}" presName="hierRoot2" presStyleCnt="0">
        <dgm:presLayoutVars>
          <dgm:hierBranch val="init"/>
        </dgm:presLayoutVars>
      </dgm:prSet>
      <dgm:spPr/>
    </dgm:pt>
    <dgm:pt modelId="{01C63DD8-1133-6540-A4FB-405F98A5346D}" type="pres">
      <dgm:prSet presAssocID="{2F5C2491-DB34-6549-8642-0D8214F7620F}" presName="rootComposite" presStyleCnt="0"/>
      <dgm:spPr/>
    </dgm:pt>
    <dgm:pt modelId="{7EC0494F-BD9D-EE4C-A3F3-7FD888114C9E}" type="pres">
      <dgm:prSet presAssocID="{2F5C2491-DB34-6549-8642-0D8214F7620F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0418D6-914A-D744-9267-E82C18E99127}" type="pres">
      <dgm:prSet presAssocID="{2F5C2491-DB34-6549-8642-0D8214F7620F}" presName="rootConnector" presStyleLbl="node4" presStyleIdx="3" presStyleCnt="6"/>
      <dgm:spPr/>
      <dgm:t>
        <a:bodyPr/>
        <a:lstStyle/>
        <a:p>
          <a:endParaRPr lang="en-US"/>
        </a:p>
      </dgm:t>
    </dgm:pt>
    <dgm:pt modelId="{77E30E74-0454-0141-B282-285C13ECAC97}" type="pres">
      <dgm:prSet presAssocID="{2F5C2491-DB34-6549-8642-0D8214F7620F}" presName="hierChild4" presStyleCnt="0"/>
      <dgm:spPr/>
    </dgm:pt>
    <dgm:pt modelId="{6C8B6236-C0CB-E24E-99F0-79441389AFAE}" type="pres">
      <dgm:prSet presAssocID="{2F5C2491-DB34-6549-8642-0D8214F7620F}" presName="hierChild5" presStyleCnt="0"/>
      <dgm:spPr/>
    </dgm:pt>
    <dgm:pt modelId="{74ABE784-2C74-8C47-B677-F4A90DCB5645}" type="pres">
      <dgm:prSet presAssocID="{6893A16A-BA4F-2942-9BFF-DB78C92788A9}" presName="hierChild5" presStyleCnt="0"/>
      <dgm:spPr/>
    </dgm:pt>
    <dgm:pt modelId="{783DADF9-89B8-214C-88ED-7F4CA92686AF}" type="pres">
      <dgm:prSet presAssocID="{9596FFB7-0986-C243-90EB-AE719C05CD99}" presName="hierChild5" presStyleCnt="0"/>
      <dgm:spPr/>
    </dgm:pt>
    <dgm:pt modelId="{72074F7D-162D-174D-B0A9-0AAC9F87AD12}" type="pres">
      <dgm:prSet presAssocID="{EC3BA600-BE3F-3646-92FD-A833DB80E4D2}" presName="Name37" presStyleLbl="parChTrans1D3" presStyleIdx="1" presStyleCnt="4"/>
      <dgm:spPr/>
      <dgm:t>
        <a:bodyPr/>
        <a:lstStyle/>
        <a:p>
          <a:endParaRPr lang="en-US"/>
        </a:p>
      </dgm:t>
    </dgm:pt>
    <dgm:pt modelId="{CEA6BFE0-5D9E-9E4D-A489-A05FE0CB1B40}" type="pres">
      <dgm:prSet presAssocID="{B9C0CD48-B9C9-0746-88AE-15C5626CA319}" presName="hierRoot2" presStyleCnt="0">
        <dgm:presLayoutVars>
          <dgm:hierBranch val="init"/>
        </dgm:presLayoutVars>
      </dgm:prSet>
      <dgm:spPr/>
    </dgm:pt>
    <dgm:pt modelId="{ABD5D749-C8F3-C345-A833-AF8E61673CBE}" type="pres">
      <dgm:prSet presAssocID="{B9C0CD48-B9C9-0746-88AE-15C5626CA319}" presName="rootComposite" presStyleCnt="0"/>
      <dgm:spPr/>
    </dgm:pt>
    <dgm:pt modelId="{25C8BA71-7D48-6B45-969C-61D615BAE584}" type="pres">
      <dgm:prSet presAssocID="{B9C0CD48-B9C9-0746-88AE-15C5626CA319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39113B-FB3B-3340-A6EC-A21CE710E1FC}" type="pres">
      <dgm:prSet presAssocID="{B9C0CD48-B9C9-0746-88AE-15C5626CA319}" presName="rootConnector" presStyleLbl="node3" presStyleIdx="1" presStyleCnt="4"/>
      <dgm:spPr/>
      <dgm:t>
        <a:bodyPr/>
        <a:lstStyle/>
        <a:p>
          <a:endParaRPr lang="en-US"/>
        </a:p>
      </dgm:t>
    </dgm:pt>
    <dgm:pt modelId="{F093B39F-F956-FE4A-B9C2-EEA5A48362D3}" type="pres">
      <dgm:prSet presAssocID="{B9C0CD48-B9C9-0746-88AE-15C5626CA319}" presName="hierChild4" presStyleCnt="0"/>
      <dgm:spPr/>
    </dgm:pt>
    <dgm:pt modelId="{9E3F6CCB-8109-EA4F-8327-66165F843512}" type="pres">
      <dgm:prSet presAssocID="{B3609DB9-2617-CE4E-9C85-65DEE35BE9C6}" presName="Name37" presStyleLbl="parChTrans1D4" presStyleIdx="4" presStyleCnt="6"/>
      <dgm:spPr/>
      <dgm:t>
        <a:bodyPr/>
        <a:lstStyle/>
        <a:p>
          <a:endParaRPr lang="en-US"/>
        </a:p>
      </dgm:t>
    </dgm:pt>
    <dgm:pt modelId="{0A33B866-38F0-ED41-9DE9-0820CDE769A7}" type="pres">
      <dgm:prSet presAssocID="{681A4160-7CE4-5E49-A0E9-31E730967BD4}" presName="hierRoot2" presStyleCnt="0">
        <dgm:presLayoutVars>
          <dgm:hierBranch val="init"/>
        </dgm:presLayoutVars>
      </dgm:prSet>
      <dgm:spPr/>
    </dgm:pt>
    <dgm:pt modelId="{8B1A2B67-2957-C844-878E-1E31F829963B}" type="pres">
      <dgm:prSet presAssocID="{681A4160-7CE4-5E49-A0E9-31E730967BD4}" presName="rootComposite" presStyleCnt="0"/>
      <dgm:spPr/>
    </dgm:pt>
    <dgm:pt modelId="{7B7FAAF5-DB4F-BE4F-88E2-7B6B7F5E2AB9}" type="pres">
      <dgm:prSet presAssocID="{681A4160-7CE4-5E49-A0E9-31E730967BD4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1DF16-42A5-3B4E-ABA1-062F2CE18C6C}" type="pres">
      <dgm:prSet presAssocID="{681A4160-7CE4-5E49-A0E9-31E730967BD4}" presName="rootConnector" presStyleLbl="node4" presStyleIdx="4" presStyleCnt="6"/>
      <dgm:spPr/>
      <dgm:t>
        <a:bodyPr/>
        <a:lstStyle/>
        <a:p>
          <a:endParaRPr lang="en-US"/>
        </a:p>
      </dgm:t>
    </dgm:pt>
    <dgm:pt modelId="{24BE445A-7CD0-4C4D-833E-A43BCDC82EE2}" type="pres">
      <dgm:prSet presAssocID="{681A4160-7CE4-5E49-A0E9-31E730967BD4}" presName="hierChild4" presStyleCnt="0"/>
      <dgm:spPr/>
    </dgm:pt>
    <dgm:pt modelId="{662BE1AA-828E-D44D-ACFB-9132939CBEB5}" type="pres">
      <dgm:prSet presAssocID="{681A4160-7CE4-5E49-A0E9-31E730967BD4}" presName="hierChild5" presStyleCnt="0"/>
      <dgm:spPr/>
    </dgm:pt>
    <dgm:pt modelId="{9AD1FCE7-43F5-0F49-B050-A5C66C8E8FEB}" type="pres">
      <dgm:prSet presAssocID="{A5FA6F30-AF38-8749-A0F4-20E587963FFB}" presName="Name37" presStyleLbl="parChTrans1D4" presStyleIdx="5" presStyleCnt="6"/>
      <dgm:spPr/>
      <dgm:t>
        <a:bodyPr/>
        <a:lstStyle/>
        <a:p>
          <a:endParaRPr lang="en-US"/>
        </a:p>
      </dgm:t>
    </dgm:pt>
    <dgm:pt modelId="{5D1F74CF-DB89-014E-BF06-A2DB66776920}" type="pres">
      <dgm:prSet presAssocID="{A87487E6-E44C-8B40-8525-606EF61BAFE7}" presName="hierRoot2" presStyleCnt="0">
        <dgm:presLayoutVars>
          <dgm:hierBranch val="init"/>
        </dgm:presLayoutVars>
      </dgm:prSet>
      <dgm:spPr/>
    </dgm:pt>
    <dgm:pt modelId="{8D227D9D-AE5F-454D-A3D6-4791F27FC8D1}" type="pres">
      <dgm:prSet presAssocID="{A87487E6-E44C-8B40-8525-606EF61BAFE7}" presName="rootComposite" presStyleCnt="0"/>
      <dgm:spPr/>
    </dgm:pt>
    <dgm:pt modelId="{60C6F1DC-2263-3241-8309-663127EC225F}" type="pres">
      <dgm:prSet presAssocID="{A87487E6-E44C-8B40-8525-606EF61BAFE7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FE71F-B942-7E43-BED9-C0FCD8D34457}" type="pres">
      <dgm:prSet presAssocID="{A87487E6-E44C-8B40-8525-606EF61BAFE7}" presName="rootConnector" presStyleLbl="node4" presStyleIdx="5" presStyleCnt="6"/>
      <dgm:spPr/>
      <dgm:t>
        <a:bodyPr/>
        <a:lstStyle/>
        <a:p>
          <a:endParaRPr lang="en-US"/>
        </a:p>
      </dgm:t>
    </dgm:pt>
    <dgm:pt modelId="{774343CE-BC50-6245-9242-C3CA3E6925CB}" type="pres">
      <dgm:prSet presAssocID="{A87487E6-E44C-8B40-8525-606EF61BAFE7}" presName="hierChild4" presStyleCnt="0"/>
      <dgm:spPr/>
    </dgm:pt>
    <dgm:pt modelId="{9464458C-F7A4-614F-88C6-E038F5C4C83C}" type="pres">
      <dgm:prSet presAssocID="{A87487E6-E44C-8B40-8525-606EF61BAFE7}" presName="hierChild5" presStyleCnt="0"/>
      <dgm:spPr/>
    </dgm:pt>
    <dgm:pt modelId="{26AC6973-ACE8-5948-994C-72CEA0331C8E}" type="pres">
      <dgm:prSet presAssocID="{B9C0CD48-B9C9-0746-88AE-15C5626CA319}" presName="hierChild5" presStyleCnt="0"/>
      <dgm:spPr/>
    </dgm:pt>
    <dgm:pt modelId="{AFA5874E-032C-9C45-BAD5-6FE96B96F3B9}" type="pres">
      <dgm:prSet presAssocID="{C9EBF535-3236-1348-AEDE-D0EAC84AB73C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28DFA6F-0FFA-4243-B896-5BB1A2507B4B}" type="pres">
      <dgm:prSet presAssocID="{CD08315D-1B92-6C40-9D17-71E883215644}" presName="hierRoot2" presStyleCnt="0">
        <dgm:presLayoutVars>
          <dgm:hierBranch val="init"/>
        </dgm:presLayoutVars>
      </dgm:prSet>
      <dgm:spPr/>
    </dgm:pt>
    <dgm:pt modelId="{F05C936A-1042-ED45-B8BC-7602250CC812}" type="pres">
      <dgm:prSet presAssocID="{CD08315D-1B92-6C40-9D17-71E883215644}" presName="rootComposite" presStyleCnt="0"/>
      <dgm:spPr/>
    </dgm:pt>
    <dgm:pt modelId="{86FDB299-4584-944A-A6E7-09D304DB9FC1}" type="pres">
      <dgm:prSet presAssocID="{CD08315D-1B92-6C40-9D17-71E883215644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17FD0A-7496-214C-935F-AE415759152B}" type="pres">
      <dgm:prSet presAssocID="{CD08315D-1B92-6C40-9D17-71E883215644}" presName="rootConnector" presStyleLbl="node3" presStyleIdx="2" presStyleCnt="4"/>
      <dgm:spPr/>
      <dgm:t>
        <a:bodyPr/>
        <a:lstStyle/>
        <a:p>
          <a:endParaRPr lang="en-US"/>
        </a:p>
      </dgm:t>
    </dgm:pt>
    <dgm:pt modelId="{4FB436E2-2CE2-7C48-91C7-AC092DB11A5C}" type="pres">
      <dgm:prSet presAssocID="{CD08315D-1B92-6C40-9D17-71E883215644}" presName="hierChild4" presStyleCnt="0"/>
      <dgm:spPr/>
    </dgm:pt>
    <dgm:pt modelId="{DB126629-AAF8-2449-9CC6-47FBFCF8395D}" type="pres">
      <dgm:prSet presAssocID="{CD08315D-1B92-6C40-9D17-71E883215644}" presName="hierChild5" presStyleCnt="0"/>
      <dgm:spPr/>
    </dgm:pt>
    <dgm:pt modelId="{254B97F0-81AA-8449-B292-BC97EA0D9D01}" type="pres">
      <dgm:prSet presAssocID="{46A3C182-326B-A74C-8E77-4B0CA43AE3A3}" presName="Name37" presStyleLbl="parChTrans1D3" presStyleIdx="3" presStyleCnt="4"/>
      <dgm:spPr/>
      <dgm:t>
        <a:bodyPr/>
        <a:lstStyle/>
        <a:p>
          <a:endParaRPr lang="en-US"/>
        </a:p>
      </dgm:t>
    </dgm:pt>
    <dgm:pt modelId="{0CE76D3F-9357-6241-90FE-794C3C830107}" type="pres">
      <dgm:prSet presAssocID="{7D0CCB55-289D-DA43-A190-899047ED6F7E}" presName="hierRoot2" presStyleCnt="0">
        <dgm:presLayoutVars>
          <dgm:hierBranch val="init"/>
        </dgm:presLayoutVars>
      </dgm:prSet>
      <dgm:spPr/>
    </dgm:pt>
    <dgm:pt modelId="{D0584288-A2BC-8647-B73A-1C1B53A6A61C}" type="pres">
      <dgm:prSet presAssocID="{7D0CCB55-289D-DA43-A190-899047ED6F7E}" presName="rootComposite" presStyleCnt="0"/>
      <dgm:spPr/>
    </dgm:pt>
    <dgm:pt modelId="{927A7F0E-95C5-1341-A337-603D2C2ACE29}" type="pres">
      <dgm:prSet presAssocID="{7D0CCB55-289D-DA43-A190-899047ED6F7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BE6029-3AFC-A04D-83D1-CFFA178FA78A}" type="pres">
      <dgm:prSet presAssocID="{7D0CCB55-289D-DA43-A190-899047ED6F7E}" presName="rootConnector" presStyleLbl="node3" presStyleIdx="3" presStyleCnt="4"/>
      <dgm:spPr/>
      <dgm:t>
        <a:bodyPr/>
        <a:lstStyle/>
        <a:p>
          <a:endParaRPr lang="en-US"/>
        </a:p>
      </dgm:t>
    </dgm:pt>
    <dgm:pt modelId="{5FADE2BC-832C-DD45-A61C-0FFD4A031660}" type="pres">
      <dgm:prSet presAssocID="{7D0CCB55-289D-DA43-A190-899047ED6F7E}" presName="hierChild4" presStyleCnt="0"/>
      <dgm:spPr/>
    </dgm:pt>
    <dgm:pt modelId="{4C1576E4-ABCD-8F4A-BD16-05C6CB74088F}" type="pres">
      <dgm:prSet presAssocID="{7D0CCB55-289D-DA43-A190-899047ED6F7E}" presName="hierChild5" presStyleCnt="0"/>
      <dgm:spPr/>
    </dgm:pt>
    <dgm:pt modelId="{7FEFD4C3-B3D8-C249-A9D4-B644EE216389}" type="pres">
      <dgm:prSet presAssocID="{1AEB9A9F-0057-7143-B9AA-B302444A8FED}" presName="hierChild7" presStyleCnt="0"/>
      <dgm:spPr/>
    </dgm:pt>
  </dgm:ptLst>
  <dgm:cxnLst>
    <dgm:cxn modelId="{A86325DB-D192-E345-8B43-55F1D0BC5CF0}" type="presOf" srcId="{9596FFB7-0986-C243-90EB-AE719C05CD99}" destId="{E40539C9-9951-BF4D-B64D-D3B6C6FCE446}" srcOrd="1" destOrd="0" presId="urn:microsoft.com/office/officeart/2005/8/layout/orgChart1"/>
    <dgm:cxn modelId="{D6B29DB9-36BA-1F4D-A0A6-092528D441B7}" type="presOf" srcId="{9596FFB7-0986-C243-90EB-AE719C05CD99}" destId="{34C52DAA-DDC2-7E41-A6AD-ADD433F660C7}" srcOrd="0" destOrd="0" presId="urn:microsoft.com/office/officeart/2005/8/layout/orgChart1"/>
    <dgm:cxn modelId="{32B39CE1-8923-0746-8311-E8F4E5D0D8F8}" type="presOf" srcId="{81E4B79A-B167-E641-8BD0-9B874F27A7F1}" destId="{2C634EB0-A00F-1D40-AE98-CF10863437B3}" srcOrd="0" destOrd="0" presId="urn:microsoft.com/office/officeart/2005/8/layout/orgChart1"/>
    <dgm:cxn modelId="{00E0E5AE-CA7C-9F49-8DD6-462EFC7BAAA1}" type="presOf" srcId="{1AEB9A9F-0057-7143-B9AA-B302444A8FED}" destId="{DAD4C495-3168-D741-9A20-AB9C7882B2C8}" srcOrd="0" destOrd="0" presId="urn:microsoft.com/office/officeart/2005/8/layout/orgChart1"/>
    <dgm:cxn modelId="{BE20ADAF-BD8C-DE48-9465-678A9A56C6DC}" type="presOf" srcId="{681A4160-7CE4-5E49-A0E9-31E730967BD4}" destId="{7B7FAAF5-DB4F-BE4F-88E2-7B6B7F5E2AB9}" srcOrd="0" destOrd="0" presId="urn:microsoft.com/office/officeart/2005/8/layout/orgChart1"/>
    <dgm:cxn modelId="{5BD38059-DEDE-074D-903E-068ACFE384B0}" srcId="{9596FFB7-0986-C243-90EB-AE719C05CD99}" destId="{6893A16A-BA4F-2942-9BFF-DB78C92788A9}" srcOrd="0" destOrd="0" parTransId="{48AA3EDE-3DA8-0D48-8E95-2220BCD75C72}" sibTransId="{B70B25F7-7EF1-0B4B-A083-40CB8122FE67}"/>
    <dgm:cxn modelId="{99B08862-B0A5-D443-8720-4A22F2C7DA04}" type="presOf" srcId="{5777EC63-53E0-3443-A99E-C52C184F66DF}" destId="{D487F012-D7FC-B14D-BD3B-6AA1C1AD0AEF}" srcOrd="1" destOrd="0" presId="urn:microsoft.com/office/officeart/2005/8/layout/orgChart1"/>
    <dgm:cxn modelId="{472C4EFF-22A6-F542-B0A8-068E0751444C}" srcId="{1AEB9A9F-0057-7143-B9AA-B302444A8FED}" destId="{CD08315D-1B92-6C40-9D17-71E883215644}" srcOrd="2" destOrd="0" parTransId="{C9EBF535-3236-1348-AEDE-D0EAC84AB73C}" sibTransId="{4E085D20-4162-3640-B656-ED5E26F1E288}"/>
    <dgm:cxn modelId="{6DE15A5D-A828-844A-8940-91E1B788BFD4}" type="presOf" srcId="{7D0CCB55-289D-DA43-A190-899047ED6F7E}" destId="{927A7F0E-95C5-1341-A337-603D2C2ACE29}" srcOrd="0" destOrd="0" presId="urn:microsoft.com/office/officeart/2005/8/layout/orgChart1"/>
    <dgm:cxn modelId="{C68A5F67-FF81-BF46-8777-40FDF451B8FF}" type="presOf" srcId="{634C433D-95E1-5C4B-81A6-B064E471D0E3}" destId="{544794C7-4B2D-E44D-AAF6-7A906A36779A}" srcOrd="0" destOrd="0" presId="urn:microsoft.com/office/officeart/2005/8/layout/orgChart1"/>
    <dgm:cxn modelId="{B30C8F1C-6362-4772-B837-C4481B39A05F}" type="presOf" srcId="{2F5C2491-DB34-6549-8642-0D8214F7620F}" destId="{DF0418D6-914A-D744-9267-E82C18E99127}" srcOrd="1" destOrd="0" presId="urn:microsoft.com/office/officeart/2005/8/layout/orgChart1"/>
    <dgm:cxn modelId="{E0109713-A7E1-D542-8F56-D856829AFD3C}" type="presOf" srcId="{A5FA6F30-AF38-8749-A0F4-20E587963FFB}" destId="{9AD1FCE7-43F5-0F49-B050-A5C66C8E8FEB}" srcOrd="0" destOrd="0" presId="urn:microsoft.com/office/officeart/2005/8/layout/orgChart1"/>
    <dgm:cxn modelId="{17B22345-0E9F-B64B-8E7C-3E8B6C32B745}" type="presOf" srcId="{B9C0CD48-B9C9-0746-88AE-15C5626CA319}" destId="{6339113B-FB3B-3340-A6EC-A21CE710E1FC}" srcOrd="1" destOrd="0" presId="urn:microsoft.com/office/officeart/2005/8/layout/orgChart1"/>
    <dgm:cxn modelId="{A96C10ED-01AC-B146-B102-38E5A8810305}" type="presOf" srcId="{4EB5B241-5283-7B40-AB79-DFA41028A333}" destId="{7FEBDE57-1A2E-1E4C-BCE8-F55EDF06C986}" srcOrd="0" destOrd="0" presId="urn:microsoft.com/office/officeart/2005/8/layout/orgChart1"/>
    <dgm:cxn modelId="{175B3680-15D3-E643-AA21-8D4449396841}" type="presOf" srcId="{7D0CCB55-289D-DA43-A190-899047ED6F7E}" destId="{1EBE6029-3AFC-A04D-83D1-CFFA178FA78A}" srcOrd="1" destOrd="0" presId="urn:microsoft.com/office/officeart/2005/8/layout/orgChart1"/>
    <dgm:cxn modelId="{E4E21433-730F-2144-B238-3355C85797D9}" type="presOf" srcId="{48AA3EDE-3DA8-0D48-8E95-2220BCD75C72}" destId="{4AB84C9D-F774-334C-8843-DAB30BDE4875}" srcOrd="0" destOrd="0" presId="urn:microsoft.com/office/officeart/2005/8/layout/orgChart1"/>
    <dgm:cxn modelId="{37B30288-F1D2-3D4E-9DFC-03ECD06B7FFC}" type="presOf" srcId="{EC7747EC-A96E-794B-912B-120811BCA129}" destId="{9C06663F-67CF-564E-96EA-1E6FA3BD53A0}" srcOrd="0" destOrd="0" presId="urn:microsoft.com/office/officeart/2005/8/layout/orgChart1"/>
    <dgm:cxn modelId="{2C1F06AE-3551-474E-9392-0B3809B46385}" type="presOf" srcId="{94F183D4-A9F6-8740-96DD-A6B917C9FAC9}" destId="{80DE960A-FC1C-F343-AAFA-AC65C83070C5}" srcOrd="0" destOrd="0" presId="urn:microsoft.com/office/officeart/2005/8/layout/orgChart1"/>
    <dgm:cxn modelId="{3AE14F1F-C93A-1946-BE12-DF207295B3C6}" type="presOf" srcId="{A87487E6-E44C-8B40-8525-606EF61BAFE7}" destId="{000FE71F-B942-7E43-BED9-C0FCD8D34457}" srcOrd="1" destOrd="0" presId="urn:microsoft.com/office/officeart/2005/8/layout/orgChart1"/>
    <dgm:cxn modelId="{BD95C6C1-D88E-E040-B863-D9D17B940208}" srcId="{B9C0CD48-B9C9-0746-88AE-15C5626CA319}" destId="{681A4160-7CE4-5E49-A0E9-31E730967BD4}" srcOrd="0" destOrd="0" parTransId="{B3609DB9-2617-CE4E-9C85-65DEE35BE9C6}" sibTransId="{D124E743-C654-CC4F-B94F-BB46BC506BE7}"/>
    <dgm:cxn modelId="{BA1BA099-BD22-E346-ACF6-F2CAC69CD159}" type="presOf" srcId="{FA009D11-DDE7-E64C-92BF-476D7E5DB314}" destId="{74628050-CDA7-4648-ABD5-E7E904F32B8A}" srcOrd="1" destOrd="0" presId="urn:microsoft.com/office/officeart/2005/8/layout/orgChart1"/>
    <dgm:cxn modelId="{A3D1FD3F-1E61-5846-9F8E-8975CE9CEEF0}" type="presOf" srcId="{FA009D11-DDE7-E64C-92BF-476D7E5DB314}" destId="{C4166C4D-8F2D-2A45-9502-D6443A1067AC}" srcOrd="0" destOrd="0" presId="urn:microsoft.com/office/officeart/2005/8/layout/orgChart1"/>
    <dgm:cxn modelId="{D16919BF-E696-1C4A-BFDA-B58759BC2CE8}" type="presOf" srcId="{CD08315D-1B92-6C40-9D17-71E883215644}" destId="{86FDB299-4584-944A-A6E7-09D304DB9FC1}" srcOrd="0" destOrd="0" presId="urn:microsoft.com/office/officeart/2005/8/layout/orgChart1"/>
    <dgm:cxn modelId="{6C02D80D-DBC3-4397-96A2-3B6C03464D81}" type="presOf" srcId="{6C5BC8B7-7650-D24A-9067-F218C86378F4}" destId="{110D5B22-5FC9-3747-A8AD-5F8A3EFEC52F}" srcOrd="0" destOrd="0" presId="urn:microsoft.com/office/officeart/2005/8/layout/orgChart1"/>
    <dgm:cxn modelId="{1EB838F1-3967-9143-A2D7-22F4635FC488}" srcId="{1AEB9A9F-0057-7143-B9AA-B302444A8FED}" destId="{7D0CCB55-289D-DA43-A190-899047ED6F7E}" srcOrd="3" destOrd="0" parTransId="{46A3C182-326B-A74C-8E77-4B0CA43AE3A3}" sibTransId="{6593FDD3-14BD-EB40-9626-88C60B8B09B9}"/>
    <dgm:cxn modelId="{567D56E1-53C9-854F-84D6-18457A845B2A}" type="presOf" srcId="{1AEB9A9F-0057-7143-B9AA-B302444A8FED}" destId="{2B2054A9-61AD-524D-8703-DAEF53E40B7F}" srcOrd="1" destOrd="0" presId="urn:microsoft.com/office/officeart/2005/8/layout/orgChart1"/>
    <dgm:cxn modelId="{F57B37AA-BB17-B94B-86C3-A45718B47CC7}" type="presOf" srcId="{81E4B79A-B167-E641-8BD0-9B874F27A7F1}" destId="{485CBD08-9D38-C649-B75B-F44BAE046A1C}" srcOrd="1" destOrd="0" presId="urn:microsoft.com/office/officeart/2005/8/layout/orgChart1"/>
    <dgm:cxn modelId="{F2D27BDB-E969-9D49-AD9F-F6CE0BB0B009}" type="presOf" srcId="{6004169A-6A76-D243-A992-7969FC10C9E3}" destId="{5F546B97-4A72-0F4F-ABFD-70947AFEC8D1}" srcOrd="0" destOrd="0" presId="urn:microsoft.com/office/officeart/2005/8/layout/orgChart1"/>
    <dgm:cxn modelId="{190AED75-0323-8642-A1A2-B6AE2286EFE7}" srcId="{B9C0CD48-B9C9-0746-88AE-15C5626CA319}" destId="{A87487E6-E44C-8B40-8525-606EF61BAFE7}" srcOrd="1" destOrd="0" parTransId="{A5FA6F30-AF38-8749-A0F4-20E587963FFB}" sibTransId="{F26A0D82-FA66-0945-A112-3D5617B282EB}"/>
    <dgm:cxn modelId="{FC67E8E7-8981-E14A-8D6B-C9D532A0B049}" type="presOf" srcId="{6893A16A-BA4F-2942-9BFF-DB78C92788A9}" destId="{E0273C5B-B076-8C47-8A50-14A055A21DD9}" srcOrd="1" destOrd="0" presId="urn:microsoft.com/office/officeart/2005/8/layout/orgChart1"/>
    <dgm:cxn modelId="{05DA7F38-3D2E-4640-89AE-9D89D481E808}" type="presOf" srcId="{46A3C182-326B-A74C-8E77-4B0CA43AE3A3}" destId="{254B97F0-81AA-8449-B292-BC97EA0D9D01}" srcOrd="0" destOrd="0" presId="urn:microsoft.com/office/officeart/2005/8/layout/orgChart1"/>
    <dgm:cxn modelId="{B75C6253-79DA-134C-9CBE-B948FB7DDC92}" type="presOf" srcId="{681A4160-7CE4-5E49-A0E9-31E730967BD4}" destId="{60B1DF16-42A5-3B4E-ABA1-062F2CE18C6C}" srcOrd="1" destOrd="0" presId="urn:microsoft.com/office/officeart/2005/8/layout/orgChart1"/>
    <dgm:cxn modelId="{99950320-D94F-473B-8F1C-F2B9E16E763F}" type="presOf" srcId="{2F5C2491-DB34-6549-8642-0D8214F7620F}" destId="{7EC0494F-BD9D-EE4C-A3F3-7FD888114C9E}" srcOrd="0" destOrd="0" presId="urn:microsoft.com/office/officeart/2005/8/layout/orgChart1"/>
    <dgm:cxn modelId="{B6191880-6599-0D45-A5F2-6BA352BD4E9A}" srcId="{1AEB9A9F-0057-7143-B9AA-B302444A8FED}" destId="{B9C0CD48-B9C9-0746-88AE-15C5626CA319}" srcOrd="1" destOrd="0" parTransId="{EC3BA600-BE3F-3646-92FD-A833DB80E4D2}" sibTransId="{D7F41C24-B0E8-FD4A-B39F-D0C4247FADED}"/>
    <dgm:cxn modelId="{0882C37D-FEB0-B849-B3D9-90A2F4602D39}" srcId="{6893A16A-BA4F-2942-9BFF-DB78C92788A9}" destId="{2F5C2491-DB34-6549-8642-0D8214F7620F}" srcOrd="1" destOrd="0" parTransId="{6C5BC8B7-7650-D24A-9067-F218C86378F4}" sibTransId="{7494E6C4-958B-2F4B-B55A-D3B24DDCBFD2}"/>
    <dgm:cxn modelId="{2243BDB9-B993-AA41-AAC5-41D1BBE279B9}" type="presOf" srcId="{B3609DB9-2617-CE4E-9C85-65DEE35BE9C6}" destId="{9E3F6CCB-8109-EA4F-8327-66165F843512}" srcOrd="0" destOrd="0" presId="urn:microsoft.com/office/officeart/2005/8/layout/orgChart1"/>
    <dgm:cxn modelId="{431141F4-EAB9-8D48-B85A-495CE2A12981}" srcId="{81E4B79A-B167-E641-8BD0-9B874F27A7F1}" destId="{1AEB9A9F-0057-7143-B9AA-B302444A8FED}" srcOrd="0" destOrd="0" parTransId="{EC7747EC-A96E-794B-912B-120811BCA129}" sibTransId="{1CC6EF1D-5EFD-3F4A-9FE4-45C108F2C29A}"/>
    <dgm:cxn modelId="{2B15A6DB-D29F-C447-8160-F080CA5FC83D}" srcId="{1AEB9A9F-0057-7143-B9AA-B302444A8FED}" destId="{9596FFB7-0986-C243-90EB-AE719C05CD99}" srcOrd="0" destOrd="0" parTransId="{634C433D-95E1-5C4B-81A6-B064E471D0E3}" sibTransId="{085A0515-2516-5D46-8EDF-0F8FFCBF10B0}"/>
    <dgm:cxn modelId="{3C81FD71-E090-F345-8A1A-006261483E30}" type="presOf" srcId="{C9EBF535-3236-1348-AEDE-D0EAC84AB73C}" destId="{AFA5874E-032C-9C45-BAD5-6FE96B96F3B9}" srcOrd="0" destOrd="0" presId="urn:microsoft.com/office/officeart/2005/8/layout/orgChart1"/>
    <dgm:cxn modelId="{6C97D764-09FF-3A49-93A7-CA58A66FF3E1}" type="presOf" srcId="{B9C0CD48-B9C9-0746-88AE-15C5626CA319}" destId="{25C8BA71-7D48-6B45-969C-61D615BAE584}" srcOrd="0" destOrd="0" presId="urn:microsoft.com/office/officeart/2005/8/layout/orgChart1"/>
    <dgm:cxn modelId="{F881D756-57FB-B547-A998-0CC0C32073E1}" type="presOf" srcId="{A87487E6-E44C-8B40-8525-606EF61BAFE7}" destId="{60C6F1DC-2263-3241-8309-663127EC225F}" srcOrd="0" destOrd="0" presId="urn:microsoft.com/office/officeart/2005/8/layout/orgChart1"/>
    <dgm:cxn modelId="{1993D126-74EE-5D46-8241-8A0BBC6030BB}" type="presOf" srcId="{EC3BA600-BE3F-3646-92FD-A833DB80E4D2}" destId="{72074F7D-162D-174D-B0A9-0AAC9F87AD12}" srcOrd="0" destOrd="0" presId="urn:microsoft.com/office/officeart/2005/8/layout/orgChart1"/>
    <dgm:cxn modelId="{A065549B-B562-3846-9867-27167238DE74}" type="presOf" srcId="{CD08315D-1B92-6C40-9D17-71E883215644}" destId="{9C17FD0A-7496-214C-935F-AE415759152B}" srcOrd="1" destOrd="0" presId="urn:microsoft.com/office/officeart/2005/8/layout/orgChart1"/>
    <dgm:cxn modelId="{C1FE71F0-D229-F440-A6C7-22136EF5E8E6}" type="presOf" srcId="{6893A16A-BA4F-2942-9BFF-DB78C92788A9}" destId="{C0073422-3C42-8D46-9FF0-F1B9FCB8D22D}" srcOrd="0" destOrd="0" presId="urn:microsoft.com/office/officeart/2005/8/layout/orgChart1"/>
    <dgm:cxn modelId="{1B565218-8A6E-D747-BA78-F7B3EBBBACD6}" srcId="{6893A16A-BA4F-2942-9BFF-DB78C92788A9}" destId="{5777EC63-53E0-3443-A99E-C52C184F66DF}" srcOrd="0" destOrd="0" parTransId="{94F183D4-A9F6-8740-96DD-A6B917C9FAC9}" sibTransId="{6970824E-C719-1643-879E-CB9410F00CAB}"/>
    <dgm:cxn modelId="{917785F4-D936-DD4B-9D6C-7999C4F6ED1E}" type="presOf" srcId="{5777EC63-53E0-3443-A99E-C52C184F66DF}" destId="{B32B22AB-2D45-844D-84C3-DBF4028F0774}" srcOrd="0" destOrd="0" presId="urn:microsoft.com/office/officeart/2005/8/layout/orgChart1"/>
    <dgm:cxn modelId="{8764888D-B01D-C54F-81DD-CC56FFDFAE39}" srcId="{5777EC63-53E0-3443-A99E-C52C184F66DF}" destId="{FA009D11-DDE7-E64C-92BF-476D7E5DB314}" srcOrd="0" destOrd="0" parTransId="{4EB5B241-5283-7B40-AB79-DFA41028A333}" sibTransId="{6357DAF9-199A-774C-9651-2BCEF3F1CD3E}"/>
    <dgm:cxn modelId="{A234A43F-C02F-4340-80EA-4803C4A821B5}" srcId="{6004169A-6A76-D243-A992-7969FC10C9E3}" destId="{81E4B79A-B167-E641-8BD0-9B874F27A7F1}" srcOrd="0" destOrd="0" parTransId="{4E606F74-6676-4742-8951-72B4B6574A87}" sibTransId="{68B5A1C6-34A2-2345-85C2-0ACE1C7A787C}"/>
    <dgm:cxn modelId="{30D71FF6-E569-FE42-A964-E97CD546CB1C}" type="presParOf" srcId="{5F546B97-4A72-0F4F-ABFD-70947AFEC8D1}" destId="{52EA5144-A050-0149-B2B8-9C16342F6FD9}" srcOrd="0" destOrd="0" presId="urn:microsoft.com/office/officeart/2005/8/layout/orgChart1"/>
    <dgm:cxn modelId="{1BCF693D-2F5D-2848-AC20-ABD8CA3B608A}" type="presParOf" srcId="{52EA5144-A050-0149-B2B8-9C16342F6FD9}" destId="{064DF016-7451-EE45-965C-532916D5A596}" srcOrd="0" destOrd="0" presId="urn:microsoft.com/office/officeart/2005/8/layout/orgChart1"/>
    <dgm:cxn modelId="{3D97006E-78AA-6741-973E-784333B816FB}" type="presParOf" srcId="{064DF016-7451-EE45-965C-532916D5A596}" destId="{2C634EB0-A00F-1D40-AE98-CF10863437B3}" srcOrd="0" destOrd="0" presId="urn:microsoft.com/office/officeart/2005/8/layout/orgChart1"/>
    <dgm:cxn modelId="{B0D6C282-9A86-6D49-AF38-A4B72EE95697}" type="presParOf" srcId="{064DF016-7451-EE45-965C-532916D5A596}" destId="{485CBD08-9D38-C649-B75B-F44BAE046A1C}" srcOrd="1" destOrd="0" presId="urn:microsoft.com/office/officeart/2005/8/layout/orgChart1"/>
    <dgm:cxn modelId="{36EE01CB-AE43-BE4E-87AB-02DF3B693B48}" type="presParOf" srcId="{52EA5144-A050-0149-B2B8-9C16342F6FD9}" destId="{3ED6EB8E-1381-5C4F-B15F-7E087AA74250}" srcOrd="1" destOrd="0" presId="urn:microsoft.com/office/officeart/2005/8/layout/orgChart1"/>
    <dgm:cxn modelId="{42C8C55D-8713-204A-BCFF-76B7DF7422C7}" type="presParOf" srcId="{52EA5144-A050-0149-B2B8-9C16342F6FD9}" destId="{5636C3F1-DDDD-DC46-8907-DC8D9D16A374}" srcOrd="2" destOrd="0" presId="urn:microsoft.com/office/officeart/2005/8/layout/orgChart1"/>
    <dgm:cxn modelId="{7A794008-F0B8-3443-9229-A07F0AAE5134}" type="presParOf" srcId="{5636C3F1-DDDD-DC46-8907-DC8D9D16A374}" destId="{9C06663F-67CF-564E-96EA-1E6FA3BD53A0}" srcOrd="0" destOrd="0" presId="urn:microsoft.com/office/officeart/2005/8/layout/orgChart1"/>
    <dgm:cxn modelId="{8D30447A-CAAF-3943-8FEF-A152AAA29A35}" type="presParOf" srcId="{5636C3F1-DDDD-DC46-8907-DC8D9D16A374}" destId="{EDCB5207-CD58-5A4E-9890-BD8FE360CBB0}" srcOrd="1" destOrd="0" presId="urn:microsoft.com/office/officeart/2005/8/layout/orgChart1"/>
    <dgm:cxn modelId="{5852B2EB-F1C5-1547-9BB5-819B43E12156}" type="presParOf" srcId="{EDCB5207-CD58-5A4E-9890-BD8FE360CBB0}" destId="{88A42DDB-FC3F-E642-B167-4C3812DA161D}" srcOrd="0" destOrd="0" presId="urn:microsoft.com/office/officeart/2005/8/layout/orgChart1"/>
    <dgm:cxn modelId="{C756082B-F1AD-BB47-9509-B32931957D3A}" type="presParOf" srcId="{88A42DDB-FC3F-E642-B167-4C3812DA161D}" destId="{DAD4C495-3168-D741-9A20-AB9C7882B2C8}" srcOrd="0" destOrd="0" presId="urn:microsoft.com/office/officeart/2005/8/layout/orgChart1"/>
    <dgm:cxn modelId="{AA6EC383-6FAA-DE48-BB41-68E4759BFF6C}" type="presParOf" srcId="{88A42DDB-FC3F-E642-B167-4C3812DA161D}" destId="{2B2054A9-61AD-524D-8703-DAEF53E40B7F}" srcOrd="1" destOrd="0" presId="urn:microsoft.com/office/officeart/2005/8/layout/orgChart1"/>
    <dgm:cxn modelId="{1CED6BDF-AAEF-CB43-BC23-83A32E689FE2}" type="presParOf" srcId="{EDCB5207-CD58-5A4E-9890-BD8FE360CBB0}" destId="{21566A1B-A2CD-8E4B-88B9-50F3C6FC8BAD}" srcOrd="1" destOrd="0" presId="urn:microsoft.com/office/officeart/2005/8/layout/orgChart1"/>
    <dgm:cxn modelId="{6F73804F-1642-9648-860F-E022BA1683DE}" type="presParOf" srcId="{21566A1B-A2CD-8E4B-88B9-50F3C6FC8BAD}" destId="{544794C7-4B2D-E44D-AAF6-7A906A36779A}" srcOrd="0" destOrd="0" presId="urn:microsoft.com/office/officeart/2005/8/layout/orgChart1"/>
    <dgm:cxn modelId="{F2C8A90F-39E7-334A-9B19-E68B1ACC3583}" type="presParOf" srcId="{21566A1B-A2CD-8E4B-88B9-50F3C6FC8BAD}" destId="{EEC254DE-0B7E-6D4D-9E38-DB7B23F6FFC2}" srcOrd="1" destOrd="0" presId="urn:microsoft.com/office/officeart/2005/8/layout/orgChart1"/>
    <dgm:cxn modelId="{1C124866-F391-F44C-8BA2-601F9A9C820E}" type="presParOf" srcId="{EEC254DE-0B7E-6D4D-9E38-DB7B23F6FFC2}" destId="{9B3C810F-8C9E-7744-91A7-48058FC054EF}" srcOrd="0" destOrd="0" presId="urn:microsoft.com/office/officeart/2005/8/layout/orgChart1"/>
    <dgm:cxn modelId="{EB1D3306-B69E-FC4F-A63C-62C65E53E7A8}" type="presParOf" srcId="{9B3C810F-8C9E-7744-91A7-48058FC054EF}" destId="{34C52DAA-DDC2-7E41-A6AD-ADD433F660C7}" srcOrd="0" destOrd="0" presId="urn:microsoft.com/office/officeart/2005/8/layout/orgChart1"/>
    <dgm:cxn modelId="{D7BC4F11-2D62-BE4D-8A85-AADE4F7C5BBA}" type="presParOf" srcId="{9B3C810F-8C9E-7744-91A7-48058FC054EF}" destId="{E40539C9-9951-BF4D-B64D-D3B6C6FCE446}" srcOrd="1" destOrd="0" presId="urn:microsoft.com/office/officeart/2005/8/layout/orgChart1"/>
    <dgm:cxn modelId="{052C548F-6412-4945-932A-4FBD3DE1AC43}" type="presParOf" srcId="{EEC254DE-0B7E-6D4D-9E38-DB7B23F6FFC2}" destId="{E5AE3EA4-2F62-2D48-81FD-CE890526C82C}" srcOrd="1" destOrd="0" presId="urn:microsoft.com/office/officeart/2005/8/layout/orgChart1"/>
    <dgm:cxn modelId="{FA54622E-61C7-3943-A389-BBC274D554ED}" type="presParOf" srcId="{E5AE3EA4-2F62-2D48-81FD-CE890526C82C}" destId="{4AB84C9D-F774-334C-8843-DAB30BDE4875}" srcOrd="0" destOrd="0" presId="urn:microsoft.com/office/officeart/2005/8/layout/orgChart1"/>
    <dgm:cxn modelId="{3345C3C3-6A5A-9945-8439-EE4851BE81F4}" type="presParOf" srcId="{E5AE3EA4-2F62-2D48-81FD-CE890526C82C}" destId="{FEDE8734-5C7D-5D48-8A10-69781D3CA0FC}" srcOrd="1" destOrd="0" presId="urn:microsoft.com/office/officeart/2005/8/layout/orgChart1"/>
    <dgm:cxn modelId="{22F34D93-0337-3F4A-B4AF-FBE386228839}" type="presParOf" srcId="{FEDE8734-5C7D-5D48-8A10-69781D3CA0FC}" destId="{82BBF723-FFA6-9A4C-BA83-BA88D4EA95D7}" srcOrd="0" destOrd="0" presId="urn:microsoft.com/office/officeart/2005/8/layout/orgChart1"/>
    <dgm:cxn modelId="{5CD0DCE9-DE3A-DD4A-BAFD-0129665B0DBC}" type="presParOf" srcId="{82BBF723-FFA6-9A4C-BA83-BA88D4EA95D7}" destId="{C0073422-3C42-8D46-9FF0-F1B9FCB8D22D}" srcOrd="0" destOrd="0" presId="urn:microsoft.com/office/officeart/2005/8/layout/orgChart1"/>
    <dgm:cxn modelId="{7F853672-1F67-0849-831F-59A3ED1FCEED}" type="presParOf" srcId="{82BBF723-FFA6-9A4C-BA83-BA88D4EA95D7}" destId="{E0273C5B-B076-8C47-8A50-14A055A21DD9}" srcOrd="1" destOrd="0" presId="urn:microsoft.com/office/officeart/2005/8/layout/orgChart1"/>
    <dgm:cxn modelId="{0A7A5BF0-962A-9B40-B54D-E0B3E4BA84A6}" type="presParOf" srcId="{FEDE8734-5C7D-5D48-8A10-69781D3CA0FC}" destId="{2BDF235D-EA52-0246-A50E-BBE2364BD573}" srcOrd="1" destOrd="0" presId="urn:microsoft.com/office/officeart/2005/8/layout/orgChart1"/>
    <dgm:cxn modelId="{9D9B0D90-3C2F-8742-985C-2FDDDA5C02B2}" type="presParOf" srcId="{2BDF235D-EA52-0246-A50E-BBE2364BD573}" destId="{80DE960A-FC1C-F343-AAFA-AC65C83070C5}" srcOrd="0" destOrd="0" presId="urn:microsoft.com/office/officeart/2005/8/layout/orgChart1"/>
    <dgm:cxn modelId="{941D020B-D0FC-5B4B-8372-759FA1FD29BA}" type="presParOf" srcId="{2BDF235D-EA52-0246-A50E-BBE2364BD573}" destId="{EA6296AA-7849-9742-B0C0-3221082D6CB0}" srcOrd="1" destOrd="0" presId="urn:microsoft.com/office/officeart/2005/8/layout/orgChart1"/>
    <dgm:cxn modelId="{30B09D17-F6C5-A542-9E47-D585507762CA}" type="presParOf" srcId="{EA6296AA-7849-9742-B0C0-3221082D6CB0}" destId="{48F24597-A82E-0B47-A055-DBF70B58FA30}" srcOrd="0" destOrd="0" presId="urn:microsoft.com/office/officeart/2005/8/layout/orgChart1"/>
    <dgm:cxn modelId="{39D0D7EF-DB2F-3841-923E-0FCB0D38B8F3}" type="presParOf" srcId="{48F24597-A82E-0B47-A055-DBF70B58FA30}" destId="{B32B22AB-2D45-844D-84C3-DBF4028F0774}" srcOrd="0" destOrd="0" presId="urn:microsoft.com/office/officeart/2005/8/layout/orgChart1"/>
    <dgm:cxn modelId="{ADC78525-1EDF-F54B-88AD-2AE0110BD39F}" type="presParOf" srcId="{48F24597-A82E-0B47-A055-DBF70B58FA30}" destId="{D487F012-D7FC-B14D-BD3B-6AA1C1AD0AEF}" srcOrd="1" destOrd="0" presId="urn:microsoft.com/office/officeart/2005/8/layout/orgChart1"/>
    <dgm:cxn modelId="{12FCBFB7-A23F-E843-980D-A498FB22206C}" type="presParOf" srcId="{EA6296AA-7849-9742-B0C0-3221082D6CB0}" destId="{CAA081FB-2B0B-8E43-B52E-68D16AB2E0B9}" srcOrd="1" destOrd="0" presId="urn:microsoft.com/office/officeart/2005/8/layout/orgChart1"/>
    <dgm:cxn modelId="{1F7A40A1-107E-A149-BEC9-02B5E7669E27}" type="presParOf" srcId="{CAA081FB-2B0B-8E43-B52E-68D16AB2E0B9}" destId="{7FEBDE57-1A2E-1E4C-BCE8-F55EDF06C986}" srcOrd="0" destOrd="0" presId="urn:microsoft.com/office/officeart/2005/8/layout/orgChart1"/>
    <dgm:cxn modelId="{DBAE98E9-E2B1-DB49-958F-3E5923F03602}" type="presParOf" srcId="{CAA081FB-2B0B-8E43-B52E-68D16AB2E0B9}" destId="{0C44CC8F-535A-DC4A-995E-36FA63B38009}" srcOrd="1" destOrd="0" presId="urn:microsoft.com/office/officeart/2005/8/layout/orgChart1"/>
    <dgm:cxn modelId="{CE9966E7-043F-1547-B11E-788153791C15}" type="presParOf" srcId="{0C44CC8F-535A-DC4A-995E-36FA63B38009}" destId="{8623D24C-5061-2E47-86A7-6115FC980BD0}" srcOrd="0" destOrd="0" presId="urn:microsoft.com/office/officeart/2005/8/layout/orgChart1"/>
    <dgm:cxn modelId="{3D68BBAC-738A-5B4A-BAFD-A27E49812D06}" type="presParOf" srcId="{8623D24C-5061-2E47-86A7-6115FC980BD0}" destId="{C4166C4D-8F2D-2A45-9502-D6443A1067AC}" srcOrd="0" destOrd="0" presId="urn:microsoft.com/office/officeart/2005/8/layout/orgChart1"/>
    <dgm:cxn modelId="{56E12760-543C-1045-B0F2-769E5BC78F7A}" type="presParOf" srcId="{8623D24C-5061-2E47-86A7-6115FC980BD0}" destId="{74628050-CDA7-4648-ABD5-E7E904F32B8A}" srcOrd="1" destOrd="0" presId="urn:microsoft.com/office/officeart/2005/8/layout/orgChart1"/>
    <dgm:cxn modelId="{EB383AA0-99F6-E149-B289-8444AC0D94AA}" type="presParOf" srcId="{0C44CC8F-535A-DC4A-995E-36FA63B38009}" destId="{837D5689-55E3-9540-A2E7-D5D1F51AF2F6}" srcOrd="1" destOrd="0" presId="urn:microsoft.com/office/officeart/2005/8/layout/orgChart1"/>
    <dgm:cxn modelId="{CC4DB66B-5A78-F342-B0EE-F385ED7BB6AF}" type="presParOf" srcId="{0C44CC8F-535A-DC4A-995E-36FA63B38009}" destId="{3EC33D11-01AB-6546-80A2-31C4B6673FD0}" srcOrd="2" destOrd="0" presId="urn:microsoft.com/office/officeart/2005/8/layout/orgChart1"/>
    <dgm:cxn modelId="{354F9414-1C6C-4A4A-A644-FA4FE4B6A34D}" type="presParOf" srcId="{EA6296AA-7849-9742-B0C0-3221082D6CB0}" destId="{3AE8BB03-110A-6741-A0E1-412312EC6451}" srcOrd="2" destOrd="0" presId="urn:microsoft.com/office/officeart/2005/8/layout/orgChart1"/>
    <dgm:cxn modelId="{C537D559-5240-4214-9B54-BA6BDE587138}" type="presParOf" srcId="{2BDF235D-EA52-0246-A50E-BBE2364BD573}" destId="{110D5B22-5FC9-3747-A8AD-5F8A3EFEC52F}" srcOrd="2" destOrd="0" presId="urn:microsoft.com/office/officeart/2005/8/layout/orgChart1"/>
    <dgm:cxn modelId="{61D1BEE2-A2E7-49A7-BFA4-0B944B87FEDE}" type="presParOf" srcId="{2BDF235D-EA52-0246-A50E-BBE2364BD573}" destId="{97D442AC-3266-A149-A211-3EE2BA848063}" srcOrd="3" destOrd="0" presId="urn:microsoft.com/office/officeart/2005/8/layout/orgChart1"/>
    <dgm:cxn modelId="{B96BE55B-9D09-4F89-A7D6-CF30684E2CA6}" type="presParOf" srcId="{97D442AC-3266-A149-A211-3EE2BA848063}" destId="{01C63DD8-1133-6540-A4FB-405F98A5346D}" srcOrd="0" destOrd="0" presId="urn:microsoft.com/office/officeart/2005/8/layout/orgChart1"/>
    <dgm:cxn modelId="{3B09F55A-5339-4990-8FCF-CDBFE8DEC801}" type="presParOf" srcId="{01C63DD8-1133-6540-A4FB-405F98A5346D}" destId="{7EC0494F-BD9D-EE4C-A3F3-7FD888114C9E}" srcOrd="0" destOrd="0" presId="urn:microsoft.com/office/officeart/2005/8/layout/orgChart1"/>
    <dgm:cxn modelId="{78B249AE-A19B-48C9-8AED-CAD324749B03}" type="presParOf" srcId="{01C63DD8-1133-6540-A4FB-405F98A5346D}" destId="{DF0418D6-914A-D744-9267-E82C18E99127}" srcOrd="1" destOrd="0" presId="urn:microsoft.com/office/officeart/2005/8/layout/orgChart1"/>
    <dgm:cxn modelId="{AFFD1A1E-43B3-4FC7-A2CE-38277074BAF3}" type="presParOf" srcId="{97D442AC-3266-A149-A211-3EE2BA848063}" destId="{77E30E74-0454-0141-B282-285C13ECAC97}" srcOrd="1" destOrd="0" presId="urn:microsoft.com/office/officeart/2005/8/layout/orgChart1"/>
    <dgm:cxn modelId="{021C1049-5F5A-4A21-A126-3223BDA56C19}" type="presParOf" srcId="{97D442AC-3266-A149-A211-3EE2BA848063}" destId="{6C8B6236-C0CB-E24E-99F0-79441389AFAE}" srcOrd="2" destOrd="0" presId="urn:microsoft.com/office/officeart/2005/8/layout/orgChart1"/>
    <dgm:cxn modelId="{4236F89D-70E9-7B4F-B1D2-8CE6CB5AED9E}" type="presParOf" srcId="{FEDE8734-5C7D-5D48-8A10-69781D3CA0FC}" destId="{74ABE784-2C74-8C47-B677-F4A90DCB5645}" srcOrd="2" destOrd="0" presId="urn:microsoft.com/office/officeart/2005/8/layout/orgChart1"/>
    <dgm:cxn modelId="{27557428-5774-E84E-9A62-54C6060829A7}" type="presParOf" srcId="{EEC254DE-0B7E-6D4D-9E38-DB7B23F6FFC2}" destId="{783DADF9-89B8-214C-88ED-7F4CA92686AF}" srcOrd="2" destOrd="0" presId="urn:microsoft.com/office/officeart/2005/8/layout/orgChart1"/>
    <dgm:cxn modelId="{D5CC9BEF-21BE-344B-9B38-DA3F6F7CEE79}" type="presParOf" srcId="{21566A1B-A2CD-8E4B-88B9-50F3C6FC8BAD}" destId="{72074F7D-162D-174D-B0A9-0AAC9F87AD12}" srcOrd="2" destOrd="0" presId="urn:microsoft.com/office/officeart/2005/8/layout/orgChart1"/>
    <dgm:cxn modelId="{1F6B9049-1834-3E4D-9B41-EAD96BB1E426}" type="presParOf" srcId="{21566A1B-A2CD-8E4B-88B9-50F3C6FC8BAD}" destId="{CEA6BFE0-5D9E-9E4D-A489-A05FE0CB1B40}" srcOrd="3" destOrd="0" presId="urn:microsoft.com/office/officeart/2005/8/layout/orgChart1"/>
    <dgm:cxn modelId="{23564B31-F437-D94E-9203-7D55404B311B}" type="presParOf" srcId="{CEA6BFE0-5D9E-9E4D-A489-A05FE0CB1B40}" destId="{ABD5D749-C8F3-C345-A833-AF8E61673CBE}" srcOrd="0" destOrd="0" presId="urn:microsoft.com/office/officeart/2005/8/layout/orgChart1"/>
    <dgm:cxn modelId="{D59F447C-67BC-1C45-940B-31D270BDC89A}" type="presParOf" srcId="{ABD5D749-C8F3-C345-A833-AF8E61673CBE}" destId="{25C8BA71-7D48-6B45-969C-61D615BAE584}" srcOrd="0" destOrd="0" presId="urn:microsoft.com/office/officeart/2005/8/layout/orgChart1"/>
    <dgm:cxn modelId="{BAF67A2F-D54B-274F-8D68-6EDAEAB15245}" type="presParOf" srcId="{ABD5D749-C8F3-C345-A833-AF8E61673CBE}" destId="{6339113B-FB3B-3340-A6EC-A21CE710E1FC}" srcOrd="1" destOrd="0" presId="urn:microsoft.com/office/officeart/2005/8/layout/orgChart1"/>
    <dgm:cxn modelId="{812141AD-CD82-934F-B7EB-17372F25E2EA}" type="presParOf" srcId="{CEA6BFE0-5D9E-9E4D-A489-A05FE0CB1B40}" destId="{F093B39F-F956-FE4A-B9C2-EEA5A48362D3}" srcOrd="1" destOrd="0" presId="urn:microsoft.com/office/officeart/2005/8/layout/orgChart1"/>
    <dgm:cxn modelId="{33B0E77E-1C2E-7A4D-B524-A8686C8BA6D9}" type="presParOf" srcId="{F093B39F-F956-FE4A-B9C2-EEA5A48362D3}" destId="{9E3F6CCB-8109-EA4F-8327-66165F843512}" srcOrd="0" destOrd="0" presId="urn:microsoft.com/office/officeart/2005/8/layout/orgChart1"/>
    <dgm:cxn modelId="{AD22865A-8F1F-574A-A984-E9D74C8B6FCB}" type="presParOf" srcId="{F093B39F-F956-FE4A-B9C2-EEA5A48362D3}" destId="{0A33B866-38F0-ED41-9DE9-0820CDE769A7}" srcOrd="1" destOrd="0" presId="urn:microsoft.com/office/officeart/2005/8/layout/orgChart1"/>
    <dgm:cxn modelId="{28479BB5-256F-384D-92FD-27CB54B5F8B8}" type="presParOf" srcId="{0A33B866-38F0-ED41-9DE9-0820CDE769A7}" destId="{8B1A2B67-2957-C844-878E-1E31F829963B}" srcOrd="0" destOrd="0" presId="urn:microsoft.com/office/officeart/2005/8/layout/orgChart1"/>
    <dgm:cxn modelId="{A8ACC3F8-55C2-7A49-B24F-2037D2A66A1E}" type="presParOf" srcId="{8B1A2B67-2957-C844-878E-1E31F829963B}" destId="{7B7FAAF5-DB4F-BE4F-88E2-7B6B7F5E2AB9}" srcOrd="0" destOrd="0" presId="urn:microsoft.com/office/officeart/2005/8/layout/orgChart1"/>
    <dgm:cxn modelId="{7525A0BB-0493-C24E-92CE-7FD8D38EBE93}" type="presParOf" srcId="{8B1A2B67-2957-C844-878E-1E31F829963B}" destId="{60B1DF16-42A5-3B4E-ABA1-062F2CE18C6C}" srcOrd="1" destOrd="0" presId="urn:microsoft.com/office/officeart/2005/8/layout/orgChart1"/>
    <dgm:cxn modelId="{D7268F13-D5FA-724E-B143-58884D01685D}" type="presParOf" srcId="{0A33B866-38F0-ED41-9DE9-0820CDE769A7}" destId="{24BE445A-7CD0-4C4D-833E-A43BCDC82EE2}" srcOrd="1" destOrd="0" presId="urn:microsoft.com/office/officeart/2005/8/layout/orgChart1"/>
    <dgm:cxn modelId="{FF67C6C9-9452-7F40-84D0-D1A4D4DC6A8D}" type="presParOf" srcId="{0A33B866-38F0-ED41-9DE9-0820CDE769A7}" destId="{662BE1AA-828E-D44D-ACFB-9132939CBEB5}" srcOrd="2" destOrd="0" presId="urn:microsoft.com/office/officeart/2005/8/layout/orgChart1"/>
    <dgm:cxn modelId="{9AEE517D-3C46-F043-A301-BE69CA0225DC}" type="presParOf" srcId="{F093B39F-F956-FE4A-B9C2-EEA5A48362D3}" destId="{9AD1FCE7-43F5-0F49-B050-A5C66C8E8FEB}" srcOrd="2" destOrd="0" presId="urn:microsoft.com/office/officeart/2005/8/layout/orgChart1"/>
    <dgm:cxn modelId="{0C13A430-DD01-3445-B09C-3AC28EAF5E29}" type="presParOf" srcId="{F093B39F-F956-FE4A-B9C2-EEA5A48362D3}" destId="{5D1F74CF-DB89-014E-BF06-A2DB66776920}" srcOrd="3" destOrd="0" presId="urn:microsoft.com/office/officeart/2005/8/layout/orgChart1"/>
    <dgm:cxn modelId="{64B21EA6-3094-3245-9E03-93A7DAE4BE76}" type="presParOf" srcId="{5D1F74CF-DB89-014E-BF06-A2DB66776920}" destId="{8D227D9D-AE5F-454D-A3D6-4791F27FC8D1}" srcOrd="0" destOrd="0" presId="urn:microsoft.com/office/officeart/2005/8/layout/orgChart1"/>
    <dgm:cxn modelId="{324C36AB-396C-C240-AE00-681F8C184325}" type="presParOf" srcId="{8D227D9D-AE5F-454D-A3D6-4791F27FC8D1}" destId="{60C6F1DC-2263-3241-8309-663127EC225F}" srcOrd="0" destOrd="0" presId="urn:microsoft.com/office/officeart/2005/8/layout/orgChart1"/>
    <dgm:cxn modelId="{582D1D6E-60D8-B142-B6A3-C1D7B8194BB8}" type="presParOf" srcId="{8D227D9D-AE5F-454D-A3D6-4791F27FC8D1}" destId="{000FE71F-B942-7E43-BED9-C0FCD8D34457}" srcOrd="1" destOrd="0" presId="urn:microsoft.com/office/officeart/2005/8/layout/orgChart1"/>
    <dgm:cxn modelId="{2724BAEA-1E66-204D-BE47-91E37124351B}" type="presParOf" srcId="{5D1F74CF-DB89-014E-BF06-A2DB66776920}" destId="{774343CE-BC50-6245-9242-C3CA3E6925CB}" srcOrd="1" destOrd="0" presId="urn:microsoft.com/office/officeart/2005/8/layout/orgChart1"/>
    <dgm:cxn modelId="{A9B7B9DD-2D5C-B74B-BDB7-85D5E6D4F861}" type="presParOf" srcId="{5D1F74CF-DB89-014E-BF06-A2DB66776920}" destId="{9464458C-F7A4-614F-88C6-E038F5C4C83C}" srcOrd="2" destOrd="0" presId="urn:microsoft.com/office/officeart/2005/8/layout/orgChart1"/>
    <dgm:cxn modelId="{C32AE009-193F-A341-9BDF-77D654211DBA}" type="presParOf" srcId="{CEA6BFE0-5D9E-9E4D-A489-A05FE0CB1B40}" destId="{26AC6973-ACE8-5948-994C-72CEA0331C8E}" srcOrd="2" destOrd="0" presId="urn:microsoft.com/office/officeart/2005/8/layout/orgChart1"/>
    <dgm:cxn modelId="{05E19442-909A-934A-A170-D7D6C10E5CDA}" type="presParOf" srcId="{21566A1B-A2CD-8E4B-88B9-50F3C6FC8BAD}" destId="{AFA5874E-032C-9C45-BAD5-6FE96B96F3B9}" srcOrd="4" destOrd="0" presId="urn:microsoft.com/office/officeart/2005/8/layout/orgChart1"/>
    <dgm:cxn modelId="{BE825E9B-AE3D-CC41-A34E-8E3E9CBE8A56}" type="presParOf" srcId="{21566A1B-A2CD-8E4B-88B9-50F3C6FC8BAD}" destId="{F28DFA6F-0FFA-4243-B896-5BB1A2507B4B}" srcOrd="5" destOrd="0" presId="urn:microsoft.com/office/officeart/2005/8/layout/orgChart1"/>
    <dgm:cxn modelId="{6E169C85-96E5-5A43-90A4-A8A9423E447E}" type="presParOf" srcId="{F28DFA6F-0FFA-4243-B896-5BB1A2507B4B}" destId="{F05C936A-1042-ED45-B8BC-7602250CC812}" srcOrd="0" destOrd="0" presId="urn:microsoft.com/office/officeart/2005/8/layout/orgChart1"/>
    <dgm:cxn modelId="{49A032A9-463A-8046-BF2F-00743398D00C}" type="presParOf" srcId="{F05C936A-1042-ED45-B8BC-7602250CC812}" destId="{86FDB299-4584-944A-A6E7-09D304DB9FC1}" srcOrd="0" destOrd="0" presId="urn:microsoft.com/office/officeart/2005/8/layout/orgChart1"/>
    <dgm:cxn modelId="{6B12060D-8D0B-8A40-B56F-FF708CBDF260}" type="presParOf" srcId="{F05C936A-1042-ED45-B8BC-7602250CC812}" destId="{9C17FD0A-7496-214C-935F-AE415759152B}" srcOrd="1" destOrd="0" presId="urn:microsoft.com/office/officeart/2005/8/layout/orgChart1"/>
    <dgm:cxn modelId="{CFE387A6-1890-5443-A42C-0AE9360E461F}" type="presParOf" srcId="{F28DFA6F-0FFA-4243-B896-5BB1A2507B4B}" destId="{4FB436E2-2CE2-7C48-91C7-AC092DB11A5C}" srcOrd="1" destOrd="0" presId="urn:microsoft.com/office/officeart/2005/8/layout/orgChart1"/>
    <dgm:cxn modelId="{0F013BE8-6762-4746-A76F-BEC81A6C2065}" type="presParOf" srcId="{F28DFA6F-0FFA-4243-B896-5BB1A2507B4B}" destId="{DB126629-AAF8-2449-9CC6-47FBFCF8395D}" srcOrd="2" destOrd="0" presId="urn:microsoft.com/office/officeart/2005/8/layout/orgChart1"/>
    <dgm:cxn modelId="{63F6A049-320C-5541-B814-A836B176D104}" type="presParOf" srcId="{21566A1B-A2CD-8E4B-88B9-50F3C6FC8BAD}" destId="{254B97F0-81AA-8449-B292-BC97EA0D9D01}" srcOrd="6" destOrd="0" presId="urn:microsoft.com/office/officeart/2005/8/layout/orgChart1"/>
    <dgm:cxn modelId="{E7930D62-7843-BF46-BCE3-BFD0F9C993B8}" type="presParOf" srcId="{21566A1B-A2CD-8E4B-88B9-50F3C6FC8BAD}" destId="{0CE76D3F-9357-6241-90FE-794C3C830107}" srcOrd="7" destOrd="0" presId="urn:microsoft.com/office/officeart/2005/8/layout/orgChart1"/>
    <dgm:cxn modelId="{6AFED87F-94C6-A34F-B614-BCAFD977FA7D}" type="presParOf" srcId="{0CE76D3F-9357-6241-90FE-794C3C830107}" destId="{D0584288-A2BC-8647-B73A-1C1B53A6A61C}" srcOrd="0" destOrd="0" presId="urn:microsoft.com/office/officeart/2005/8/layout/orgChart1"/>
    <dgm:cxn modelId="{0544DA46-F263-3D4A-8AA5-E5865A344768}" type="presParOf" srcId="{D0584288-A2BC-8647-B73A-1C1B53A6A61C}" destId="{927A7F0E-95C5-1341-A337-603D2C2ACE29}" srcOrd="0" destOrd="0" presId="urn:microsoft.com/office/officeart/2005/8/layout/orgChart1"/>
    <dgm:cxn modelId="{DF9434D8-A87E-8F4A-A0B5-1D71E83804C7}" type="presParOf" srcId="{D0584288-A2BC-8647-B73A-1C1B53A6A61C}" destId="{1EBE6029-3AFC-A04D-83D1-CFFA178FA78A}" srcOrd="1" destOrd="0" presId="urn:microsoft.com/office/officeart/2005/8/layout/orgChart1"/>
    <dgm:cxn modelId="{4E094E27-926A-7A49-BC91-1E0C44EBCF31}" type="presParOf" srcId="{0CE76D3F-9357-6241-90FE-794C3C830107}" destId="{5FADE2BC-832C-DD45-A61C-0FFD4A031660}" srcOrd="1" destOrd="0" presId="urn:microsoft.com/office/officeart/2005/8/layout/orgChart1"/>
    <dgm:cxn modelId="{DFBE4523-7745-B247-814B-A2FBFE4293A2}" type="presParOf" srcId="{0CE76D3F-9357-6241-90FE-794C3C830107}" destId="{4C1576E4-ABCD-8F4A-BD16-05C6CB74088F}" srcOrd="2" destOrd="0" presId="urn:microsoft.com/office/officeart/2005/8/layout/orgChart1"/>
    <dgm:cxn modelId="{3666E59C-48F1-BF43-8EB9-967227BBF728}" type="presParOf" srcId="{EDCB5207-CD58-5A4E-9890-BD8FE360CBB0}" destId="{7FEFD4C3-B3D8-C249-A9D4-B644EE2163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817878-2ED9-6942-A0C8-B5C2DA011EDD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D5DAC7-9429-BC4E-831C-29C2D9029F8C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DEE2F86A-CB07-1E47-AD5B-0E0E25D72B90}" type="parTrans" cxnId="{4ABDC482-F9D2-6146-88EB-C7A54BD336D1}">
      <dgm:prSet/>
      <dgm:spPr/>
      <dgm:t>
        <a:bodyPr/>
        <a:lstStyle/>
        <a:p>
          <a:endParaRPr lang="en-US"/>
        </a:p>
      </dgm:t>
    </dgm:pt>
    <dgm:pt modelId="{8CD922C2-C7B7-304C-96CB-2F794C62A60A}" type="sibTrans" cxnId="{4ABDC482-F9D2-6146-88EB-C7A54BD336D1}">
      <dgm:prSet/>
      <dgm:spPr/>
      <dgm:t>
        <a:bodyPr/>
        <a:lstStyle/>
        <a:p>
          <a:endParaRPr lang="en-US"/>
        </a:p>
      </dgm:t>
    </dgm:pt>
    <dgm:pt modelId="{C63C251D-D436-B54D-B3FF-82E012F26551}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01AB82C6-AA8A-3A4F-BD9E-220A0F4FED25}" type="parTrans" cxnId="{C6CE6E00-F0C3-3C4A-95E4-2BAA5750ECCF}">
      <dgm:prSet/>
      <dgm:spPr/>
      <dgm:t>
        <a:bodyPr/>
        <a:lstStyle/>
        <a:p>
          <a:endParaRPr lang="en-US"/>
        </a:p>
      </dgm:t>
    </dgm:pt>
    <dgm:pt modelId="{CE7B2FF8-4F6C-F44D-AE88-42ACC3712DE9}" type="sibTrans" cxnId="{C6CE6E00-F0C3-3C4A-95E4-2BAA5750ECCF}">
      <dgm:prSet/>
      <dgm:spPr/>
      <dgm:t>
        <a:bodyPr/>
        <a:lstStyle/>
        <a:p>
          <a:endParaRPr lang="en-US"/>
        </a:p>
      </dgm:t>
    </dgm:pt>
    <dgm:pt modelId="{B2D51E3E-6B0E-D649-AE90-EDBFEADD9945}">
      <dgm:prSet phldrT="[Text]"/>
      <dgm:spPr/>
      <dgm:t>
        <a:bodyPr/>
        <a:lstStyle/>
        <a:p>
          <a:r>
            <a:rPr lang="en-US" dirty="0" smtClean="0"/>
            <a:t>Branch Decision</a:t>
          </a:r>
          <a:endParaRPr lang="en-US" dirty="0"/>
        </a:p>
      </dgm:t>
    </dgm:pt>
    <dgm:pt modelId="{AECBA713-70BB-844B-A471-8037712A501D}" type="parTrans" cxnId="{D4C2268B-8BF3-B742-8128-3A75F2935110}">
      <dgm:prSet/>
      <dgm:spPr/>
    </dgm:pt>
    <dgm:pt modelId="{AD91BA60-E297-7A47-B775-F3A85E575020}" type="sibTrans" cxnId="{D4C2268B-8BF3-B742-8128-3A75F2935110}">
      <dgm:prSet/>
      <dgm:spPr/>
      <dgm:t>
        <a:bodyPr/>
        <a:lstStyle/>
        <a:p>
          <a:endParaRPr lang="en-US"/>
        </a:p>
      </dgm:t>
    </dgm:pt>
    <dgm:pt modelId="{60D84BAE-3B02-214D-8D93-DDFFB3D5099B}" type="pres">
      <dgm:prSet presAssocID="{0B817878-2ED9-6942-A0C8-B5C2DA011E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E305D-E93E-7144-85EC-FB15C90A5F81}" type="pres">
      <dgm:prSet presAssocID="{03D5DAC7-9429-BC4E-831C-29C2D9029F8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D0D54-11D8-764F-87F7-EEBC3C368A26}" type="pres">
      <dgm:prSet presAssocID="{8CD922C2-C7B7-304C-96CB-2F794C62A60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27EA23D-7527-FD4B-8565-90F1C0493380}" type="pres">
      <dgm:prSet presAssocID="{8CD922C2-C7B7-304C-96CB-2F794C62A60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9CEFCC5-01FC-E244-B81D-4D95702B13C4}" type="pres">
      <dgm:prSet presAssocID="{C63C251D-D436-B54D-B3FF-82E012F2655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D057C-8E8A-0548-BB63-DEB9F30E557C}" type="pres">
      <dgm:prSet presAssocID="{CE7B2FF8-4F6C-F44D-AE88-42ACC3712DE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C04116D9-D377-1C4C-85B7-C4C093380F24}" type="pres">
      <dgm:prSet presAssocID="{CE7B2FF8-4F6C-F44D-AE88-42ACC3712DE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0FB6C09-F750-4441-AA62-91891CEABE53}" type="pres">
      <dgm:prSet presAssocID="{B2D51E3E-6B0E-D649-AE90-EDBFEADD994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966E8-17AF-DC4B-8F28-73129C960F1E}" type="pres">
      <dgm:prSet presAssocID="{AD91BA60-E297-7A47-B775-F3A85E57502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78BCD54-D996-7944-A16B-B2FF67DBE968}" type="pres">
      <dgm:prSet presAssocID="{AD91BA60-E297-7A47-B775-F3A85E57502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ABDC482-F9D2-6146-88EB-C7A54BD336D1}" srcId="{0B817878-2ED9-6942-A0C8-B5C2DA011EDD}" destId="{03D5DAC7-9429-BC4E-831C-29C2D9029F8C}" srcOrd="0" destOrd="0" parTransId="{DEE2F86A-CB07-1E47-AD5B-0E0E25D72B90}" sibTransId="{8CD922C2-C7B7-304C-96CB-2F794C62A60A}"/>
    <dgm:cxn modelId="{FBD4F6F1-5927-3449-A685-203CECAC328F}" type="presOf" srcId="{CE7B2FF8-4F6C-F44D-AE88-42ACC3712DE9}" destId="{1FFD057C-8E8A-0548-BB63-DEB9F30E557C}" srcOrd="0" destOrd="0" presId="urn:microsoft.com/office/officeart/2005/8/layout/cycle2"/>
    <dgm:cxn modelId="{59EF4298-8A4A-5844-98FE-12833FADA7D2}" type="presOf" srcId="{B2D51E3E-6B0E-D649-AE90-EDBFEADD9945}" destId="{80FB6C09-F750-4441-AA62-91891CEABE53}" srcOrd="0" destOrd="0" presId="urn:microsoft.com/office/officeart/2005/8/layout/cycle2"/>
    <dgm:cxn modelId="{28CFC079-2265-C345-AACA-8CC0D3072D33}" type="presOf" srcId="{CE7B2FF8-4F6C-F44D-AE88-42ACC3712DE9}" destId="{C04116D9-D377-1C4C-85B7-C4C093380F24}" srcOrd="1" destOrd="0" presId="urn:microsoft.com/office/officeart/2005/8/layout/cycle2"/>
    <dgm:cxn modelId="{C6CE6E00-F0C3-3C4A-95E4-2BAA5750ECCF}" srcId="{0B817878-2ED9-6942-A0C8-B5C2DA011EDD}" destId="{C63C251D-D436-B54D-B3FF-82E012F26551}" srcOrd="1" destOrd="0" parTransId="{01AB82C6-AA8A-3A4F-BD9E-220A0F4FED25}" sibTransId="{CE7B2FF8-4F6C-F44D-AE88-42ACC3712DE9}"/>
    <dgm:cxn modelId="{CACE64C7-9EEE-A14A-9C1E-C24E4A9CB8DF}" type="presOf" srcId="{0B817878-2ED9-6942-A0C8-B5C2DA011EDD}" destId="{60D84BAE-3B02-214D-8D93-DDFFB3D5099B}" srcOrd="0" destOrd="0" presId="urn:microsoft.com/office/officeart/2005/8/layout/cycle2"/>
    <dgm:cxn modelId="{83F17885-D4B7-2F4D-A966-0A80E15A997B}" type="presOf" srcId="{AD91BA60-E297-7A47-B775-F3A85E575020}" destId="{478BCD54-D996-7944-A16B-B2FF67DBE968}" srcOrd="1" destOrd="0" presId="urn:microsoft.com/office/officeart/2005/8/layout/cycle2"/>
    <dgm:cxn modelId="{881EF464-7FEA-C246-A832-EA0891C2DD33}" type="presOf" srcId="{C63C251D-D436-B54D-B3FF-82E012F26551}" destId="{59CEFCC5-01FC-E244-B81D-4D95702B13C4}" srcOrd="0" destOrd="0" presId="urn:microsoft.com/office/officeart/2005/8/layout/cycle2"/>
    <dgm:cxn modelId="{8AD0EFFE-EA60-DA46-B846-30AC75193E6E}" type="presOf" srcId="{8CD922C2-C7B7-304C-96CB-2F794C62A60A}" destId="{823D0D54-11D8-764F-87F7-EEBC3C368A26}" srcOrd="0" destOrd="0" presId="urn:microsoft.com/office/officeart/2005/8/layout/cycle2"/>
    <dgm:cxn modelId="{A103C445-4BD7-B249-BB63-A00F39988657}" type="presOf" srcId="{03D5DAC7-9429-BC4E-831C-29C2D9029F8C}" destId="{A99E305D-E93E-7144-85EC-FB15C90A5F81}" srcOrd="0" destOrd="0" presId="urn:microsoft.com/office/officeart/2005/8/layout/cycle2"/>
    <dgm:cxn modelId="{D4C2268B-8BF3-B742-8128-3A75F2935110}" srcId="{0B817878-2ED9-6942-A0C8-B5C2DA011EDD}" destId="{B2D51E3E-6B0E-D649-AE90-EDBFEADD9945}" srcOrd="2" destOrd="0" parTransId="{AECBA713-70BB-844B-A471-8037712A501D}" sibTransId="{AD91BA60-E297-7A47-B775-F3A85E575020}"/>
    <dgm:cxn modelId="{E4A02DF7-73EC-8F43-9C8D-4FE1AD479EE8}" type="presOf" srcId="{AD91BA60-E297-7A47-B775-F3A85E575020}" destId="{00A966E8-17AF-DC4B-8F28-73129C960F1E}" srcOrd="0" destOrd="0" presId="urn:microsoft.com/office/officeart/2005/8/layout/cycle2"/>
    <dgm:cxn modelId="{AC8E42B3-6290-9441-8BB1-EA7D7A32E33E}" type="presOf" srcId="{8CD922C2-C7B7-304C-96CB-2F794C62A60A}" destId="{F27EA23D-7527-FD4B-8565-90F1C0493380}" srcOrd="1" destOrd="0" presId="urn:microsoft.com/office/officeart/2005/8/layout/cycle2"/>
    <dgm:cxn modelId="{4193C92B-E6EB-2A44-BD86-8F12BC26F372}" type="presParOf" srcId="{60D84BAE-3B02-214D-8D93-DDFFB3D5099B}" destId="{A99E305D-E93E-7144-85EC-FB15C90A5F81}" srcOrd="0" destOrd="0" presId="urn:microsoft.com/office/officeart/2005/8/layout/cycle2"/>
    <dgm:cxn modelId="{B2007813-E1F2-7340-A4BD-455B95353567}" type="presParOf" srcId="{60D84BAE-3B02-214D-8D93-DDFFB3D5099B}" destId="{823D0D54-11D8-764F-87F7-EEBC3C368A26}" srcOrd="1" destOrd="0" presId="urn:microsoft.com/office/officeart/2005/8/layout/cycle2"/>
    <dgm:cxn modelId="{2FEA57B0-320B-2F46-BEDF-FFB15A0DE8E8}" type="presParOf" srcId="{823D0D54-11D8-764F-87F7-EEBC3C368A26}" destId="{F27EA23D-7527-FD4B-8565-90F1C0493380}" srcOrd="0" destOrd="0" presId="urn:microsoft.com/office/officeart/2005/8/layout/cycle2"/>
    <dgm:cxn modelId="{C1912DEA-A76F-734F-B043-823E2753EF62}" type="presParOf" srcId="{60D84BAE-3B02-214D-8D93-DDFFB3D5099B}" destId="{59CEFCC5-01FC-E244-B81D-4D95702B13C4}" srcOrd="2" destOrd="0" presId="urn:microsoft.com/office/officeart/2005/8/layout/cycle2"/>
    <dgm:cxn modelId="{82DA181D-AE27-7D4E-9B49-3F11EC09690A}" type="presParOf" srcId="{60D84BAE-3B02-214D-8D93-DDFFB3D5099B}" destId="{1FFD057C-8E8A-0548-BB63-DEB9F30E557C}" srcOrd="3" destOrd="0" presId="urn:microsoft.com/office/officeart/2005/8/layout/cycle2"/>
    <dgm:cxn modelId="{E1D05AC2-65A8-0849-AEC2-D996A86070CF}" type="presParOf" srcId="{1FFD057C-8E8A-0548-BB63-DEB9F30E557C}" destId="{C04116D9-D377-1C4C-85B7-C4C093380F24}" srcOrd="0" destOrd="0" presId="urn:microsoft.com/office/officeart/2005/8/layout/cycle2"/>
    <dgm:cxn modelId="{45D87568-0108-244F-8466-3B3EB6BF3B3E}" type="presParOf" srcId="{60D84BAE-3B02-214D-8D93-DDFFB3D5099B}" destId="{80FB6C09-F750-4441-AA62-91891CEABE53}" srcOrd="4" destOrd="0" presId="urn:microsoft.com/office/officeart/2005/8/layout/cycle2"/>
    <dgm:cxn modelId="{408C5F6C-087E-CA41-BB64-CE7B22253AD2}" type="presParOf" srcId="{60D84BAE-3B02-214D-8D93-DDFFB3D5099B}" destId="{00A966E8-17AF-DC4B-8F28-73129C960F1E}" srcOrd="5" destOrd="0" presId="urn:microsoft.com/office/officeart/2005/8/layout/cycle2"/>
    <dgm:cxn modelId="{82C592B4-616A-2547-90B5-A47AEA9D0197}" type="presParOf" srcId="{00A966E8-17AF-DC4B-8F28-73129C960F1E}" destId="{478BCD54-D996-7944-A16B-B2FF67DBE96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95F0E8-5B55-7241-899E-232597F9DE32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0F9988-BD06-D14C-9CE9-17C5A1D1B7AE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989D601F-4C39-7B4A-8441-32E72FD5C9C0}" type="parTrans" cxnId="{30A78B5A-5065-7D42-A74A-956FDC9DC3D2}">
      <dgm:prSet/>
      <dgm:spPr/>
      <dgm:t>
        <a:bodyPr/>
        <a:lstStyle/>
        <a:p>
          <a:endParaRPr lang="en-US"/>
        </a:p>
      </dgm:t>
    </dgm:pt>
    <dgm:pt modelId="{BF33E991-B75D-7141-8911-D6E3832DE39D}" type="sibTrans" cxnId="{30A78B5A-5065-7D42-A74A-956FDC9DC3D2}">
      <dgm:prSet/>
      <dgm:spPr/>
      <dgm:t>
        <a:bodyPr/>
        <a:lstStyle/>
        <a:p>
          <a:endParaRPr lang="en-US"/>
        </a:p>
      </dgm:t>
    </dgm:pt>
    <dgm:pt modelId="{B2978B6E-5A43-8047-B403-478C4386C5D0}">
      <dgm:prSet phldrT="[Text]"/>
      <dgm:spPr/>
      <dgm:t>
        <a:bodyPr/>
        <a:lstStyle/>
        <a:p>
          <a:r>
            <a:rPr lang="en-US" dirty="0" smtClean="0"/>
            <a:t>Unconditional Jump</a:t>
          </a:r>
          <a:endParaRPr lang="en-US" dirty="0"/>
        </a:p>
      </dgm:t>
    </dgm:pt>
    <dgm:pt modelId="{05DECB15-76A0-4146-A86E-F3C340AAEB53}" type="parTrans" cxnId="{542AD685-F78B-2249-82F6-21CFAA39DD1A}">
      <dgm:prSet/>
      <dgm:spPr/>
      <dgm:t>
        <a:bodyPr/>
        <a:lstStyle/>
        <a:p>
          <a:endParaRPr lang="en-US"/>
        </a:p>
      </dgm:t>
    </dgm:pt>
    <dgm:pt modelId="{E112BAA2-9473-5F4A-A569-F781A59FC9C2}" type="sibTrans" cxnId="{542AD685-F78B-2249-82F6-21CFAA39DD1A}">
      <dgm:prSet/>
      <dgm:spPr/>
      <dgm:t>
        <a:bodyPr/>
        <a:lstStyle/>
        <a:p>
          <a:endParaRPr lang="en-US"/>
        </a:p>
      </dgm:t>
    </dgm:pt>
    <dgm:pt modelId="{5FB22092-A276-1A42-9806-9510DB58F704}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1981D1A3-84F4-D546-89CA-BCC93A7DDFAF}" type="parTrans" cxnId="{4C5D4A3F-9700-8C40-851B-EABAD39EACE5}">
      <dgm:prSet/>
      <dgm:spPr/>
      <dgm:t>
        <a:bodyPr/>
        <a:lstStyle/>
        <a:p>
          <a:endParaRPr lang="en-US"/>
        </a:p>
      </dgm:t>
    </dgm:pt>
    <dgm:pt modelId="{9DB2A6DE-23C8-B744-8588-16876ED57E6A}" type="sibTrans" cxnId="{4C5D4A3F-9700-8C40-851B-EABAD39EACE5}">
      <dgm:prSet/>
      <dgm:spPr/>
      <dgm:t>
        <a:bodyPr/>
        <a:lstStyle/>
        <a:p>
          <a:endParaRPr lang="en-US"/>
        </a:p>
      </dgm:t>
    </dgm:pt>
    <dgm:pt modelId="{3545E765-8BCE-DF4B-8C7E-31E88E9A0F8D}" type="pres">
      <dgm:prSet presAssocID="{BC95F0E8-5B55-7241-899E-232597F9DE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56EB74-1177-9640-A53B-3285B8B7367F}" type="pres">
      <dgm:prSet presAssocID="{080F9988-BD06-D14C-9CE9-17C5A1D1B7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CD14B-7392-F544-8A85-CDCD661DD9A8}" type="pres">
      <dgm:prSet presAssocID="{BF33E991-B75D-7141-8911-D6E3832DE39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B7F5005-1885-E142-AF08-A4E6CC070044}" type="pres">
      <dgm:prSet presAssocID="{BF33E991-B75D-7141-8911-D6E3832DE39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6BF4023-F2B9-DD40-8746-3ADDB44F4F57}" type="pres">
      <dgm:prSet presAssocID="{5FB22092-A276-1A42-9806-9510DB58F70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7F0DE-CC71-C545-94FD-BEBDF818884D}" type="pres">
      <dgm:prSet presAssocID="{9DB2A6DE-23C8-B744-8588-16876ED57E6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575FC88-70B1-974C-A6E8-4AC48D48FAAA}" type="pres">
      <dgm:prSet presAssocID="{9DB2A6DE-23C8-B744-8588-16876ED57E6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9F3F9AF-37C6-E048-899C-5592D8F95205}" type="pres">
      <dgm:prSet presAssocID="{B2978B6E-5A43-8047-B403-478C4386C5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4D1A0F-C470-8847-B7A6-A232F719EBEB}" type="pres">
      <dgm:prSet presAssocID="{E112BAA2-9473-5F4A-A569-F781A59FC9C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AB18117-5B11-E640-A282-0715B058B731}" type="pres">
      <dgm:prSet presAssocID="{E112BAA2-9473-5F4A-A569-F781A59FC9C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9E4691D-5963-6D42-9D17-BC9B4D161C53}" type="presOf" srcId="{E112BAA2-9473-5F4A-A569-F781A59FC9C2}" destId="{D14D1A0F-C470-8847-B7A6-A232F719EBEB}" srcOrd="0" destOrd="0" presId="urn:microsoft.com/office/officeart/2005/8/layout/cycle2"/>
    <dgm:cxn modelId="{4C5D4A3F-9700-8C40-851B-EABAD39EACE5}" srcId="{BC95F0E8-5B55-7241-899E-232597F9DE32}" destId="{5FB22092-A276-1A42-9806-9510DB58F704}" srcOrd="1" destOrd="0" parTransId="{1981D1A3-84F4-D546-89CA-BCC93A7DDFAF}" sibTransId="{9DB2A6DE-23C8-B744-8588-16876ED57E6A}"/>
    <dgm:cxn modelId="{B0178A0F-38DC-6347-BB00-80935793290D}" type="presOf" srcId="{5FB22092-A276-1A42-9806-9510DB58F704}" destId="{D6BF4023-F2B9-DD40-8746-3ADDB44F4F57}" srcOrd="0" destOrd="0" presId="urn:microsoft.com/office/officeart/2005/8/layout/cycle2"/>
    <dgm:cxn modelId="{FB7F98BC-62FE-D249-9704-E0CE2E0CA2B6}" type="presOf" srcId="{E112BAA2-9473-5F4A-A569-F781A59FC9C2}" destId="{0AB18117-5B11-E640-A282-0715B058B731}" srcOrd="1" destOrd="0" presId="urn:microsoft.com/office/officeart/2005/8/layout/cycle2"/>
    <dgm:cxn modelId="{310613BA-2E51-F742-8580-2220C96B5B3A}" type="presOf" srcId="{080F9988-BD06-D14C-9CE9-17C5A1D1B7AE}" destId="{BA56EB74-1177-9640-A53B-3285B8B7367F}" srcOrd="0" destOrd="0" presId="urn:microsoft.com/office/officeart/2005/8/layout/cycle2"/>
    <dgm:cxn modelId="{CBE12324-A50A-C74F-9CC8-3CC86E4338F4}" type="presOf" srcId="{B2978B6E-5A43-8047-B403-478C4386C5D0}" destId="{89F3F9AF-37C6-E048-899C-5592D8F95205}" srcOrd="0" destOrd="0" presId="urn:microsoft.com/office/officeart/2005/8/layout/cycle2"/>
    <dgm:cxn modelId="{F8263FD8-8E5A-0D46-9E0B-2445D850F859}" type="presOf" srcId="{BF33E991-B75D-7141-8911-D6E3832DE39D}" destId="{5B7F5005-1885-E142-AF08-A4E6CC070044}" srcOrd="1" destOrd="0" presId="urn:microsoft.com/office/officeart/2005/8/layout/cycle2"/>
    <dgm:cxn modelId="{3AB08B0D-1CA0-3A4E-8BFF-FE8FBBDF132A}" type="presOf" srcId="{BC95F0E8-5B55-7241-899E-232597F9DE32}" destId="{3545E765-8BCE-DF4B-8C7E-31E88E9A0F8D}" srcOrd="0" destOrd="0" presId="urn:microsoft.com/office/officeart/2005/8/layout/cycle2"/>
    <dgm:cxn modelId="{8519BB37-3103-3A4E-BC26-AC2FA4127D48}" type="presOf" srcId="{9DB2A6DE-23C8-B744-8588-16876ED57E6A}" destId="{E575FC88-70B1-974C-A6E8-4AC48D48FAAA}" srcOrd="1" destOrd="0" presId="urn:microsoft.com/office/officeart/2005/8/layout/cycle2"/>
    <dgm:cxn modelId="{542AD685-F78B-2249-82F6-21CFAA39DD1A}" srcId="{BC95F0E8-5B55-7241-899E-232597F9DE32}" destId="{B2978B6E-5A43-8047-B403-478C4386C5D0}" srcOrd="2" destOrd="0" parTransId="{05DECB15-76A0-4146-A86E-F3C340AAEB53}" sibTransId="{E112BAA2-9473-5F4A-A569-F781A59FC9C2}"/>
    <dgm:cxn modelId="{30A78B5A-5065-7D42-A74A-956FDC9DC3D2}" srcId="{BC95F0E8-5B55-7241-899E-232597F9DE32}" destId="{080F9988-BD06-D14C-9CE9-17C5A1D1B7AE}" srcOrd="0" destOrd="0" parTransId="{989D601F-4C39-7B4A-8441-32E72FD5C9C0}" sibTransId="{BF33E991-B75D-7141-8911-D6E3832DE39D}"/>
    <dgm:cxn modelId="{B5C15F0A-DDC0-ED49-8BA7-B4AFFC80AEFD}" type="presOf" srcId="{9DB2A6DE-23C8-B744-8588-16876ED57E6A}" destId="{30E7F0DE-CC71-C545-94FD-BEBDF818884D}" srcOrd="0" destOrd="0" presId="urn:microsoft.com/office/officeart/2005/8/layout/cycle2"/>
    <dgm:cxn modelId="{80980F5F-6B2C-FC48-B08B-8D4833DAF149}" type="presOf" srcId="{BF33E991-B75D-7141-8911-D6E3832DE39D}" destId="{952CD14B-7392-F544-8A85-CDCD661DD9A8}" srcOrd="0" destOrd="0" presId="urn:microsoft.com/office/officeart/2005/8/layout/cycle2"/>
    <dgm:cxn modelId="{ACE8FA8B-7142-B64C-978B-29E02000C019}" type="presParOf" srcId="{3545E765-8BCE-DF4B-8C7E-31E88E9A0F8D}" destId="{BA56EB74-1177-9640-A53B-3285B8B7367F}" srcOrd="0" destOrd="0" presId="urn:microsoft.com/office/officeart/2005/8/layout/cycle2"/>
    <dgm:cxn modelId="{F3F40E39-7777-0540-A916-433B6452423E}" type="presParOf" srcId="{3545E765-8BCE-DF4B-8C7E-31E88E9A0F8D}" destId="{952CD14B-7392-F544-8A85-CDCD661DD9A8}" srcOrd="1" destOrd="0" presId="urn:microsoft.com/office/officeart/2005/8/layout/cycle2"/>
    <dgm:cxn modelId="{F3DF26D0-F4BB-AB4D-8FD7-73820D5EAE47}" type="presParOf" srcId="{952CD14B-7392-F544-8A85-CDCD661DD9A8}" destId="{5B7F5005-1885-E142-AF08-A4E6CC070044}" srcOrd="0" destOrd="0" presId="urn:microsoft.com/office/officeart/2005/8/layout/cycle2"/>
    <dgm:cxn modelId="{649571E1-30C9-8A40-9E6D-01CD00065596}" type="presParOf" srcId="{3545E765-8BCE-DF4B-8C7E-31E88E9A0F8D}" destId="{D6BF4023-F2B9-DD40-8746-3ADDB44F4F57}" srcOrd="2" destOrd="0" presId="urn:microsoft.com/office/officeart/2005/8/layout/cycle2"/>
    <dgm:cxn modelId="{9C495359-D642-1B4D-A3BC-C5C0555F2A53}" type="presParOf" srcId="{3545E765-8BCE-DF4B-8C7E-31E88E9A0F8D}" destId="{30E7F0DE-CC71-C545-94FD-BEBDF818884D}" srcOrd="3" destOrd="0" presId="urn:microsoft.com/office/officeart/2005/8/layout/cycle2"/>
    <dgm:cxn modelId="{AE0CD18C-1A7F-2545-B840-7F5835D294DA}" type="presParOf" srcId="{30E7F0DE-CC71-C545-94FD-BEBDF818884D}" destId="{E575FC88-70B1-974C-A6E8-4AC48D48FAAA}" srcOrd="0" destOrd="0" presId="urn:microsoft.com/office/officeart/2005/8/layout/cycle2"/>
    <dgm:cxn modelId="{D3AD1678-08B1-D749-B31E-9DE7284B3CA8}" type="presParOf" srcId="{3545E765-8BCE-DF4B-8C7E-31E88E9A0F8D}" destId="{89F3F9AF-37C6-E048-899C-5592D8F95205}" srcOrd="4" destOrd="0" presId="urn:microsoft.com/office/officeart/2005/8/layout/cycle2"/>
    <dgm:cxn modelId="{14A78320-EBF0-7847-8DB6-619A4ED6628A}" type="presParOf" srcId="{3545E765-8BCE-DF4B-8C7E-31E88E9A0F8D}" destId="{D14D1A0F-C470-8847-B7A6-A232F719EBEB}" srcOrd="5" destOrd="0" presId="urn:microsoft.com/office/officeart/2005/8/layout/cycle2"/>
    <dgm:cxn modelId="{14761235-BFEB-8F40-B141-99BD1F5A4CD9}" type="presParOf" srcId="{D14D1A0F-C470-8847-B7A6-A232F719EBEB}" destId="{0AB18117-5B11-E640-A282-0715B058B73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4DB82F-4FCD-FF47-9F88-C181E977CA05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E3CC7C-37D9-A848-90B5-24F02E033AB7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21EE1BAA-26EB-144E-AB12-1BF9A4CA59B5}" type="parTrans" cxnId="{7E863C8C-79D4-6D48-9FFB-E04D36AFD30D}">
      <dgm:prSet/>
      <dgm:spPr/>
      <dgm:t>
        <a:bodyPr/>
        <a:lstStyle/>
        <a:p>
          <a:endParaRPr lang="en-US"/>
        </a:p>
      </dgm:t>
    </dgm:pt>
    <dgm:pt modelId="{723139F5-E942-174C-9F1E-0577C668CCCB}" type="sibTrans" cxnId="{7E863C8C-79D4-6D48-9FFB-E04D36AFD30D}">
      <dgm:prSet/>
      <dgm:spPr/>
      <dgm:t>
        <a:bodyPr/>
        <a:lstStyle/>
        <a:p>
          <a:endParaRPr lang="en-US"/>
        </a:p>
      </dgm:t>
    </dgm:pt>
    <dgm:pt modelId="{1B39FA80-E6D5-2B43-84CD-87304C61B848}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6C55D36C-E354-3C43-9CCA-505AE9A03010}" type="parTrans" cxnId="{7F55E3DE-BC41-7547-B42F-BEB28D0F779B}">
      <dgm:prSet/>
      <dgm:spPr/>
      <dgm:t>
        <a:bodyPr/>
        <a:lstStyle/>
        <a:p>
          <a:endParaRPr lang="en-US"/>
        </a:p>
      </dgm:t>
    </dgm:pt>
    <dgm:pt modelId="{5CA20D2D-7CF4-5A4C-9962-C44085FA2CC6}" type="sibTrans" cxnId="{7F55E3DE-BC41-7547-B42F-BEB28D0F779B}">
      <dgm:prSet/>
      <dgm:spPr/>
      <dgm:t>
        <a:bodyPr/>
        <a:lstStyle/>
        <a:p>
          <a:endParaRPr lang="en-US"/>
        </a:p>
      </dgm:t>
    </dgm:pt>
    <dgm:pt modelId="{1E77C346-6D37-5543-A161-1FE65F77A9BD}">
      <dgm:prSet phldrT="[Text]"/>
      <dgm:spPr/>
      <dgm:t>
        <a:bodyPr/>
        <a:lstStyle/>
        <a:p>
          <a:r>
            <a:rPr lang="en-US" dirty="0" smtClean="0"/>
            <a:t>Execution</a:t>
          </a:r>
          <a:endParaRPr lang="en-US" dirty="0"/>
        </a:p>
      </dgm:t>
    </dgm:pt>
    <dgm:pt modelId="{078599E6-036E-6940-B772-C62066F33367}" type="parTrans" cxnId="{987605E5-C758-BA4A-94D8-B0A1BAE51B7A}">
      <dgm:prSet/>
      <dgm:spPr/>
      <dgm:t>
        <a:bodyPr/>
        <a:lstStyle/>
        <a:p>
          <a:endParaRPr lang="en-US"/>
        </a:p>
      </dgm:t>
    </dgm:pt>
    <dgm:pt modelId="{52C75A01-107B-C646-A860-50347B749128}" type="sibTrans" cxnId="{987605E5-C758-BA4A-94D8-B0A1BAE51B7A}">
      <dgm:prSet/>
      <dgm:spPr/>
      <dgm:t>
        <a:bodyPr/>
        <a:lstStyle/>
        <a:p>
          <a:endParaRPr lang="en-US"/>
        </a:p>
      </dgm:t>
    </dgm:pt>
    <dgm:pt modelId="{7BB39042-5E54-F146-AC95-43ECD9B05857}">
      <dgm:prSet phldrT="[Text]"/>
      <dgm:spPr/>
      <dgm:t>
        <a:bodyPr/>
        <a:lstStyle/>
        <a:p>
          <a:r>
            <a:rPr lang="en-US" dirty="0" smtClean="0"/>
            <a:t>Write Register</a:t>
          </a:r>
          <a:endParaRPr lang="en-US" dirty="0"/>
        </a:p>
      </dgm:t>
    </dgm:pt>
    <dgm:pt modelId="{6560C919-4531-184F-90EC-43631218DCA1}" type="parTrans" cxnId="{A6732D5F-DA00-CA42-9BB5-256CBD82219C}">
      <dgm:prSet/>
      <dgm:spPr/>
      <dgm:t>
        <a:bodyPr/>
        <a:lstStyle/>
        <a:p>
          <a:endParaRPr lang="en-US"/>
        </a:p>
      </dgm:t>
    </dgm:pt>
    <dgm:pt modelId="{0CFD47E2-F45E-0543-9B21-747AF13FD6E7}" type="sibTrans" cxnId="{A6732D5F-DA00-CA42-9BB5-256CBD82219C}">
      <dgm:prSet/>
      <dgm:spPr/>
      <dgm:t>
        <a:bodyPr/>
        <a:lstStyle/>
        <a:p>
          <a:endParaRPr lang="en-US"/>
        </a:p>
      </dgm:t>
    </dgm:pt>
    <dgm:pt modelId="{45893C74-9B79-C04A-85D5-52D9FB8209DB}" type="pres">
      <dgm:prSet presAssocID="{0C4DB82F-4FCD-FF47-9F88-C181E977CA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84DE8-B293-0F4D-A2B0-F72AD90ACF06}" type="pres">
      <dgm:prSet presAssocID="{04E3CC7C-37D9-A848-90B5-24F02E033AB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41497-496E-1342-8106-0EA4959FD538}" type="pres">
      <dgm:prSet presAssocID="{723139F5-E942-174C-9F1E-0577C668CCC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E99FD29-6983-C54C-9DC4-6A068C859ACC}" type="pres">
      <dgm:prSet presAssocID="{723139F5-E942-174C-9F1E-0577C668CCC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D69CAF2-A846-F24E-926D-A0DD773951EC}" type="pres">
      <dgm:prSet presAssocID="{1B39FA80-E6D5-2B43-84CD-87304C61B84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D6CD9-E680-6E4B-B02B-412AEA7AB0D1}" type="pres">
      <dgm:prSet presAssocID="{5CA20D2D-7CF4-5A4C-9962-C44085FA2CC6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B0C8FAF-13F0-DD4F-972D-9F28D98A4061}" type="pres">
      <dgm:prSet presAssocID="{5CA20D2D-7CF4-5A4C-9962-C44085FA2CC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21F2B0D-B85F-D743-B41B-CC8BBCD686DE}" type="pres">
      <dgm:prSet presAssocID="{1E77C346-6D37-5543-A161-1FE65F77A9B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11A76-3B6B-024C-8F76-29E2DD009FEF}" type="pres">
      <dgm:prSet presAssocID="{52C75A01-107B-C646-A860-50347B74912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25D0C4F-4C93-4B41-8AB1-9A45627170BC}" type="pres">
      <dgm:prSet presAssocID="{52C75A01-107B-C646-A860-50347B74912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FBB1F55-DAA7-3248-8862-A498B021FC50}" type="pres">
      <dgm:prSet presAssocID="{7BB39042-5E54-F146-AC95-43ECD9B0585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A1D8A-5E2C-BA4F-84C6-3B3FFD5C56A6}" type="pres">
      <dgm:prSet presAssocID="{0CFD47E2-F45E-0543-9B21-747AF13FD6E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A346E2B-C354-4946-ADD1-6BD74D3E982E}" type="pres">
      <dgm:prSet presAssocID="{0CFD47E2-F45E-0543-9B21-747AF13FD6E7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A9383B4-28D3-6846-ABE4-6F98DD102E04}" type="presOf" srcId="{1E77C346-6D37-5543-A161-1FE65F77A9BD}" destId="{521F2B0D-B85F-D743-B41B-CC8BBCD686DE}" srcOrd="0" destOrd="0" presId="urn:microsoft.com/office/officeart/2005/8/layout/cycle2"/>
    <dgm:cxn modelId="{7E863C8C-79D4-6D48-9FFB-E04D36AFD30D}" srcId="{0C4DB82F-4FCD-FF47-9F88-C181E977CA05}" destId="{04E3CC7C-37D9-A848-90B5-24F02E033AB7}" srcOrd="0" destOrd="0" parTransId="{21EE1BAA-26EB-144E-AB12-1BF9A4CA59B5}" sibTransId="{723139F5-E942-174C-9F1E-0577C668CCCB}"/>
    <dgm:cxn modelId="{D0EFBD77-65F4-9444-9375-B8DCB48D9455}" type="presOf" srcId="{0CFD47E2-F45E-0543-9B21-747AF13FD6E7}" destId="{1C8A1D8A-5E2C-BA4F-84C6-3B3FFD5C56A6}" srcOrd="0" destOrd="0" presId="urn:microsoft.com/office/officeart/2005/8/layout/cycle2"/>
    <dgm:cxn modelId="{44A7C2A2-3AA4-1B46-9683-8B1457F81F0C}" type="presOf" srcId="{5CA20D2D-7CF4-5A4C-9962-C44085FA2CC6}" destId="{9B0C8FAF-13F0-DD4F-972D-9F28D98A4061}" srcOrd="1" destOrd="0" presId="urn:microsoft.com/office/officeart/2005/8/layout/cycle2"/>
    <dgm:cxn modelId="{B915DCA7-3082-A84E-B79D-CCEA01CA2416}" type="presOf" srcId="{723139F5-E942-174C-9F1E-0577C668CCCB}" destId="{81541497-496E-1342-8106-0EA4959FD538}" srcOrd="0" destOrd="0" presId="urn:microsoft.com/office/officeart/2005/8/layout/cycle2"/>
    <dgm:cxn modelId="{3EF0EE6A-C942-2146-86ED-8EB1F95057C3}" type="presOf" srcId="{52C75A01-107B-C646-A860-50347B749128}" destId="{E25D0C4F-4C93-4B41-8AB1-9A45627170BC}" srcOrd="1" destOrd="0" presId="urn:microsoft.com/office/officeart/2005/8/layout/cycle2"/>
    <dgm:cxn modelId="{176584EB-3C21-274B-B600-C54428BED38B}" type="presOf" srcId="{0C4DB82F-4FCD-FF47-9F88-C181E977CA05}" destId="{45893C74-9B79-C04A-85D5-52D9FB8209DB}" srcOrd="0" destOrd="0" presId="urn:microsoft.com/office/officeart/2005/8/layout/cycle2"/>
    <dgm:cxn modelId="{D4269C4D-C977-D94F-B348-028F22BCA38F}" type="presOf" srcId="{52C75A01-107B-C646-A860-50347B749128}" destId="{BEF11A76-3B6B-024C-8F76-29E2DD009FEF}" srcOrd="0" destOrd="0" presId="urn:microsoft.com/office/officeart/2005/8/layout/cycle2"/>
    <dgm:cxn modelId="{53256B95-AD9D-C449-B6BD-849D85447626}" type="presOf" srcId="{5CA20D2D-7CF4-5A4C-9962-C44085FA2CC6}" destId="{653D6CD9-E680-6E4B-B02B-412AEA7AB0D1}" srcOrd="0" destOrd="0" presId="urn:microsoft.com/office/officeart/2005/8/layout/cycle2"/>
    <dgm:cxn modelId="{10DBB02F-F958-1B49-8DE0-0B9E9417E451}" type="presOf" srcId="{04E3CC7C-37D9-A848-90B5-24F02E033AB7}" destId="{D0984DE8-B293-0F4D-A2B0-F72AD90ACF06}" srcOrd="0" destOrd="0" presId="urn:microsoft.com/office/officeart/2005/8/layout/cycle2"/>
    <dgm:cxn modelId="{89FCE25F-0F6C-2A42-9F22-EA5B9849F33C}" type="presOf" srcId="{723139F5-E942-174C-9F1E-0577C668CCCB}" destId="{4E99FD29-6983-C54C-9DC4-6A068C859ACC}" srcOrd="1" destOrd="0" presId="urn:microsoft.com/office/officeart/2005/8/layout/cycle2"/>
    <dgm:cxn modelId="{A6732D5F-DA00-CA42-9BB5-256CBD82219C}" srcId="{0C4DB82F-4FCD-FF47-9F88-C181E977CA05}" destId="{7BB39042-5E54-F146-AC95-43ECD9B05857}" srcOrd="3" destOrd="0" parTransId="{6560C919-4531-184F-90EC-43631218DCA1}" sibTransId="{0CFD47E2-F45E-0543-9B21-747AF13FD6E7}"/>
    <dgm:cxn modelId="{7F55E3DE-BC41-7547-B42F-BEB28D0F779B}" srcId="{0C4DB82F-4FCD-FF47-9F88-C181E977CA05}" destId="{1B39FA80-E6D5-2B43-84CD-87304C61B848}" srcOrd="1" destOrd="0" parTransId="{6C55D36C-E354-3C43-9CCA-505AE9A03010}" sibTransId="{5CA20D2D-7CF4-5A4C-9962-C44085FA2CC6}"/>
    <dgm:cxn modelId="{30035431-9222-9246-A9D8-A58C2760AC15}" type="presOf" srcId="{1B39FA80-E6D5-2B43-84CD-87304C61B848}" destId="{DD69CAF2-A846-F24E-926D-A0DD773951EC}" srcOrd="0" destOrd="0" presId="urn:microsoft.com/office/officeart/2005/8/layout/cycle2"/>
    <dgm:cxn modelId="{DE785A92-4D3A-CD44-93E6-B4257DCE3761}" type="presOf" srcId="{0CFD47E2-F45E-0543-9B21-747AF13FD6E7}" destId="{EA346E2B-C354-4946-ADD1-6BD74D3E982E}" srcOrd="1" destOrd="0" presId="urn:microsoft.com/office/officeart/2005/8/layout/cycle2"/>
    <dgm:cxn modelId="{1F576527-8F8A-5B4F-A64F-0B66AB9228A1}" type="presOf" srcId="{7BB39042-5E54-F146-AC95-43ECD9B05857}" destId="{DFBB1F55-DAA7-3248-8862-A498B021FC50}" srcOrd="0" destOrd="0" presId="urn:microsoft.com/office/officeart/2005/8/layout/cycle2"/>
    <dgm:cxn modelId="{987605E5-C758-BA4A-94D8-B0A1BAE51B7A}" srcId="{0C4DB82F-4FCD-FF47-9F88-C181E977CA05}" destId="{1E77C346-6D37-5543-A161-1FE65F77A9BD}" srcOrd="2" destOrd="0" parTransId="{078599E6-036E-6940-B772-C62066F33367}" sibTransId="{52C75A01-107B-C646-A860-50347B749128}"/>
    <dgm:cxn modelId="{8317A959-35CB-654D-A0EC-1A6A028EAC62}" type="presParOf" srcId="{45893C74-9B79-C04A-85D5-52D9FB8209DB}" destId="{D0984DE8-B293-0F4D-A2B0-F72AD90ACF06}" srcOrd="0" destOrd="0" presId="urn:microsoft.com/office/officeart/2005/8/layout/cycle2"/>
    <dgm:cxn modelId="{731093C7-AAF0-454A-B4A1-1735F7BA0A9E}" type="presParOf" srcId="{45893C74-9B79-C04A-85D5-52D9FB8209DB}" destId="{81541497-496E-1342-8106-0EA4959FD538}" srcOrd="1" destOrd="0" presId="urn:microsoft.com/office/officeart/2005/8/layout/cycle2"/>
    <dgm:cxn modelId="{89304943-29AE-C94E-BAB0-0803E224BE96}" type="presParOf" srcId="{81541497-496E-1342-8106-0EA4959FD538}" destId="{4E99FD29-6983-C54C-9DC4-6A068C859ACC}" srcOrd="0" destOrd="0" presId="urn:microsoft.com/office/officeart/2005/8/layout/cycle2"/>
    <dgm:cxn modelId="{F7CD8047-0E98-9447-B83C-5794529D4C45}" type="presParOf" srcId="{45893C74-9B79-C04A-85D5-52D9FB8209DB}" destId="{DD69CAF2-A846-F24E-926D-A0DD773951EC}" srcOrd="2" destOrd="0" presId="urn:microsoft.com/office/officeart/2005/8/layout/cycle2"/>
    <dgm:cxn modelId="{8FDA73AF-87F4-7942-8BD3-DA2B192BBA4A}" type="presParOf" srcId="{45893C74-9B79-C04A-85D5-52D9FB8209DB}" destId="{653D6CD9-E680-6E4B-B02B-412AEA7AB0D1}" srcOrd="3" destOrd="0" presId="urn:microsoft.com/office/officeart/2005/8/layout/cycle2"/>
    <dgm:cxn modelId="{341530DF-C298-E245-BBF5-BD72CC1346CE}" type="presParOf" srcId="{653D6CD9-E680-6E4B-B02B-412AEA7AB0D1}" destId="{9B0C8FAF-13F0-DD4F-972D-9F28D98A4061}" srcOrd="0" destOrd="0" presId="urn:microsoft.com/office/officeart/2005/8/layout/cycle2"/>
    <dgm:cxn modelId="{E0EB245A-9EF3-4341-A915-3FA0696CDDD4}" type="presParOf" srcId="{45893C74-9B79-C04A-85D5-52D9FB8209DB}" destId="{521F2B0D-B85F-D743-B41B-CC8BBCD686DE}" srcOrd="4" destOrd="0" presId="urn:microsoft.com/office/officeart/2005/8/layout/cycle2"/>
    <dgm:cxn modelId="{342E8B78-A835-B044-A3E0-24CDB608AE26}" type="presParOf" srcId="{45893C74-9B79-C04A-85D5-52D9FB8209DB}" destId="{BEF11A76-3B6B-024C-8F76-29E2DD009FEF}" srcOrd="5" destOrd="0" presId="urn:microsoft.com/office/officeart/2005/8/layout/cycle2"/>
    <dgm:cxn modelId="{61559AF3-F0AD-A246-818E-9CE6A02F09A7}" type="presParOf" srcId="{BEF11A76-3B6B-024C-8F76-29E2DD009FEF}" destId="{E25D0C4F-4C93-4B41-8AB1-9A45627170BC}" srcOrd="0" destOrd="0" presId="urn:microsoft.com/office/officeart/2005/8/layout/cycle2"/>
    <dgm:cxn modelId="{FF9A52A3-A493-6A4A-96AF-C41FA334EFB7}" type="presParOf" srcId="{45893C74-9B79-C04A-85D5-52D9FB8209DB}" destId="{DFBB1F55-DAA7-3248-8862-A498B021FC50}" srcOrd="6" destOrd="0" presId="urn:microsoft.com/office/officeart/2005/8/layout/cycle2"/>
    <dgm:cxn modelId="{78A80C51-82EF-704A-B377-701C638AF2CA}" type="presParOf" srcId="{45893C74-9B79-C04A-85D5-52D9FB8209DB}" destId="{1C8A1D8A-5E2C-BA4F-84C6-3B3FFD5C56A6}" srcOrd="7" destOrd="0" presId="urn:microsoft.com/office/officeart/2005/8/layout/cycle2"/>
    <dgm:cxn modelId="{EB5F7A68-FD56-0549-81A0-7147194FA6D3}" type="presParOf" srcId="{1C8A1D8A-5E2C-BA4F-84C6-3B3FFD5C56A6}" destId="{EA346E2B-C354-4946-ADD1-6BD74D3E982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78F3F-527F-2548-8CD5-10ED3025A745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596840-C840-DE42-9A12-11B98E96032A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47AFD892-0971-244F-95C0-2FE0C3E809C1}" type="parTrans" cxnId="{8054B2E1-93E2-1B40-B7DB-25A7639C5BD4}">
      <dgm:prSet/>
      <dgm:spPr/>
      <dgm:t>
        <a:bodyPr/>
        <a:lstStyle/>
        <a:p>
          <a:endParaRPr lang="en-US"/>
        </a:p>
      </dgm:t>
    </dgm:pt>
    <dgm:pt modelId="{C64B3B9A-4CF8-5140-843B-41936154CD00}" type="sibTrans" cxnId="{8054B2E1-93E2-1B40-B7DB-25A7639C5BD4}">
      <dgm:prSet/>
      <dgm:spPr/>
      <dgm:t>
        <a:bodyPr/>
        <a:lstStyle/>
        <a:p>
          <a:endParaRPr lang="en-US"/>
        </a:p>
      </dgm:t>
    </dgm:pt>
    <dgm:pt modelId="{C675784D-D765-8541-BFCA-3E3C19EC9552}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BE5A3378-739F-6D43-8377-20C65444EC62}" type="parTrans" cxnId="{0F440B83-F55D-9947-B989-AE96DCC47D77}">
      <dgm:prSet/>
      <dgm:spPr/>
      <dgm:t>
        <a:bodyPr/>
        <a:lstStyle/>
        <a:p>
          <a:endParaRPr lang="en-US"/>
        </a:p>
      </dgm:t>
    </dgm:pt>
    <dgm:pt modelId="{38956FCB-F20D-D04B-8780-CD8D79280D03}" type="sibTrans" cxnId="{0F440B83-F55D-9947-B989-AE96DCC47D77}">
      <dgm:prSet/>
      <dgm:spPr/>
      <dgm:t>
        <a:bodyPr/>
        <a:lstStyle/>
        <a:p>
          <a:endParaRPr lang="en-US"/>
        </a:p>
      </dgm:t>
    </dgm:pt>
    <dgm:pt modelId="{CE0DBDF2-3AA5-9E48-B024-136CE609DFAB}">
      <dgm:prSet phldrT="[Text]"/>
      <dgm:spPr/>
      <dgm:t>
        <a:bodyPr/>
        <a:lstStyle/>
        <a:p>
          <a:r>
            <a:rPr lang="en-US" dirty="0" smtClean="0"/>
            <a:t>Address calculation</a:t>
          </a:r>
          <a:endParaRPr lang="en-US" dirty="0"/>
        </a:p>
      </dgm:t>
    </dgm:pt>
    <dgm:pt modelId="{A0706D01-6B3E-2340-AE45-3CAEC60DE849}" type="parTrans" cxnId="{C0F472F4-4EA8-C247-AF79-19EFDB08FCB4}">
      <dgm:prSet/>
      <dgm:spPr/>
      <dgm:t>
        <a:bodyPr/>
        <a:lstStyle/>
        <a:p>
          <a:endParaRPr lang="en-US"/>
        </a:p>
      </dgm:t>
    </dgm:pt>
    <dgm:pt modelId="{661E01A6-B0E3-3A47-AD66-679332E22A99}" type="sibTrans" cxnId="{C0F472F4-4EA8-C247-AF79-19EFDB08FCB4}">
      <dgm:prSet/>
      <dgm:spPr/>
      <dgm:t>
        <a:bodyPr/>
        <a:lstStyle/>
        <a:p>
          <a:endParaRPr lang="en-US"/>
        </a:p>
      </dgm:t>
    </dgm:pt>
    <dgm:pt modelId="{ABDB8F98-236D-3F4F-A25D-FDD10C39A903}">
      <dgm:prSet phldrT="[Text]"/>
      <dgm:spPr/>
      <dgm:t>
        <a:bodyPr/>
        <a:lstStyle/>
        <a:p>
          <a:r>
            <a:rPr lang="en-US" dirty="0" smtClean="0"/>
            <a:t>Write into memory</a:t>
          </a:r>
          <a:endParaRPr lang="en-US" dirty="0"/>
        </a:p>
      </dgm:t>
    </dgm:pt>
    <dgm:pt modelId="{5383FA20-8BC7-B040-8229-43E99B3DE0F8}" type="parTrans" cxnId="{DF323C22-987B-994F-9EEF-22593A2D56C9}">
      <dgm:prSet/>
      <dgm:spPr/>
      <dgm:t>
        <a:bodyPr/>
        <a:lstStyle/>
        <a:p>
          <a:endParaRPr lang="en-US"/>
        </a:p>
      </dgm:t>
    </dgm:pt>
    <dgm:pt modelId="{021FB8D2-0FFA-F64E-ABC9-30B6C9D46903}" type="sibTrans" cxnId="{DF323C22-987B-994F-9EEF-22593A2D56C9}">
      <dgm:prSet/>
      <dgm:spPr/>
      <dgm:t>
        <a:bodyPr/>
        <a:lstStyle/>
        <a:p>
          <a:endParaRPr lang="en-US"/>
        </a:p>
      </dgm:t>
    </dgm:pt>
    <dgm:pt modelId="{691FF8AF-9077-9643-88F3-F1AB21AC799C}" type="pres">
      <dgm:prSet presAssocID="{37378F3F-527F-2548-8CD5-10ED3025A7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2CFA84-1C1E-9C45-B529-9BEEF5880805}" type="pres">
      <dgm:prSet presAssocID="{74596840-C840-DE42-9A12-11B98E96032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19A54-3A6E-4446-BA30-99A30680785A}" type="pres">
      <dgm:prSet presAssocID="{C64B3B9A-4CF8-5140-843B-41936154CD0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349076B-7B72-F045-94ED-683A4DB6AF2C}" type="pres">
      <dgm:prSet presAssocID="{C64B3B9A-4CF8-5140-843B-41936154CD00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A281A4C-9EF1-B747-9434-CB6FF5AE5414}" type="pres">
      <dgm:prSet presAssocID="{C675784D-D765-8541-BFCA-3E3C19EC955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45B44-7339-374F-94A6-BA2FF5644E74}" type="pres">
      <dgm:prSet presAssocID="{38956FCB-F20D-D04B-8780-CD8D79280D0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EF6DB6B-3E3C-9344-82ED-A5B3CAC26104}" type="pres">
      <dgm:prSet presAssocID="{38956FCB-F20D-D04B-8780-CD8D79280D0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C6E3224-B3FB-FB4D-9838-DA1C8FE6EB06}" type="pres">
      <dgm:prSet presAssocID="{CE0DBDF2-3AA5-9E48-B024-136CE609DF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C4E7B-1A9D-C344-905A-0425A19A20EC}" type="pres">
      <dgm:prSet presAssocID="{661E01A6-B0E3-3A47-AD66-679332E22A9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074D498-D782-AC48-8C84-3FFD556EBD78}" type="pres">
      <dgm:prSet presAssocID="{661E01A6-B0E3-3A47-AD66-679332E22A9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A04F02-6712-DA43-9DF3-1D17A37E6314}" type="pres">
      <dgm:prSet presAssocID="{ABDB8F98-236D-3F4F-A25D-FDD10C39A90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5F9F5-861A-DE4B-90CB-D1AD801CEB8B}" type="pres">
      <dgm:prSet presAssocID="{021FB8D2-0FFA-F64E-ABC9-30B6C9D4690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87FD483-E7B7-514D-BDFA-0142EF18BA64}" type="pres">
      <dgm:prSet presAssocID="{021FB8D2-0FFA-F64E-ABC9-30B6C9D4690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582913D-57A0-AF4D-9951-D25298E59DE5}" type="presOf" srcId="{661E01A6-B0E3-3A47-AD66-679332E22A99}" destId="{1074D498-D782-AC48-8C84-3FFD556EBD78}" srcOrd="1" destOrd="0" presId="urn:microsoft.com/office/officeart/2005/8/layout/cycle2"/>
    <dgm:cxn modelId="{1EBED551-9D7C-3E48-903E-E55E48650EA9}" type="presOf" srcId="{ABDB8F98-236D-3F4F-A25D-FDD10C39A903}" destId="{1BA04F02-6712-DA43-9DF3-1D17A37E6314}" srcOrd="0" destOrd="0" presId="urn:microsoft.com/office/officeart/2005/8/layout/cycle2"/>
    <dgm:cxn modelId="{599D3849-BA4B-4643-B1FE-594EDA3FA378}" type="presOf" srcId="{021FB8D2-0FFA-F64E-ABC9-30B6C9D46903}" destId="{EC35F9F5-861A-DE4B-90CB-D1AD801CEB8B}" srcOrd="0" destOrd="0" presId="urn:microsoft.com/office/officeart/2005/8/layout/cycle2"/>
    <dgm:cxn modelId="{5DAC4D91-77F5-8940-A117-4B924DECB74C}" type="presOf" srcId="{37378F3F-527F-2548-8CD5-10ED3025A745}" destId="{691FF8AF-9077-9643-88F3-F1AB21AC799C}" srcOrd="0" destOrd="0" presId="urn:microsoft.com/office/officeart/2005/8/layout/cycle2"/>
    <dgm:cxn modelId="{59EA17AC-4185-0E41-8EE5-446C74EE0529}" type="presOf" srcId="{021FB8D2-0FFA-F64E-ABC9-30B6C9D46903}" destId="{C87FD483-E7B7-514D-BDFA-0142EF18BA64}" srcOrd="1" destOrd="0" presId="urn:microsoft.com/office/officeart/2005/8/layout/cycle2"/>
    <dgm:cxn modelId="{9E2DE501-ABBE-A442-A4CA-58D5C8DB5CA7}" type="presOf" srcId="{38956FCB-F20D-D04B-8780-CD8D79280D03}" destId="{E8645B44-7339-374F-94A6-BA2FF5644E74}" srcOrd="0" destOrd="0" presId="urn:microsoft.com/office/officeart/2005/8/layout/cycle2"/>
    <dgm:cxn modelId="{DAEE366B-4784-5C44-AEE1-A20CD58A51A4}" type="presOf" srcId="{38956FCB-F20D-D04B-8780-CD8D79280D03}" destId="{CEF6DB6B-3E3C-9344-82ED-A5B3CAC26104}" srcOrd="1" destOrd="0" presId="urn:microsoft.com/office/officeart/2005/8/layout/cycle2"/>
    <dgm:cxn modelId="{C64B236C-F098-1F42-892B-247B7391C511}" type="presOf" srcId="{C64B3B9A-4CF8-5140-843B-41936154CD00}" destId="{5BA19A54-3A6E-4446-BA30-99A30680785A}" srcOrd="0" destOrd="0" presId="urn:microsoft.com/office/officeart/2005/8/layout/cycle2"/>
    <dgm:cxn modelId="{DF323C22-987B-994F-9EEF-22593A2D56C9}" srcId="{37378F3F-527F-2548-8CD5-10ED3025A745}" destId="{ABDB8F98-236D-3F4F-A25D-FDD10C39A903}" srcOrd="3" destOrd="0" parTransId="{5383FA20-8BC7-B040-8229-43E99B3DE0F8}" sibTransId="{021FB8D2-0FFA-F64E-ABC9-30B6C9D46903}"/>
    <dgm:cxn modelId="{B3D33B1B-C333-9642-86DB-71C28E99AD44}" type="presOf" srcId="{CE0DBDF2-3AA5-9E48-B024-136CE609DFAB}" destId="{1C6E3224-B3FB-FB4D-9838-DA1C8FE6EB06}" srcOrd="0" destOrd="0" presId="urn:microsoft.com/office/officeart/2005/8/layout/cycle2"/>
    <dgm:cxn modelId="{58B46191-753A-6845-BB89-00CD6F537EE7}" type="presOf" srcId="{C675784D-D765-8541-BFCA-3E3C19EC9552}" destId="{AA281A4C-9EF1-B747-9434-CB6FF5AE5414}" srcOrd="0" destOrd="0" presId="urn:microsoft.com/office/officeart/2005/8/layout/cycle2"/>
    <dgm:cxn modelId="{0F440B83-F55D-9947-B989-AE96DCC47D77}" srcId="{37378F3F-527F-2548-8CD5-10ED3025A745}" destId="{C675784D-D765-8541-BFCA-3E3C19EC9552}" srcOrd="1" destOrd="0" parTransId="{BE5A3378-739F-6D43-8377-20C65444EC62}" sibTransId="{38956FCB-F20D-D04B-8780-CD8D79280D03}"/>
    <dgm:cxn modelId="{23101C06-E92D-6A43-86F4-5FDCCCE602F5}" type="presOf" srcId="{74596840-C840-DE42-9A12-11B98E96032A}" destId="{A62CFA84-1C1E-9C45-B529-9BEEF5880805}" srcOrd="0" destOrd="0" presId="urn:microsoft.com/office/officeart/2005/8/layout/cycle2"/>
    <dgm:cxn modelId="{518EE4D1-7732-5A48-9300-91B090C2AD2E}" type="presOf" srcId="{661E01A6-B0E3-3A47-AD66-679332E22A99}" destId="{F00C4E7B-1A9D-C344-905A-0425A19A20EC}" srcOrd="0" destOrd="0" presId="urn:microsoft.com/office/officeart/2005/8/layout/cycle2"/>
    <dgm:cxn modelId="{8054B2E1-93E2-1B40-B7DB-25A7639C5BD4}" srcId="{37378F3F-527F-2548-8CD5-10ED3025A745}" destId="{74596840-C840-DE42-9A12-11B98E96032A}" srcOrd="0" destOrd="0" parTransId="{47AFD892-0971-244F-95C0-2FE0C3E809C1}" sibTransId="{C64B3B9A-4CF8-5140-843B-41936154CD00}"/>
    <dgm:cxn modelId="{C0F472F4-4EA8-C247-AF79-19EFDB08FCB4}" srcId="{37378F3F-527F-2548-8CD5-10ED3025A745}" destId="{CE0DBDF2-3AA5-9E48-B024-136CE609DFAB}" srcOrd="2" destOrd="0" parTransId="{A0706D01-6B3E-2340-AE45-3CAEC60DE849}" sibTransId="{661E01A6-B0E3-3A47-AD66-679332E22A99}"/>
    <dgm:cxn modelId="{1B30EED9-3C19-D545-A483-A70BB5C783D2}" type="presOf" srcId="{C64B3B9A-4CF8-5140-843B-41936154CD00}" destId="{C349076B-7B72-F045-94ED-683A4DB6AF2C}" srcOrd="1" destOrd="0" presId="urn:microsoft.com/office/officeart/2005/8/layout/cycle2"/>
    <dgm:cxn modelId="{7F7BB96D-6735-7647-B7D5-6EC446F9D84E}" type="presParOf" srcId="{691FF8AF-9077-9643-88F3-F1AB21AC799C}" destId="{A62CFA84-1C1E-9C45-B529-9BEEF5880805}" srcOrd="0" destOrd="0" presId="urn:microsoft.com/office/officeart/2005/8/layout/cycle2"/>
    <dgm:cxn modelId="{C6F0C368-5768-2547-A496-4A9E6C358E34}" type="presParOf" srcId="{691FF8AF-9077-9643-88F3-F1AB21AC799C}" destId="{5BA19A54-3A6E-4446-BA30-99A30680785A}" srcOrd="1" destOrd="0" presId="urn:microsoft.com/office/officeart/2005/8/layout/cycle2"/>
    <dgm:cxn modelId="{17257089-1C70-EF40-8BF2-6184E9C90C40}" type="presParOf" srcId="{5BA19A54-3A6E-4446-BA30-99A30680785A}" destId="{C349076B-7B72-F045-94ED-683A4DB6AF2C}" srcOrd="0" destOrd="0" presId="urn:microsoft.com/office/officeart/2005/8/layout/cycle2"/>
    <dgm:cxn modelId="{C89426F3-73AA-A14B-84AF-857759D0CD70}" type="presParOf" srcId="{691FF8AF-9077-9643-88F3-F1AB21AC799C}" destId="{AA281A4C-9EF1-B747-9434-CB6FF5AE5414}" srcOrd="2" destOrd="0" presId="urn:microsoft.com/office/officeart/2005/8/layout/cycle2"/>
    <dgm:cxn modelId="{0B84F68F-8625-924F-9A96-A17CAAE75812}" type="presParOf" srcId="{691FF8AF-9077-9643-88F3-F1AB21AC799C}" destId="{E8645B44-7339-374F-94A6-BA2FF5644E74}" srcOrd="3" destOrd="0" presId="urn:microsoft.com/office/officeart/2005/8/layout/cycle2"/>
    <dgm:cxn modelId="{66C20905-A151-4743-8AA2-EA53A1E5C834}" type="presParOf" srcId="{E8645B44-7339-374F-94A6-BA2FF5644E74}" destId="{CEF6DB6B-3E3C-9344-82ED-A5B3CAC26104}" srcOrd="0" destOrd="0" presId="urn:microsoft.com/office/officeart/2005/8/layout/cycle2"/>
    <dgm:cxn modelId="{08ADE72A-10F6-5944-A62F-657733525F6B}" type="presParOf" srcId="{691FF8AF-9077-9643-88F3-F1AB21AC799C}" destId="{1C6E3224-B3FB-FB4D-9838-DA1C8FE6EB06}" srcOrd="4" destOrd="0" presId="urn:microsoft.com/office/officeart/2005/8/layout/cycle2"/>
    <dgm:cxn modelId="{BEDF3C89-2ECC-9743-BC65-ED6FD42E07CA}" type="presParOf" srcId="{691FF8AF-9077-9643-88F3-F1AB21AC799C}" destId="{F00C4E7B-1A9D-C344-905A-0425A19A20EC}" srcOrd="5" destOrd="0" presId="urn:microsoft.com/office/officeart/2005/8/layout/cycle2"/>
    <dgm:cxn modelId="{35D01967-447E-8746-8598-5A6623187699}" type="presParOf" srcId="{F00C4E7B-1A9D-C344-905A-0425A19A20EC}" destId="{1074D498-D782-AC48-8C84-3FFD556EBD78}" srcOrd="0" destOrd="0" presId="urn:microsoft.com/office/officeart/2005/8/layout/cycle2"/>
    <dgm:cxn modelId="{195322B5-68F6-0E4A-9C15-8065D7020BD5}" type="presParOf" srcId="{691FF8AF-9077-9643-88F3-F1AB21AC799C}" destId="{1BA04F02-6712-DA43-9DF3-1D17A37E6314}" srcOrd="6" destOrd="0" presId="urn:microsoft.com/office/officeart/2005/8/layout/cycle2"/>
    <dgm:cxn modelId="{822853EC-7A70-2645-B0E1-57A91EFBE4E9}" type="presParOf" srcId="{691FF8AF-9077-9643-88F3-F1AB21AC799C}" destId="{EC35F9F5-861A-DE4B-90CB-D1AD801CEB8B}" srcOrd="7" destOrd="0" presId="urn:microsoft.com/office/officeart/2005/8/layout/cycle2"/>
    <dgm:cxn modelId="{B465E7BC-5D16-A941-887F-2CCF8777BC89}" type="presParOf" srcId="{EC35F9F5-861A-DE4B-90CB-D1AD801CEB8B}" destId="{C87FD483-E7B7-514D-BDFA-0142EF18BA6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474FFC-12C2-4148-9061-281F00EE0B5A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758F21-7B0B-DD40-93DB-84E914B74A0B}">
      <dgm:prSet phldrT="[Text]"/>
      <dgm:spPr/>
      <dgm:t>
        <a:bodyPr/>
        <a:lstStyle/>
        <a:p>
          <a:r>
            <a:rPr lang="en-US" dirty="0" smtClean="0"/>
            <a:t>Instruction Fetch</a:t>
          </a:r>
          <a:endParaRPr lang="en-US" dirty="0"/>
        </a:p>
      </dgm:t>
    </dgm:pt>
    <dgm:pt modelId="{3F25B4ED-E99C-354E-8737-768D05B51647}" type="parTrans" cxnId="{0020D7ED-B231-AD42-A4A1-595F5F4F516C}">
      <dgm:prSet/>
      <dgm:spPr/>
      <dgm:t>
        <a:bodyPr/>
        <a:lstStyle/>
        <a:p>
          <a:endParaRPr lang="en-US"/>
        </a:p>
      </dgm:t>
    </dgm:pt>
    <dgm:pt modelId="{EF55985C-01AB-9740-9EE8-A3C9717ADBDE}" type="sibTrans" cxnId="{0020D7ED-B231-AD42-A4A1-595F5F4F516C}">
      <dgm:prSet/>
      <dgm:spPr/>
      <dgm:t>
        <a:bodyPr/>
        <a:lstStyle/>
        <a:p>
          <a:endParaRPr lang="en-US"/>
        </a:p>
      </dgm:t>
    </dgm:pt>
    <dgm:pt modelId="{967C69A6-578F-7D4B-B9CF-1EC97EEDE792}">
      <dgm:prSet phldrT="[Text]"/>
      <dgm:spPr/>
      <dgm:t>
        <a:bodyPr/>
        <a:lstStyle/>
        <a:p>
          <a:r>
            <a:rPr lang="en-US" dirty="0" smtClean="0"/>
            <a:t>Instruction Decode</a:t>
          </a:r>
          <a:endParaRPr lang="en-US" dirty="0"/>
        </a:p>
      </dgm:t>
    </dgm:pt>
    <dgm:pt modelId="{B10E7B77-20CD-1744-A858-755068D37242}" type="parTrans" cxnId="{B928ED6D-418B-3449-AF7E-39DAFA1BDD3C}">
      <dgm:prSet/>
      <dgm:spPr/>
      <dgm:t>
        <a:bodyPr/>
        <a:lstStyle/>
        <a:p>
          <a:endParaRPr lang="en-US"/>
        </a:p>
      </dgm:t>
    </dgm:pt>
    <dgm:pt modelId="{9143B64C-BB09-4B4A-9DBB-BE3117BE3E59}" type="sibTrans" cxnId="{B928ED6D-418B-3449-AF7E-39DAFA1BDD3C}">
      <dgm:prSet/>
      <dgm:spPr/>
      <dgm:t>
        <a:bodyPr/>
        <a:lstStyle/>
        <a:p>
          <a:endParaRPr lang="en-US"/>
        </a:p>
      </dgm:t>
    </dgm:pt>
    <dgm:pt modelId="{27806C01-6FE8-4548-9CBF-03F8ECC9F6D6}">
      <dgm:prSet phldrT="[Text]"/>
      <dgm:spPr/>
      <dgm:t>
        <a:bodyPr/>
        <a:lstStyle/>
        <a:p>
          <a:r>
            <a:rPr lang="en-US" dirty="0" smtClean="0"/>
            <a:t>Address Calculation</a:t>
          </a:r>
          <a:endParaRPr lang="en-US" dirty="0"/>
        </a:p>
      </dgm:t>
    </dgm:pt>
    <dgm:pt modelId="{A20000C6-4B95-8D4B-B7BA-583CFE4165F8}" type="parTrans" cxnId="{F0CDBFE6-E90F-B441-8A23-0C52886E80CF}">
      <dgm:prSet/>
      <dgm:spPr/>
      <dgm:t>
        <a:bodyPr/>
        <a:lstStyle/>
        <a:p>
          <a:endParaRPr lang="en-US"/>
        </a:p>
      </dgm:t>
    </dgm:pt>
    <dgm:pt modelId="{7C2D1D44-3C99-6E46-8F60-7CD5CD158558}" type="sibTrans" cxnId="{F0CDBFE6-E90F-B441-8A23-0C52886E80CF}">
      <dgm:prSet/>
      <dgm:spPr/>
      <dgm:t>
        <a:bodyPr/>
        <a:lstStyle/>
        <a:p>
          <a:endParaRPr lang="en-US"/>
        </a:p>
      </dgm:t>
    </dgm:pt>
    <dgm:pt modelId="{A77C28D1-05B4-EC49-82C2-9D8038C48AFF}">
      <dgm:prSet phldrT="[Text]"/>
      <dgm:spPr/>
      <dgm:t>
        <a:bodyPr/>
        <a:lstStyle/>
        <a:p>
          <a:r>
            <a:rPr lang="en-US" dirty="0" smtClean="0"/>
            <a:t>Write register</a:t>
          </a:r>
          <a:endParaRPr lang="en-US" dirty="0"/>
        </a:p>
      </dgm:t>
    </dgm:pt>
    <dgm:pt modelId="{E78F7CAD-2D9C-1544-8AD8-A345A37E05D3}" type="parTrans" cxnId="{385F1ADB-AF99-BD4D-AAF1-560663706EDA}">
      <dgm:prSet/>
      <dgm:spPr/>
      <dgm:t>
        <a:bodyPr/>
        <a:lstStyle/>
        <a:p>
          <a:endParaRPr lang="en-US"/>
        </a:p>
      </dgm:t>
    </dgm:pt>
    <dgm:pt modelId="{85060940-0D52-4347-858B-F61CC26F4476}" type="sibTrans" cxnId="{385F1ADB-AF99-BD4D-AAF1-560663706EDA}">
      <dgm:prSet/>
      <dgm:spPr/>
      <dgm:t>
        <a:bodyPr/>
        <a:lstStyle/>
        <a:p>
          <a:endParaRPr lang="en-US"/>
        </a:p>
      </dgm:t>
    </dgm:pt>
    <dgm:pt modelId="{488775E2-27D3-4549-87CD-A4294FA5CC9D}">
      <dgm:prSet phldrT="[Text]"/>
      <dgm:spPr/>
      <dgm:t>
        <a:bodyPr/>
        <a:lstStyle/>
        <a:p>
          <a:r>
            <a:rPr lang="en-US" dirty="0" smtClean="0"/>
            <a:t>Read Memory</a:t>
          </a:r>
          <a:endParaRPr lang="en-US" dirty="0"/>
        </a:p>
      </dgm:t>
    </dgm:pt>
    <dgm:pt modelId="{7B7F4E31-77C5-FE47-BE13-01BDCD4A259E}" type="parTrans" cxnId="{834A48B4-345D-A74A-A2A0-102EA5A05006}">
      <dgm:prSet/>
      <dgm:spPr/>
      <dgm:t>
        <a:bodyPr/>
        <a:lstStyle/>
        <a:p>
          <a:endParaRPr lang="en-US"/>
        </a:p>
      </dgm:t>
    </dgm:pt>
    <dgm:pt modelId="{33DECAA2-6355-B94E-B403-04F863166AD4}" type="sibTrans" cxnId="{834A48B4-345D-A74A-A2A0-102EA5A05006}">
      <dgm:prSet/>
      <dgm:spPr/>
      <dgm:t>
        <a:bodyPr/>
        <a:lstStyle/>
        <a:p>
          <a:endParaRPr lang="en-US"/>
        </a:p>
      </dgm:t>
    </dgm:pt>
    <dgm:pt modelId="{3842C79F-DD39-9B4F-B920-3F01EB92EA88}" type="pres">
      <dgm:prSet presAssocID="{02474FFC-12C2-4148-9061-281F00EE0B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87B0C-DAE9-B447-BA54-AFB30B9D9785}" type="pres">
      <dgm:prSet presAssocID="{9D758F21-7B0B-DD40-93DB-84E914B74A0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EF19B-3C2B-3747-8EFC-39FD4E8068E6}" type="pres">
      <dgm:prSet presAssocID="{EF55985C-01AB-9740-9EE8-A3C9717ADBD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D997B0C6-B154-2A42-8FCF-09FB4C0E0559}" type="pres">
      <dgm:prSet presAssocID="{EF55985C-01AB-9740-9EE8-A3C9717ADBD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D45B0BF-9F0B-0648-897B-386F2D56D4B8}" type="pres">
      <dgm:prSet presAssocID="{967C69A6-578F-7D4B-B9CF-1EC97EEDE79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C0CFA-10D8-7B4C-A933-A7F9040E0E46}" type="pres">
      <dgm:prSet presAssocID="{9143B64C-BB09-4B4A-9DBB-BE3117BE3E5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DDB5FF6D-964D-0044-B7F3-DB271F2F4EFC}" type="pres">
      <dgm:prSet presAssocID="{9143B64C-BB09-4B4A-9DBB-BE3117BE3E5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D28F0AC-4093-B947-9404-87CF04510CEB}" type="pres">
      <dgm:prSet presAssocID="{27806C01-6FE8-4548-9CBF-03F8ECC9F6D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F1609-61DD-1B41-B026-B22AB9F7CF12}" type="pres">
      <dgm:prSet presAssocID="{7C2D1D44-3C99-6E46-8F60-7CD5CD15855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AD3A4D5-EEC1-C24E-A0B6-4FF88E80FF40}" type="pres">
      <dgm:prSet presAssocID="{7C2D1D44-3C99-6E46-8F60-7CD5CD15855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7598A78-492E-584B-B5DA-3E529BCEB9DA}" type="pres">
      <dgm:prSet presAssocID="{488775E2-27D3-4549-87CD-A4294FA5CC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463AA-7414-454F-8478-7ADF34FB67E5}" type="pres">
      <dgm:prSet presAssocID="{33DECAA2-6355-B94E-B403-04F863166AD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976DD09-D122-7F4D-868E-814DC55272DE}" type="pres">
      <dgm:prSet presAssocID="{33DECAA2-6355-B94E-B403-04F863166AD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4DD5A84-3EC5-AA49-A6A5-1789119002BB}" type="pres">
      <dgm:prSet presAssocID="{A77C28D1-05B4-EC49-82C2-9D8038C48A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529A4-D0D2-7A41-91DF-6D59D9D343B3}" type="pres">
      <dgm:prSet presAssocID="{85060940-0D52-4347-858B-F61CC26F4476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EDA0728-A9AB-8F41-8379-03F86EB1B9D1}" type="pres">
      <dgm:prSet presAssocID="{85060940-0D52-4347-858B-F61CC26F4476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798C889-26CB-594A-92DA-E4D4BE284B78}" type="presOf" srcId="{33DECAA2-6355-B94E-B403-04F863166AD4}" destId="{7976DD09-D122-7F4D-868E-814DC55272DE}" srcOrd="1" destOrd="0" presId="urn:microsoft.com/office/officeart/2005/8/layout/cycle2"/>
    <dgm:cxn modelId="{D6656874-9BF6-B943-B30D-C4C7C12A11BA}" type="presOf" srcId="{EF55985C-01AB-9740-9EE8-A3C9717ADBDE}" destId="{D997B0C6-B154-2A42-8FCF-09FB4C0E0559}" srcOrd="1" destOrd="0" presId="urn:microsoft.com/office/officeart/2005/8/layout/cycle2"/>
    <dgm:cxn modelId="{D15E12CB-C184-724D-9A59-B0C0F42AC2DD}" type="presOf" srcId="{488775E2-27D3-4549-87CD-A4294FA5CC9D}" destId="{67598A78-492E-584B-B5DA-3E529BCEB9DA}" srcOrd="0" destOrd="0" presId="urn:microsoft.com/office/officeart/2005/8/layout/cycle2"/>
    <dgm:cxn modelId="{BA7E03E5-A828-1B48-BB07-A0E15CE865BC}" type="presOf" srcId="{33DECAA2-6355-B94E-B403-04F863166AD4}" destId="{2CE463AA-7414-454F-8478-7ADF34FB67E5}" srcOrd="0" destOrd="0" presId="urn:microsoft.com/office/officeart/2005/8/layout/cycle2"/>
    <dgm:cxn modelId="{B928ED6D-418B-3449-AF7E-39DAFA1BDD3C}" srcId="{02474FFC-12C2-4148-9061-281F00EE0B5A}" destId="{967C69A6-578F-7D4B-B9CF-1EC97EEDE792}" srcOrd="1" destOrd="0" parTransId="{B10E7B77-20CD-1744-A858-755068D37242}" sibTransId="{9143B64C-BB09-4B4A-9DBB-BE3117BE3E59}"/>
    <dgm:cxn modelId="{385F1ADB-AF99-BD4D-AAF1-560663706EDA}" srcId="{02474FFC-12C2-4148-9061-281F00EE0B5A}" destId="{A77C28D1-05B4-EC49-82C2-9D8038C48AFF}" srcOrd="4" destOrd="0" parTransId="{E78F7CAD-2D9C-1544-8AD8-A345A37E05D3}" sibTransId="{85060940-0D52-4347-858B-F61CC26F4476}"/>
    <dgm:cxn modelId="{F4AE7393-9DB0-3848-AF9C-4C78DA150243}" type="presOf" srcId="{85060940-0D52-4347-858B-F61CC26F4476}" destId="{359529A4-D0D2-7A41-91DF-6D59D9D343B3}" srcOrd="0" destOrd="0" presId="urn:microsoft.com/office/officeart/2005/8/layout/cycle2"/>
    <dgm:cxn modelId="{0020D7ED-B231-AD42-A4A1-595F5F4F516C}" srcId="{02474FFC-12C2-4148-9061-281F00EE0B5A}" destId="{9D758F21-7B0B-DD40-93DB-84E914B74A0B}" srcOrd="0" destOrd="0" parTransId="{3F25B4ED-E99C-354E-8737-768D05B51647}" sibTransId="{EF55985C-01AB-9740-9EE8-A3C9717ADBDE}"/>
    <dgm:cxn modelId="{D7922440-3A0F-3C49-B786-52FBC927EFC3}" type="presOf" srcId="{967C69A6-578F-7D4B-B9CF-1EC97EEDE792}" destId="{AD45B0BF-9F0B-0648-897B-386F2D56D4B8}" srcOrd="0" destOrd="0" presId="urn:microsoft.com/office/officeart/2005/8/layout/cycle2"/>
    <dgm:cxn modelId="{DADB2FE9-27D8-5E4B-9341-6E1386F9A3B8}" type="presOf" srcId="{7C2D1D44-3C99-6E46-8F60-7CD5CD158558}" destId="{0AD3A4D5-EEC1-C24E-A0B6-4FF88E80FF40}" srcOrd="1" destOrd="0" presId="urn:microsoft.com/office/officeart/2005/8/layout/cycle2"/>
    <dgm:cxn modelId="{E108BC88-9232-1145-A45F-3FACB8E2466E}" type="presOf" srcId="{02474FFC-12C2-4148-9061-281F00EE0B5A}" destId="{3842C79F-DD39-9B4F-B920-3F01EB92EA88}" srcOrd="0" destOrd="0" presId="urn:microsoft.com/office/officeart/2005/8/layout/cycle2"/>
    <dgm:cxn modelId="{E0A40DA0-0B08-0F4E-AEFB-97C139DDC06E}" type="presOf" srcId="{27806C01-6FE8-4548-9CBF-03F8ECC9F6D6}" destId="{CD28F0AC-4093-B947-9404-87CF04510CEB}" srcOrd="0" destOrd="0" presId="urn:microsoft.com/office/officeart/2005/8/layout/cycle2"/>
    <dgm:cxn modelId="{834A48B4-345D-A74A-A2A0-102EA5A05006}" srcId="{02474FFC-12C2-4148-9061-281F00EE0B5A}" destId="{488775E2-27D3-4549-87CD-A4294FA5CC9D}" srcOrd="3" destOrd="0" parTransId="{7B7F4E31-77C5-FE47-BE13-01BDCD4A259E}" sibTransId="{33DECAA2-6355-B94E-B403-04F863166AD4}"/>
    <dgm:cxn modelId="{F95E954B-1D05-E446-9FD0-C02FBC99349D}" type="presOf" srcId="{7C2D1D44-3C99-6E46-8F60-7CD5CD158558}" destId="{8ABF1609-61DD-1B41-B026-B22AB9F7CF12}" srcOrd="0" destOrd="0" presId="urn:microsoft.com/office/officeart/2005/8/layout/cycle2"/>
    <dgm:cxn modelId="{068688DB-E22D-6946-9499-92D989AF4CE2}" type="presOf" srcId="{9143B64C-BB09-4B4A-9DBB-BE3117BE3E59}" destId="{FD9C0CFA-10D8-7B4C-A933-A7F9040E0E46}" srcOrd="0" destOrd="0" presId="urn:microsoft.com/office/officeart/2005/8/layout/cycle2"/>
    <dgm:cxn modelId="{0E1F6486-4F60-4941-BB3B-0148CA1E0B67}" type="presOf" srcId="{85060940-0D52-4347-858B-F61CC26F4476}" destId="{EEDA0728-A9AB-8F41-8379-03F86EB1B9D1}" srcOrd="1" destOrd="0" presId="urn:microsoft.com/office/officeart/2005/8/layout/cycle2"/>
    <dgm:cxn modelId="{91AB0C08-E6EB-CC49-9AD3-EB7445794E65}" type="presOf" srcId="{EF55985C-01AB-9740-9EE8-A3C9717ADBDE}" destId="{BE4EF19B-3C2B-3747-8EFC-39FD4E8068E6}" srcOrd="0" destOrd="0" presId="urn:microsoft.com/office/officeart/2005/8/layout/cycle2"/>
    <dgm:cxn modelId="{A46AED3C-12E8-F34C-B7AA-D467709E5A29}" type="presOf" srcId="{A77C28D1-05B4-EC49-82C2-9D8038C48AFF}" destId="{A4DD5A84-3EC5-AA49-A6A5-1789119002BB}" srcOrd="0" destOrd="0" presId="urn:microsoft.com/office/officeart/2005/8/layout/cycle2"/>
    <dgm:cxn modelId="{3FC3AAD4-D25A-8D49-8C31-F9D9ACD0554D}" type="presOf" srcId="{9143B64C-BB09-4B4A-9DBB-BE3117BE3E59}" destId="{DDB5FF6D-964D-0044-B7F3-DB271F2F4EFC}" srcOrd="1" destOrd="0" presId="urn:microsoft.com/office/officeart/2005/8/layout/cycle2"/>
    <dgm:cxn modelId="{4D70C302-A668-524B-98A2-8E0A8274528C}" type="presOf" srcId="{9D758F21-7B0B-DD40-93DB-84E914B74A0B}" destId="{C9187B0C-DAE9-B447-BA54-AFB30B9D9785}" srcOrd="0" destOrd="0" presId="urn:microsoft.com/office/officeart/2005/8/layout/cycle2"/>
    <dgm:cxn modelId="{F0CDBFE6-E90F-B441-8A23-0C52886E80CF}" srcId="{02474FFC-12C2-4148-9061-281F00EE0B5A}" destId="{27806C01-6FE8-4548-9CBF-03F8ECC9F6D6}" srcOrd="2" destOrd="0" parTransId="{A20000C6-4B95-8D4B-B7BA-583CFE4165F8}" sibTransId="{7C2D1D44-3C99-6E46-8F60-7CD5CD158558}"/>
    <dgm:cxn modelId="{CBAD99CC-D36D-EE49-AFB5-1DD82DE6D425}" type="presParOf" srcId="{3842C79F-DD39-9B4F-B920-3F01EB92EA88}" destId="{C9187B0C-DAE9-B447-BA54-AFB30B9D9785}" srcOrd="0" destOrd="0" presId="urn:microsoft.com/office/officeart/2005/8/layout/cycle2"/>
    <dgm:cxn modelId="{CCDE20B0-4D40-A448-9B48-94ABCFC763D7}" type="presParOf" srcId="{3842C79F-DD39-9B4F-B920-3F01EB92EA88}" destId="{BE4EF19B-3C2B-3747-8EFC-39FD4E8068E6}" srcOrd="1" destOrd="0" presId="urn:microsoft.com/office/officeart/2005/8/layout/cycle2"/>
    <dgm:cxn modelId="{A8D77A19-9254-024F-8A03-C2A9FF5E814A}" type="presParOf" srcId="{BE4EF19B-3C2B-3747-8EFC-39FD4E8068E6}" destId="{D997B0C6-B154-2A42-8FCF-09FB4C0E0559}" srcOrd="0" destOrd="0" presId="urn:microsoft.com/office/officeart/2005/8/layout/cycle2"/>
    <dgm:cxn modelId="{F2CC3EAC-2BC5-B84B-97A6-F6C5BC01BF1D}" type="presParOf" srcId="{3842C79F-DD39-9B4F-B920-3F01EB92EA88}" destId="{AD45B0BF-9F0B-0648-897B-386F2D56D4B8}" srcOrd="2" destOrd="0" presId="urn:microsoft.com/office/officeart/2005/8/layout/cycle2"/>
    <dgm:cxn modelId="{CDCFB157-8585-8649-B20B-8F73F3BC904D}" type="presParOf" srcId="{3842C79F-DD39-9B4F-B920-3F01EB92EA88}" destId="{FD9C0CFA-10D8-7B4C-A933-A7F9040E0E46}" srcOrd="3" destOrd="0" presId="urn:microsoft.com/office/officeart/2005/8/layout/cycle2"/>
    <dgm:cxn modelId="{0712FF0B-D77D-5948-A39D-E29BF31F40D8}" type="presParOf" srcId="{FD9C0CFA-10D8-7B4C-A933-A7F9040E0E46}" destId="{DDB5FF6D-964D-0044-B7F3-DB271F2F4EFC}" srcOrd="0" destOrd="0" presId="urn:microsoft.com/office/officeart/2005/8/layout/cycle2"/>
    <dgm:cxn modelId="{090B8F64-2E97-E24E-8077-915B6DC2359D}" type="presParOf" srcId="{3842C79F-DD39-9B4F-B920-3F01EB92EA88}" destId="{CD28F0AC-4093-B947-9404-87CF04510CEB}" srcOrd="4" destOrd="0" presId="urn:microsoft.com/office/officeart/2005/8/layout/cycle2"/>
    <dgm:cxn modelId="{2542ED25-1180-9245-9A90-2B7ADF6682EB}" type="presParOf" srcId="{3842C79F-DD39-9B4F-B920-3F01EB92EA88}" destId="{8ABF1609-61DD-1B41-B026-B22AB9F7CF12}" srcOrd="5" destOrd="0" presId="urn:microsoft.com/office/officeart/2005/8/layout/cycle2"/>
    <dgm:cxn modelId="{F387A723-1880-7B46-B456-55035C362858}" type="presParOf" srcId="{8ABF1609-61DD-1B41-B026-B22AB9F7CF12}" destId="{0AD3A4D5-EEC1-C24E-A0B6-4FF88E80FF40}" srcOrd="0" destOrd="0" presId="urn:microsoft.com/office/officeart/2005/8/layout/cycle2"/>
    <dgm:cxn modelId="{136478E7-0860-7940-A15E-FFF64D9AE45A}" type="presParOf" srcId="{3842C79F-DD39-9B4F-B920-3F01EB92EA88}" destId="{67598A78-492E-584B-B5DA-3E529BCEB9DA}" srcOrd="6" destOrd="0" presId="urn:microsoft.com/office/officeart/2005/8/layout/cycle2"/>
    <dgm:cxn modelId="{2D7968FB-725E-1846-B2F5-3BE1A0ABA8FA}" type="presParOf" srcId="{3842C79F-DD39-9B4F-B920-3F01EB92EA88}" destId="{2CE463AA-7414-454F-8478-7ADF34FB67E5}" srcOrd="7" destOrd="0" presId="urn:microsoft.com/office/officeart/2005/8/layout/cycle2"/>
    <dgm:cxn modelId="{84C236C1-8A8D-734D-8B5A-FAE69A516EFE}" type="presParOf" srcId="{2CE463AA-7414-454F-8478-7ADF34FB67E5}" destId="{7976DD09-D122-7F4D-868E-814DC55272DE}" srcOrd="0" destOrd="0" presId="urn:microsoft.com/office/officeart/2005/8/layout/cycle2"/>
    <dgm:cxn modelId="{65B061B0-F892-724E-A2C6-46D6724F2620}" type="presParOf" srcId="{3842C79F-DD39-9B4F-B920-3F01EB92EA88}" destId="{A4DD5A84-3EC5-AA49-A6A5-1789119002BB}" srcOrd="8" destOrd="0" presId="urn:microsoft.com/office/officeart/2005/8/layout/cycle2"/>
    <dgm:cxn modelId="{5122A6A1-D79B-CD45-86DE-5E40E3156A36}" type="presParOf" srcId="{3842C79F-DD39-9B4F-B920-3F01EB92EA88}" destId="{359529A4-D0D2-7A41-91DF-6D59D9D343B3}" srcOrd="9" destOrd="0" presId="urn:microsoft.com/office/officeart/2005/8/layout/cycle2"/>
    <dgm:cxn modelId="{EE6AFD4C-C138-0A43-A951-1C0CBD3A14C7}" type="presParOf" srcId="{359529A4-D0D2-7A41-91DF-6D59D9D343B3}" destId="{EEDA0728-A9AB-8F41-8379-03F86EB1B9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4B97F0-81AA-8449-B292-BC97EA0D9D01}">
      <dsp:nvSpPr>
        <dsp:cNvPr id="0" name=""/>
        <dsp:cNvSpPr/>
      </dsp:nvSpPr>
      <dsp:spPr>
        <a:xfrm>
          <a:off x="4576929" y="1229562"/>
          <a:ext cx="2023885" cy="213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53"/>
              </a:lnTo>
              <a:lnTo>
                <a:pt x="2023885" y="106653"/>
              </a:lnTo>
              <a:lnTo>
                <a:pt x="2023885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5874E-032C-9C45-BAD5-6FE96B96F3B9}">
      <dsp:nvSpPr>
        <dsp:cNvPr id="0" name=""/>
        <dsp:cNvSpPr/>
      </dsp:nvSpPr>
      <dsp:spPr>
        <a:xfrm>
          <a:off x="4576929" y="1229562"/>
          <a:ext cx="794825" cy="213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53"/>
              </a:lnTo>
              <a:lnTo>
                <a:pt x="794825" y="106653"/>
              </a:lnTo>
              <a:lnTo>
                <a:pt x="794825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1FCE7-43F5-0F49-B050-A5C66C8E8FEB}">
      <dsp:nvSpPr>
        <dsp:cNvPr id="0" name=""/>
        <dsp:cNvSpPr/>
      </dsp:nvSpPr>
      <dsp:spPr>
        <a:xfrm>
          <a:off x="3736395" y="1950746"/>
          <a:ext cx="152362" cy="1188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8429"/>
              </a:lnTo>
              <a:lnTo>
                <a:pt x="152362" y="11884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F6CCB-8109-EA4F-8327-66165F843512}">
      <dsp:nvSpPr>
        <dsp:cNvPr id="0" name=""/>
        <dsp:cNvSpPr/>
      </dsp:nvSpPr>
      <dsp:spPr>
        <a:xfrm>
          <a:off x="3736395" y="1950746"/>
          <a:ext cx="152362" cy="467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45"/>
              </a:lnTo>
              <a:lnTo>
                <a:pt x="152362" y="4672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74F7D-162D-174D-B0A9-0AAC9F87AD12}">
      <dsp:nvSpPr>
        <dsp:cNvPr id="0" name=""/>
        <dsp:cNvSpPr/>
      </dsp:nvSpPr>
      <dsp:spPr>
        <a:xfrm>
          <a:off x="4142695" y="1229562"/>
          <a:ext cx="434233" cy="213307"/>
        </a:xfrm>
        <a:custGeom>
          <a:avLst/>
          <a:gdLst/>
          <a:ahLst/>
          <a:cxnLst/>
          <a:rect l="0" t="0" r="0" b="0"/>
          <a:pathLst>
            <a:path>
              <a:moveTo>
                <a:pt x="434233" y="0"/>
              </a:moveTo>
              <a:lnTo>
                <a:pt x="434233" y="106653"/>
              </a:lnTo>
              <a:lnTo>
                <a:pt x="0" y="106653"/>
              </a:lnTo>
              <a:lnTo>
                <a:pt x="0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0D5B22-5FC9-3747-A8AD-5F8A3EFEC52F}">
      <dsp:nvSpPr>
        <dsp:cNvPr id="0" name=""/>
        <dsp:cNvSpPr/>
      </dsp:nvSpPr>
      <dsp:spPr>
        <a:xfrm>
          <a:off x="1938514" y="2671929"/>
          <a:ext cx="614529" cy="213307"/>
        </a:xfrm>
        <a:custGeom>
          <a:avLst/>
          <a:gdLst/>
          <a:ahLst/>
          <a:cxnLst/>
          <a:rect l="0" t="0" r="0" b="0"/>
          <a:pathLst>
            <a:path>
              <a:moveTo>
                <a:pt x="614529" y="0"/>
              </a:moveTo>
              <a:lnTo>
                <a:pt x="614529" y="106653"/>
              </a:lnTo>
              <a:lnTo>
                <a:pt x="0" y="106653"/>
              </a:lnTo>
              <a:lnTo>
                <a:pt x="0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BDE57-1A2E-1E4C-BCE8-F55EDF06C986}">
      <dsp:nvSpPr>
        <dsp:cNvPr id="0" name=""/>
        <dsp:cNvSpPr/>
      </dsp:nvSpPr>
      <dsp:spPr>
        <a:xfrm>
          <a:off x="2761273" y="3393113"/>
          <a:ext cx="152362" cy="467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45"/>
              </a:lnTo>
              <a:lnTo>
                <a:pt x="152362" y="46724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E960A-FC1C-F343-AAFA-AC65C83070C5}">
      <dsp:nvSpPr>
        <dsp:cNvPr id="0" name=""/>
        <dsp:cNvSpPr/>
      </dsp:nvSpPr>
      <dsp:spPr>
        <a:xfrm>
          <a:off x="2553044" y="2671929"/>
          <a:ext cx="614529" cy="213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53"/>
              </a:lnTo>
              <a:lnTo>
                <a:pt x="614529" y="106653"/>
              </a:lnTo>
              <a:lnTo>
                <a:pt x="614529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84C9D-F774-334C-8843-DAB30BDE4875}">
      <dsp:nvSpPr>
        <dsp:cNvPr id="0" name=""/>
        <dsp:cNvSpPr/>
      </dsp:nvSpPr>
      <dsp:spPr>
        <a:xfrm>
          <a:off x="2507324" y="1950746"/>
          <a:ext cx="91440" cy="2133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794C7-4B2D-E44D-AAF6-7A906A36779A}">
      <dsp:nvSpPr>
        <dsp:cNvPr id="0" name=""/>
        <dsp:cNvSpPr/>
      </dsp:nvSpPr>
      <dsp:spPr>
        <a:xfrm>
          <a:off x="2553044" y="1229562"/>
          <a:ext cx="2023885" cy="213307"/>
        </a:xfrm>
        <a:custGeom>
          <a:avLst/>
          <a:gdLst/>
          <a:ahLst/>
          <a:cxnLst/>
          <a:rect l="0" t="0" r="0" b="0"/>
          <a:pathLst>
            <a:path>
              <a:moveTo>
                <a:pt x="2023885" y="0"/>
              </a:moveTo>
              <a:lnTo>
                <a:pt x="2023885" y="106653"/>
              </a:lnTo>
              <a:lnTo>
                <a:pt x="0" y="106653"/>
              </a:lnTo>
              <a:lnTo>
                <a:pt x="0" y="21330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6663F-67CF-564E-96EA-1E6FA3BD53A0}">
      <dsp:nvSpPr>
        <dsp:cNvPr id="0" name=""/>
        <dsp:cNvSpPr/>
      </dsp:nvSpPr>
      <dsp:spPr>
        <a:xfrm>
          <a:off x="1323984" y="508378"/>
          <a:ext cx="2745069" cy="467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45"/>
              </a:lnTo>
              <a:lnTo>
                <a:pt x="2745069" y="46724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34EB0-A00F-1D40-AE98-CF10863437B3}">
      <dsp:nvSpPr>
        <dsp:cNvPr id="0" name=""/>
        <dsp:cNvSpPr/>
      </dsp:nvSpPr>
      <dsp:spPr>
        <a:xfrm>
          <a:off x="816108" y="502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Fetch</a:t>
          </a:r>
          <a:endParaRPr lang="en-US" sz="1600" kern="1200" dirty="0"/>
        </a:p>
      </dsp:txBody>
      <dsp:txXfrm>
        <a:off x="816108" y="502"/>
        <a:ext cx="1015751" cy="507875"/>
      </dsp:txXfrm>
    </dsp:sp>
    <dsp:sp modelId="{DAD4C495-3168-D741-9A20-AB9C7882B2C8}">
      <dsp:nvSpPr>
        <dsp:cNvPr id="0" name=""/>
        <dsp:cNvSpPr/>
      </dsp:nvSpPr>
      <dsp:spPr>
        <a:xfrm>
          <a:off x="4069053" y="721686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Decode</a:t>
          </a:r>
          <a:endParaRPr lang="en-US" sz="1600" kern="1200" dirty="0"/>
        </a:p>
      </dsp:txBody>
      <dsp:txXfrm>
        <a:off x="4069053" y="721686"/>
        <a:ext cx="1015751" cy="507875"/>
      </dsp:txXfrm>
    </dsp:sp>
    <dsp:sp modelId="{34C52DAA-DDC2-7E41-A6AD-ADD433F660C7}">
      <dsp:nvSpPr>
        <dsp:cNvPr id="0" name=""/>
        <dsp:cNvSpPr/>
      </dsp:nvSpPr>
      <dsp:spPr>
        <a:xfrm>
          <a:off x="2045168" y="1442870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LW/SW</a:t>
          </a:r>
          <a:endParaRPr lang="en-US" sz="1600" kern="1200" dirty="0"/>
        </a:p>
      </dsp:txBody>
      <dsp:txXfrm>
        <a:off x="2045168" y="1442870"/>
        <a:ext cx="1015751" cy="507875"/>
      </dsp:txXfrm>
    </dsp:sp>
    <dsp:sp modelId="{C0073422-3C42-8D46-9FF0-F1B9FCB8D22D}">
      <dsp:nvSpPr>
        <dsp:cNvPr id="0" name=""/>
        <dsp:cNvSpPr/>
      </dsp:nvSpPr>
      <dsp:spPr>
        <a:xfrm>
          <a:off x="2045168" y="2164053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Address Computation</a:t>
          </a:r>
          <a:endParaRPr lang="en-US" sz="1600" kern="1200" dirty="0"/>
        </a:p>
      </dsp:txBody>
      <dsp:txXfrm>
        <a:off x="2045168" y="2164053"/>
        <a:ext cx="1015751" cy="507875"/>
      </dsp:txXfrm>
    </dsp:sp>
    <dsp:sp modelId="{B32B22AB-2D45-844D-84C3-DBF4028F0774}">
      <dsp:nvSpPr>
        <dsp:cNvPr id="0" name=""/>
        <dsp:cNvSpPr/>
      </dsp:nvSpPr>
      <dsp:spPr>
        <a:xfrm>
          <a:off x="2659698" y="2885237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Read Memory</a:t>
          </a:r>
          <a:endParaRPr lang="en-US" sz="1600" kern="1200" dirty="0"/>
        </a:p>
      </dsp:txBody>
      <dsp:txXfrm>
        <a:off x="2659698" y="2885237"/>
        <a:ext cx="1015751" cy="507875"/>
      </dsp:txXfrm>
    </dsp:sp>
    <dsp:sp modelId="{C4166C4D-8F2D-2A45-9502-D6443A1067AC}">
      <dsp:nvSpPr>
        <dsp:cNvPr id="0" name=""/>
        <dsp:cNvSpPr/>
      </dsp:nvSpPr>
      <dsp:spPr>
        <a:xfrm>
          <a:off x="2913636" y="3606421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Register</a:t>
          </a:r>
          <a:endParaRPr lang="en-US" sz="1600" kern="1200" dirty="0"/>
        </a:p>
      </dsp:txBody>
      <dsp:txXfrm>
        <a:off x="2913636" y="3606421"/>
        <a:ext cx="1015751" cy="507875"/>
      </dsp:txXfrm>
    </dsp:sp>
    <dsp:sp modelId="{7EC0494F-BD9D-EE4C-A3F3-7FD888114C9E}">
      <dsp:nvSpPr>
        <dsp:cNvPr id="0" name=""/>
        <dsp:cNvSpPr/>
      </dsp:nvSpPr>
      <dsp:spPr>
        <a:xfrm>
          <a:off x="1430638" y="2885237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Memory</a:t>
          </a:r>
          <a:endParaRPr lang="en-US" sz="1600" kern="1200" dirty="0"/>
        </a:p>
      </dsp:txBody>
      <dsp:txXfrm>
        <a:off x="1430638" y="2885237"/>
        <a:ext cx="1015751" cy="507875"/>
      </dsp:txXfrm>
    </dsp:sp>
    <dsp:sp modelId="{25C8BA71-7D48-6B45-969C-61D615BAE584}">
      <dsp:nvSpPr>
        <dsp:cNvPr id="0" name=""/>
        <dsp:cNvSpPr/>
      </dsp:nvSpPr>
      <dsp:spPr>
        <a:xfrm>
          <a:off x="3634819" y="1442870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R- Type</a:t>
          </a:r>
          <a:endParaRPr lang="en-US" sz="1600" kern="1200" dirty="0"/>
        </a:p>
      </dsp:txBody>
      <dsp:txXfrm>
        <a:off x="3634819" y="1442870"/>
        <a:ext cx="1015751" cy="507875"/>
      </dsp:txXfrm>
    </dsp:sp>
    <dsp:sp modelId="{7B7FAAF5-DB4F-BE4F-88E2-7B6B7F5E2AB9}">
      <dsp:nvSpPr>
        <dsp:cNvPr id="0" name=""/>
        <dsp:cNvSpPr/>
      </dsp:nvSpPr>
      <dsp:spPr>
        <a:xfrm>
          <a:off x="3888757" y="2164053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Execution</a:t>
          </a:r>
          <a:endParaRPr lang="en-US" sz="1600" kern="1200" dirty="0"/>
        </a:p>
      </dsp:txBody>
      <dsp:txXfrm>
        <a:off x="3888757" y="2164053"/>
        <a:ext cx="1015751" cy="507875"/>
      </dsp:txXfrm>
    </dsp:sp>
    <dsp:sp modelId="{60C6F1DC-2263-3241-8309-663127EC225F}">
      <dsp:nvSpPr>
        <dsp:cNvPr id="0" name=""/>
        <dsp:cNvSpPr/>
      </dsp:nvSpPr>
      <dsp:spPr>
        <a:xfrm>
          <a:off x="3888757" y="2885237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Register</a:t>
          </a:r>
          <a:endParaRPr lang="en-US" sz="1600" kern="1200" dirty="0"/>
        </a:p>
      </dsp:txBody>
      <dsp:txXfrm>
        <a:off x="3888757" y="2885237"/>
        <a:ext cx="1015751" cy="507875"/>
      </dsp:txXfrm>
    </dsp:sp>
    <dsp:sp modelId="{86FDB299-4584-944A-A6E7-09D304DB9FC1}">
      <dsp:nvSpPr>
        <dsp:cNvPr id="0" name=""/>
        <dsp:cNvSpPr/>
      </dsp:nvSpPr>
      <dsp:spPr>
        <a:xfrm>
          <a:off x="4863879" y="1442870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Branch Type</a:t>
          </a:r>
          <a:endParaRPr lang="en-US" sz="1600" kern="1200" dirty="0"/>
        </a:p>
      </dsp:txBody>
      <dsp:txXfrm>
        <a:off x="4863879" y="1442870"/>
        <a:ext cx="1015751" cy="507875"/>
      </dsp:txXfrm>
    </dsp:sp>
    <dsp:sp modelId="{927A7F0E-95C5-1341-A337-603D2C2ACE29}">
      <dsp:nvSpPr>
        <dsp:cNvPr id="0" name=""/>
        <dsp:cNvSpPr/>
      </dsp:nvSpPr>
      <dsp:spPr>
        <a:xfrm>
          <a:off x="6092939" y="1442870"/>
          <a:ext cx="1015751" cy="5078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Jump Type</a:t>
          </a:r>
          <a:endParaRPr lang="en-US" sz="1600" kern="1200" dirty="0"/>
        </a:p>
      </dsp:txBody>
      <dsp:txXfrm>
        <a:off x="6092939" y="1442870"/>
        <a:ext cx="1015751" cy="5078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9E305D-E93E-7144-85EC-FB15C90A5F81}">
      <dsp:nvSpPr>
        <dsp:cNvPr id="0" name=""/>
        <dsp:cNvSpPr/>
      </dsp:nvSpPr>
      <dsp:spPr>
        <a:xfrm>
          <a:off x="1121233" y="341432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Instruction Fetch</a:t>
          </a:r>
          <a:endParaRPr lang="en-US" sz="2000" kern="1200" dirty="0"/>
        </a:p>
      </dsp:txBody>
      <dsp:txXfrm>
        <a:off x="1121233" y="341432"/>
        <a:ext cx="1491332" cy="1491332"/>
      </dsp:txXfrm>
    </dsp:sp>
    <dsp:sp modelId="{823D0D54-11D8-764F-87F7-EEBC3C368A26}">
      <dsp:nvSpPr>
        <dsp:cNvPr id="0" name=""/>
        <dsp:cNvSpPr/>
      </dsp:nvSpPr>
      <dsp:spPr>
        <a:xfrm rot="3600000">
          <a:off x="2222869" y="1796002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3600000">
        <a:off x="2222869" y="1796002"/>
        <a:ext cx="397226" cy="503324"/>
      </dsp:txXfrm>
    </dsp:sp>
    <dsp:sp modelId="{59CEFCC5-01FC-E244-B81D-4D95702B13C4}">
      <dsp:nvSpPr>
        <dsp:cNvPr id="0" name=""/>
        <dsp:cNvSpPr/>
      </dsp:nvSpPr>
      <dsp:spPr>
        <a:xfrm>
          <a:off x="2241641" y="2282035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Instruction Decode</a:t>
          </a:r>
          <a:endParaRPr lang="en-US" sz="2000" kern="1200" dirty="0"/>
        </a:p>
      </dsp:txBody>
      <dsp:txXfrm>
        <a:off x="2241641" y="2282035"/>
        <a:ext cx="1491332" cy="1491332"/>
      </dsp:txXfrm>
    </dsp:sp>
    <dsp:sp modelId="{1FFD057C-8E8A-0548-BB63-DEB9F30E557C}">
      <dsp:nvSpPr>
        <dsp:cNvPr id="0" name=""/>
        <dsp:cNvSpPr/>
      </dsp:nvSpPr>
      <dsp:spPr>
        <a:xfrm rot="10800000">
          <a:off x="1679529" y="2776039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1679529" y="2776039"/>
        <a:ext cx="397226" cy="503324"/>
      </dsp:txXfrm>
    </dsp:sp>
    <dsp:sp modelId="{80FB6C09-F750-4441-AA62-91891CEABE53}">
      <dsp:nvSpPr>
        <dsp:cNvPr id="0" name=""/>
        <dsp:cNvSpPr/>
      </dsp:nvSpPr>
      <dsp:spPr>
        <a:xfrm>
          <a:off x="826" y="2282035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Branch Decision</a:t>
          </a:r>
          <a:endParaRPr lang="en-US" sz="2000" kern="1200" dirty="0"/>
        </a:p>
      </dsp:txBody>
      <dsp:txXfrm>
        <a:off x="826" y="2282035"/>
        <a:ext cx="1491332" cy="1491332"/>
      </dsp:txXfrm>
    </dsp:sp>
    <dsp:sp modelId="{00A966E8-17AF-DC4B-8F28-73129C960F1E}">
      <dsp:nvSpPr>
        <dsp:cNvPr id="0" name=""/>
        <dsp:cNvSpPr/>
      </dsp:nvSpPr>
      <dsp:spPr>
        <a:xfrm rot="18000000">
          <a:off x="1102461" y="1815474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8000000">
        <a:off x="1102461" y="1815474"/>
        <a:ext cx="397226" cy="5033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56EB74-1177-9640-A53B-3285B8B7367F}">
      <dsp:nvSpPr>
        <dsp:cNvPr id="0" name=""/>
        <dsp:cNvSpPr/>
      </dsp:nvSpPr>
      <dsp:spPr>
        <a:xfrm>
          <a:off x="1121233" y="341432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Fetch</a:t>
          </a:r>
          <a:endParaRPr lang="en-US" sz="1600" kern="1200" dirty="0"/>
        </a:p>
      </dsp:txBody>
      <dsp:txXfrm>
        <a:off x="1121233" y="341432"/>
        <a:ext cx="1491332" cy="1491332"/>
      </dsp:txXfrm>
    </dsp:sp>
    <dsp:sp modelId="{952CD14B-7392-F544-8A85-CDCD661DD9A8}">
      <dsp:nvSpPr>
        <dsp:cNvPr id="0" name=""/>
        <dsp:cNvSpPr/>
      </dsp:nvSpPr>
      <dsp:spPr>
        <a:xfrm rot="3600000">
          <a:off x="2222869" y="1796002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3600000">
        <a:off x="2222869" y="1796002"/>
        <a:ext cx="397226" cy="503324"/>
      </dsp:txXfrm>
    </dsp:sp>
    <dsp:sp modelId="{D6BF4023-F2B9-DD40-8746-3ADDB44F4F57}">
      <dsp:nvSpPr>
        <dsp:cNvPr id="0" name=""/>
        <dsp:cNvSpPr/>
      </dsp:nvSpPr>
      <dsp:spPr>
        <a:xfrm>
          <a:off x="2241641" y="2282035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Decode</a:t>
          </a:r>
          <a:endParaRPr lang="en-US" sz="1600" kern="1200" dirty="0"/>
        </a:p>
      </dsp:txBody>
      <dsp:txXfrm>
        <a:off x="2241641" y="2282035"/>
        <a:ext cx="1491332" cy="1491332"/>
      </dsp:txXfrm>
    </dsp:sp>
    <dsp:sp modelId="{30E7F0DE-CC71-C545-94FD-BEBDF818884D}">
      <dsp:nvSpPr>
        <dsp:cNvPr id="0" name=""/>
        <dsp:cNvSpPr/>
      </dsp:nvSpPr>
      <dsp:spPr>
        <a:xfrm rot="10800000">
          <a:off x="1679529" y="2776039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679529" y="2776039"/>
        <a:ext cx="397226" cy="503324"/>
      </dsp:txXfrm>
    </dsp:sp>
    <dsp:sp modelId="{89F3F9AF-37C6-E048-899C-5592D8F95205}">
      <dsp:nvSpPr>
        <dsp:cNvPr id="0" name=""/>
        <dsp:cNvSpPr/>
      </dsp:nvSpPr>
      <dsp:spPr>
        <a:xfrm>
          <a:off x="826" y="2282035"/>
          <a:ext cx="1491332" cy="14913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Unconditional Jump</a:t>
          </a:r>
          <a:endParaRPr lang="en-US" sz="1600" kern="1200" dirty="0"/>
        </a:p>
      </dsp:txBody>
      <dsp:txXfrm>
        <a:off x="826" y="2282035"/>
        <a:ext cx="1491332" cy="1491332"/>
      </dsp:txXfrm>
    </dsp:sp>
    <dsp:sp modelId="{D14D1A0F-C470-8847-B7A6-A232F719EBEB}">
      <dsp:nvSpPr>
        <dsp:cNvPr id="0" name=""/>
        <dsp:cNvSpPr/>
      </dsp:nvSpPr>
      <dsp:spPr>
        <a:xfrm rot="18000000">
          <a:off x="1102461" y="1815474"/>
          <a:ext cx="397226" cy="5033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8000000">
        <a:off x="1102461" y="1815474"/>
        <a:ext cx="397226" cy="5033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984DE8-B293-0F4D-A2B0-F72AD90ACF06}">
      <dsp:nvSpPr>
        <dsp:cNvPr id="0" name=""/>
        <dsp:cNvSpPr/>
      </dsp:nvSpPr>
      <dsp:spPr>
        <a:xfrm>
          <a:off x="1268908" y="190604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Fetch</a:t>
          </a:r>
          <a:endParaRPr lang="en-US" sz="1600" kern="1200" dirty="0"/>
        </a:p>
      </dsp:txBody>
      <dsp:txXfrm>
        <a:off x="1268908" y="190604"/>
        <a:ext cx="1195982" cy="1195982"/>
      </dsp:txXfrm>
    </dsp:sp>
    <dsp:sp modelId="{81541497-496E-1342-8106-0EA4959FD538}">
      <dsp:nvSpPr>
        <dsp:cNvPr id="0" name=""/>
        <dsp:cNvSpPr/>
      </dsp:nvSpPr>
      <dsp:spPr>
        <a:xfrm rot="2700000">
          <a:off x="2336385" y="1214829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700000">
        <a:off x="2336385" y="1214829"/>
        <a:ext cx="317140" cy="403644"/>
      </dsp:txXfrm>
    </dsp:sp>
    <dsp:sp modelId="{DD69CAF2-A846-F24E-926D-A0DD773951EC}">
      <dsp:nvSpPr>
        <dsp:cNvPr id="0" name=""/>
        <dsp:cNvSpPr/>
      </dsp:nvSpPr>
      <dsp:spPr>
        <a:xfrm>
          <a:off x="2537713" y="1459409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Decode</a:t>
          </a:r>
          <a:endParaRPr lang="en-US" sz="1600" kern="1200" dirty="0"/>
        </a:p>
      </dsp:txBody>
      <dsp:txXfrm>
        <a:off x="2537713" y="1459409"/>
        <a:ext cx="1195982" cy="1195982"/>
      </dsp:txXfrm>
    </dsp:sp>
    <dsp:sp modelId="{653D6CD9-E680-6E4B-B02B-412AEA7AB0D1}">
      <dsp:nvSpPr>
        <dsp:cNvPr id="0" name=""/>
        <dsp:cNvSpPr/>
      </dsp:nvSpPr>
      <dsp:spPr>
        <a:xfrm rot="8100000">
          <a:off x="2349078" y="2483633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8100000">
        <a:off x="2349078" y="2483633"/>
        <a:ext cx="317140" cy="403644"/>
      </dsp:txXfrm>
    </dsp:sp>
    <dsp:sp modelId="{521F2B0D-B85F-D743-B41B-CC8BBCD686DE}">
      <dsp:nvSpPr>
        <dsp:cNvPr id="0" name=""/>
        <dsp:cNvSpPr/>
      </dsp:nvSpPr>
      <dsp:spPr>
        <a:xfrm>
          <a:off x="1268908" y="2728213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Execution</a:t>
          </a:r>
          <a:endParaRPr lang="en-US" sz="1600" kern="1200" dirty="0"/>
        </a:p>
      </dsp:txBody>
      <dsp:txXfrm>
        <a:off x="1268908" y="2728213"/>
        <a:ext cx="1195982" cy="1195982"/>
      </dsp:txXfrm>
    </dsp:sp>
    <dsp:sp modelId="{BEF11A76-3B6B-024C-8F76-29E2DD009FEF}">
      <dsp:nvSpPr>
        <dsp:cNvPr id="0" name=""/>
        <dsp:cNvSpPr/>
      </dsp:nvSpPr>
      <dsp:spPr>
        <a:xfrm rot="13500000">
          <a:off x="1080274" y="2496327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3500000">
        <a:off x="1080274" y="2496327"/>
        <a:ext cx="317140" cy="403644"/>
      </dsp:txXfrm>
    </dsp:sp>
    <dsp:sp modelId="{DFBB1F55-DAA7-3248-8862-A498B021FC50}">
      <dsp:nvSpPr>
        <dsp:cNvPr id="0" name=""/>
        <dsp:cNvSpPr/>
      </dsp:nvSpPr>
      <dsp:spPr>
        <a:xfrm>
          <a:off x="104" y="1459409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Register</a:t>
          </a:r>
          <a:endParaRPr lang="en-US" sz="1600" kern="1200" dirty="0"/>
        </a:p>
      </dsp:txBody>
      <dsp:txXfrm>
        <a:off x="104" y="1459409"/>
        <a:ext cx="1195982" cy="1195982"/>
      </dsp:txXfrm>
    </dsp:sp>
    <dsp:sp modelId="{1C8A1D8A-5E2C-BA4F-84C6-3B3FFD5C56A6}">
      <dsp:nvSpPr>
        <dsp:cNvPr id="0" name=""/>
        <dsp:cNvSpPr/>
      </dsp:nvSpPr>
      <dsp:spPr>
        <a:xfrm rot="18900000">
          <a:off x="1067580" y="1227522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900000">
        <a:off x="1067580" y="1227522"/>
        <a:ext cx="317140" cy="40364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FA84-1C1E-9C45-B529-9BEEF5880805}">
      <dsp:nvSpPr>
        <dsp:cNvPr id="0" name=""/>
        <dsp:cNvSpPr/>
      </dsp:nvSpPr>
      <dsp:spPr>
        <a:xfrm>
          <a:off x="1268908" y="190604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Fetch</a:t>
          </a:r>
          <a:endParaRPr lang="en-US" sz="1600" kern="1200" dirty="0"/>
        </a:p>
      </dsp:txBody>
      <dsp:txXfrm>
        <a:off x="1268908" y="190604"/>
        <a:ext cx="1195982" cy="1195982"/>
      </dsp:txXfrm>
    </dsp:sp>
    <dsp:sp modelId="{5BA19A54-3A6E-4446-BA30-99A30680785A}">
      <dsp:nvSpPr>
        <dsp:cNvPr id="0" name=""/>
        <dsp:cNvSpPr/>
      </dsp:nvSpPr>
      <dsp:spPr>
        <a:xfrm rot="2700000">
          <a:off x="2336385" y="1214829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700000">
        <a:off x="2336385" y="1214829"/>
        <a:ext cx="317140" cy="403644"/>
      </dsp:txXfrm>
    </dsp:sp>
    <dsp:sp modelId="{AA281A4C-9EF1-B747-9434-CB6FF5AE5414}">
      <dsp:nvSpPr>
        <dsp:cNvPr id="0" name=""/>
        <dsp:cNvSpPr/>
      </dsp:nvSpPr>
      <dsp:spPr>
        <a:xfrm>
          <a:off x="2537713" y="1459409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Instruction Decode</a:t>
          </a:r>
          <a:endParaRPr lang="en-US" sz="1600" kern="1200" dirty="0"/>
        </a:p>
      </dsp:txBody>
      <dsp:txXfrm>
        <a:off x="2537713" y="1459409"/>
        <a:ext cx="1195982" cy="1195982"/>
      </dsp:txXfrm>
    </dsp:sp>
    <dsp:sp modelId="{E8645B44-7339-374F-94A6-BA2FF5644E74}">
      <dsp:nvSpPr>
        <dsp:cNvPr id="0" name=""/>
        <dsp:cNvSpPr/>
      </dsp:nvSpPr>
      <dsp:spPr>
        <a:xfrm rot="8100000">
          <a:off x="2349078" y="2483633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8100000">
        <a:off x="2349078" y="2483633"/>
        <a:ext cx="317140" cy="403644"/>
      </dsp:txXfrm>
    </dsp:sp>
    <dsp:sp modelId="{1C6E3224-B3FB-FB4D-9838-DA1C8FE6EB06}">
      <dsp:nvSpPr>
        <dsp:cNvPr id="0" name=""/>
        <dsp:cNvSpPr/>
      </dsp:nvSpPr>
      <dsp:spPr>
        <a:xfrm>
          <a:off x="1268908" y="2728213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Address calculation</a:t>
          </a:r>
          <a:endParaRPr lang="en-US" sz="1600" kern="1200" dirty="0"/>
        </a:p>
      </dsp:txBody>
      <dsp:txXfrm>
        <a:off x="1268908" y="2728213"/>
        <a:ext cx="1195982" cy="1195982"/>
      </dsp:txXfrm>
    </dsp:sp>
    <dsp:sp modelId="{F00C4E7B-1A9D-C344-905A-0425A19A20EC}">
      <dsp:nvSpPr>
        <dsp:cNvPr id="0" name=""/>
        <dsp:cNvSpPr/>
      </dsp:nvSpPr>
      <dsp:spPr>
        <a:xfrm rot="13500000">
          <a:off x="1080274" y="2496327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3500000">
        <a:off x="1080274" y="2496327"/>
        <a:ext cx="317140" cy="403644"/>
      </dsp:txXfrm>
    </dsp:sp>
    <dsp:sp modelId="{1BA04F02-6712-DA43-9DF3-1D17A37E6314}">
      <dsp:nvSpPr>
        <dsp:cNvPr id="0" name=""/>
        <dsp:cNvSpPr/>
      </dsp:nvSpPr>
      <dsp:spPr>
        <a:xfrm>
          <a:off x="104" y="1459409"/>
          <a:ext cx="1195982" cy="11959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Write into memory</a:t>
          </a:r>
          <a:endParaRPr lang="en-US" sz="1600" kern="1200" dirty="0"/>
        </a:p>
      </dsp:txBody>
      <dsp:txXfrm>
        <a:off x="104" y="1459409"/>
        <a:ext cx="1195982" cy="1195982"/>
      </dsp:txXfrm>
    </dsp:sp>
    <dsp:sp modelId="{EC35F9F5-861A-DE4B-90CB-D1AD801CEB8B}">
      <dsp:nvSpPr>
        <dsp:cNvPr id="0" name=""/>
        <dsp:cNvSpPr/>
      </dsp:nvSpPr>
      <dsp:spPr>
        <a:xfrm rot="18900000">
          <a:off x="1067580" y="1227522"/>
          <a:ext cx="317140" cy="4036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8900000">
        <a:off x="1067580" y="1227522"/>
        <a:ext cx="317140" cy="4036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187B0C-DAE9-B447-BA54-AFB30B9D9785}">
      <dsp:nvSpPr>
        <dsp:cNvPr id="0" name=""/>
        <dsp:cNvSpPr/>
      </dsp:nvSpPr>
      <dsp:spPr>
        <a:xfrm>
          <a:off x="1322691" y="255678"/>
          <a:ext cx="1088417" cy="1088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Instruction Fetch</a:t>
          </a:r>
          <a:endParaRPr lang="en-US" sz="1400" kern="1200" dirty="0"/>
        </a:p>
      </dsp:txBody>
      <dsp:txXfrm>
        <a:off x="1322691" y="255678"/>
        <a:ext cx="1088417" cy="1088417"/>
      </dsp:txXfrm>
    </dsp:sp>
    <dsp:sp modelId="{BE4EF19B-3C2B-3747-8EFC-39FD4E8068E6}">
      <dsp:nvSpPr>
        <dsp:cNvPr id="0" name=""/>
        <dsp:cNvSpPr/>
      </dsp:nvSpPr>
      <dsp:spPr>
        <a:xfrm rot="2160000">
          <a:off x="2376712" y="1091730"/>
          <a:ext cx="289351" cy="367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2160000">
        <a:off x="2376712" y="1091730"/>
        <a:ext cx="289351" cy="367340"/>
      </dsp:txXfrm>
    </dsp:sp>
    <dsp:sp modelId="{AD45B0BF-9F0B-0648-897B-386F2D56D4B8}">
      <dsp:nvSpPr>
        <dsp:cNvPr id="0" name=""/>
        <dsp:cNvSpPr/>
      </dsp:nvSpPr>
      <dsp:spPr>
        <a:xfrm>
          <a:off x="2644918" y="1216333"/>
          <a:ext cx="1088417" cy="1088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Instruction Decode</a:t>
          </a:r>
          <a:endParaRPr lang="en-US" sz="1400" kern="1200" dirty="0"/>
        </a:p>
      </dsp:txBody>
      <dsp:txXfrm>
        <a:off x="2644918" y="1216333"/>
        <a:ext cx="1088417" cy="1088417"/>
      </dsp:txXfrm>
    </dsp:sp>
    <dsp:sp modelId="{FD9C0CFA-10D8-7B4C-A933-A7F9040E0E46}">
      <dsp:nvSpPr>
        <dsp:cNvPr id="0" name=""/>
        <dsp:cNvSpPr/>
      </dsp:nvSpPr>
      <dsp:spPr>
        <a:xfrm rot="6480000">
          <a:off x="2794459" y="2346268"/>
          <a:ext cx="289351" cy="367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6480000">
        <a:off x="2794459" y="2346268"/>
        <a:ext cx="289351" cy="367340"/>
      </dsp:txXfrm>
    </dsp:sp>
    <dsp:sp modelId="{CD28F0AC-4093-B947-9404-87CF04510CEB}">
      <dsp:nvSpPr>
        <dsp:cNvPr id="0" name=""/>
        <dsp:cNvSpPr/>
      </dsp:nvSpPr>
      <dsp:spPr>
        <a:xfrm>
          <a:off x="2139872" y="2770704"/>
          <a:ext cx="1088417" cy="1088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Address Calculation</a:t>
          </a:r>
          <a:endParaRPr lang="en-US" sz="1400" kern="1200" dirty="0"/>
        </a:p>
      </dsp:txBody>
      <dsp:txXfrm>
        <a:off x="2139872" y="2770704"/>
        <a:ext cx="1088417" cy="1088417"/>
      </dsp:txXfrm>
    </dsp:sp>
    <dsp:sp modelId="{8ABF1609-61DD-1B41-B026-B22AB9F7CF12}">
      <dsp:nvSpPr>
        <dsp:cNvPr id="0" name=""/>
        <dsp:cNvSpPr/>
      </dsp:nvSpPr>
      <dsp:spPr>
        <a:xfrm rot="10800000">
          <a:off x="1730413" y="3131242"/>
          <a:ext cx="289351" cy="367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730413" y="3131242"/>
        <a:ext cx="289351" cy="367340"/>
      </dsp:txXfrm>
    </dsp:sp>
    <dsp:sp modelId="{67598A78-492E-584B-B5DA-3E529BCEB9DA}">
      <dsp:nvSpPr>
        <dsp:cNvPr id="0" name=""/>
        <dsp:cNvSpPr/>
      </dsp:nvSpPr>
      <dsp:spPr>
        <a:xfrm>
          <a:off x="505509" y="2770704"/>
          <a:ext cx="1088417" cy="1088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Read Memory</a:t>
          </a:r>
          <a:endParaRPr lang="en-US" sz="1400" kern="1200" dirty="0"/>
        </a:p>
      </dsp:txBody>
      <dsp:txXfrm>
        <a:off x="505509" y="2770704"/>
        <a:ext cx="1088417" cy="1088417"/>
      </dsp:txXfrm>
    </dsp:sp>
    <dsp:sp modelId="{2CE463AA-7414-454F-8478-7ADF34FB67E5}">
      <dsp:nvSpPr>
        <dsp:cNvPr id="0" name=""/>
        <dsp:cNvSpPr/>
      </dsp:nvSpPr>
      <dsp:spPr>
        <a:xfrm rot="15120000">
          <a:off x="655050" y="2361845"/>
          <a:ext cx="289351" cy="367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5120000">
        <a:off x="655050" y="2361845"/>
        <a:ext cx="289351" cy="367340"/>
      </dsp:txXfrm>
    </dsp:sp>
    <dsp:sp modelId="{A4DD5A84-3EC5-AA49-A6A5-1789119002BB}">
      <dsp:nvSpPr>
        <dsp:cNvPr id="0" name=""/>
        <dsp:cNvSpPr/>
      </dsp:nvSpPr>
      <dsp:spPr>
        <a:xfrm>
          <a:off x="464" y="1216333"/>
          <a:ext cx="1088417" cy="1088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Write register</a:t>
          </a:r>
          <a:endParaRPr lang="en-US" sz="1400" kern="1200" dirty="0"/>
        </a:p>
      </dsp:txBody>
      <dsp:txXfrm>
        <a:off x="464" y="1216333"/>
        <a:ext cx="1088417" cy="1088417"/>
      </dsp:txXfrm>
    </dsp:sp>
    <dsp:sp modelId="{359529A4-D0D2-7A41-91DF-6D59D9D343B3}">
      <dsp:nvSpPr>
        <dsp:cNvPr id="0" name=""/>
        <dsp:cNvSpPr/>
      </dsp:nvSpPr>
      <dsp:spPr>
        <a:xfrm rot="19440000">
          <a:off x="1054485" y="1101357"/>
          <a:ext cx="289351" cy="3673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9440000">
        <a:off x="1054485" y="1101357"/>
        <a:ext cx="289351" cy="367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78F24D-EB19-4AE0-B015-2BEA6D5224F2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Praveen </a:t>
            </a:r>
            <a:r>
              <a:rPr lang="en-US" dirty="0" err="1" smtClean="0"/>
              <a:t>Venkataramani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Design Of A 16 bit RISC Microprocessor Using Multi-Cycle Data path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388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States</a:t>
            </a:r>
            <a:endParaRPr lang="en-US" dirty="0"/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8604458"/>
              </p:ext>
            </p:extLst>
          </p:nvPr>
        </p:nvGraphicFramePr>
        <p:xfrm>
          <a:off x="762000" y="165921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366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00600" y="1600199"/>
            <a:ext cx="3733800" cy="41148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Instruction fetch – </a:t>
            </a:r>
          </a:p>
          <a:p>
            <a:pPr lvl="1"/>
            <a:r>
              <a:rPr lang="en-US" dirty="0"/>
              <a:t>PC Write =1</a:t>
            </a:r>
          </a:p>
          <a:p>
            <a:pPr lvl="1"/>
            <a:r>
              <a:rPr lang="en-US" dirty="0"/>
              <a:t>ALUSRC B= 01</a:t>
            </a:r>
          </a:p>
          <a:p>
            <a:pPr lvl="1"/>
            <a:r>
              <a:rPr lang="en-US" dirty="0"/>
              <a:t>ALUSRC A = </a:t>
            </a:r>
            <a:r>
              <a:rPr lang="en-US" dirty="0" smtClean="0"/>
              <a:t>0</a:t>
            </a:r>
          </a:p>
          <a:p>
            <a:pPr lvl="1"/>
            <a:r>
              <a:rPr lang="en-US" dirty="0"/>
              <a:t>PC Source =</a:t>
            </a:r>
            <a:r>
              <a:rPr lang="en-US" dirty="0" smtClean="0"/>
              <a:t>00</a:t>
            </a:r>
            <a:endParaRPr lang="en-US" dirty="0"/>
          </a:p>
          <a:p>
            <a:r>
              <a:rPr lang="en-US" dirty="0"/>
              <a:t>Instruction Decode- </a:t>
            </a:r>
          </a:p>
          <a:p>
            <a:pPr lvl="1"/>
            <a:r>
              <a:rPr lang="en-US" dirty="0"/>
              <a:t>PC Write = 0</a:t>
            </a:r>
          </a:p>
          <a:p>
            <a:pPr lvl="1"/>
            <a:r>
              <a:rPr lang="en-US" dirty="0"/>
              <a:t>ALUSRC B = 10</a:t>
            </a:r>
          </a:p>
          <a:p>
            <a:r>
              <a:rPr lang="en-US" dirty="0" smtClean="0"/>
              <a:t>Branch Decision</a:t>
            </a:r>
            <a:endParaRPr lang="en-US" dirty="0"/>
          </a:p>
          <a:p>
            <a:pPr lvl="1"/>
            <a:r>
              <a:rPr lang="en-US" dirty="0"/>
              <a:t>ALUSRC A = 1</a:t>
            </a:r>
          </a:p>
          <a:p>
            <a:pPr lvl="1"/>
            <a:r>
              <a:rPr lang="en-US" dirty="0"/>
              <a:t>ALUSRC B = </a:t>
            </a:r>
            <a:r>
              <a:rPr lang="en-US" dirty="0" smtClean="0"/>
              <a:t>00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940414787"/>
              </p:ext>
            </p:extLst>
          </p:nvPr>
        </p:nvGraphicFramePr>
        <p:xfrm>
          <a:off x="609600" y="1600199"/>
          <a:ext cx="37338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Control 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25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Instruction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43585"/>
            <a:ext cx="7924799" cy="40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97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00600" y="1600199"/>
            <a:ext cx="3733800" cy="4114801"/>
          </a:xfrm>
        </p:spPr>
        <p:txBody>
          <a:bodyPr>
            <a:normAutofit/>
          </a:bodyPr>
          <a:lstStyle/>
          <a:p>
            <a:r>
              <a:rPr lang="en-US" dirty="0"/>
              <a:t>Instruction fetch – </a:t>
            </a:r>
          </a:p>
          <a:p>
            <a:pPr lvl="1"/>
            <a:r>
              <a:rPr lang="en-US" dirty="0"/>
              <a:t>PC Write -1</a:t>
            </a:r>
          </a:p>
          <a:p>
            <a:pPr lvl="1"/>
            <a:r>
              <a:rPr lang="en-US" dirty="0"/>
              <a:t>ALUSRC B – 01</a:t>
            </a:r>
          </a:p>
          <a:p>
            <a:pPr lvl="1"/>
            <a:r>
              <a:rPr lang="en-US" dirty="0"/>
              <a:t>ALUSRC A –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PC Source =00</a:t>
            </a:r>
            <a:endParaRPr lang="en-US" dirty="0"/>
          </a:p>
          <a:p>
            <a:r>
              <a:rPr lang="en-US" dirty="0"/>
              <a:t>Instruction Decode- </a:t>
            </a:r>
          </a:p>
          <a:p>
            <a:pPr lvl="1"/>
            <a:r>
              <a:rPr lang="en-US" dirty="0"/>
              <a:t>PC Write – 0</a:t>
            </a:r>
          </a:p>
          <a:p>
            <a:pPr lvl="1"/>
            <a:r>
              <a:rPr lang="en-US" dirty="0"/>
              <a:t>ALUSRC B – 10</a:t>
            </a:r>
          </a:p>
          <a:p>
            <a:r>
              <a:rPr lang="en-US" dirty="0" smtClean="0"/>
              <a:t>Jump Execution </a:t>
            </a:r>
          </a:p>
          <a:p>
            <a:pPr lvl="1"/>
            <a:r>
              <a:rPr lang="en-US" dirty="0" smtClean="0"/>
              <a:t>PC Source =10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696906265"/>
              </p:ext>
            </p:extLst>
          </p:nvPr>
        </p:nvGraphicFramePr>
        <p:xfrm>
          <a:off x="609600" y="1600199"/>
          <a:ext cx="37338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Control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38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type </a:t>
            </a:r>
            <a:r>
              <a:rPr lang="en-US" dirty="0" err="1" smtClean="0"/>
              <a:t>INSTRuction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2138529"/>
            <a:ext cx="7924800" cy="339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56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>
          <a:xfrm>
            <a:off x="4800600" y="1600199"/>
            <a:ext cx="3733800" cy="41148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Instruction fetch – </a:t>
            </a:r>
          </a:p>
          <a:p>
            <a:pPr lvl="1"/>
            <a:r>
              <a:rPr lang="en-US" dirty="0"/>
              <a:t>PC Write -1</a:t>
            </a:r>
          </a:p>
          <a:p>
            <a:pPr lvl="1"/>
            <a:r>
              <a:rPr lang="en-US" dirty="0"/>
              <a:t>ALUSRC B – 01</a:t>
            </a:r>
          </a:p>
          <a:p>
            <a:pPr lvl="1"/>
            <a:r>
              <a:rPr lang="en-US" dirty="0"/>
              <a:t>ALUSRC A – 0</a:t>
            </a:r>
          </a:p>
          <a:p>
            <a:r>
              <a:rPr lang="en-US" dirty="0"/>
              <a:t>Instruction Decode- </a:t>
            </a:r>
          </a:p>
          <a:p>
            <a:pPr lvl="1"/>
            <a:r>
              <a:rPr lang="en-US" dirty="0"/>
              <a:t>PC Write – 0</a:t>
            </a:r>
          </a:p>
          <a:p>
            <a:pPr lvl="1"/>
            <a:r>
              <a:rPr lang="en-US" dirty="0"/>
              <a:t>ALUSRC B – 10</a:t>
            </a:r>
          </a:p>
          <a:p>
            <a:r>
              <a:rPr lang="en-US" dirty="0"/>
              <a:t>Execution </a:t>
            </a:r>
          </a:p>
          <a:p>
            <a:pPr lvl="1"/>
            <a:r>
              <a:rPr lang="en-US" dirty="0"/>
              <a:t>ALUSRC A = 1</a:t>
            </a:r>
          </a:p>
          <a:p>
            <a:pPr lvl="1"/>
            <a:r>
              <a:rPr lang="en-US" dirty="0"/>
              <a:t>ALUSRC B = 0</a:t>
            </a:r>
          </a:p>
          <a:p>
            <a:r>
              <a:rPr lang="en-US" dirty="0"/>
              <a:t>Write Register –</a:t>
            </a:r>
          </a:p>
          <a:p>
            <a:pPr lvl="1"/>
            <a:r>
              <a:rPr lang="en-US" dirty="0"/>
              <a:t>Read Write – 1</a:t>
            </a:r>
          </a:p>
          <a:p>
            <a:pPr lvl="1"/>
            <a:r>
              <a:rPr lang="en-US" dirty="0"/>
              <a:t>Register Destination – 1</a:t>
            </a:r>
          </a:p>
          <a:p>
            <a:pPr lvl="1"/>
            <a:r>
              <a:rPr lang="en-US" dirty="0"/>
              <a:t>Memory to Register - 0</a:t>
            </a:r>
          </a:p>
          <a:p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61819996"/>
              </p:ext>
            </p:extLst>
          </p:nvPr>
        </p:nvGraphicFramePr>
        <p:xfrm>
          <a:off x="609600" y="1600199"/>
          <a:ext cx="37338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–type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02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R-Type Instruction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2306623"/>
            <a:ext cx="7924800" cy="335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09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00600" y="1600199"/>
            <a:ext cx="3733800" cy="4114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Instruction fetch – </a:t>
            </a:r>
          </a:p>
          <a:p>
            <a:pPr lvl="1"/>
            <a:r>
              <a:rPr lang="en-US" dirty="0"/>
              <a:t>PC Write </a:t>
            </a:r>
            <a:r>
              <a:rPr lang="en-US" dirty="0" smtClean="0"/>
              <a:t>=1</a:t>
            </a:r>
            <a:endParaRPr lang="en-US" dirty="0"/>
          </a:p>
          <a:p>
            <a:pPr lvl="1"/>
            <a:r>
              <a:rPr lang="en-US" dirty="0"/>
              <a:t>ALUSRC </a:t>
            </a:r>
            <a:r>
              <a:rPr lang="en-US" dirty="0" smtClean="0"/>
              <a:t>B= </a:t>
            </a:r>
            <a:r>
              <a:rPr lang="en-US" dirty="0"/>
              <a:t>01</a:t>
            </a:r>
          </a:p>
          <a:p>
            <a:pPr lvl="1"/>
            <a:r>
              <a:rPr lang="en-US" dirty="0"/>
              <a:t>ALUSRC A =</a:t>
            </a:r>
            <a:r>
              <a:rPr lang="en-US" dirty="0" smtClean="0"/>
              <a:t> </a:t>
            </a:r>
            <a:r>
              <a:rPr lang="en-US" dirty="0"/>
              <a:t>0</a:t>
            </a:r>
          </a:p>
          <a:p>
            <a:r>
              <a:rPr lang="en-US" dirty="0"/>
              <a:t>Instruction Decode- </a:t>
            </a:r>
          </a:p>
          <a:p>
            <a:pPr lvl="1"/>
            <a:r>
              <a:rPr lang="en-US" dirty="0"/>
              <a:t>PC Write </a:t>
            </a:r>
            <a:r>
              <a:rPr lang="en-US" dirty="0" smtClean="0"/>
              <a:t>= 0</a:t>
            </a:r>
            <a:endParaRPr lang="en-US" dirty="0"/>
          </a:p>
          <a:p>
            <a:pPr lvl="1"/>
            <a:r>
              <a:rPr lang="en-US" dirty="0"/>
              <a:t>ALUSRC B =</a:t>
            </a:r>
            <a:r>
              <a:rPr lang="en-US" dirty="0" smtClean="0"/>
              <a:t> </a:t>
            </a:r>
            <a:r>
              <a:rPr lang="en-US" dirty="0"/>
              <a:t>10</a:t>
            </a:r>
          </a:p>
          <a:p>
            <a:r>
              <a:rPr lang="en-US" dirty="0" smtClean="0"/>
              <a:t>Address calculation </a:t>
            </a:r>
            <a:endParaRPr lang="en-US" dirty="0"/>
          </a:p>
          <a:p>
            <a:pPr lvl="1"/>
            <a:r>
              <a:rPr lang="en-US" dirty="0"/>
              <a:t>ALUSRC A = 1</a:t>
            </a:r>
          </a:p>
          <a:p>
            <a:pPr lvl="1"/>
            <a:r>
              <a:rPr lang="en-US" dirty="0"/>
              <a:t>ALUSRC B =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Write Memory </a:t>
            </a:r>
            <a:r>
              <a:rPr lang="en-US" dirty="0"/>
              <a:t>–</a:t>
            </a:r>
          </a:p>
          <a:p>
            <a:pPr lvl="1"/>
            <a:r>
              <a:rPr lang="en-US" dirty="0"/>
              <a:t>I or D = 1</a:t>
            </a:r>
          </a:p>
          <a:p>
            <a:pPr lvl="1"/>
            <a:r>
              <a:rPr lang="en-US" dirty="0"/>
              <a:t>Memory write = </a:t>
            </a:r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251720999"/>
              </p:ext>
            </p:extLst>
          </p:nvPr>
        </p:nvGraphicFramePr>
        <p:xfrm>
          <a:off x="609600" y="1600199"/>
          <a:ext cx="37338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Word control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1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Word Instruction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71602"/>
            <a:ext cx="7924800" cy="394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7584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35779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Instruction fetch – </a:t>
            </a:r>
          </a:p>
          <a:p>
            <a:pPr lvl="1"/>
            <a:r>
              <a:rPr lang="en-US" dirty="0"/>
              <a:t>PC Write =</a:t>
            </a:r>
            <a:r>
              <a:rPr lang="en-US" dirty="0" smtClean="0"/>
              <a:t>1	PC </a:t>
            </a:r>
            <a:r>
              <a:rPr lang="en-US" dirty="0"/>
              <a:t>Source =</a:t>
            </a:r>
            <a:r>
              <a:rPr lang="en-US" dirty="0" smtClean="0"/>
              <a:t>00</a:t>
            </a:r>
            <a:endParaRPr lang="en-US" dirty="0"/>
          </a:p>
          <a:p>
            <a:pPr lvl="1"/>
            <a:r>
              <a:rPr lang="en-US" dirty="0"/>
              <a:t>ALUSRC B= 01</a:t>
            </a:r>
          </a:p>
          <a:p>
            <a:pPr lvl="1"/>
            <a:r>
              <a:rPr lang="en-US" dirty="0"/>
              <a:t>ALUSRC A 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Instruction </a:t>
            </a:r>
            <a:r>
              <a:rPr lang="en-US" dirty="0"/>
              <a:t>Decode- </a:t>
            </a:r>
          </a:p>
          <a:p>
            <a:pPr lvl="1"/>
            <a:r>
              <a:rPr lang="en-US" dirty="0"/>
              <a:t>PC Write = 0</a:t>
            </a:r>
          </a:p>
          <a:p>
            <a:pPr lvl="1"/>
            <a:r>
              <a:rPr lang="en-US" dirty="0"/>
              <a:t>ALUSRC B = 10</a:t>
            </a:r>
          </a:p>
          <a:p>
            <a:r>
              <a:rPr lang="en-US" dirty="0"/>
              <a:t>Address calculation </a:t>
            </a:r>
          </a:p>
          <a:p>
            <a:pPr lvl="1"/>
            <a:r>
              <a:rPr lang="en-US" dirty="0"/>
              <a:t>ALUSRC A = 1</a:t>
            </a:r>
          </a:p>
          <a:p>
            <a:pPr lvl="1"/>
            <a:r>
              <a:rPr lang="en-US" dirty="0"/>
              <a:t>ALUSRC B = 10</a:t>
            </a:r>
          </a:p>
          <a:p>
            <a:r>
              <a:rPr lang="en-US" dirty="0" smtClean="0"/>
              <a:t>Read Memory –</a:t>
            </a:r>
            <a:endParaRPr lang="en-US" dirty="0"/>
          </a:p>
          <a:p>
            <a:pPr lvl="1"/>
            <a:r>
              <a:rPr lang="en-US" dirty="0"/>
              <a:t>I or D = 1</a:t>
            </a:r>
          </a:p>
          <a:p>
            <a:pPr lvl="1"/>
            <a:r>
              <a:rPr lang="en-US" dirty="0"/>
              <a:t>Memory write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Write Register</a:t>
            </a:r>
          </a:p>
          <a:p>
            <a:pPr lvl="1"/>
            <a:r>
              <a:rPr lang="en-US" dirty="0" smtClean="0"/>
              <a:t>RW =1</a:t>
            </a:r>
          </a:p>
          <a:p>
            <a:pPr lvl="1"/>
            <a:r>
              <a:rPr lang="en-US" dirty="0" smtClean="0"/>
              <a:t>Register destination = 0</a:t>
            </a:r>
          </a:p>
          <a:p>
            <a:pPr lvl="1"/>
            <a:r>
              <a:rPr lang="en-US" dirty="0" smtClean="0"/>
              <a:t>Memory to Register =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566283305"/>
              </p:ext>
            </p:extLst>
          </p:nvPr>
        </p:nvGraphicFramePr>
        <p:xfrm>
          <a:off x="609600" y="1600199"/>
          <a:ext cx="3733800" cy="4114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word control signals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53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Maximum allowable instruction N =16</a:t>
            </a:r>
          </a:p>
          <a:p>
            <a:pPr lvl="1"/>
            <a:r>
              <a:rPr lang="en-US" dirty="0"/>
              <a:t>Number of </a:t>
            </a:r>
            <a:r>
              <a:rPr lang="en-US" dirty="0" smtClean="0"/>
              <a:t>op-code </a:t>
            </a:r>
            <a:r>
              <a:rPr lang="en-US" dirty="0"/>
              <a:t>bits = log</a:t>
            </a:r>
            <a:r>
              <a:rPr lang="en-US" baseline="-25000" dirty="0"/>
              <a:t>2</a:t>
            </a:r>
            <a:r>
              <a:rPr lang="en-US" dirty="0"/>
              <a:t>N = log</a:t>
            </a:r>
            <a:r>
              <a:rPr lang="en-US" baseline="-25000" dirty="0"/>
              <a:t>2</a:t>
            </a:r>
            <a:r>
              <a:rPr lang="en-US" dirty="0"/>
              <a:t>16 = 4 bits</a:t>
            </a:r>
          </a:p>
          <a:p>
            <a:r>
              <a:rPr lang="en-US" dirty="0"/>
              <a:t>Number of bits in the instruction word = 16 bits</a:t>
            </a:r>
          </a:p>
          <a:p>
            <a:pPr lvl="1"/>
            <a:r>
              <a:rPr lang="en-US" dirty="0"/>
              <a:t>Bits allocated in for R-Type Instruction Format (explained below) = 16/4 = 4 bits each</a:t>
            </a:r>
          </a:p>
          <a:p>
            <a:pPr lvl="1"/>
            <a:r>
              <a:rPr lang="en-US" dirty="0"/>
              <a:t>Total number of registers = 2^No of bits allocated for the operands = 2^4 = 16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/>
              <a:t>Register number goes from 0 -&gt; 15</a:t>
            </a:r>
          </a:p>
          <a:p>
            <a:r>
              <a:rPr lang="en-US" dirty="0" smtClean="0"/>
              <a:t>Number </a:t>
            </a:r>
            <a:r>
              <a:rPr lang="en-US" dirty="0"/>
              <a:t>of permissible instructions per word</a:t>
            </a:r>
            <a:r>
              <a:rPr lang="en-US" baseline="-25000" dirty="0"/>
              <a:t> </a:t>
            </a:r>
            <a:r>
              <a:rPr lang="en-US" dirty="0"/>
              <a:t>= 1</a:t>
            </a:r>
          </a:p>
          <a:p>
            <a:r>
              <a:rPr lang="en-US" dirty="0"/>
              <a:t>Relative address size  = 16 words  =  log</a:t>
            </a:r>
            <a:r>
              <a:rPr lang="en-US" baseline="-25000" dirty="0"/>
              <a:t>2</a:t>
            </a:r>
            <a:r>
              <a:rPr lang="en-US" dirty="0"/>
              <a:t>16 = 4 bits long</a:t>
            </a:r>
          </a:p>
          <a:p>
            <a:r>
              <a:rPr lang="en-US" dirty="0"/>
              <a:t>Absolute address size= 8K words  = log</a:t>
            </a:r>
            <a:r>
              <a:rPr lang="en-US" baseline="-25000" dirty="0"/>
              <a:t>2</a:t>
            </a:r>
            <a:r>
              <a:rPr lang="en-US" dirty="0"/>
              <a:t> (8k) = 13 bits long </a:t>
            </a:r>
          </a:p>
          <a:p>
            <a:pPr lvl="1"/>
            <a:r>
              <a:rPr lang="en-US" dirty="0" smtClean="0"/>
              <a:t>Op-code </a:t>
            </a:r>
            <a:r>
              <a:rPr lang="en-US" dirty="0"/>
              <a:t>= 3 bits long</a:t>
            </a:r>
          </a:p>
          <a:p>
            <a:pPr lvl="1"/>
            <a:r>
              <a:rPr lang="en-US" dirty="0" smtClean="0"/>
              <a:t>Conflict </a:t>
            </a:r>
            <a:r>
              <a:rPr lang="en-US" dirty="0"/>
              <a:t>with </a:t>
            </a:r>
            <a:r>
              <a:rPr lang="en-US" dirty="0" smtClean="0"/>
              <a:t>op-code </a:t>
            </a:r>
            <a:endParaRPr lang="en-US" dirty="0"/>
          </a:p>
          <a:p>
            <a:pPr lvl="1"/>
            <a:r>
              <a:rPr lang="en-US" dirty="0"/>
              <a:t>Absolute address reduced to 12 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9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Word Instruction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62262"/>
            <a:ext cx="7924800" cy="406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459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Simulation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6758" y="1417638"/>
            <a:ext cx="2670142" cy="447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58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project provided an hands experience in actual design of a CPU</a:t>
            </a:r>
            <a:endParaRPr lang="en-US" dirty="0"/>
          </a:p>
          <a:p>
            <a:r>
              <a:rPr lang="en-US" dirty="0" smtClean="0"/>
              <a:t>What we learnt</a:t>
            </a:r>
          </a:p>
          <a:p>
            <a:pPr lvl="1"/>
            <a:r>
              <a:rPr lang="en-US" dirty="0" smtClean="0"/>
              <a:t>RTL Programming in VHDL</a:t>
            </a:r>
          </a:p>
          <a:p>
            <a:pPr lvl="1"/>
            <a:r>
              <a:rPr lang="en-US" dirty="0" smtClean="0"/>
              <a:t>Use of FPGA boards</a:t>
            </a:r>
          </a:p>
          <a:p>
            <a:pPr lvl="1"/>
            <a:r>
              <a:rPr lang="en-US" dirty="0" smtClean="0"/>
              <a:t>Trouble shooting and testing </a:t>
            </a:r>
          </a:p>
          <a:p>
            <a:pPr lvl="1"/>
            <a:r>
              <a:rPr lang="en-US" dirty="0" smtClean="0"/>
              <a:t>Different types of data paths</a:t>
            </a:r>
          </a:p>
          <a:p>
            <a:r>
              <a:rPr lang="en-US" dirty="0" smtClean="0"/>
              <a:t>Advice to people</a:t>
            </a:r>
          </a:p>
          <a:p>
            <a:pPr lvl="1"/>
            <a:r>
              <a:rPr lang="en-US" dirty="0" smtClean="0"/>
              <a:t>Check each component in the data path with and without control unit while simulating</a:t>
            </a:r>
          </a:p>
          <a:p>
            <a:pPr lvl="1"/>
            <a:r>
              <a:rPr lang="en-US" dirty="0" smtClean="0"/>
              <a:t>Do the same on the board</a:t>
            </a:r>
          </a:p>
          <a:p>
            <a:pPr lvl="1"/>
            <a:r>
              <a:rPr lang="en-US" dirty="0" smtClean="0"/>
              <a:t>Do not be stingy in using the pins or switches use as many to test each component</a:t>
            </a:r>
          </a:p>
          <a:p>
            <a:pPr lvl="2"/>
            <a:r>
              <a:rPr lang="en-US" dirty="0" smtClean="0"/>
              <a:t>Note you can save the pin configuration for future use by exporting it </a:t>
            </a:r>
          </a:p>
          <a:p>
            <a:pPr lvl="1"/>
            <a:r>
              <a:rPr lang="en-US" dirty="0" smtClean="0"/>
              <a:t>Simplicity in code</a:t>
            </a:r>
          </a:p>
          <a:p>
            <a:pPr lvl="1"/>
            <a:r>
              <a:rPr lang="en-US" dirty="0" smtClean="0"/>
              <a:t>Sometimes laziness helps – so save your simulation commands in a .do file / text file</a:t>
            </a:r>
          </a:p>
          <a:p>
            <a:pPr lvl="1"/>
            <a:r>
              <a:rPr lang="en-US" dirty="0" smtClean="0"/>
              <a:t>Isolate and test</a:t>
            </a:r>
          </a:p>
          <a:p>
            <a:pPr lvl="1"/>
            <a:r>
              <a:rPr lang="en-US" dirty="0" smtClean="0"/>
              <a:t>Only write enable in the memory- writes when asserted; reads always.</a:t>
            </a:r>
          </a:p>
          <a:p>
            <a:pPr lvl="1"/>
            <a:r>
              <a:rPr lang="en-US" dirty="0" smtClean="0"/>
              <a:t>While using pulse switch for clock, keep in mind that after some time the keys might get sloppy and may double clock the circuit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869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R-Type Instruction</a:t>
            </a:r>
          </a:p>
          <a:p>
            <a:pPr lvl="1"/>
            <a:r>
              <a:rPr lang="en-US" dirty="0" smtClean="0"/>
              <a:t>Addition, subtraction, AND, OR, &amp; hold (no-operation)</a:t>
            </a:r>
          </a:p>
          <a:p>
            <a:r>
              <a:rPr lang="en-US" dirty="0" smtClean="0"/>
              <a:t>I- Type Instruction</a:t>
            </a:r>
          </a:p>
          <a:p>
            <a:pPr lvl="1"/>
            <a:r>
              <a:rPr lang="en-US" dirty="0" smtClean="0"/>
              <a:t>Load word, Store word</a:t>
            </a:r>
          </a:p>
          <a:p>
            <a:pPr lvl="1"/>
            <a:r>
              <a:rPr lang="en-US" dirty="0" smtClean="0"/>
              <a:t>Add immediate</a:t>
            </a:r>
          </a:p>
          <a:p>
            <a:pPr lvl="1"/>
            <a:r>
              <a:rPr lang="en-US" dirty="0" smtClean="0"/>
              <a:t>Branch on equal, Branch on not equal</a:t>
            </a:r>
          </a:p>
          <a:p>
            <a:pPr lvl="1"/>
            <a:r>
              <a:rPr lang="en-US" dirty="0" smtClean="0"/>
              <a:t>Branch on less than, Branch on less than and equal</a:t>
            </a:r>
          </a:p>
          <a:p>
            <a:pPr lvl="1"/>
            <a:r>
              <a:rPr lang="en-US" dirty="0" smtClean="0"/>
              <a:t>Branch on greater than, Branch on greater than and equal</a:t>
            </a:r>
          </a:p>
          <a:p>
            <a:r>
              <a:rPr lang="en-US" dirty="0" smtClean="0"/>
              <a:t>J-Type instruction</a:t>
            </a:r>
          </a:p>
          <a:p>
            <a:pPr lvl="1"/>
            <a:r>
              <a:rPr lang="en-US" dirty="0" smtClean="0"/>
              <a:t>Jump and Return, 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0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data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Shared components</a:t>
            </a:r>
          </a:p>
          <a:p>
            <a:pPr lvl="1"/>
            <a:r>
              <a:rPr lang="en-US" dirty="0" smtClean="0"/>
              <a:t>Simple data path Architecture </a:t>
            </a:r>
          </a:p>
          <a:p>
            <a:pPr lvl="1"/>
            <a:r>
              <a:rPr lang="en-US" dirty="0" smtClean="0"/>
              <a:t>Easy to debug in code</a:t>
            </a:r>
          </a:p>
          <a:p>
            <a:pPr lvl="1"/>
            <a:r>
              <a:rPr lang="en-US" dirty="0" smtClean="0"/>
              <a:t>Availability of materials for design</a:t>
            </a:r>
          </a:p>
          <a:p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Requires intermediate registers to store values between clock cycles</a:t>
            </a:r>
          </a:p>
          <a:p>
            <a:pPr lvl="1"/>
            <a:r>
              <a:rPr lang="en-US" dirty="0" smtClean="0"/>
              <a:t>Larger control logic</a:t>
            </a:r>
          </a:p>
          <a:p>
            <a:pPr lvl="1"/>
            <a:r>
              <a:rPr lang="en-US" dirty="0" smtClean="0"/>
              <a:t>Requires finite state machine for control logic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shared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915971191"/>
              </p:ext>
            </p:extLst>
          </p:nvPr>
        </p:nvGraphicFramePr>
        <p:xfrm>
          <a:off x="609600" y="1600200"/>
          <a:ext cx="7831734" cy="432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578"/>
                <a:gridCol w="1937932"/>
                <a:gridCol w="3283224"/>
              </a:tblGrid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Component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Shared/ 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Operation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Memory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Store both data and instructions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Register 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Store </a:t>
                      </a:r>
                      <a:r>
                        <a:rPr lang="en-US" sz="1400" baseline="0" dirty="0" smtClean="0"/>
                        <a:t>the register data for computation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Arithmetic operations</a:t>
                      </a:r>
                    </a:p>
                    <a:p>
                      <a:r>
                        <a:rPr lang="en-US" sz="1400" dirty="0" smtClean="0"/>
                        <a:t>Increment</a:t>
                      </a:r>
                      <a:r>
                        <a:rPr lang="en-US" sz="1400" baseline="0" dirty="0" smtClean="0"/>
                        <a:t> PC</a:t>
                      </a:r>
                    </a:p>
                    <a:p>
                      <a:r>
                        <a:rPr lang="en-US" sz="1400" baseline="0" dirty="0" smtClean="0"/>
                        <a:t>Computes Branch Address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Instruction Register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</a:t>
                      </a:r>
                      <a:r>
                        <a:rPr lang="en-US" sz="1400" baseline="0" dirty="0" smtClean="0"/>
                        <a:t> register to s</a:t>
                      </a:r>
                      <a:r>
                        <a:rPr lang="en-US" sz="1400" dirty="0" smtClean="0"/>
                        <a:t>tore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instruction</a:t>
                      </a:r>
                      <a:r>
                        <a:rPr lang="en-US" sz="1400" baseline="0" dirty="0" smtClean="0"/>
                        <a:t> word from the Memory</a:t>
                      </a:r>
                      <a:endParaRPr lang="en-US" sz="1400" dirty="0"/>
                    </a:p>
                  </a:txBody>
                  <a:tcPr/>
                </a:tc>
              </a:tr>
              <a:tr h="655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Memory Data Register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</a:t>
                      </a:r>
                      <a:r>
                        <a:rPr lang="en-US" sz="1400" baseline="0" dirty="0" smtClean="0"/>
                        <a:t> register to s</a:t>
                      </a:r>
                      <a:r>
                        <a:rPr lang="en-US" sz="1400" dirty="0" smtClean="0"/>
                        <a:t>tore</a:t>
                      </a:r>
                      <a:r>
                        <a:rPr lang="en-US" sz="1400" baseline="0" dirty="0" smtClean="0"/>
                        <a:t> the data to be written into the register during “load” operation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and B Registers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register to store</a:t>
                      </a:r>
                      <a:r>
                        <a:rPr lang="en-US" sz="1400" baseline="0" dirty="0" smtClean="0"/>
                        <a:t> data for computation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ALUOUT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Intermediate register to</a:t>
                      </a:r>
                      <a:r>
                        <a:rPr lang="en-US" sz="1400" baseline="0" dirty="0" smtClean="0"/>
                        <a:t> store output of the ALU</a:t>
                      </a:r>
                      <a:endParaRPr lang="en-US" sz="1400" dirty="0"/>
                    </a:p>
                  </a:txBody>
                  <a:tcPr/>
                </a:tc>
              </a:tr>
              <a:tr h="3798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Dedicated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Stores</a:t>
                      </a:r>
                      <a:r>
                        <a:rPr lang="en-US" sz="1400" baseline="0" dirty="0" smtClean="0"/>
                        <a:t> the address of the next instruction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23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Multi-cycle data path </a:t>
            </a:r>
            <a:endParaRPr lang="en-US" dirty="0"/>
          </a:p>
        </p:txBody>
      </p:sp>
      <p:pic>
        <p:nvPicPr>
          <p:cNvPr id="6" name="Picture 5" descr="datapat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17638"/>
            <a:ext cx="7924800" cy="49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40535229"/>
              </p:ext>
            </p:extLst>
          </p:nvPr>
        </p:nvGraphicFramePr>
        <p:xfrm>
          <a:off x="609600" y="1600200"/>
          <a:ext cx="7924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ASSEMBLY LANGUAGE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MACHINE LANGUAGE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OPCODE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RT/RD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RD/ADDRESS/CONSTANT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addi $2,$0,2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addi $12,$0,-4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addi $14,$0,-2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add $4,$2,$2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 $4,$4, $2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 $10,$12,$2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 $5,$2,$4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 $7,$14,$4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beq $4,$2,L1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jmp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1111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000000000001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52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Path with Forced control Logic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17638"/>
            <a:ext cx="7924800" cy="433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46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path with forced control logic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417638"/>
            <a:ext cx="7924800" cy="429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65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188</TotalTime>
  <Words>884</Words>
  <Application>Microsoft Office PowerPoint</Application>
  <PresentationFormat>On-screen Show 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Horizon</vt:lpstr>
      <vt:lpstr>Design Of A 16 bit RISC Microprocessor Using Multi-Cycle Data path</vt:lpstr>
      <vt:lpstr>Instruction set architecture</vt:lpstr>
      <vt:lpstr>Instructions</vt:lpstr>
      <vt:lpstr>Choice of data path</vt:lpstr>
      <vt:lpstr>Choice of shared components</vt:lpstr>
      <vt:lpstr>Multi-cycle data path </vt:lpstr>
      <vt:lpstr>Program </vt:lpstr>
      <vt:lpstr>Data Path with Forced control Logic</vt:lpstr>
      <vt:lpstr>Data path with forced control logic</vt:lpstr>
      <vt:lpstr>Control States</vt:lpstr>
      <vt:lpstr>Branch Control Signal</vt:lpstr>
      <vt:lpstr>Branch Instruction</vt:lpstr>
      <vt:lpstr>Jump Control Signals</vt:lpstr>
      <vt:lpstr>Jump type INSTRuction</vt:lpstr>
      <vt:lpstr>R –type Instruction</vt:lpstr>
      <vt:lpstr>R-Type Instruction</vt:lpstr>
      <vt:lpstr>Store Word control signals</vt:lpstr>
      <vt:lpstr>Store Word Instruction</vt:lpstr>
      <vt:lpstr>Load word control signals</vt:lpstr>
      <vt:lpstr>Load Word Instruction</vt:lpstr>
      <vt:lpstr>CPU Simulation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A 16 bit RISC Microprocessor Using Multi-Cycle Data _x0013_path</dc:title>
  <dc:creator>Praveen Venkataramani</dc:creator>
  <cp:lastModifiedBy>pzv0006</cp:lastModifiedBy>
  <cp:revision>31</cp:revision>
  <dcterms:created xsi:type="dcterms:W3CDTF">2010-11-18T21:16:31Z</dcterms:created>
  <dcterms:modified xsi:type="dcterms:W3CDTF">2010-11-19T00:50:33Z</dcterms:modified>
</cp:coreProperties>
</file>