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5" r:id="rId4"/>
    <p:sldId id="261" r:id="rId5"/>
    <p:sldId id="263" r:id="rId6"/>
    <p:sldId id="266" r:id="rId7"/>
    <p:sldId id="267" r:id="rId8"/>
    <p:sldId id="268" r:id="rId9"/>
    <p:sldId id="270" r:id="rId10"/>
    <p:sldId id="272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>
      <p:cViewPr varScale="1">
        <p:scale>
          <a:sx n="43" d="100"/>
          <a:sy n="43" d="100"/>
        </p:scale>
        <p:origin x="-2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EAE0-9369-46A6-A865-C8328E19EF16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A820-0203-47D8-B00A-28DE288B91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A820-0203-47D8-B00A-28DE288B914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EF9EBD-4450-482B-959E-04E96F553054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39FE7-207E-4743-94C2-657C179289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werP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periencefestival.com/a/powerpc%20-%20history/id/538987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PowerPC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 smtClean="0"/>
              <a:t>Computer Architecture and Design</a:t>
            </a:r>
            <a:br>
              <a:rPr lang="en-US" sz="3600" dirty="0" smtClean="0"/>
            </a:br>
            <a:r>
              <a:rPr lang="en-US" sz="3600" dirty="0" smtClean="0"/>
              <a:t>Fall 2009</a:t>
            </a:r>
            <a:r>
              <a:rPr lang="en-US" sz="4800" dirty="0" smtClean="0"/>
              <a:t> </a:t>
            </a:r>
            <a:endParaRPr lang="en-US" sz="3600" dirty="0" smtClean="0"/>
          </a:p>
          <a:p>
            <a:pPr algn="ctr"/>
            <a:r>
              <a:rPr lang="en-US" dirty="0" smtClean="0"/>
              <a:t>Indraneil Gokhale</a:t>
            </a:r>
          </a:p>
          <a:p>
            <a:pPr algn="ctr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3810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>Pipeline Structure</a:t>
            </a:r>
            <a:endParaRPr lang="en-US" sz="3600" dirty="0">
              <a:latin typeface="+mn-lt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716280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67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</a:rPr>
              <a:t>Instruction Queue and Dispatch Logic</a:t>
            </a:r>
            <a:endParaRPr lang="en-US" sz="3600" dirty="0">
              <a:latin typeface="+mn-lt"/>
            </a:endParaRP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514600"/>
            <a:ext cx="3762375" cy="2828925"/>
          </a:xfrm>
        </p:spPr>
      </p:pic>
      <p:sp>
        <p:nvSpPr>
          <p:cNvPr id="11268" name="Content Placeholder 2"/>
          <p:cNvSpPr txBox="1">
            <a:spLocks/>
          </p:cNvSpPr>
          <p:nvPr/>
        </p:nvSpPr>
        <p:spPr bwMode="auto">
          <a:xfrm>
            <a:off x="609600" y="1371600"/>
            <a:ext cx="358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400"/>
              <a:t>It is Fed by eight-word bus from the cache.</a:t>
            </a: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n-US" sz="2400"/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400"/>
              <a:t>During each cycle, the dispatch logic considers the bottom four entries of the instruction queue and dispatches up to three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Technologies: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POWER7 </a:t>
            </a:r>
            <a:r>
              <a:rPr lang="en-US" dirty="0" smtClean="0"/>
              <a:t>- currently under development at about a dozen IBM sites including IBM's Rochester, Austin and </a:t>
            </a:r>
            <a:r>
              <a:rPr lang="en-US" dirty="0" err="1" smtClean="0"/>
              <a:t>Böblingen</a:t>
            </a:r>
            <a:r>
              <a:rPr lang="en-US" dirty="0" smtClean="0"/>
              <a:t> laboratories as of April 2006.</a:t>
            </a:r>
          </a:p>
          <a:p>
            <a:endParaRPr lang="en-US" dirty="0" smtClean="0"/>
          </a:p>
          <a:p>
            <a:r>
              <a:rPr lang="en-US" dirty="0" smtClean="0"/>
              <a:t>The POWER7 is the successor to POWER6 and will be released in mid-2010.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PowerPC e700</a:t>
            </a:r>
            <a:r>
              <a:rPr lang="en-US" dirty="0" smtClean="0"/>
              <a:t> or </a:t>
            </a:r>
            <a:r>
              <a:rPr lang="en-US" b="1" dirty="0" smtClean="0"/>
              <a:t>NG-64</a:t>
            </a:r>
            <a:r>
              <a:rPr lang="en-US" dirty="0" smtClean="0"/>
              <a:t> (Next Generation 64-bit) a line of future high performance 64-bit embedded RISC-processor cores built using Power Architecture technology designed by </a:t>
            </a:r>
            <a:r>
              <a:rPr lang="en-US" dirty="0" err="1" smtClean="0"/>
              <a:t>Freescale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TITAN – </a:t>
            </a:r>
            <a:r>
              <a:rPr lang="en-US" dirty="0" smtClean="0"/>
              <a:t>32 bit Power Architecture -based microprocessors designed by Applied Micro Circuits Corporation (AMCC)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Marsala</a:t>
            </a:r>
            <a:r>
              <a:rPr lang="en-US" dirty="0" smtClean="0"/>
              <a:t> </a:t>
            </a:r>
            <a:r>
              <a:rPr lang="en-US" dirty="0" smtClean="0"/>
              <a:t>and B.</a:t>
            </a:r>
            <a:r>
              <a:rPr lang="en-US" dirty="0" smtClean="0"/>
              <a:t> </a:t>
            </a:r>
            <a:r>
              <a:rPr lang="en-US" dirty="0" err="1" smtClean="0"/>
              <a:t>Kanawati</a:t>
            </a:r>
            <a:r>
              <a:rPr lang="en-US" dirty="0" smtClean="0"/>
              <a:t>, </a:t>
            </a:r>
            <a:r>
              <a:rPr lang="en-US" dirty="0" smtClean="0"/>
              <a:t>“PowerPC </a:t>
            </a:r>
            <a:r>
              <a:rPr lang="en-US" dirty="0" smtClean="0"/>
              <a:t>Processors</a:t>
            </a:r>
            <a:r>
              <a:rPr lang="en-US" dirty="0" smtClean="0"/>
              <a:t>”, </a:t>
            </a:r>
            <a:r>
              <a:rPr lang="en-US" dirty="0" smtClean="0"/>
              <a:t>Proc. 26</a:t>
            </a:r>
            <a:r>
              <a:rPr lang="en-US" baseline="30000" dirty="0" smtClean="0"/>
              <a:t>th</a:t>
            </a:r>
            <a:r>
              <a:rPr lang="en-US" dirty="0" smtClean="0"/>
              <a:t> IEEE Southeastern </a:t>
            </a:r>
            <a:r>
              <a:rPr lang="en-US" dirty="0" err="1" smtClean="0"/>
              <a:t>Symp</a:t>
            </a:r>
            <a:r>
              <a:rPr lang="en-US" dirty="0" smtClean="0"/>
              <a:t>. System Theory, </a:t>
            </a:r>
            <a:r>
              <a:rPr lang="en-US" dirty="0" smtClean="0"/>
              <a:t>20-22 </a:t>
            </a:r>
            <a:r>
              <a:rPr lang="en-US" dirty="0" smtClean="0"/>
              <a:t>March, 1994, pp. 550-556.</a:t>
            </a:r>
            <a:endParaRPr lang="en-US" dirty="0" smtClean="0"/>
          </a:p>
          <a:p>
            <a:r>
              <a:rPr lang="en-US" dirty="0" smtClean="0"/>
              <a:t>Michael K. Becker, Michael S. Allen, Charles R. Moore, John S. </a:t>
            </a:r>
            <a:r>
              <a:rPr lang="en-US" dirty="0" err="1" smtClean="0"/>
              <a:t>Muhich</a:t>
            </a:r>
            <a:r>
              <a:rPr lang="en-US" dirty="0" smtClean="0"/>
              <a:t>, David P. Tuttle, "The Power PC 601 Microprocessor," IEEE Micro, vol. 13, no. 5, pp. 54-68, Sep/Oct, 1993</a:t>
            </a:r>
          </a:p>
          <a:p>
            <a:r>
              <a:rPr lang="en-US" dirty="0" smtClean="0">
                <a:hlinkClick r:id="rId3"/>
              </a:rPr>
              <a:t>http://en.wikipedia.org/wiki/PowerPC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http://www.experiencefestival.com/a/powerpc%20-%20history/id/5389870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 smtClean="0"/>
              <a:t>POWER</a:t>
            </a:r>
            <a:r>
              <a:rPr lang="en-US" sz="6000" dirty="0" smtClean="0"/>
              <a:t> is a RISC instruction set architecture designed by IBM. The name is a </a:t>
            </a:r>
            <a:r>
              <a:rPr lang="en-US" sz="6000" dirty="0" err="1" smtClean="0"/>
              <a:t>ackronym</a:t>
            </a:r>
            <a:r>
              <a:rPr lang="en-US" sz="6000" dirty="0" smtClean="0"/>
              <a:t> for </a:t>
            </a:r>
            <a:r>
              <a:rPr lang="en-US" sz="6000" b="1" i="1" dirty="0" smtClean="0"/>
              <a:t>P</a:t>
            </a:r>
            <a:r>
              <a:rPr lang="en-US" sz="6000" i="1" dirty="0" smtClean="0"/>
              <a:t>erformance </a:t>
            </a:r>
            <a:r>
              <a:rPr lang="en-US" sz="6000" b="1" i="1" dirty="0" smtClean="0"/>
              <a:t>O</a:t>
            </a:r>
            <a:r>
              <a:rPr lang="en-US" sz="6000" i="1" dirty="0" smtClean="0"/>
              <a:t>ptimization </a:t>
            </a:r>
            <a:r>
              <a:rPr lang="en-US" sz="6000" b="1" i="1" dirty="0" smtClean="0"/>
              <a:t>W</a:t>
            </a:r>
            <a:r>
              <a:rPr lang="en-US" sz="6000" i="1" dirty="0" smtClean="0"/>
              <a:t>ith </a:t>
            </a:r>
            <a:r>
              <a:rPr lang="en-US" sz="6000" b="1" i="1" dirty="0" smtClean="0"/>
              <a:t>E</a:t>
            </a:r>
            <a:r>
              <a:rPr lang="en-US" sz="6000" i="1" dirty="0" smtClean="0"/>
              <a:t>nhanced </a:t>
            </a:r>
            <a:r>
              <a:rPr lang="en-US" sz="6000" b="1" i="1" dirty="0" smtClean="0"/>
              <a:t>R</a:t>
            </a:r>
            <a:r>
              <a:rPr lang="en-US" sz="6000" i="1" dirty="0" smtClean="0"/>
              <a:t>ISC</a:t>
            </a:r>
          </a:p>
          <a:p>
            <a:endParaRPr lang="en-US" sz="6000" i="1" dirty="0" smtClean="0"/>
          </a:p>
          <a:p>
            <a:r>
              <a:rPr lang="en-US" sz="6000" dirty="0"/>
              <a:t>C</a:t>
            </a:r>
            <a:r>
              <a:rPr lang="en-US" sz="6000" dirty="0" smtClean="0"/>
              <a:t>reated by the 1991 Apple-IBM-Motorola alliance, known as </a:t>
            </a:r>
            <a:r>
              <a:rPr lang="en-US" sz="6000" i="1" dirty="0" smtClean="0"/>
              <a:t>AIM.</a:t>
            </a:r>
          </a:p>
          <a:p>
            <a:endParaRPr lang="en-US" sz="6000" i="1" dirty="0" smtClean="0"/>
          </a:p>
          <a:p>
            <a:r>
              <a:rPr lang="en-US" sz="6000" dirty="0" smtClean="0"/>
              <a:t>PowerPC is largely based on IBM's POWER architecture, and retains a high level of compatibility with it; the architectures have remained close enough that the same programs and operating systems will run on both if some care is taken in preparation.</a:t>
            </a:r>
          </a:p>
          <a:p>
            <a:pPr>
              <a:buNone/>
            </a:pPr>
            <a:endParaRPr lang="en-US" sz="6000" dirty="0" smtClean="0"/>
          </a:p>
          <a:p>
            <a:r>
              <a:rPr lang="en-US" sz="6000" dirty="0" smtClean="0"/>
              <a:t>32-bit and 64-bit PowerPC processors have been a favorite of embedded computer designers. To keep costs low on high-volume competitive products, the CPU core is usually bundled into a system-on-chip (SOC) integrated circuit.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6600"/>
                </a:solidFill>
              </a:rPr>
              <a:t>RISC VS CISC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   </a:t>
            </a:r>
            <a:endParaRPr lang="en-US" i="1" dirty="0">
              <a:solidFill>
                <a:srgbClr val="FF66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34988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05400" y="1600200"/>
            <a:ext cx="37338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CISC</a:t>
            </a:r>
            <a:r>
              <a:rPr lang="en-US" sz="2400" dirty="0"/>
              <a:t> </a:t>
            </a:r>
          </a:p>
          <a:p>
            <a:r>
              <a:rPr lang="en-US" sz="2400" dirty="0"/>
              <a:t>	MUL 2:3,5:2</a:t>
            </a:r>
          </a:p>
          <a:p>
            <a:r>
              <a:rPr lang="en-US" sz="2400" b="1" dirty="0"/>
              <a:t>RISC</a:t>
            </a:r>
            <a:r>
              <a:rPr lang="en-US" sz="2400" dirty="0"/>
              <a:t> 	</a:t>
            </a:r>
          </a:p>
          <a:p>
            <a:r>
              <a:rPr lang="en-US" sz="2400" dirty="0"/>
              <a:t>	LOAD A, 2:3</a:t>
            </a:r>
            <a:br>
              <a:rPr lang="en-US" sz="2400" dirty="0"/>
            </a:br>
            <a:r>
              <a:rPr lang="en-US" sz="2400" dirty="0"/>
              <a:t>	LOAD B, 5:2</a:t>
            </a:r>
            <a:br>
              <a:rPr lang="en-US" sz="2400" dirty="0"/>
            </a:br>
            <a:r>
              <a:rPr lang="en-US" sz="2400" dirty="0"/>
              <a:t>	PROD A, B</a:t>
            </a:r>
            <a:br>
              <a:rPr lang="en-US" sz="2400" dirty="0"/>
            </a:br>
            <a:r>
              <a:rPr lang="en-US" sz="2400" dirty="0"/>
              <a:t>	STORE 2:3, </a:t>
            </a:r>
            <a:r>
              <a:rPr lang="en-US" sz="2400" dirty="0" smtClean="0"/>
              <a:t>A</a:t>
            </a:r>
          </a:p>
          <a:p>
            <a:endParaRPr lang="en-US" sz="2400" dirty="0"/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RISC – relatively few number of Pipelined Instructions to achieve a high throughput on each clock pulse.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IBM - Record Breaking RISC Architecture</a:t>
            </a:r>
          </a:p>
          <a:p>
            <a:endParaRPr lang="en-US" dirty="0" smtClean="0"/>
          </a:p>
          <a:p>
            <a:r>
              <a:rPr lang="en-US" dirty="0" smtClean="0"/>
              <a:t>APPLE - Pink Operating System to Run on the POWERPC</a:t>
            </a:r>
          </a:p>
          <a:p>
            <a:endParaRPr lang="en-US" dirty="0" smtClean="0"/>
          </a:p>
          <a:p>
            <a:r>
              <a:rPr lang="en-US" dirty="0" smtClean="0"/>
              <a:t>MOTOROLA – Chip Designers and Submicron Chip Fabrication Plant.</a:t>
            </a:r>
          </a:p>
          <a:p>
            <a:endParaRPr lang="en-US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They Gained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IBM - merchant semiconductor market they were looking for.</a:t>
            </a:r>
          </a:p>
          <a:p>
            <a:r>
              <a:rPr lang="en-US" dirty="0" smtClean="0"/>
              <a:t>APPLE - got to use one of the most powerful RISC CPUs on the market, and massive press buzz due to IBM's name.</a:t>
            </a:r>
          </a:p>
          <a:p>
            <a:r>
              <a:rPr lang="en-US" dirty="0" smtClean="0"/>
              <a:t>MOTOROLA - got an up-to-date RISC chip, and help with design methodology from IBM.</a:t>
            </a:r>
          </a:p>
          <a:p>
            <a:pPr>
              <a:buNone/>
            </a:pPr>
            <a:r>
              <a:rPr lang="en-US" dirty="0" smtClean="0"/>
              <a:t>    (Motorola already had its own RISC design in the form of the 88000 which was doing poorly in the market)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PowerPC and Power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PowerPC architecture is a modified version of the POWER architecture.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The PowerPC architecture added: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  Single-precision floating point instructions.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General register-to-register multiply and divide instructions.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  Removed some POWER features such as the specialized multiply and divide instructions using the MQ register.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It also added a 64-bit version of the architecture.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PowerPC 600 family, PowerPC 700 family, PowerPC 900 family, PowerPC 400.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40000" lnSpcReduction="20000"/>
          </a:bodyPr>
          <a:lstStyle/>
          <a:p>
            <a:r>
              <a:rPr lang="en-US" sz="4200" b="1" dirty="0" smtClean="0"/>
              <a:t>PowerPC e200</a:t>
            </a:r>
            <a:r>
              <a:rPr lang="en-US" sz="4200" dirty="0" smtClean="0"/>
              <a:t> - 32 bit power architecture microprocessor - speed ranging up to 600 MHz - ideal for embedded applications.</a:t>
            </a:r>
          </a:p>
          <a:p>
            <a:r>
              <a:rPr lang="en-US" sz="4200" dirty="0" smtClean="0"/>
              <a:t> </a:t>
            </a:r>
            <a:r>
              <a:rPr lang="en-US" sz="4200" b="1" dirty="0" smtClean="0"/>
              <a:t>PowerPC e300 </a:t>
            </a:r>
            <a:r>
              <a:rPr lang="en-US" sz="4200" dirty="0" smtClean="0"/>
              <a:t>– similar to e200 with an increase in speed </a:t>
            </a:r>
            <a:r>
              <a:rPr lang="en-US" sz="4200" dirty="0" err="1" smtClean="0"/>
              <a:t>upto</a:t>
            </a:r>
            <a:r>
              <a:rPr lang="en-US" sz="4200" dirty="0" smtClean="0"/>
              <a:t> 667 </a:t>
            </a:r>
            <a:r>
              <a:rPr lang="en-US" sz="4200" dirty="0" err="1" smtClean="0"/>
              <a:t>MHz.</a:t>
            </a:r>
            <a:endParaRPr lang="en-US" sz="4200" dirty="0" smtClean="0"/>
          </a:p>
          <a:p>
            <a:r>
              <a:rPr lang="en-US" sz="4200" b="1" dirty="0" smtClean="0"/>
              <a:t>PowerPC e600 – </a:t>
            </a:r>
            <a:r>
              <a:rPr lang="en-US" sz="4200" dirty="0" smtClean="0"/>
              <a:t>speed </a:t>
            </a:r>
            <a:r>
              <a:rPr lang="en-US" sz="4200" dirty="0" err="1" smtClean="0"/>
              <a:t>upto</a:t>
            </a:r>
            <a:r>
              <a:rPr lang="en-US" sz="4200" dirty="0" smtClean="0"/>
              <a:t> 2 </a:t>
            </a:r>
            <a:r>
              <a:rPr lang="en-US" sz="4200" dirty="0" err="1" smtClean="0"/>
              <a:t>Ghz</a:t>
            </a:r>
            <a:r>
              <a:rPr lang="en-US" sz="4200" dirty="0" smtClean="0"/>
              <a:t> – ideal for high performance routing and telecommunications applications.</a:t>
            </a:r>
          </a:p>
          <a:p>
            <a:r>
              <a:rPr lang="en-US" sz="4200" b="1" dirty="0" smtClean="0"/>
              <a:t>POWER5 – </a:t>
            </a:r>
            <a:r>
              <a:rPr lang="en-US" sz="4200" dirty="0" smtClean="0"/>
              <a:t>IBM – dual core </a:t>
            </a:r>
            <a:r>
              <a:rPr lang="el-GR" sz="4200" dirty="0" smtClean="0"/>
              <a:t>μ</a:t>
            </a:r>
            <a:r>
              <a:rPr lang="en-US" sz="4200" dirty="0" smtClean="0"/>
              <a:t>P</a:t>
            </a:r>
          </a:p>
          <a:p>
            <a:r>
              <a:rPr lang="en-US" sz="4200" b="1" dirty="0" smtClean="0"/>
              <a:t>POWER6 – </a:t>
            </a:r>
            <a:r>
              <a:rPr lang="en-US" sz="4200" dirty="0" smtClean="0"/>
              <a:t>IBM – Dual core </a:t>
            </a:r>
            <a:r>
              <a:rPr lang="el-GR" sz="4200" dirty="0" smtClean="0"/>
              <a:t>μ</a:t>
            </a:r>
            <a:r>
              <a:rPr lang="en-US" sz="4200" dirty="0" smtClean="0"/>
              <a:t>P - A notable difference from POWER5 is that the POWER6 executes instructions in-order instead of out-of-order</a:t>
            </a:r>
            <a:endParaRPr lang="en-US" sz="4200" b="1" dirty="0" smtClean="0"/>
          </a:p>
          <a:p>
            <a:r>
              <a:rPr lang="en-US" sz="4200" b="1" dirty="0" smtClean="0"/>
              <a:t>PowerPC G3 </a:t>
            </a:r>
            <a:r>
              <a:rPr lang="en-US" sz="4200" dirty="0" smtClean="0"/>
              <a:t>- Apple Macintosh computers such as the PowerBook G3, the multicolored iMacs, </a:t>
            </a:r>
            <a:r>
              <a:rPr lang="en-US" sz="4200" dirty="0" err="1" smtClean="0"/>
              <a:t>iBooks</a:t>
            </a:r>
            <a:r>
              <a:rPr lang="en-US" sz="4200" dirty="0" smtClean="0"/>
              <a:t> and several desktops, including both the Beige and Blue and White Power Macintosh G3s.</a:t>
            </a:r>
          </a:p>
          <a:p>
            <a:r>
              <a:rPr lang="en-US" sz="4200" b="1" dirty="0" smtClean="0"/>
              <a:t>PowerPC G4</a:t>
            </a:r>
            <a:r>
              <a:rPr lang="en-US" sz="4200" dirty="0" smtClean="0"/>
              <a:t> - is a designation used by Apple Computer to describe a </a:t>
            </a:r>
            <a:r>
              <a:rPr lang="en-US" sz="4200" i="1" dirty="0" smtClean="0"/>
              <a:t>fourth generation</a:t>
            </a:r>
            <a:r>
              <a:rPr lang="en-US" sz="4200" dirty="0" smtClean="0"/>
              <a:t> of 32-bit PowerPC microprocessors.</a:t>
            </a:r>
          </a:p>
          <a:p>
            <a:pPr>
              <a:buNone/>
            </a:pPr>
            <a:endParaRPr lang="en-US" sz="4200" dirty="0" smtClean="0"/>
          </a:p>
          <a:p>
            <a:r>
              <a:rPr lang="en-US" sz="4200" b="1" dirty="0" smtClean="0"/>
              <a:t>PowerPC G5</a:t>
            </a:r>
            <a:r>
              <a:rPr lang="en-US" sz="4200" dirty="0"/>
              <a:t> </a:t>
            </a:r>
            <a:r>
              <a:rPr lang="en-US" sz="4200" dirty="0" smtClean="0"/>
              <a:t>- 64-bit Power Architecture processors</a:t>
            </a:r>
          </a:p>
          <a:p>
            <a:r>
              <a:rPr lang="en-US" sz="4200" b="1" dirty="0" smtClean="0"/>
              <a:t>Cell</a:t>
            </a:r>
            <a:r>
              <a:rPr lang="en-US" sz="4200" dirty="0" smtClean="0"/>
              <a:t> is a microprocessor architecture jointly developed by Sony Computer Entertainment, Toshiba, and IBM – PS3 game console</a:t>
            </a:r>
          </a:p>
          <a:p>
            <a:r>
              <a:rPr lang="en-US" sz="4200" b="1" dirty="0" smtClean="0"/>
              <a:t>Xenon - </a:t>
            </a:r>
            <a:r>
              <a:rPr lang="en-US" sz="4200" dirty="0" smtClean="0"/>
              <a:t>based on IBM’s PowerPC ISA – XBOX 360 game console.</a:t>
            </a:r>
          </a:p>
          <a:p>
            <a:r>
              <a:rPr lang="en-US" sz="4200" b="1" dirty="0" smtClean="0"/>
              <a:t>Broadway – </a:t>
            </a:r>
            <a:r>
              <a:rPr lang="en-US" sz="4200" dirty="0" smtClean="0"/>
              <a:t>based on IBM’s PowerPC ISA – Nintendo </a:t>
            </a:r>
            <a:r>
              <a:rPr lang="en-US" sz="4200" dirty="0" err="1" smtClean="0"/>
              <a:t>Wii</a:t>
            </a:r>
            <a:r>
              <a:rPr lang="en-US" sz="4200" dirty="0" smtClean="0"/>
              <a:t> gaming console</a:t>
            </a:r>
          </a:p>
          <a:p>
            <a:endParaRPr lang="en-US" sz="4200" b="1" dirty="0" smtClean="0"/>
          </a:p>
          <a:p>
            <a:r>
              <a:rPr lang="en-US" sz="4500" b="1" dirty="0" smtClean="0"/>
              <a:t>Blue Gene/L </a:t>
            </a:r>
            <a:r>
              <a:rPr lang="en-US" sz="4500" dirty="0" smtClean="0"/>
              <a:t>- dual core PowerPC 440, 700 MHz, 2004</a:t>
            </a:r>
            <a:endParaRPr lang="en-US" sz="4500" b="1" dirty="0" smtClean="0"/>
          </a:p>
          <a:p>
            <a:r>
              <a:rPr lang="en-US" sz="4500" b="1" dirty="0" smtClean="0"/>
              <a:t>Blue Gene/P </a:t>
            </a:r>
            <a:r>
              <a:rPr lang="en-US" sz="4500" dirty="0" smtClean="0"/>
              <a:t>- quad core PowerPC 450, 850 MHz, 2007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MPC601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Fixed length 32-bit wide Instructions</a:t>
            </a:r>
          </a:p>
          <a:p>
            <a:r>
              <a:rPr lang="en-US" dirty="0" smtClean="0"/>
              <a:t>3 parallel execution units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Branch Processing Unit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Interger</a:t>
            </a:r>
            <a:r>
              <a:rPr lang="en-US" dirty="0" smtClean="0"/>
              <a:t> Unit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Floating Point Unit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Instructions are dispatched to the different execution units via an Instruction Unit, which can queue up to 8 instructions and has a dedicated adder for </a:t>
            </a:r>
            <a:r>
              <a:rPr lang="en-US" sz="2800" dirty="0" err="1" smtClean="0"/>
              <a:t>prefetching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238074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PowerPC 601 Architecture</a:t>
            </a:r>
            <a:endParaRPr lang="en-US" sz="3200" dirty="0">
              <a:latin typeface="+mn-lt"/>
            </a:endParaRP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295400"/>
            <a:ext cx="6705599" cy="4830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592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PowerPC </vt:lpstr>
      <vt:lpstr>Introduction</vt:lpstr>
      <vt:lpstr>RISC VS CISC</vt:lpstr>
      <vt:lpstr>AIM Contributions</vt:lpstr>
      <vt:lpstr>What They Gained !!!</vt:lpstr>
      <vt:lpstr>PowerPC and Power Architecture</vt:lpstr>
      <vt:lpstr>Current Status</vt:lpstr>
      <vt:lpstr>MPC601 Architecture</vt:lpstr>
      <vt:lpstr>PowerPC 601 Architecture</vt:lpstr>
      <vt:lpstr>Pipeline Structure</vt:lpstr>
      <vt:lpstr>Instruction Queue and Dispatch Logic</vt:lpstr>
      <vt:lpstr>Future Technologies:</vt:lpstr>
      <vt:lpstr>References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PowerPC </dc:title>
  <dc:creator>img0002</dc:creator>
  <cp:lastModifiedBy>agrawvd</cp:lastModifiedBy>
  <cp:revision>60</cp:revision>
  <dcterms:created xsi:type="dcterms:W3CDTF">2009-11-03T16:19:55Z</dcterms:created>
  <dcterms:modified xsi:type="dcterms:W3CDTF">2009-11-10T23:12:50Z</dcterms:modified>
</cp:coreProperties>
</file>