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4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notesSlides/notesSlide5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257" r:id="rId3"/>
    <p:sldId id="262" r:id="rId4"/>
    <p:sldId id="344" r:id="rId5"/>
    <p:sldId id="339" r:id="rId6"/>
    <p:sldId id="264" r:id="rId7"/>
    <p:sldId id="345" r:id="rId8"/>
    <p:sldId id="265" r:id="rId9"/>
    <p:sldId id="272" r:id="rId10"/>
    <p:sldId id="278" r:id="rId11"/>
    <p:sldId id="347" r:id="rId12"/>
    <p:sldId id="340" r:id="rId13"/>
    <p:sldId id="348" r:id="rId14"/>
    <p:sldId id="277" r:id="rId15"/>
    <p:sldId id="343" r:id="rId16"/>
    <p:sldId id="342" r:id="rId17"/>
    <p:sldId id="341" r:id="rId18"/>
    <p:sldId id="346" r:id="rId19"/>
    <p:sldId id="288" r:id="rId20"/>
    <p:sldId id="279" r:id="rId21"/>
    <p:sldId id="281" r:id="rId22"/>
    <p:sldId id="282" r:id="rId23"/>
    <p:sldId id="283" r:id="rId24"/>
    <p:sldId id="292" r:id="rId25"/>
    <p:sldId id="269" r:id="rId26"/>
    <p:sldId id="276" r:id="rId27"/>
    <p:sldId id="280" r:id="rId28"/>
    <p:sldId id="293" r:id="rId29"/>
    <p:sldId id="301" r:id="rId30"/>
    <p:sldId id="300" r:id="rId31"/>
    <p:sldId id="286" r:id="rId32"/>
    <p:sldId id="295" r:id="rId33"/>
    <p:sldId id="321" r:id="rId34"/>
    <p:sldId id="306" r:id="rId35"/>
    <p:sldId id="304" r:id="rId36"/>
    <p:sldId id="305" r:id="rId37"/>
    <p:sldId id="329" r:id="rId38"/>
    <p:sldId id="296" r:id="rId39"/>
    <p:sldId id="302" r:id="rId40"/>
    <p:sldId id="303" r:id="rId41"/>
    <p:sldId id="284" r:id="rId42"/>
    <p:sldId id="291" r:id="rId43"/>
    <p:sldId id="285" r:id="rId44"/>
    <p:sldId id="314" r:id="rId45"/>
    <p:sldId id="332" r:id="rId46"/>
    <p:sldId id="333" r:id="rId47"/>
    <p:sldId id="336" r:id="rId48"/>
    <p:sldId id="338" r:id="rId49"/>
    <p:sldId id="315" r:id="rId50"/>
    <p:sldId id="290" r:id="rId51"/>
    <p:sldId id="330" r:id="rId52"/>
    <p:sldId id="328" r:id="rId53"/>
    <p:sldId id="320" r:id="rId54"/>
    <p:sldId id="334" r:id="rId55"/>
    <p:sldId id="337" r:id="rId56"/>
    <p:sldId id="318" r:id="rId57"/>
    <p:sldId id="267" r:id="rId58"/>
    <p:sldId id="327" r:id="rId59"/>
    <p:sldId id="266" r:id="rId60"/>
    <p:sldId id="271" r:id="rId61"/>
    <p:sldId id="258" r:id="rId62"/>
    <p:sldId id="26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2656"/>
  </p:normalViewPr>
  <p:slideViewPr>
    <p:cSldViewPr snapToGrid="0">
      <p:cViewPr varScale="1">
        <p:scale>
          <a:sx n="91" d="100"/>
          <a:sy n="91" d="100"/>
        </p:scale>
        <p:origin x="11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Users\sohamroy\Desktop\ITC_Results_v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zr0075\Desktop\ETS2021\Camera_Ready_17De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zr0075\Desktop\ETS2021\Camera_Ready_17Dec.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zr0075\Desktop\ETS2021\Camera_Ready_17Dec.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ohamroy\Downloads\To_Dr_Millican.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oleObject" Target="file:///\\Users\sohamroy\Downloads\To_Dr_Millica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zr0075\Desktop\(XYZ)Journal\Final_Results_MDT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zr0075\Desktop\(XYZ)Journal\Final_Results_MDT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sohamroy\Desktop\ITC_Results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ohamroy\Desktop\ITC_Results_v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sohamroy\Downloads\ITC2020\To_Dr_Millica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Users\sohamroy\Downloads\ITC2020\To_Dr_Millica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zr0075\Desktop\VLSID2021\EmbeddedVLSI_Design-4Oc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zr0075\Desktop\VLSID2021\EmbeddedVLSI_Design-4Oc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zr0075\Desktop\VLSID2021\EmbeddedVLSI_Design-4Oc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zr0075\Desktop\ETS2021\Camera_Ready_17Dec.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28575" cap="rnd">
              <a:solidFill>
                <a:schemeClr val="accent1"/>
              </a:solidFill>
              <a:round/>
            </a:ln>
            <a:effectLst/>
          </c:spPr>
          <c:marker>
            <c:symbol val="none"/>
          </c:marker>
          <c:xVal>
            <c:numRef>
              <c:f>Learninig!$A$2:$A$941</c:f>
              <c:numCache>
                <c:formatCode>0</c:formatCode>
                <c:ptCount val="9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numCache>
            </c:numRef>
          </c:xVal>
          <c:yVal>
            <c:numRef>
              <c:f>Learninig!$C$2:$C$941</c:f>
              <c:numCache>
                <c:formatCode>General</c:formatCode>
                <c:ptCount val="940"/>
                <c:pt idx="0">
                  <c:v>0.92653257</c:v>
                </c:pt>
                <c:pt idx="1">
                  <c:v>0.92647100000000004</c:v>
                </c:pt>
                <c:pt idx="2">
                  <c:v>0.92639689999999997</c:v>
                </c:pt>
                <c:pt idx="3">
                  <c:v>0.92630979999999996</c:v>
                </c:pt>
                <c:pt idx="4">
                  <c:v>0.92620575000000005</c:v>
                </c:pt>
                <c:pt idx="5">
                  <c:v>0.92608089999999998</c:v>
                </c:pt>
                <c:pt idx="6">
                  <c:v>0.92593389999999998</c:v>
                </c:pt>
                <c:pt idx="7">
                  <c:v>0.92575854000000002</c:v>
                </c:pt>
                <c:pt idx="8">
                  <c:v>0.92554813999999996</c:v>
                </c:pt>
                <c:pt idx="9">
                  <c:v>0.92529655</c:v>
                </c:pt>
                <c:pt idx="10">
                  <c:v>0.92499629999999999</c:v>
                </c:pt>
                <c:pt idx="11">
                  <c:v>0.92463640000000002</c:v>
                </c:pt>
                <c:pt idx="12">
                  <c:v>0.92420405000000005</c:v>
                </c:pt>
                <c:pt idx="13">
                  <c:v>0.92368309999999998</c:v>
                </c:pt>
                <c:pt idx="14">
                  <c:v>0.92305623999999997</c:v>
                </c:pt>
                <c:pt idx="15">
                  <c:v>0.92229989999999995</c:v>
                </c:pt>
                <c:pt idx="16">
                  <c:v>0.92138540000000002</c:v>
                </c:pt>
                <c:pt idx="17">
                  <c:v>0.92027842999999998</c:v>
                </c:pt>
                <c:pt idx="18">
                  <c:v>0.91893590000000003</c:v>
                </c:pt>
                <c:pt idx="19">
                  <c:v>0.91730535000000002</c:v>
                </c:pt>
                <c:pt idx="20">
                  <c:v>0.91532254000000002</c:v>
                </c:pt>
                <c:pt idx="21">
                  <c:v>0.91290693999999994</c:v>
                </c:pt>
                <c:pt idx="22">
                  <c:v>0.9099621</c:v>
                </c:pt>
                <c:pt idx="23">
                  <c:v>0.90636474</c:v>
                </c:pt>
                <c:pt idx="24">
                  <c:v>0.90197400000000005</c:v>
                </c:pt>
                <c:pt idx="25">
                  <c:v>0.89660936999999996</c:v>
                </c:pt>
                <c:pt idx="26">
                  <c:v>0.89006039999999997</c:v>
                </c:pt>
                <c:pt idx="27">
                  <c:v>0.88207126000000002</c:v>
                </c:pt>
                <c:pt idx="28">
                  <c:v>0.87234473000000001</c:v>
                </c:pt>
                <c:pt idx="29">
                  <c:v>0.86053060000000003</c:v>
                </c:pt>
                <c:pt idx="30">
                  <c:v>0.84623669999999995</c:v>
                </c:pt>
                <c:pt idx="31">
                  <c:v>0.82903309999999997</c:v>
                </c:pt>
                <c:pt idx="32">
                  <c:v>0.80846642999999996</c:v>
                </c:pt>
                <c:pt idx="33">
                  <c:v>0.78408829999999996</c:v>
                </c:pt>
                <c:pt idx="34">
                  <c:v>0.75550779999999995</c:v>
                </c:pt>
                <c:pt idx="35">
                  <c:v>0.72245879999999996</c:v>
                </c:pt>
                <c:pt idx="36">
                  <c:v>0.68488484999999999</c:v>
                </c:pt>
                <c:pt idx="37">
                  <c:v>0.64301854000000003</c:v>
                </c:pt>
                <c:pt idx="38">
                  <c:v>0.59744189999999997</c:v>
                </c:pt>
                <c:pt idx="39">
                  <c:v>0.54909859999999999</c:v>
                </c:pt>
                <c:pt idx="40">
                  <c:v>0.49925547999999997</c:v>
                </c:pt>
                <c:pt idx="41">
                  <c:v>0.44938138</c:v>
                </c:pt>
                <c:pt idx="42">
                  <c:v>0.40097835999999998</c:v>
                </c:pt>
                <c:pt idx="43">
                  <c:v>0.35539330000000002</c:v>
                </c:pt>
                <c:pt idx="44">
                  <c:v>0.31366575000000002</c:v>
                </c:pt>
                <c:pt idx="45">
                  <c:v>0.2764469</c:v>
                </c:pt>
                <c:pt idx="46">
                  <c:v>0.24399646999999999</c:v>
                </c:pt>
                <c:pt idx="47">
                  <c:v>0.21623990000000001</c:v>
                </c:pt>
                <c:pt idx="48">
                  <c:v>0.19286205000000001</c:v>
                </c:pt>
                <c:pt idx="49">
                  <c:v>0.17340264999999999</c:v>
                </c:pt>
                <c:pt idx="50">
                  <c:v>0.15734053000000001</c:v>
                </c:pt>
                <c:pt idx="51">
                  <c:v>0.1441538</c:v>
                </c:pt>
                <c:pt idx="52">
                  <c:v>0.13335791</c:v>
                </c:pt>
                <c:pt idx="53">
                  <c:v>0.12452468999999999</c:v>
                </c:pt>
                <c:pt idx="54">
                  <c:v>0.11728883</c:v>
                </c:pt>
                <c:pt idx="55">
                  <c:v>0.11134708</c:v>
                </c:pt>
                <c:pt idx="56">
                  <c:v>0.106450506</c:v>
                </c:pt>
                <c:pt idx="57">
                  <c:v>0.10239806999999999</c:v>
                </c:pt>
                <c:pt idx="58">
                  <c:v>9.9028036E-2</c:v>
                </c:pt>
                <c:pt idx="59">
                  <c:v>9.6211080000000004E-2</c:v>
                </c:pt>
                <c:pt idx="60">
                  <c:v>9.3843794999999994E-2</c:v>
                </c:pt>
                <c:pt idx="61">
                  <c:v>9.1843343999999993E-2</c:v>
                </c:pt>
                <c:pt idx="62">
                  <c:v>9.0144210000000002E-2</c:v>
                </c:pt>
                <c:pt idx="63">
                  <c:v>8.8692640000000003E-2</c:v>
                </c:pt>
                <c:pt idx="64">
                  <c:v>8.744615E-2</c:v>
                </c:pt>
                <c:pt idx="65">
                  <c:v>8.6370719999999998E-2</c:v>
                </c:pt>
                <c:pt idx="66">
                  <c:v>8.543771E-2</c:v>
                </c:pt>
                <c:pt idx="67">
                  <c:v>8.4624400000000002E-2</c:v>
                </c:pt>
                <c:pt idx="68">
                  <c:v>8.3912275999999994E-2</c:v>
                </c:pt>
                <c:pt idx="69">
                  <c:v>8.3285750000000006E-2</c:v>
                </c:pt>
                <c:pt idx="70">
                  <c:v>8.2732559999999997E-2</c:v>
                </c:pt>
                <c:pt idx="71">
                  <c:v>8.2241595000000001E-2</c:v>
                </c:pt>
                <c:pt idx="72">
                  <c:v>8.1804395000000002E-2</c:v>
                </c:pt>
                <c:pt idx="73">
                  <c:v>8.1413689999999997E-2</c:v>
                </c:pt>
                <c:pt idx="74">
                  <c:v>8.1062733999999997E-2</c:v>
                </c:pt>
                <c:pt idx="75">
                  <c:v>8.0746609999999996E-2</c:v>
                </c:pt>
                <c:pt idx="76">
                  <c:v>8.0461009999999999E-2</c:v>
                </c:pt>
                <c:pt idx="77">
                  <c:v>8.0202006000000006E-2</c:v>
                </c:pt>
                <c:pt idx="78">
                  <c:v>7.9966330000000002E-2</c:v>
                </c:pt>
                <c:pt idx="79">
                  <c:v>7.9750940000000006E-2</c:v>
                </c:pt>
                <c:pt idx="80">
                  <c:v>7.9554096000000005E-2</c:v>
                </c:pt>
                <c:pt idx="81">
                  <c:v>7.9373009999999994E-2</c:v>
                </c:pt>
                <c:pt idx="82">
                  <c:v>7.9206444000000001E-2</c:v>
                </c:pt>
                <c:pt idx="83">
                  <c:v>7.9052395999999997E-2</c:v>
                </c:pt>
                <c:pt idx="84">
                  <c:v>7.8909670000000001E-2</c:v>
                </c:pt>
                <c:pt idx="85">
                  <c:v>7.8777029999999998E-2</c:v>
                </c:pt>
                <c:pt idx="86">
                  <c:v>7.8653349999999997E-2</c:v>
                </c:pt>
                <c:pt idx="87">
                  <c:v>7.8538159999999996E-2</c:v>
                </c:pt>
                <c:pt idx="88">
                  <c:v>7.8430029999999998E-2</c:v>
                </c:pt>
                <c:pt idx="89">
                  <c:v>7.8328690000000006E-2</c:v>
                </c:pt>
                <c:pt idx="90">
                  <c:v>7.8233205E-2</c:v>
                </c:pt>
                <c:pt idx="91">
                  <c:v>7.8143039999999997E-2</c:v>
                </c:pt>
                <c:pt idx="92">
                  <c:v>7.8058039999999995E-2</c:v>
                </c:pt>
                <c:pt idx="93">
                  <c:v>7.7977240000000003E-2</c:v>
                </c:pt>
                <c:pt idx="94">
                  <c:v>7.7900490000000003E-2</c:v>
                </c:pt>
                <c:pt idx="95">
                  <c:v>7.7827610000000005E-2</c:v>
                </c:pt>
                <c:pt idx="96">
                  <c:v>7.7757989999999999E-2</c:v>
                </c:pt>
                <c:pt idx="97">
                  <c:v>7.7691609999999994E-2</c:v>
                </c:pt>
                <c:pt idx="98">
                  <c:v>7.7627979999999999E-2</c:v>
                </c:pt>
                <c:pt idx="99">
                  <c:v>7.7566919999999998E-2</c:v>
                </c:pt>
                <c:pt idx="100">
                  <c:v>7.7508259999999995E-2</c:v>
                </c:pt>
                <c:pt idx="101">
                  <c:v>7.7451790000000006E-2</c:v>
                </c:pt>
                <c:pt idx="102">
                  <c:v>7.7397320000000006E-2</c:v>
                </c:pt>
                <c:pt idx="103">
                  <c:v>7.7344923999999995E-2</c:v>
                </c:pt>
                <c:pt idx="104">
                  <c:v>7.7294199999999993E-2</c:v>
                </c:pt>
                <c:pt idx="105">
                  <c:v>7.7244889999999997E-2</c:v>
                </c:pt>
                <c:pt idx="106">
                  <c:v>7.7197379999999996E-2</c:v>
                </c:pt>
                <c:pt idx="107">
                  <c:v>7.7151200000000003E-2</c:v>
                </c:pt>
                <c:pt idx="108">
                  <c:v>7.7106049999999995E-2</c:v>
                </c:pt>
                <c:pt idx="109">
                  <c:v>7.7062599999999995E-2</c:v>
                </c:pt>
                <c:pt idx="110">
                  <c:v>7.7019820000000003E-2</c:v>
                </c:pt>
                <c:pt idx="111">
                  <c:v>7.697851E-2</c:v>
                </c:pt>
                <c:pt idx="112">
                  <c:v>7.6938030000000004E-2</c:v>
                </c:pt>
                <c:pt idx="113">
                  <c:v>7.6898640000000004E-2</c:v>
                </c:pt>
                <c:pt idx="114">
                  <c:v>7.685997E-2</c:v>
                </c:pt>
                <c:pt idx="115">
                  <c:v>7.6822354999999995E-2</c:v>
                </c:pt>
                <c:pt idx="116">
                  <c:v>7.6785355999999999E-2</c:v>
                </c:pt>
                <c:pt idx="117">
                  <c:v>7.6749339999999999E-2</c:v>
                </c:pt>
                <c:pt idx="118">
                  <c:v>7.6713934999999997E-2</c:v>
                </c:pt>
                <c:pt idx="119">
                  <c:v>7.667918E-2</c:v>
                </c:pt>
                <c:pt idx="120">
                  <c:v>7.6645149999999995E-2</c:v>
                </c:pt>
                <c:pt idx="121">
                  <c:v>7.6611750000000006E-2</c:v>
                </c:pt>
                <c:pt idx="122">
                  <c:v>7.6579079999999994E-2</c:v>
                </c:pt>
                <c:pt idx="123">
                  <c:v>7.6546980000000001E-2</c:v>
                </c:pt>
                <c:pt idx="124">
                  <c:v>7.6515175000000005E-2</c:v>
                </c:pt>
                <c:pt idx="125">
                  <c:v>7.6484150000000001E-2</c:v>
                </c:pt>
                <c:pt idx="126">
                  <c:v>7.6453579999999993E-2</c:v>
                </c:pt>
                <c:pt idx="127">
                  <c:v>7.6423489999999997E-2</c:v>
                </c:pt>
                <c:pt idx="128">
                  <c:v>7.6394169999999997E-2</c:v>
                </c:pt>
                <c:pt idx="129">
                  <c:v>7.6364940000000006E-2</c:v>
                </c:pt>
                <c:pt idx="130">
                  <c:v>7.6336175000000006E-2</c:v>
                </c:pt>
                <c:pt idx="131">
                  <c:v>7.6308124000000005E-2</c:v>
                </c:pt>
                <c:pt idx="132">
                  <c:v>7.6280325999999996E-2</c:v>
                </c:pt>
                <c:pt idx="133">
                  <c:v>7.6252790000000001E-2</c:v>
                </c:pt>
                <c:pt idx="134">
                  <c:v>7.6225890000000004E-2</c:v>
                </c:pt>
                <c:pt idx="135">
                  <c:v>7.6199409999999995E-2</c:v>
                </c:pt>
                <c:pt idx="136">
                  <c:v>7.6173134000000003E-2</c:v>
                </c:pt>
                <c:pt idx="137">
                  <c:v>7.6147489999999998E-2</c:v>
                </c:pt>
                <c:pt idx="138">
                  <c:v>7.612207E-2</c:v>
                </c:pt>
                <c:pt idx="139">
                  <c:v>7.6096759999999999E-2</c:v>
                </c:pt>
                <c:pt idx="140">
                  <c:v>7.6072009999999995E-2</c:v>
                </c:pt>
                <c:pt idx="141">
                  <c:v>7.6047749999999997E-2</c:v>
                </c:pt>
                <c:pt idx="142">
                  <c:v>7.6023579999999993E-2</c:v>
                </c:pt>
                <c:pt idx="143">
                  <c:v>7.5999789999999998E-2</c:v>
                </c:pt>
                <c:pt idx="144">
                  <c:v>7.5976424000000001E-2</c:v>
                </c:pt>
                <c:pt idx="145">
                  <c:v>7.5953240000000005E-2</c:v>
                </c:pt>
                <c:pt idx="146">
                  <c:v>7.5930510000000007E-2</c:v>
                </c:pt>
                <c:pt idx="147">
                  <c:v>7.5908034999999999E-2</c:v>
                </c:pt>
                <c:pt idx="148">
                  <c:v>7.5885679999999997E-2</c:v>
                </c:pt>
                <c:pt idx="149">
                  <c:v>7.5863609999999998E-2</c:v>
                </c:pt>
                <c:pt idx="150">
                  <c:v>7.5841896000000006E-2</c:v>
                </c:pt>
                <c:pt idx="151">
                  <c:v>7.5820559999999995E-2</c:v>
                </c:pt>
                <c:pt idx="152">
                  <c:v>7.5799370000000005E-2</c:v>
                </c:pt>
                <c:pt idx="153">
                  <c:v>7.5778460000000006E-2</c:v>
                </c:pt>
                <c:pt idx="154">
                  <c:v>7.5757859999999996E-2</c:v>
                </c:pt>
                <c:pt idx="155">
                  <c:v>7.5737589999999994E-2</c:v>
                </c:pt>
                <c:pt idx="156">
                  <c:v>7.5717510000000002E-2</c:v>
                </c:pt>
                <c:pt idx="157">
                  <c:v>7.5697533999999997E-2</c:v>
                </c:pt>
                <c:pt idx="158">
                  <c:v>7.5677715000000007E-2</c:v>
                </c:pt>
                <c:pt idx="159">
                  <c:v>7.5658470000000005E-2</c:v>
                </c:pt>
                <c:pt idx="160">
                  <c:v>7.5639226000000004E-2</c:v>
                </c:pt>
                <c:pt idx="161">
                  <c:v>7.5620439999999997E-2</c:v>
                </c:pt>
                <c:pt idx="162">
                  <c:v>7.560161E-2</c:v>
                </c:pt>
                <c:pt idx="163">
                  <c:v>7.5582940000000001E-2</c:v>
                </c:pt>
                <c:pt idx="164">
                  <c:v>7.5564770000000003E-2</c:v>
                </c:pt>
                <c:pt idx="165">
                  <c:v>7.5546639999999998E-2</c:v>
                </c:pt>
                <c:pt idx="166">
                  <c:v>7.5528960000000006E-2</c:v>
                </c:pt>
                <c:pt idx="167">
                  <c:v>7.5511229999999999E-2</c:v>
                </c:pt>
                <c:pt idx="168">
                  <c:v>7.5493749999999998E-2</c:v>
                </c:pt>
                <c:pt idx="169">
                  <c:v>7.5476470000000004E-2</c:v>
                </c:pt>
                <c:pt idx="170">
                  <c:v>7.5459495000000001E-2</c:v>
                </c:pt>
                <c:pt idx="171">
                  <c:v>7.5442579999999995E-2</c:v>
                </c:pt>
                <c:pt idx="172">
                  <c:v>7.5425944999999994E-2</c:v>
                </c:pt>
                <c:pt idx="173">
                  <c:v>7.5409370000000003E-2</c:v>
                </c:pt>
                <c:pt idx="174">
                  <c:v>7.5393230000000006E-2</c:v>
                </c:pt>
                <c:pt idx="175">
                  <c:v>7.5377109999999997E-2</c:v>
                </c:pt>
                <c:pt idx="176">
                  <c:v>7.5361129999999998E-2</c:v>
                </c:pt>
                <c:pt idx="177">
                  <c:v>7.5345226000000001E-2</c:v>
                </c:pt>
                <c:pt idx="178">
                  <c:v>7.5329565000000001E-2</c:v>
                </c:pt>
                <c:pt idx="179">
                  <c:v>7.5314339999999994E-2</c:v>
                </c:pt>
                <c:pt idx="180">
                  <c:v>7.5299160000000004E-2</c:v>
                </c:pt>
                <c:pt idx="181">
                  <c:v>7.5284169999999997E-2</c:v>
                </c:pt>
                <c:pt idx="182">
                  <c:v>7.5269020000000006E-2</c:v>
                </c:pt>
                <c:pt idx="183">
                  <c:v>7.525416E-2</c:v>
                </c:pt>
                <c:pt idx="184">
                  <c:v>7.5239609999999998E-2</c:v>
                </c:pt>
                <c:pt idx="185">
                  <c:v>7.5225319999999998E-2</c:v>
                </c:pt>
                <c:pt idx="186">
                  <c:v>7.5211020000000003E-2</c:v>
                </c:pt>
                <c:pt idx="187">
                  <c:v>7.5196959999999993E-2</c:v>
                </c:pt>
                <c:pt idx="188">
                  <c:v>7.5182910000000006E-2</c:v>
                </c:pt>
                <c:pt idx="189">
                  <c:v>7.5168974999999999E-2</c:v>
                </c:pt>
                <c:pt idx="190">
                  <c:v>7.5155294999999997E-2</c:v>
                </c:pt>
                <c:pt idx="191">
                  <c:v>7.5141849999999996E-2</c:v>
                </c:pt>
                <c:pt idx="192">
                  <c:v>7.5128470000000003E-2</c:v>
                </c:pt>
                <c:pt idx="193">
                  <c:v>7.5115256000000005E-2</c:v>
                </c:pt>
                <c:pt idx="194">
                  <c:v>7.5102050000000004E-2</c:v>
                </c:pt>
                <c:pt idx="195">
                  <c:v>7.5088989999999994E-2</c:v>
                </c:pt>
                <c:pt idx="196">
                  <c:v>7.5076095999999995E-2</c:v>
                </c:pt>
                <c:pt idx="197">
                  <c:v>7.5063400000000002E-2</c:v>
                </c:pt>
                <c:pt idx="198">
                  <c:v>7.5050939999999997E-2</c:v>
                </c:pt>
                <c:pt idx="199">
                  <c:v>7.503862E-2</c:v>
                </c:pt>
                <c:pt idx="200">
                  <c:v>7.5026209999999996E-2</c:v>
                </c:pt>
                <c:pt idx="201">
                  <c:v>7.5013869999999996E-2</c:v>
                </c:pt>
                <c:pt idx="202">
                  <c:v>7.5001709999999999E-2</c:v>
                </c:pt>
                <c:pt idx="203">
                  <c:v>7.4989689999999998E-2</c:v>
                </c:pt>
                <c:pt idx="204">
                  <c:v>7.4977859999999993E-2</c:v>
                </c:pt>
                <c:pt idx="205">
                  <c:v>7.4966333999999996E-2</c:v>
                </c:pt>
                <c:pt idx="206">
                  <c:v>7.4954696000000001E-2</c:v>
                </c:pt>
                <c:pt idx="207">
                  <c:v>7.4943184999999995E-2</c:v>
                </c:pt>
                <c:pt idx="208">
                  <c:v>7.4931890000000001E-2</c:v>
                </c:pt>
                <c:pt idx="209">
                  <c:v>7.4920399999999998E-2</c:v>
                </c:pt>
                <c:pt idx="210">
                  <c:v>7.4909379999999998E-2</c:v>
                </c:pt>
                <c:pt idx="211">
                  <c:v>7.4898190000000003E-2</c:v>
                </c:pt>
                <c:pt idx="212">
                  <c:v>7.4887339999999997E-2</c:v>
                </c:pt>
                <c:pt idx="213">
                  <c:v>7.4876524999999999E-2</c:v>
                </c:pt>
                <c:pt idx="214">
                  <c:v>7.4865760000000003E-2</c:v>
                </c:pt>
                <c:pt idx="215">
                  <c:v>7.4855156000000006E-2</c:v>
                </c:pt>
                <c:pt idx="216">
                  <c:v>7.4844549999999996E-2</c:v>
                </c:pt>
                <c:pt idx="217">
                  <c:v>7.4834280000000003E-2</c:v>
                </c:pt>
                <c:pt idx="218">
                  <c:v>7.4823864000000004E-2</c:v>
                </c:pt>
                <c:pt idx="219">
                  <c:v>7.4813760000000007E-2</c:v>
                </c:pt>
                <c:pt idx="220">
                  <c:v>7.4803649999999999E-2</c:v>
                </c:pt>
                <c:pt idx="221">
                  <c:v>7.4793579999999998E-2</c:v>
                </c:pt>
                <c:pt idx="222">
                  <c:v>7.4783533999999999E-2</c:v>
                </c:pt>
                <c:pt idx="223">
                  <c:v>7.477367E-2</c:v>
                </c:pt>
                <c:pt idx="224">
                  <c:v>7.4763830000000003E-2</c:v>
                </c:pt>
                <c:pt idx="225">
                  <c:v>7.4754109999999999E-2</c:v>
                </c:pt>
                <c:pt idx="226">
                  <c:v>7.4744550000000007E-2</c:v>
                </c:pt>
                <c:pt idx="227">
                  <c:v>7.4735170000000004E-2</c:v>
                </c:pt>
                <c:pt idx="228">
                  <c:v>7.4725899999999998E-2</c:v>
                </c:pt>
                <c:pt idx="229">
                  <c:v>7.4716619999999997E-2</c:v>
                </c:pt>
                <c:pt idx="230">
                  <c:v>7.4707486000000004E-2</c:v>
                </c:pt>
                <c:pt idx="231">
                  <c:v>7.4698169999999994E-2</c:v>
                </c:pt>
                <c:pt idx="232">
                  <c:v>7.4689179999999994E-2</c:v>
                </c:pt>
                <c:pt idx="233">
                  <c:v>7.4680104999999997E-2</c:v>
                </c:pt>
                <c:pt idx="234">
                  <c:v>7.4671199999999993E-2</c:v>
                </c:pt>
                <c:pt idx="235">
                  <c:v>7.4662370000000006E-2</c:v>
                </c:pt>
                <c:pt idx="236">
                  <c:v>7.4653625000000001E-2</c:v>
                </c:pt>
                <c:pt idx="237">
                  <c:v>7.4645050000000004E-2</c:v>
                </c:pt>
                <c:pt idx="238">
                  <c:v>7.4636380000000002E-2</c:v>
                </c:pt>
                <c:pt idx="239">
                  <c:v>7.4627940000000004E-2</c:v>
                </c:pt>
                <c:pt idx="240">
                  <c:v>7.4619550000000007E-2</c:v>
                </c:pt>
                <c:pt idx="241">
                  <c:v>7.4611109999999994E-2</c:v>
                </c:pt>
                <c:pt idx="242">
                  <c:v>7.4602879999999996E-2</c:v>
                </c:pt>
                <c:pt idx="243">
                  <c:v>7.4594796000000005E-2</c:v>
                </c:pt>
                <c:pt idx="244">
                  <c:v>7.4586600000000003E-2</c:v>
                </c:pt>
                <c:pt idx="245">
                  <c:v>7.4578519999999995E-2</c:v>
                </c:pt>
                <c:pt idx="246">
                  <c:v>7.4570484000000006E-2</c:v>
                </c:pt>
                <c:pt idx="247">
                  <c:v>7.4562649999999994E-2</c:v>
                </c:pt>
                <c:pt idx="248">
                  <c:v>7.4554809999999999E-2</c:v>
                </c:pt>
                <c:pt idx="249">
                  <c:v>7.4546989999999994E-2</c:v>
                </c:pt>
                <c:pt idx="250">
                  <c:v>7.4539214000000006E-2</c:v>
                </c:pt>
                <c:pt idx="251">
                  <c:v>7.4531479999999997E-2</c:v>
                </c:pt>
                <c:pt idx="252">
                  <c:v>7.4523844000000006E-2</c:v>
                </c:pt>
                <c:pt idx="253">
                  <c:v>7.4516460000000007E-2</c:v>
                </c:pt>
                <c:pt idx="254">
                  <c:v>7.4509000000000006E-2</c:v>
                </c:pt>
                <c:pt idx="255">
                  <c:v>7.4501590000000006E-2</c:v>
                </c:pt>
                <c:pt idx="256">
                  <c:v>7.4494260000000007E-2</c:v>
                </c:pt>
                <c:pt idx="257">
                  <c:v>7.4486990000000003E-2</c:v>
                </c:pt>
                <c:pt idx="258">
                  <c:v>7.4479799999999999E-2</c:v>
                </c:pt>
                <c:pt idx="259">
                  <c:v>7.4472689999999994E-2</c:v>
                </c:pt>
                <c:pt idx="260">
                  <c:v>7.4465550000000005E-2</c:v>
                </c:pt>
                <c:pt idx="261">
                  <c:v>7.4458659999999996E-2</c:v>
                </c:pt>
                <c:pt idx="262">
                  <c:v>7.4451655000000005E-2</c:v>
                </c:pt>
                <c:pt idx="263">
                  <c:v>7.4444709999999997E-2</c:v>
                </c:pt>
                <c:pt idx="264">
                  <c:v>7.4437799999999998E-2</c:v>
                </c:pt>
                <c:pt idx="265">
                  <c:v>7.4430969999999999E-2</c:v>
                </c:pt>
                <c:pt idx="266">
                  <c:v>7.4424299999999999E-2</c:v>
                </c:pt>
                <c:pt idx="267">
                  <c:v>7.4417494000000001E-2</c:v>
                </c:pt>
                <c:pt idx="268">
                  <c:v>7.4410945000000006E-2</c:v>
                </c:pt>
                <c:pt idx="269">
                  <c:v>7.4404349999999994E-2</c:v>
                </c:pt>
                <c:pt idx="270">
                  <c:v>7.4397735000000007E-2</c:v>
                </c:pt>
                <c:pt idx="271">
                  <c:v>7.4391394999999999E-2</c:v>
                </c:pt>
                <c:pt idx="272">
                  <c:v>7.4384980000000003E-2</c:v>
                </c:pt>
                <c:pt idx="273">
                  <c:v>7.4378540000000007E-2</c:v>
                </c:pt>
                <c:pt idx="274">
                  <c:v>7.4372270000000004E-2</c:v>
                </c:pt>
                <c:pt idx="275">
                  <c:v>7.4365959999999995E-2</c:v>
                </c:pt>
                <c:pt idx="276">
                  <c:v>7.4359690000000006E-2</c:v>
                </c:pt>
                <c:pt idx="277">
                  <c:v>7.4353760000000005E-2</c:v>
                </c:pt>
                <c:pt idx="278">
                  <c:v>7.434752E-2</c:v>
                </c:pt>
                <c:pt idx="279">
                  <c:v>7.4341379999999999E-2</c:v>
                </c:pt>
                <c:pt idx="280">
                  <c:v>7.4335373999999996E-2</c:v>
                </c:pt>
                <c:pt idx="281">
                  <c:v>7.4329339999999994E-2</c:v>
                </c:pt>
                <c:pt idx="282">
                  <c:v>7.4323399999999998E-2</c:v>
                </c:pt>
                <c:pt idx="283">
                  <c:v>7.4317574999999997E-2</c:v>
                </c:pt>
                <c:pt idx="284">
                  <c:v>7.4311769999999999E-2</c:v>
                </c:pt>
                <c:pt idx="285">
                  <c:v>7.4305914000000001E-2</c:v>
                </c:pt>
                <c:pt idx="286">
                  <c:v>7.4300215000000003E-2</c:v>
                </c:pt>
                <c:pt idx="287">
                  <c:v>7.4294454999999995E-2</c:v>
                </c:pt>
                <c:pt idx="288">
                  <c:v>7.4288809999999997E-2</c:v>
                </c:pt>
                <c:pt idx="289">
                  <c:v>7.4283265000000001E-2</c:v>
                </c:pt>
                <c:pt idx="290">
                  <c:v>7.4277750000000003E-2</c:v>
                </c:pt>
                <c:pt idx="291">
                  <c:v>7.4272119999999997E-2</c:v>
                </c:pt>
                <c:pt idx="292">
                  <c:v>7.4266545000000003E-2</c:v>
                </c:pt>
                <c:pt idx="293">
                  <c:v>7.4261129999999995E-2</c:v>
                </c:pt>
                <c:pt idx="294">
                  <c:v>7.4255853999999996E-2</c:v>
                </c:pt>
                <c:pt idx="295">
                  <c:v>7.4250469999999999E-2</c:v>
                </c:pt>
                <c:pt idx="296">
                  <c:v>7.4245080000000005E-2</c:v>
                </c:pt>
                <c:pt idx="297">
                  <c:v>7.4239819999999998E-2</c:v>
                </c:pt>
                <c:pt idx="298">
                  <c:v>7.4234510000000004E-2</c:v>
                </c:pt>
                <c:pt idx="299">
                  <c:v>7.4229219999999999E-2</c:v>
                </c:pt>
                <c:pt idx="300">
                  <c:v>7.4224100000000001E-2</c:v>
                </c:pt>
                <c:pt idx="301">
                  <c:v>7.4219069999999998E-2</c:v>
                </c:pt>
                <c:pt idx="302">
                  <c:v>7.4214050000000004E-2</c:v>
                </c:pt>
                <c:pt idx="303">
                  <c:v>7.4208949999999996E-2</c:v>
                </c:pt>
                <c:pt idx="304">
                  <c:v>7.4203959999999999E-2</c:v>
                </c:pt>
                <c:pt idx="305">
                  <c:v>7.4198910000000007E-2</c:v>
                </c:pt>
                <c:pt idx="306">
                  <c:v>7.4194010000000005E-2</c:v>
                </c:pt>
                <c:pt idx="307">
                  <c:v>7.4189160000000004E-2</c:v>
                </c:pt>
                <c:pt idx="308">
                  <c:v>7.418421E-2</c:v>
                </c:pt>
                <c:pt idx="309">
                  <c:v>7.417928E-2</c:v>
                </c:pt>
                <c:pt idx="310">
                  <c:v>7.4174459999999998E-2</c:v>
                </c:pt>
                <c:pt idx="311">
                  <c:v>7.4169659999999998E-2</c:v>
                </c:pt>
                <c:pt idx="312">
                  <c:v>7.4164969999999997E-2</c:v>
                </c:pt>
                <c:pt idx="313">
                  <c:v>7.4160439999999994E-2</c:v>
                </c:pt>
                <c:pt idx="314">
                  <c:v>7.415571E-2</c:v>
                </c:pt>
                <c:pt idx="315">
                  <c:v>7.4150999999999995E-2</c:v>
                </c:pt>
                <c:pt idx="316">
                  <c:v>7.4146459999999997E-2</c:v>
                </c:pt>
                <c:pt idx="317">
                  <c:v>7.4141840000000001E-2</c:v>
                </c:pt>
                <c:pt idx="318">
                  <c:v>7.4137300000000003E-2</c:v>
                </c:pt>
                <c:pt idx="319">
                  <c:v>7.4132760000000006E-2</c:v>
                </c:pt>
                <c:pt idx="320">
                  <c:v>7.4128319999999998E-2</c:v>
                </c:pt>
                <c:pt idx="321">
                  <c:v>7.4123999999999995E-2</c:v>
                </c:pt>
                <c:pt idx="322">
                  <c:v>7.4119699999999997E-2</c:v>
                </c:pt>
                <c:pt idx="323">
                  <c:v>7.4115260000000002E-2</c:v>
                </c:pt>
                <c:pt idx="324">
                  <c:v>7.4110924999999994E-2</c:v>
                </c:pt>
                <c:pt idx="325">
                  <c:v>7.4106569999999997E-2</c:v>
                </c:pt>
                <c:pt idx="326">
                  <c:v>7.4102274999999995E-2</c:v>
                </c:pt>
                <c:pt idx="327">
                  <c:v>7.4098036000000006E-2</c:v>
                </c:pt>
                <c:pt idx="328">
                  <c:v>7.4093800000000001E-2</c:v>
                </c:pt>
                <c:pt idx="329">
                  <c:v>7.4089534999999998E-2</c:v>
                </c:pt>
                <c:pt idx="330">
                  <c:v>7.4085319999999996E-2</c:v>
                </c:pt>
                <c:pt idx="331">
                  <c:v>7.4081309999999997E-2</c:v>
                </c:pt>
                <c:pt idx="332">
                  <c:v>7.4077173999999996E-2</c:v>
                </c:pt>
                <c:pt idx="333">
                  <c:v>7.4073040000000007E-2</c:v>
                </c:pt>
                <c:pt idx="334">
                  <c:v>7.4068960000000003E-2</c:v>
                </c:pt>
                <c:pt idx="335">
                  <c:v>7.4064920000000006E-2</c:v>
                </c:pt>
                <c:pt idx="336">
                  <c:v>7.4060879999999996E-2</c:v>
                </c:pt>
                <c:pt idx="337">
                  <c:v>7.4056979999999994E-2</c:v>
                </c:pt>
                <c:pt idx="338">
                  <c:v>7.4053019999999997E-2</c:v>
                </c:pt>
                <c:pt idx="339">
                  <c:v>7.4048996000000006E-2</c:v>
                </c:pt>
                <c:pt idx="340">
                  <c:v>7.4045180000000002E-2</c:v>
                </c:pt>
                <c:pt idx="341">
                  <c:v>7.4041280000000001E-2</c:v>
                </c:pt>
                <c:pt idx="342">
                  <c:v>7.4037395000000006E-2</c:v>
                </c:pt>
                <c:pt idx="343">
                  <c:v>7.4033710000000003E-2</c:v>
                </c:pt>
                <c:pt idx="344">
                  <c:v>7.4029855000000006E-2</c:v>
                </c:pt>
                <c:pt idx="345">
                  <c:v>7.4026140000000004E-2</c:v>
                </c:pt>
                <c:pt idx="346">
                  <c:v>7.4022493999999994E-2</c:v>
                </c:pt>
                <c:pt idx="347">
                  <c:v>7.4018723999999994E-2</c:v>
                </c:pt>
                <c:pt idx="348">
                  <c:v>7.4014990000000003E-2</c:v>
                </c:pt>
                <c:pt idx="349">
                  <c:v>7.4011350000000004E-2</c:v>
                </c:pt>
                <c:pt idx="350">
                  <c:v>7.4007680000000006E-2</c:v>
                </c:pt>
                <c:pt idx="351">
                  <c:v>7.4004029999999998E-2</c:v>
                </c:pt>
                <c:pt idx="352">
                  <c:v>7.4000510000000005E-2</c:v>
                </c:pt>
                <c:pt idx="353">
                  <c:v>7.3996939999999997E-2</c:v>
                </c:pt>
                <c:pt idx="354">
                  <c:v>7.3993400000000001E-2</c:v>
                </c:pt>
                <c:pt idx="355">
                  <c:v>7.3989940000000004E-2</c:v>
                </c:pt>
                <c:pt idx="356">
                  <c:v>7.3986350000000006E-2</c:v>
                </c:pt>
                <c:pt idx="357">
                  <c:v>7.3982889999999996E-2</c:v>
                </c:pt>
                <c:pt idx="358">
                  <c:v>7.3979445000000005E-2</c:v>
                </c:pt>
                <c:pt idx="359">
                  <c:v>7.3975970000000002E-2</c:v>
                </c:pt>
                <c:pt idx="360">
                  <c:v>7.3972549999999998E-2</c:v>
                </c:pt>
                <c:pt idx="361">
                  <c:v>7.3969155999999994E-2</c:v>
                </c:pt>
                <c:pt idx="362">
                  <c:v>7.396577E-2</c:v>
                </c:pt>
                <c:pt idx="363">
                  <c:v>7.3962375999999996E-2</c:v>
                </c:pt>
                <c:pt idx="364">
                  <c:v>7.3959040000000004E-2</c:v>
                </c:pt>
                <c:pt idx="365">
                  <c:v>7.3955720000000003E-2</c:v>
                </c:pt>
                <c:pt idx="366">
                  <c:v>7.3952550000000006E-2</c:v>
                </c:pt>
                <c:pt idx="367">
                  <c:v>7.3949219999999996E-2</c:v>
                </c:pt>
                <c:pt idx="368">
                  <c:v>7.3945953999999994E-2</c:v>
                </c:pt>
                <c:pt idx="369">
                  <c:v>7.3942809999999998E-2</c:v>
                </c:pt>
                <c:pt idx="370">
                  <c:v>7.3939550000000007E-2</c:v>
                </c:pt>
                <c:pt idx="371">
                  <c:v>7.393632E-2</c:v>
                </c:pt>
                <c:pt idx="372">
                  <c:v>7.3933139999999994E-2</c:v>
                </c:pt>
                <c:pt idx="373">
                  <c:v>7.3930085000000006E-2</c:v>
                </c:pt>
                <c:pt idx="374">
                  <c:v>7.3926939999999997E-2</c:v>
                </c:pt>
                <c:pt idx="375">
                  <c:v>7.3923820000000001E-2</c:v>
                </c:pt>
                <c:pt idx="376">
                  <c:v>7.3920879999999994E-2</c:v>
                </c:pt>
                <c:pt idx="377">
                  <c:v>7.3917754000000002E-2</c:v>
                </c:pt>
                <c:pt idx="378">
                  <c:v>7.3914629999999995E-2</c:v>
                </c:pt>
                <c:pt idx="379">
                  <c:v>7.3911615E-2</c:v>
                </c:pt>
                <c:pt idx="380">
                  <c:v>7.3908634000000001E-2</c:v>
                </c:pt>
                <c:pt idx="381">
                  <c:v>7.3905650000000003E-2</c:v>
                </c:pt>
                <c:pt idx="382">
                  <c:v>7.3902629999999997E-2</c:v>
                </c:pt>
                <c:pt idx="383">
                  <c:v>7.3899629999999994E-2</c:v>
                </c:pt>
                <c:pt idx="384">
                  <c:v>7.3896623999999994E-2</c:v>
                </c:pt>
                <c:pt idx="385">
                  <c:v>7.3893710000000001E-2</c:v>
                </c:pt>
                <c:pt idx="386">
                  <c:v>7.3890819999999996E-2</c:v>
                </c:pt>
                <c:pt idx="387">
                  <c:v>7.3887913999999999E-2</c:v>
                </c:pt>
                <c:pt idx="388">
                  <c:v>7.3885075999999994E-2</c:v>
                </c:pt>
                <c:pt idx="389">
                  <c:v>7.388227E-2</c:v>
                </c:pt>
                <c:pt idx="390">
                  <c:v>7.3879410000000006E-2</c:v>
                </c:pt>
                <c:pt idx="391">
                  <c:v>7.3876570000000003E-2</c:v>
                </c:pt>
                <c:pt idx="392">
                  <c:v>7.3873800000000003E-2</c:v>
                </c:pt>
                <c:pt idx="393">
                  <c:v>7.3871019999999996E-2</c:v>
                </c:pt>
                <c:pt idx="394">
                  <c:v>7.3868230000000007E-2</c:v>
                </c:pt>
                <c:pt idx="395">
                  <c:v>7.3865470000000003E-2</c:v>
                </c:pt>
                <c:pt idx="396">
                  <c:v>7.3862694000000007E-2</c:v>
                </c:pt>
                <c:pt idx="397">
                  <c:v>7.3860005000000006E-2</c:v>
                </c:pt>
                <c:pt idx="398">
                  <c:v>7.3857240000000005E-2</c:v>
                </c:pt>
                <c:pt idx="399">
                  <c:v>7.3854565999999996E-2</c:v>
                </c:pt>
                <c:pt idx="400">
                  <c:v>7.3851965000000006E-2</c:v>
                </c:pt>
                <c:pt idx="401">
                  <c:v>7.3849289999999998E-2</c:v>
                </c:pt>
                <c:pt idx="402">
                  <c:v>7.3846679999999998E-2</c:v>
                </c:pt>
                <c:pt idx="403">
                  <c:v>7.3844049999999994E-2</c:v>
                </c:pt>
                <c:pt idx="404">
                  <c:v>7.3841420000000005E-2</c:v>
                </c:pt>
                <c:pt idx="405">
                  <c:v>7.3838815000000002E-2</c:v>
                </c:pt>
                <c:pt idx="406">
                  <c:v>7.3836170000000007E-2</c:v>
                </c:pt>
                <c:pt idx="407">
                  <c:v>7.3833590000000004E-2</c:v>
                </c:pt>
                <c:pt idx="408">
                  <c:v>7.3830985000000002E-2</c:v>
                </c:pt>
                <c:pt idx="409">
                  <c:v>7.382851E-2</c:v>
                </c:pt>
                <c:pt idx="410">
                  <c:v>7.3825989999999994E-2</c:v>
                </c:pt>
                <c:pt idx="411">
                  <c:v>7.3823449999999999E-2</c:v>
                </c:pt>
                <c:pt idx="412">
                  <c:v>7.3820899999999995E-2</c:v>
                </c:pt>
                <c:pt idx="413">
                  <c:v>7.3818594000000001E-2</c:v>
                </c:pt>
                <c:pt idx="414">
                  <c:v>7.3816240000000005E-2</c:v>
                </c:pt>
                <c:pt idx="415">
                  <c:v>7.3813744000000001E-2</c:v>
                </c:pt>
                <c:pt idx="416">
                  <c:v>7.3811280000000007E-2</c:v>
                </c:pt>
                <c:pt idx="417">
                  <c:v>7.3808810000000002E-2</c:v>
                </c:pt>
                <c:pt idx="418">
                  <c:v>7.3806430000000006E-2</c:v>
                </c:pt>
                <c:pt idx="419">
                  <c:v>7.3804049999999996E-2</c:v>
                </c:pt>
                <c:pt idx="420">
                  <c:v>7.3801644E-2</c:v>
                </c:pt>
                <c:pt idx="421">
                  <c:v>7.3799229999999993E-2</c:v>
                </c:pt>
                <c:pt idx="422">
                  <c:v>7.3796845999999999E-2</c:v>
                </c:pt>
                <c:pt idx="423">
                  <c:v>7.3794470000000001E-2</c:v>
                </c:pt>
                <c:pt idx="424">
                  <c:v>7.3792120000000003E-2</c:v>
                </c:pt>
                <c:pt idx="425">
                  <c:v>7.3789775000000002E-2</c:v>
                </c:pt>
                <c:pt idx="426">
                  <c:v>7.3787510000000001E-2</c:v>
                </c:pt>
                <c:pt idx="427">
                  <c:v>7.3785210000000004E-2</c:v>
                </c:pt>
                <c:pt idx="428">
                  <c:v>7.3782979999999998E-2</c:v>
                </c:pt>
                <c:pt idx="429">
                  <c:v>7.3780719999999994E-2</c:v>
                </c:pt>
                <c:pt idx="430">
                  <c:v>7.3778460000000004E-2</c:v>
                </c:pt>
                <c:pt idx="431">
                  <c:v>7.3776170000000002E-2</c:v>
                </c:pt>
                <c:pt idx="432">
                  <c:v>7.3773909999999998E-2</c:v>
                </c:pt>
                <c:pt idx="433">
                  <c:v>7.3771690000000001E-2</c:v>
                </c:pt>
                <c:pt idx="434">
                  <c:v>7.3769489999999993E-2</c:v>
                </c:pt>
                <c:pt idx="435">
                  <c:v>7.3767289999999999E-2</c:v>
                </c:pt>
                <c:pt idx="436">
                  <c:v>7.3765256000000001E-2</c:v>
                </c:pt>
                <c:pt idx="437">
                  <c:v>7.3763095000000001E-2</c:v>
                </c:pt>
                <c:pt idx="438">
                  <c:v>7.3760939999999997E-2</c:v>
                </c:pt>
                <c:pt idx="439">
                  <c:v>7.3758760000000007E-2</c:v>
                </c:pt>
                <c:pt idx="440">
                  <c:v>7.3756724999999995E-2</c:v>
                </c:pt>
                <c:pt idx="441">
                  <c:v>7.3754570000000005E-2</c:v>
                </c:pt>
                <c:pt idx="442">
                  <c:v>7.3752440000000002E-2</c:v>
                </c:pt>
                <c:pt idx="443">
                  <c:v>7.3750300000000005E-2</c:v>
                </c:pt>
                <c:pt idx="444">
                  <c:v>7.3748220000000003E-2</c:v>
                </c:pt>
                <c:pt idx="445">
                  <c:v>7.3746140000000002E-2</c:v>
                </c:pt>
                <c:pt idx="446">
                  <c:v>7.3744050000000005E-2</c:v>
                </c:pt>
                <c:pt idx="447">
                  <c:v>7.3741959999999995E-2</c:v>
                </c:pt>
                <c:pt idx="448">
                  <c:v>7.3739860000000004E-2</c:v>
                </c:pt>
                <c:pt idx="449">
                  <c:v>7.3737839999999999E-2</c:v>
                </c:pt>
                <c:pt idx="450">
                  <c:v>7.3735880000000004E-2</c:v>
                </c:pt>
                <c:pt idx="451">
                  <c:v>7.3733839999999995E-2</c:v>
                </c:pt>
                <c:pt idx="452">
                  <c:v>7.3731829999999998E-2</c:v>
                </c:pt>
                <c:pt idx="453">
                  <c:v>7.3729820000000001E-2</c:v>
                </c:pt>
                <c:pt idx="454">
                  <c:v>7.3727810000000005E-2</c:v>
                </c:pt>
                <c:pt idx="455">
                  <c:v>7.3725940000000004E-2</c:v>
                </c:pt>
                <c:pt idx="456">
                  <c:v>7.3723964000000003E-2</c:v>
                </c:pt>
                <c:pt idx="457">
                  <c:v>7.3721969999999998E-2</c:v>
                </c:pt>
                <c:pt idx="458">
                  <c:v>7.3720044999999998E-2</c:v>
                </c:pt>
                <c:pt idx="459">
                  <c:v>7.3718130000000007E-2</c:v>
                </c:pt>
                <c:pt idx="460">
                  <c:v>7.3716180000000006E-2</c:v>
                </c:pt>
                <c:pt idx="461">
                  <c:v>7.3714230000000006E-2</c:v>
                </c:pt>
                <c:pt idx="462">
                  <c:v>7.3712330000000006E-2</c:v>
                </c:pt>
                <c:pt idx="463">
                  <c:v>7.3710516000000004E-2</c:v>
                </c:pt>
                <c:pt idx="464">
                  <c:v>7.3708650000000001E-2</c:v>
                </c:pt>
                <c:pt idx="465">
                  <c:v>7.3706776000000002E-2</c:v>
                </c:pt>
                <c:pt idx="466">
                  <c:v>7.3704900000000004E-2</c:v>
                </c:pt>
                <c:pt idx="467">
                  <c:v>7.3703006000000001E-2</c:v>
                </c:pt>
                <c:pt idx="468">
                  <c:v>7.3701119999999995E-2</c:v>
                </c:pt>
                <c:pt idx="469">
                  <c:v>7.3699239999999999E-2</c:v>
                </c:pt>
                <c:pt idx="470">
                  <c:v>7.3697395999999998E-2</c:v>
                </c:pt>
                <c:pt idx="471">
                  <c:v>7.3695629999999998E-2</c:v>
                </c:pt>
                <c:pt idx="472">
                  <c:v>7.3693809999999998E-2</c:v>
                </c:pt>
                <c:pt idx="473">
                  <c:v>7.3691980000000004E-2</c:v>
                </c:pt>
                <c:pt idx="474">
                  <c:v>7.3690145999999998E-2</c:v>
                </c:pt>
                <c:pt idx="475">
                  <c:v>7.3688340000000005E-2</c:v>
                </c:pt>
                <c:pt idx="476">
                  <c:v>7.3686570000000007E-2</c:v>
                </c:pt>
                <c:pt idx="477">
                  <c:v>7.3684834000000005E-2</c:v>
                </c:pt>
                <c:pt idx="478">
                  <c:v>7.3683195000000007E-2</c:v>
                </c:pt>
                <c:pt idx="479">
                  <c:v>7.3681410000000003E-2</c:v>
                </c:pt>
                <c:pt idx="480">
                  <c:v>7.3679649999999999E-2</c:v>
                </c:pt>
                <c:pt idx="481">
                  <c:v>7.3677889999999996E-2</c:v>
                </c:pt>
                <c:pt idx="482">
                  <c:v>7.3676140000000001E-2</c:v>
                </c:pt>
                <c:pt idx="483">
                  <c:v>7.3674400000000001E-2</c:v>
                </c:pt>
                <c:pt idx="484">
                  <c:v>7.3672669999999996E-2</c:v>
                </c:pt>
                <c:pt idx="485">
                  <c:v>7.3670949999999999E-2</c:v>
                </c:pt>
                <c:pt idx="486">
                  <c:v>7.3669250000000006E-2</c:v>
                </c:pt>
                <c:pt idx="487">
                  <c:v>7.3667560000000007E-2</c:v>
                </c:pt>
                <c:pt idx="488">
                  <c:v>7.3665939999999999E-2</c:v>
                </c:pt>
                <c:pt idx="489">
                  <c:v>7.3664300000000002E-2</c:v>
                </c:pt>
                <c:pt idx="490">
                  <c:v>7.3662623999999996E-2</c:v>
                </c:pt>
                <c:pt idx="491">
                  <c:v>7.3660955E-2</c:v>
                </c:pt>
                <c:pt idx="492">
                  <c:v>7.3659409999999995E-2</c:v>
                </c:pt>
                <c:pt idx="493">
                  <c:v>7.3657790000000001E-2</c:v>
                </c:pt>
                <c:pt idx="494">
                  <c:v>7.3656159999999998E-2</c:v>
                </c:pt>
                <c:pt idx="495">
                  <c:v>7.3654524999999998E-2</c:v>
                </c:pt>
                <c:pt idx="496">
                  <c:v>7.3652886000000001E-2</c:v>
                </c:pt>
                <c:pt idx="497">
                  <c:v>7.3651330000000001E-2</c:v>
                </c:pt>
                <c:pt idx="498">
                  <c:v>7.3649720000000002E-2</c:v>
                </c:pt>
                <c:pt idx="499">
                  <c:v>7.3648099999999994E-2</c:v>
                </c:pt>
                <c:pt idx="500">
                  <c:v>7.3646500000000004E-2</c:v>
                </c:pt>
                <c:pt idx="501">
                  <c:v>7.3644940000000006E-2</c:v>
                </c:pt>
                <c:pt idx="502">
                  <c:v>7.3643394000000001E-2</c:v>
                </c:pt>
                <c:pt idx="503">
                  <c:v>7.3641819999999997E-2</c:v>
                </c:pt>
                <c:pt idx="504">
                  <c:v>7.3640250000000004E-2</c:v>
                </c:pt>
                <c:pt idx="505">
                  <c:v>7.3638759999999998E-2</c:v>
                </c:pt>
                <c:pt idx="506">
                  <c:v>7.36372E-2</c:v>
                </c:pt>
                <c:pt idx="507">
                  <c:v>7.3635660000000006E-2</c:v>
                </c:pt>
                <c:pt idx="508">
                  <c:v>7.3634179999999994E-2</c:v>
                </c:pt>
                <c:pt idx="509">
                  <c:v>7.3632680000000006E-2</c:v>
                </c:pt>
                <c:pt idx="510">
                  <c:v>7.3631169999999996E-2</c:v>
                </c:pt>
                <c:pt idx="511">
                  <c:v>7.3629639999999996E-2</c:v>
                </c:pt>
                <c:pt idx="512">
                  <c:v>7.3628200000000005E-2</c:v>
                </c:pt>
                <c:pt idx="513">
                  <c:v>7.3626675000000003E-2</c:v>
                </c:pt>
                <c:pt idx="514">
                  <c:v>7.3625189999999993E-2</c:v>
                </c:pt>
                <c:pt idx="515">
                  <c:v>7.3623729999999998E-2</c:v>
                </c:pt>
                <c:pt idx="516">
                  <c:v>7.3622315999999993E-2</c:v>
                </c:pt>
                <c:pt idx="517">
                  <c:v>7.3620885999999996E-2</c:v>
                </c:pt>
                <c:pt idx="518">
                  <c:v>7.3619409999999996E-2</c:v>
                </c:pt>
                <c:pt idx="519">
                  <c:v>7.3617950000000001E-2</c:v>
                </c:pt>
                <c:pt idx="520">
                  <c:v>7.3616479999999998E-2</c:v>
                </c:pt>
                <c:pt idx="521">
                  <c:v>7.3615029999999998E-2</c:v>
                </c:pt>
                <c:pt idx="522">
                  <c:v>7.3613730000000002E-2</c:v>
                </c:pt>
                <c:pt idx="523">
                  <c:v>7.3612294999999994E-2</c:v>
                </c:pt>
                <c:pt idx="524">
                  <c:v>7.361086E-2</c:v>
                </c:pt>
                <c:pt idx="525">
                  <c:v>7.3609439999999998E-2</c:v>
                </c:pt>
                <c:pt idx="526">
                  <c:v>7.3608019999999996E-2</c:v>
                </c:pt>
                <c:pt idx="527">
                  <c:v>7.3606685000000005E-2</c:v>
                </c:pt>
                <c:pt idx="528">
                  <c:v>7.3605279999999995E-2</c:v>
                </c:pt>
                <c:pt idx="529">
                  <c:v>7.3603890000000005E-2</c:v>
                </c:pt>
                <c:pt idx="530">
                  <c:v>7.3602504999999999E-2</c:v>
                </c:pt>
                <c:pt idx="531">
                  <c:v>7.3601219999999995E-2</c:v>
                </c:pt>
                <c:pt idx="532">
                  <c:v>7.3599910000000004E-2</c:v>
                </c:pt>
                <c:pt idx="533">
                  <c:v>7.3598529999999995E-2</c:v>
                </c:pt>
                <c:pt idx="534">
                  <c:v>7.3597155999999997E-2</c:v>
                </c:pt>
                <c:pt idx="535">
                  <c:v>7.3595813999999996E-2</c:v>
                </c:pt>
                <c:pt idx="536">
                  <c:v>7.3594495999999995E-2</c:v>
                </c:pt>
                <c:pt idx="537">
                  <c:v>7.3593179999999994E-2</c:v>
                </c:pt>
                <c:pt idx="538">
                  <c:v>7.3591835999999994E-2</c:v>
                </c:pt>
                <c:pt idx="539">
                  <c:v>7.3590530000000001E-2</c:v>
                </c:pt>
                <c:pt idx="540">
                  <c:v>7.3589199999999994E-2</c:v>
                </c:pt>
                <c:pt idx="541">
                  <c:v>7.3587929999999996E-2</c:v>
                </c:pt>
                <c:pt idx="542">
                  <c:v>7.3586609999999997E-2</c:v>
                </c:pt>
                <c:pt idx="543">
                  <c:v>7.3585310000000001E-2</c:v>
                </c:pt>
                <c:pt idx="544">
                  <c:v>7.3584065000000004E-2</c:v>
                </c:pt>
                <c:pt idx="545">
                  <c:v>7.3582776000000003E-2</c:v>
                </c:pt>
                <c:pt idx="546">
                  <c:v>7.3581499999999994E-2</c:v>
                </c:pt>
                <c:pt idx="547">
                  <c:v>7.3580279999999998E-2</c:v>
                </c:pt>
                <c:pt idx="548">
                  <c:v>7.3579019999999995E-2</c:v>
                </c:pt>
                <c:pt idx="549">
                  <c:v>7.3577779999999995E-2</c:v>
                </c:pt>
                <c:pt idx="550">
                  <c:v>7.3576500000000003E-2</c:v>
                </c:pt>
                <c:pt idx="551">
                  <c:v>7.3575236000000002E-2</c:v>
                </c:pt>
                <c:pt idx="552">
                  <c:v>7.3574100000000003E-2</c:v>
                </c:pt>
                <c:pt idx="553">
                  <c:v>7.3572879999999993E-2</c:v>
                </c:pt>
                <c:pt idx="554">
                  <c:v>7.3571670000000006E-2</c:v>
                </c:pt>
                <c:pt idx="555">
                  <c:v>7.3570419999999997E-2</c:v>
                </c:pt>
                <c:pt idx="556">
                  <c:v>7.3569185999999995E-2</c:v>
                </c:pt>
                <c:pt idx="557">
                  <c:v>7.3567949999999993E-2</c:v>
                </c:pt>
                <c:pt idx="558">
                  <c:v>7.3566720000000002E-2</c:v>
                </c:pt>
                <c:pt idx="559">
                  <c:v>7.3565489999999997E-2</c:v>
                </c:pt>
                <c:pt idx="560">
                  <c:v>7.3564275999999998E-2</c:v>
                </c:pt>
                <c:pt idx="561">
                  <c:v>7.3563050000000005E-2</c:v>
                </c:pt>
                <c:pt idx="562">
                  <c:v>7.3561840000000003E-2</c:v>
                </c:pt>
                <c:pt idx="563">
                  <c:v>7.356066E-2</c:v>
                </c:pt>
                <c:pt idx="564">
                  <c:v>7.3559459999999993E-2</c:v>
                </c:pt>
                <c:pt idx="565">
                  <c:v>7.3558419999999999E-2</c:v>
                </c:pt>
                <c:pt idx="566">
                  <c:v>7.3557220000000006E-2</c:v>
                </c:pt>
                <c:pt idx="567">
                  <c:v>7.3556079999999996E-2</c:v>
                </c:pt>
                <c:pt idx="568">
                  <c:v>7.3554926000000007E-2</c:v>
                </c:pt>
                <c:pt idx="569">
                  <c:v>7.3553750000000001E-2</c:v>
                </c:pt>
                <c:pt idx="570">
                  <c:v>7.3552616000000001E-2</c:v>
                </c:pt>
                <c:pt idx="571">
                  <c:v>7.3551459999999999E-2</c:v>
                </c:pt>
                <c:pt idx="572">
                  <c:v>7.3550305999999996E-2</c:v>
                </c:pt>
                <c:pt idx="573">
                  <c:v>7.3549169999999997E-2</c:v>
                </c:pt>
                <c:pt idx="574">
                  <c:v>7.3548089999999997E-2</c:v>
                </c:pt>
                <c:pt idx="575">
                  <c:v>7.3547005999999998E-2</c:v>
                </c:pt>
                <c:pt idx="576">
                  <c:v>7.3545879999999994E-2</c:v>
                </c:pt>
                <c:pt idx="577">
                  <c:v>7.3544750000000006E-2</c:v>
                </c:pt>
                <c:pt idx="578">
                  <c:v>7.3543620000000004E-2</c:v>
                </c:pt>
                <c:pt idx="579">
                  <c:v>7.3542510000000005E-2</c:v>
                </c:pt>
                <c:pt idx="580">
                  <c:v>7.3541389999999998E-2</c:v>
                </c:pt>
                <c:pt idx="581">
                  <c:v>7.354028E-2</c:v>
                </c:pt>
                <c:pt idx="582">
                  <c:v>7.3539160000000006E-2</c:v>
                </c:pt>
                <c:pt idx="583">
                  <c:v>7.3538069999999997E-2</c:v>
                </c:pt>
                <c:pt idx="584">
                  <c:v>7.3536984999999999E-2</c:v>
                </c:pt>
                <c:pt idx="585">
                  <c:v>7.3535933999999997E-2</c:v>
                </c:pt>
                <c:pt idx="586">
                  <c:v>7.3534859999999994E-2</c:v>
                </c:pt>
                <c:pt idx="587">
                  <c:v>7.3533829999999994E-2</c:v>
                </c:pt>
                <c:pt idx="588">
                  <c:v>7.3532849999999997E-2</c:v>
                </c:pt>
                <c:pt idx="589">
                  <c:v>7.3531760000000002E-2</c:v>
                </c:pt>
                <c:pt idx="590">
                  <c:v>7.3530680000000001E-2</c:v>
                </c:pt>
                <c:pt idx="591">
                  <c:v>7.3529609999999995E-2</c:v>
                </c:pt>
                <c:pt idx="592">
                  <c:v>7.3528540000000003E-2</c:v>
                </c:pt>
                <c:pt idx="593">
                  <c:v>7.3527485000000004E-2</c:v>
                </c:pt>
                <c:pt idx="594">
                  <c:v>7.3526480000000005E-2</c:v>
                </c:pt>
                <c:pt idx="595">
                  <c:v>7.3525439999999997E-2</c:v>
                </c:pt>
                <c:pt idx="596">
                  <c:v>7.3524385999999997E-2</c:v>
                </c:pt>
                <c:pt idx="597">
                  <c:v>7.3523350000000001E-2</c:v>
                </c:pt>
                <c:pt idx="598">
                  <c:v>7.3522309999999994E-2</c:v>
                </c:pt>
                <c:pt idx="599">
                  <c:v>7.3521346000000001E-2</c:v>
                </c:pt>
                <c:pt idx="600">
                  <c:v>7.3520349999999998E-2</c:v>
                </c:pt>
                <c:pt idx="601">
                  <c:v>7.3519340000000002E-2</c:v>
                </c:pt>
                <c:pt idx="602">
                  <c:v>7.3518330000000007E-2</c:v>
                </c:pt>
                <c:pt idx="603">
                  <c:v>7.3517299999999994E-2</c:v>
                </c:pt>
                <c:pt idx="604">
                  <c:v>7.3516310000000001E-2</c:v>
                </c:pt>
                <c:pt idx="605">
                  <c:v>7.3515360000000002E-2</c:v>
                </c:pt>
                <c:pt idx="606">
                  <c:v>7.3514350000000006E-2</c:v>
                </c:pt>
                <c:pt idx="607">
                  <c:v>7.351336E-2</c:v>
                </c:pt>
                <c:pt idx="608">
                  <c:v>7.3512350000000004E-2</c:v>
                </c:pt>
                <c:pt idx="609">
                  <c:v>7.3511383999999999E-2</c:v>
                </c:pt>
                <c:pt idx="610">
                  <c:v>7.3510420000000007E-2</c:v>
                </c:pt>
                <c:pt idx="611">
                  <c:v>7.3509430000000001E-2</c:v>
                </c:pt>
                <c:pt idx="612">
                  <c:v>7.3508439999999994E-2</c:v>
                </c:pt>
                <c:pt idx="613">
                  <c:v>7.3507464999999994E-2</c:v>
                </c:pt>
                <c:pt idx="614">
                  <c:v>7.3506479999999999E-2</c:v>
                </c:pt>
                <c:pt idx="615">
                  <c:v>7.3505520000000005E-2</c:v>
                </c:pt>
                <c:pt idx="616">
                  <c:v>7.3504559999999997E-2</c:v>
                </c:pt>
                <c:pt idx="617">
                  <c:v>7.3503609999999997E-2</c:v>
                </c:pt>
                <c:pt idx="618">
                  <c:v>7.3502719999999994E-2</c:v>
                </c:pt>
                <c:pt idx="619">
                  <c:v>7.3501769999999994E-2</c:v>
                </c:pt>
                <c:pt idx="620">
                  <c:v>7.350081E-2</c:v>
                </c:pt>
                <c:pt idx="621">
                  <c:v>7.349986E-2</c:v>
                </c:pt>
                <c:pt idx="622">
                  <c:v>7.3498930000000004E-2</c:v>
                </c:pt>
                <c:pt idx="623">
                  <c:v>7.3497999999999994E-2</c:v>
                </c:pt>
                <c:pt idx="624">
                  <c:v>7.3497099999999996E-2</c:v>
                </c:pt>
                <c:pt idx="625">
                  <c:v>7.3496185000000006E-2</c:v>
                </c:pt>
                <c:pt idx="626">
                  <c:v>7.3495253999999996E-2</c:v>
                </c:pt>
                <c:pt idx="627">
                  <c:v>7.3494359999999995E-2</c:v>
                </c:pt>
                <c:pt idx="628">
                  <c:v>7.3493459999999997E-2</c:v>
                </c:pt>
                <c:pt idx="629">
                  <c:v>7.3492539999999995E-2</c:v>
                </c:pt>
                <c:pt idx="630">
                  <c:v>7.3491630000000002E-2</c:v>
                </c:pt>
                <c:pt idx="631">
                  <c:v>7.3490710000000001E-2</c:v>
                </c:pt>
                <c:pt idx="632">
                  <c:v>7.3489799999999994E-2</c:v>
                </c:pt>
                <c:pt idx="633">
                  <c:v>7.3488910000000005E-2</c:v>
                </c:pt>
                <c:pt idx="634">
                  <c:v>7.3488010000000006E-2</c:v>
                </c:pt>
                <c:pt idx="635">
                  <c:v>7.3487120000000003E-2</c:v>
                </c:pt>
                <c:pt idx="636">
                  <c:v>7.3486335999999999E-2</c:v>
                </c:pt>
                <c:pt idx="637">
                  <c:v>7.3485460000000002E-2</c:v>
                </c:pt>
                <c:pt idx="638">
                  <c:v>7.3484579999999994E-2</c:v>
                </c:pt>
                <c:pt idx="639">
                  <c:v>7.3483699999999999E-2</c:v>
                </c:pt>
                <c:pt idx="640">
                  <c:v>7.3482829999999999E-2</c:v>
                </c:pt>
                <c:pt idx="641">
                  <c:v>7.3481930000000001E-2</c:v>
                </c:pt>
                <c:pt idx="642">
                  <c:v>7.3481069999999996E-2</c:v>
                </c:pt>
                <c:pt idx="643">
                  <c:v>7.3480249999999997E-2</c:v>
                </c:pt>
                <c:pt idx="644">
                  <c:v>7.3479383999999995E-2</c:v>
                </c:pt>
                <c:pt idx="645">
                  <c:v>7.3478509999999997E-2</c:v>
                </c:pt>
                <c:pt idx="646">
                  <c:v>7.3477656000000002E-2</c:v>
                </c:pt>
                <c:pt idx="647">
                  <c:v>7.3476819999999998E-2</c:v>
                </c:pt>
                <c:pt idx="648">
                  <c:v>7.3475960000000007E-2</c:v>
                </c:pt>
                <c:pt idx="649">
                  <c:v>7.3475100000000002E-2</c:v>
                </c:pt>
                <c:pt idx="650">
                  <c:v>7.3474250000000005E-2</c:v>
                </c:pt>
                <c:pt idx="651">
                  <c:v>7.3473410000000003E-2</c:v>
                </c:pt>
                <c:pt idx="652">
                  <c:v>7.3472579999999996E-2</c:v>
                </c:pt>
                <c:pt idx="653">
                  <c:v>7.3471789999999995E-2</c:v>
                </c:pt>
                <c:pt idx="654">
                  <c:v>7.3470964999999999E-2</c:v>
                </c:pt>
                <c:pt idx="655">
                  <c:v>7.3470199999999999E-2</c:v>
                </c:pt>
                <c:pt idx="656">
                  <c:v>7.3469356E-2</c:v>
                </c:pt>
                <c:pt idx="657">
                  <c:v>7.3468536000000001E-2</c:v>
                </c:pt>
                <c:pt idx="658">
                  <c:v>7.346772E-2</c:v>
                </c:pt>
                <c:pt idx="659">
                  <c:v>7.3466904E-2</c:v>
                </c:pt>
                <c:pt idx="660">
                  <c:v>7.3466085E-2</c:v>
                </c:pt>
                <c:pt idx="661">
                  <c:v>7.3465269999999999E-2</c:v>
                </c:pt>
                <c:pt idx="662">
                  <c:v>7.3464450000000001E-2</c:v>
                </c:pt>
                <c:pt idx="663">
                  <c:v>7.3463639999999997E-2</c:v>
                </c:pt>
                <c:pt idx="664">
                  <c:v>7.3462860000000005E-2</c:v>
                </c:pt>
                <c:pt idx="665">
                  <c:v>7.3462083999999997E-2</c:v>
                </c:pt>
                <c:pt idx="666">
                  <c:v>7.3461280000000004E-2</c:v>
                </c:pt>
                <c:pt idx="667">
                  <c:v>7.3460479999999995E-2</c:v>
                </c:pt>
                <c:pt idx="668">
                  <c:v>7.3459700000000003E-2</c:v>
                </c:pt>
                <c:pt idx="669">
                  <c:v>7.345894E-2</c:v>
                </c:pt>
                <c:pt idx="670">
                  <c:v>7.345815E-2</c:v>
                </c:pt>
                <c:pt idx="671">
                  <c:v>7.3457359999999999E-2</c:v>
                </c:pt>
                <c:pt idx="672">
                  <c:v>7.3456629999999995E-2</c:v>
                </c:pt>
                <c:pt idx="673">
                  <c:v>7.3455859999999998E-2</c:v>
                </c:pt>
                <c:pt idx="674">
                  <c:v>7.3455090000000001E-2</c:v>
                </c:pt>
                <c:pt idx="675">
                  <c:v>7.3454309999999995E-2</c:v>
                </c:pt>
                <c:pt idx="676">
                  <c:v>7.3453539999999998E-2</c:v>
                </c:pt>
                <c:pt idx="677">
                  <c:v>7.3452904999999999E-2</c:v>
                </c:pt>
                <c:pt idx="678">
                  <c:v>7.3452144999999996E-2</c:v>
                </c:pt>
                <c:pt idx="679">
                  <c:v>7.3451384999999994E-2</c:v>
                </c:pt>
                <c:pt idx="680">
                  <c:v>7.3450625000000005E-2</c:v>
                </c:pt>
                <c:pt idx="681">
                  <c:v>7.344987E-2</c:v>
                </c:pt>
                <c:pt idx="682">
                  <c:v>7.3449130000000001E-2</c:v>
                </c:pt>
                <c:pt idx="683">
                  <c:v>7.3448369999999999E-2</c:v>
                </c:pt>
                <c:pt idx="684">
                  <c:v>7.3447614999999994E-2</c:v>
                </c:pt>
                <c:pt idx="685">
                  <c:v>7.3446869999999997E-2</c:v>
                </c:pt>
                <c:pt idx="686">
                  <c:v>7.3446139999999993E-2</c:v>
                </c:pt>
                <c:pt idx="687">
                  <c:v>7.3445419999999997E-2</c:v>
                </c:pt>
                <c:pt idx="688">
                  <c:v>7.3444694000000005E-2</c:v>
                </c:pt>
                <c:pt idx="689">
                  <c:v>7.3443990000000001E-2</c:v>
                </c:pt>
                <c:pt idx="690">
                  <c:v>7.3443259999999996E-2</c:v>
                </c:pt>
                <c:pt idx="691">
                  <c:v>7.3442519999999997E-2</c:v>
                </c:pt>
                <c:pt idx="692">
                  <c:v>7.344183E-2</c:v>
                </c:pt>
                <c:pt idx="693">
                  <c:v>7.3441110000000004E-2</c:v>
                </c:pt>
                <c:pt idx="694">
                  <c:v>7.3440389999999994E-2</c:v>
                </c:pt>
                <c:pt idx="695">
                  <c:v>7.3439679999999993E-2</c:v>
                </c:pt>
                <c:pt idx="696">
                  <c:v>7.3438980000000001E-2</c:v>
                </c:pt>
                <c:pt idx="697">
                  <c:v>7.3438264000000003E-2</c:v>
                </c:pt>
                <c:pt idx="698">
                  <c:v>7.3437550000000004E-2</c:v>
                </c:pt>
                <c:pt idx="699">
                  <c:v>7.3436840000000003E-2</c:v>
                </c:pt>
                <c:pt idx="700">
                  <c:v>7.343616E-2</c:v>
                </c:pt>
                <c:pt idx="701">
                  <c:v>7.3435455999999996E-2</c:v>
                </c:pt>
                <c:pt idx="702">
                  <c:v>7.3434760000000002E-2</c:v>
                </c:pt>
                <c:pt idx="703">
                  <c:v>7.3434059999999995E-2</c:v>
                </c:pt>
                <c:pt idx="704">
                  <c:v>7.3433380000000006E-2</c:v>
                </c:pt>
                <c:pt idx="705">
                  <c:v>7.3432700000000004E-2</c:v>
                </c:pt>
                <c:pt idx="706">
                  <c:v>7.3431999999999997E-2</c:v>
                </c:pt>
                <c:pt idx="707">
                  <c:v>7.3431306000000002E-2</c:v>
                </c:pt>
                <c:pt idx="708">
                  <c:v>7.3430620000000002E-2</c:v>
                </c:pt>
                <c:pt idx="709">
                  <c:v>7.3429935000000002E-2</c:v>
                </c:pt>
                <c:pt idx="710">
                  <c:v>7.3429250000000001E-2</c:v>
                </c:pt>
                <c:pt idx="711">
                  <c:v>7.3428579999999993E-2</c:v>
                </c:pt>
                <c:pt idx="712">
                  <c:v>7.3427939999999997E-2</c:v>
                </c:pt>
                <c:pt idx="713">
                  <c:v>7.3427279999999998E-2</c:v>
                </c:pt>
                <c:pt idx="714">
                  <c:v>7.3426630000000007E-2</c:v>
                </c:pt>
                <c:pt idx="715">
                  <c:v>7.3426000000000005E-2</c:v>
                </c:pt>
                <c:pt idx="716">
                  <c:v>7.3425329999999997E-2</c:v>
                </c:pt>
                <c:pt idx="717">
                  <c:v>7.3424669999999997E-2</c:v>
                </c:pt>
                <c:pt idx="718">
                  <c:v>7.3424009999999998E-2</c:v>
                </c:pt>
                <c:pt idx="719">
                  <c:v>7.3423355999999995E-2</c:v>
                </c:pt>
                <c:pt idx="720">
                  <c:v>7.3422689999999999E-2</c:v>
                </c:pt>
                <c:pt idx="721">
                  <c:v>7.3422039999999994E-2</c:v>
                </c:pt>
                <c:pt idx="722">
                  <c:v>7.342137E-2</c:v>
                </c:pt>
                <c:pt idx="723">
                  <c:v>7.3420726000000006E-2</c:v>
                </c:pt>
                <c:pt idx="724">
                  <c:v>7.3420120000000005E-2</c:v>
                </c:pt>
                <c:pt idx="725">
                  <c:v>7.3419499999999999E-2</c:v>
                </c:pt>
                <c:pt idx="726">
                  <c:v>7.3418885000000003E-2</c:v>
                </c:pt>
                <c:pt idx="727">
                  <c:v>7.3418239999999996E-2</c:v>
                </c:pt>
                <c:pt idx="728">
                  <c:v>7.3417590000000005E-2</c:v>
                </c:pt>
                <c:pt idx="729">
                  <c:v>7.3416949999999995E-2</c:v>
                </c:pt>
                <c:pt idx="730">
                  <c:v>7.3416330000000002E-2</c:v>
                </c:pt>
                <c:pt idx="731">
                  <c:v>7.34157E-2</c:v>
                </c:pt>
                <c:pt idx="732">
                  <c:v>7.3415079999999994E-2</c:v>
                </c:pt>
                <c:pt idx="733">
                  <c:v>7.3414450000000006E-2</c:v>
                </c:pt>
                <c:pt idx="734">
                  <c:v>7.3413809999999996E-2</c:v>
                </c:pt>
                <c:pt idx="735">
                  <c:v>7.3413186000000005E-2</c:v>
                </c:pt>
                <c:pt idx="736">
                  <c:v>7.3412549999999993E-2</c:v>
                </c:pt>
                <c:pt idx="737">
                  <c:v>7.3411980000000002E-2</c:v>
                </c:pt>
                <c:pt idx="738">
                  <c:v>7.341135E-2</c:v>
                </c:pt>
                <c:pt idx="739">
                  <c:v>7.3410749999999997E-2</c:v>
                </c:pt>
                <c:pt idx="740">
                  <c:v>7.3410145999999996E-2</c:v>
                </c:pt>
                <c:pt idx="741">
                  <c:v>7.3409530000000001E-2</c:v>
                </c:pt>
                <c:pt idx="742">
                  <c:v>7.3408924E-2</c:v>
                </c:pt>
                <c:pt idx="743">
                  <c:v>7.3408335000000005E-2</c:v>
                </c:pt>
                <c:pt idx="744">
                  <c:v>7.3407730000000004E-2</c:v>
                </c:pt>
                <c:pt idx="745">
                  <c:v>7.3407130000000001E-2</c:v>
                </c:pt>
                <c:pt idx="746">
                  <c:v>7.3406520000000003E-2</c:v>
                </c:pt>
                <c:pt idx="747">
                  <c:v>7.3405929999999994E-2</c:v>
                </c:pt>
                <c:pt idx="748">
                  <c:v>7.3405324999999993E-2</c:v>
                </c:pt>
                <c:pt idx="749">
                  <c:v>7.3404739999999996E-2</c:v>
                </c:pt>
                <c:pt idx="750">
                  <c:v>7.3404179999999999E-2</c:v>
                </c:pt>
                <c:pt idx="751">
                  <c:v>7.3403603999999997E-2</c:v>
                </c:pt>
                <c:pt idx="752">
                  <c:v>7.3403046E-2</c:v>
                </c:pt>
                <c:pt idx="753">
                  <c:v>7.3402480000000006E-2</c:v>
                </c:pt>
                <c:pt idx="754">
                  <c:v>7.3401869999999994E-2</c:v>
                </c:pt>
                <c:pt idx="755">
                  <c:v>7.3401295000000005E-2</c:v>
                </c:pt>
                <c:pt idx="756">
                  <c:v>7.3400705999999996E-2</c:v>
                </c:pt>
                <c:pt idx="757">
                  <c:v>7.3400129999999994E-2</c:v>
                </c:pt>
                <c:pt idx="758">
                  <c:v>7.3399543999999997E-2</c:v>
                </c:pt>
                <c:pt idx="759">
                  <c:v>7.3398959999999999E-2</c:v>
                </c:pt>
                <c:pt idx="760">
                  <c:v>7.3398400000000003E-2</c:v>
                </c:pt>
                <c:pt idx="761">
                  <c:v>7.3397870000000004E-2</c:v>
                </c:pt>
                <c:pt idx="762">
                  <c:v>7.3397290000000004E-2</c:v>
                </c:pt>
                <c:pt idx="763">
                  <c:v>7.3396719999999999E-2</c:v>
                </c:pt>
                <c:pt idx="764">
                  <c:v>7.3396160000000002E-2</c:v>
                </c:pt>
                <c:pt idx="765">
                  <c:v>7.3395630000000003E-2</c:v>
                </c:pt>
                <c:pt idx="766">
                  <c:v>7.3395089999999996E-2</c:v>
                </c:pt>
                <c:pt idx="767">
                  <c:v>7.3394539999999994E-2</c:v>
                </c:pt>
                <c:pt idx="768">
                  <c:v>7.3393970000000003E-2</c:v>
                </c:pt>
                <c:pt idx="769">
                  <c:v>7.3393403999999995E-2</c:v>
                </c:pt>
                <c:pt idx="770">
                  <c:v>7.3392849999999996E-2</c:v>
                </c:pt>
                <c:pt idx="771">
                  <c:v>7.3392299999999994E-2</c:v>
                </c:pt>
                <c:pt idx="772">
                  <c:v>7.3391764999999998E-2</c:v>
                </c:pt>
                <c:pt idx="773">
                  <c:v>7.3391219999999993E-2</c:v>
                </c:pt>
                <c:pt idx="774">
                  <c:v>7.339068E-2</c:v>
                </c:pt>
                <c:pt idx="775">
                  <c:v>7.3390120000000003E-2</c:v>
                </c:pt>
                <c:pt idx="776">
                  <c:v>7.3389570000000001E-2</c:v>
                </c:pt>
                <c:pt idx="777">
                  <c:v>7.3389029999999994E-2</c:v>
                </c:pt>
                <c:pt idx="778">
                  <c:v>7.3388480000000006E-2</c:v>
                </c:pt>
                <c:pt idx="779">
                  <c:v>7.3387939999999999E-2</c:v>
                </c:pt>
                <c:pt idx="780">
                  <c:v>7.3387400000000005E-2</c:v>
                </c:pt>
                <c:pt idx="781">
                  <c:v>7.3386900000000005E-2</c:v>
                </c:pt>
                <c:pt idx="782">
                  <c:v>7.3386409999999999E-2</c:v>
                </c:pt>
                <c:pt idx="783">
                  <c:v>7.3385909999999999E-2</c:v>
                </c:pt>
                <c:pt idx="784">
                  <c:v>7.3385389999999995E-2</c:v>
                </c:pt>
                <c:pt idx="785">
                  <c:v>7.3384850000000001E-2</c:v>
                </c:pt>
                <c:pt idx="786">
                  <c:v>7.3384320000000003E-2</c:v>
                </c:pt>
                <c:pt idx="787">
                  <c:v>7.3383790000000004E-2</c:v>
                </c:pt>
                <c:pt idx="788">
                  <c:v>7.3383290000000004E-2</c:v>
                </c:pt>
                <c:pt idx="789">
                  <c:v>7.338277E-2</c:v>
                </c:pt>
                <c:pt idx="790">
                  <c:v>7.3382240000000001E-2</c:v>
                </c:pt>
                <c:pt idx="791">
                  <c:v>7.3381715E-2</c:v>
                </c:pt>
                <c:pt idx="792">
                  <c:v>7.3381215E-2</c:v>
                </c:pt>
                <c:pt idx="793">
                  <c:v>7.3380693999999996E-2</c:v>
                </c:pt>
                <c:pt idx="794">
                  <c:v>7.3380169999999995E-2</c:v>
                </c:pt>
                <c:pt idx="795">
                  <c:v>7.3379669999999994E-2</c:v>
                </c:pt>
                <c:pt idx="796">
                  <c:v>7.3379159999999999E-2</c:v>
                </c:pt>
                <c:pt idx="797">
                  <c:v>7.3378645000000006E-2</c:v>
                </c:pt>
                <c:pt idx="798">
                  <c:v>7.3378139999999994E-2</c:v>
                </c:pt>
                <c:pt idx="799">
                  <c:v>7.3377639999999994E-2</c:v>
                </c:pt>
                <c:pt idx="800">
                  <c:v>7.3377129999999999E-2</c:v>
                </c:pt>
                <c:pt idx="801">
                  <c:v>7.3376629999999998E-2</c:v>
                </c:pt>
                <c:pt idx="802">
                  <c:v>7.3376129999999998E-2</c:v>
                </c:pt>
                <c:pt idx="803">
                  <c:v>7.3375620000000003E-2</c:v>
                </c:pt>
                <c:pt idx="804">
                  <c:v>7.3375190000000007E-2</c:v>
                </c:pt>
                <c:pt idx="805">
                  <c:v>7.3374690000000006E-2</c:v>
                </c:pt>
                <c:pt idx="806">
                  <c:v>7.3374690000000006E-2</c:v>
                </c:pt>
                <c:pt idx="807">
                  <c:v>7.3374690000000006E-2</c:v>
                </c:pt>
                <c:pt idx="808">
                  <c:v>7.3374690000000006E-2</c:v>
                </c:pt>
                <c:pt idx="809">
                  <c:v>7.3374690000000006E-2</c:v>
                </c:pt>
                <c:pt idx="810">
                  <c:v>7.3374690000000006E-2</c:v>
                </c:pt>
                <c:pt idx="811">
                  <c:v>7.3374690000000006E-2</c:v>
                </c:pt>
                <c:pt idx="812">
                  <c:v>7.3374690000000006E-2</c:v>
                </c:pt>
                <c:pt idx="813">
                  <c:v>7.3374690000000006E-2</c:v>
                </c:pt>
                <c:pt idx="814">
                  <c:v>7.3374690000000006E-2</c:v>
                </c:pt>
                <c:pt idx="815">
                  <c:v>7.3374690000000006E-2</c:v>
                </c:pt>
                <c:pt idx="816">
                  <c:v>7.3374690000000006E-2</c:v>
                </c:pt>
                <c:pt idx="817">
                  <c:v>7.3374690000000006E-2</c:v>
                </c:pt>
                <c:pt idx="818">
                  <c:v>7.3374690000000006E-2</c:v>
                </c:pt>
                <c:pt idx="819">
                  <c:v>7.3374690000000006E-2</c:v>
                </c:pt>
                <c:pt idx="820">
                  <c:v>7.3374690000000006E-2</c:v>
                </c:pt>
                <c:pt idx="821">
                  <c:v>7.3374690000000006E-2</c:v>
                </c:pt>
                <c:pt idx="822">
                  <c:v>7.3374690000000006E-2</c:v>
                </c:pt>
                <c:pt idx="823">
                  <c:v>7.3374690000000006E-2</c:v>
                </c:pt>
                <c:pt idx="824">
                  <c:v>7.3374690000000006E-2</c:v>
                </c:pt>
                <c:pt idx="825">
                  <c:v>7.3374690000000006E-2</c:v>
                </c:pt>
                <c:pt idx="826">
                  <c:v>7.3374690000000006E-2</c:v>
                </c:pt>
                <c:pt idx="827">
                  <c:v>7.3374690000000006E-2</c:v>
                </c:pt>
                <c:pt idx="828">
                  <c:v>7.3374690000000006E-2</c:v>
                </c:pt>
                <c:pt idx="829">
                  <c:v>7.3374690000000006E-2</c:v>
                </c:pt>
                <c:pt idx="830">
                  <c:v>7.3374690000000006E-2</c:v>
                </c:pt>
                <c:pt idx="831">
                  <c:v>7.3374690000000006E-2</c:v>
                </c:pt>
                <c:pt idx="832">
                  <c:v>7.3374690000000006E-2</c:v>
                </c:pt>
                <c:pt idx="833">
                  <c:v>7.3374690000000006E-2</c:v>
                </c:pt>
                <c:pt idx="834">
                  <c:v>7.3374690000000006E-2</c:v>
                </c:pt>
                <c:pt idx="835">
                  <c:v>7.3374690000000006E-2</c:v>
                </c:pt>
                <c:pt idx="836">
                  <c:v>7.3374690000000006E-2</c:v>
                </c:pt>
                <c:pt idx="837">
                  <c:v>7.3374690000000006E-2</c:v>
                </c:pt>
                <c:pt idx="838">
                  <c:v>7.3374690000000006E-2</c:v>
                </c:pt>
                <c:pt idx="839">
                  <c:v>7.3374690000000006E-2</c:v>
                </c:pt>
                <c:pt idx="840">
                  <c:v>7.3374690000000006E-2</c:v>
                </c:pt>
                <c:pt idx="841">
                  <c:v>7.3374690000000006E-2</c:v>
                </c:pt>
                <c:pt idx="842">
                  <c:v>7.3374690000000006E-2</c:v>
                </c:pt>
                <c:pt idx="843">
                  <c:v>7.3374690000000006E-2</c:v>
                </c:pt>
                <c:pt idx="844">
                  <c:v>7.3374690000000006E-2</c:v>
                </c:pt>
                <c:pt idx="845">
                  <c:v>7.3374690000000006E-2</c:v>
                </c:pt>
                <c:pt idx="846">
                  <c:v>7.3374690000000006E-2</c:v>
                </c:pt>
                <c:pt idx="847">
                  <c:v>7.3374690000000006E-2</c:v>
                </c:pt>
                <c:pt idx="848">
                  <c:v>7.3374690000000006E-2</c:v>
                </c:pt>
                <c:pt idx="849">
                  <c:v>7.3374690000000006E-2</c:v>
                </c:pt>
                <c:pt idx="850">
                  <c:v>7.3374690000000006E-2</c:v>
                </c:pt>
                <c:pt idx="851">
                  <c:v>7.3374690000000006E-2</c:v>
                </c:pt>
                <c:pt idx="852">
                  <c:v>7.3374690000000006E-2</c:v>
                </c:pt>
                <c:pt idx="853">
                  <c:v>7.3374690000000006E-2</c:v>
                </c:pt>
                <c:pt idx="854">
                  <c:v>7.3374690000000006E-2</c:v>
                </c:pt>
                <c:pt idx="855">
                  <c:v>7.3374690000000006E-2</c:v>
                </c:pt>
                <c:pt idx="856">
                  <c:v>7.3374690000000006E-2</c:v>
                </c:pt>
                <c:pt idx="857">
                  <c:v>7.3374690000000006E-2</c:v>
                </c:pt>
                <c:pt idx="858">
                  <c:v>7.3374690000000006E-2</c:v>
                </c:pt>
                <c:pt idx="859">
                  <c:v>7.3374690000000006E-2</c:v>
                </c:pt>
                <c:pt idx="860">
                  <c:v>7.3374690000000006E-2</c:v>
                </c:pt>
                <c:pt idx="861">
                  <c:v>7.3374690000000006E-2</c:v>
                </c:pt>
                <c:pt idx="862">
                  <c:v>7.3374690000000006E-2</c:v>
                </c:pt>
                <c:pt idx="863">
                  <c:v>7.3374690000000006E-2</c:v>
                </c:pt>
                <c:pt idx="864">
                  <c:v>7.3374690000000006E-2</c:v>
                </c:pt>
                <c:pt idx="865">
                  <c:v>7.3374690000000006E-2</c:v>
                </c:pt>
                <c:pt idx="866">
                  <c:v>7.3374690000000006E-2</c:v>
                </c:pt>
                <c:pt idx="867">
                  <c:v>7.3374690000000006E-2</c:v>
                </c:pt>
                <c:pt idx="868">
                  <c:v>7.3374690000000006E-2</c:v>
                </c:pt>
                <c:pt idx="869">
                  <c:v>7.3374690000000006E-2</c:v>
                </c:pt>
                <c:pt idx="870">
                  <c:v>7.3374690000000006E-2</c:v>
                </c:pt>
                <c:pt idx="871">
                  <c:v>7.3374690000000006E-2</c:v>
                </c:pt>
                <c:pt idx="872">
                  <c:v>7.3374690000000006E-2</c:v>
                </c:pt>
                <c:pt idx="873">
                  <c:v>7.3374690000000006E-2</c:v>
                </c:pt>
                <c:pt idx="874">
                  <c:v>7.3374690000000006E-2</c:v>
                </c:pt>
                <c:pt idx="875">
                  <c:v>7.3374690000000006E-2</c:v>
                </c:pt>
                <c:pt idx="876">
                  <c:v>7.3374690000000006E-2</c:v>
                </c:pt>
                <c:pt idx="877">
                  <c:v>7.3374690000000006E-2</c:v>
                </c:pt>
                <c:pt idx="878">
                  <c:v>7.3374690000000006E-2</c:v>
                </c:pt>
                <c:pt idx="879">
                  <c:v>7.3374690000000006E-2</c:v>
                </c:pt>
                <c:pt idx="880">
                  <c:v>7.3374690000000006E-2</c:v>
                </c:pt>
                <c:pt idx="881">
                  <c:v>7.3374690000000006E-2</c:v>
                </c:pt>
                <c:pt idx="882">
                  <c:v>7.3374690000000006E-2</c:v>
                </c:pt>
                <c:pt idx="883">
                  <c:v>7.3374690000000006E-2</c:v>
                </c:pt>
                <c:pt idx="884">
                  <c:v>7.3374690000000006E-2</c:v>
                </c:pt>
                <c:pt idx="885">
                  <c:v>7.3374690000000006E-2</c:v>
                </c:pt>
                <c:pt idx="886">
                  <c:v>7.3374690000000006E-2</c:v>
                </c:pt>
                <c:pt idx="887">
                  <c:v>7.3374690000000006E-2</c:v>
                </c:pt>
                <c:pt idx="888">
                  <c:v>7.3374690000000006E-2</c:v>
                </c:pt>
                <c:pt idx="889">
                  <c:v>7.3374690000000006E-2</c:v>
                </c:pt>
                <c:pt idx="890">
                  <c:v>7.3374690000000006E-2</c:v>
                </c:pt>
                <c:pt idx="891">
                  <c:v>7.3374690000000006E-2</c:v>
                </c:pt>
                <c:pt idx="892">
                  <c:v>7.3374690000000006E-2</c:v>
                </c:pt>
                <c:pt idx="893">
                  <c:v>7.3374690000000006E-2</c:v>
                </c:pt>
                <c:pt idx="894">
                  <c:v>7.3374690000000006E-2</c:v>
                </c:pt>
                <c:pt idx="895">
                  <c:v>7.3374690000000006E-2</c:v>
                </c:pt>
                <c:pt idx="896">
                  <c:v>7.3374690000000006E-2</c:v>
                </c:pt>
                <c:pt idx="897">
                  <c:v>7.3374690000000006E-2</c:v>
                </c:pt>
                <c:pt idx="898">
                  <c:v>7.3374690000000006E-2</c:v>
                </c:pt>
                <c:pt idx="899">
                  <c:v>7.3374690000000006E-2</c:v>
                </c:pt>
                <c:pt idx="900">
                  <c:v>7.3374690000000006E-2</c:v>
                </c:pt>
                <c:pt idx="901">
                  <c:v>7.3374690000000006E-2</c:v>
                </c:pt>
                <c:pt idx="902">
                  <c:v>7.3374690000000006E-2</c:v>
                </c:pt>
                <c:pt idx="903">
                  <c:v>7.3374690000000006E-2</c:v>
                </c:pt>
                <c:pt idx="904">
                  <c:v>7.3374690000000006E-2</c:v>
                </c:pt>
                <c:pt idx="905">
                  <c:v>7.3374690000000006E-2</c:v>
                </c:pt>
                <c:pt idx="906">
                  <c:v>7.3374690000000006E-2</c:v>
                </c:pt>
                <c:pt idx="907">
                  <c:v>7.3374690000000006E-2</c:v>
                </c:pt>
                <c:pt idx="908">
                  <c:v>7.3374690000000006E-2</c:v>
                </c:pt>
                <c:pt idx="909">
                  <c:v>7.3374690000000006E-2</c:v>
                </c:pt>
                <c:pt idx="910">
                  <c:v>7.3374690000000006E-2</c:v>
                </c:pt>
                <c:pt idx="911">
                  <c:v>7.3374690000000006E-2</c:v>
                </c:pt>
                <c:pt idx="912">
                  <c:v>7.3374690000000006E-2</c:v>
                </c:pt>
                <c:pt idx="913">
                  <c:v>7.3374690000000006E-2</c:v>
                </c:pt>
                <c:pt idx="914">
                  <c:v>7.3374690000000006E-2</c:v>
                </c:pt>
                <c:pt idx="915">
                  <c:v>7.3374690000000006E-2</c:v>
                </c:pt>
                <c:pt idx="916">
                  <c:v>7.3374690000000006E-2</c:v>
                </c:pt>
                <c:pt idx="917">
                  <c:v>7.3374690000000006E-2</c:v>
                </c:pt>
                <c:pt idx="918">
                  <c:v>7.3374690000000006E-2</c:v>
                </c:pt>
                <c:pt idx="919">
                  <c:v>7.3374690000000006E-2</c:v>
                </c:pt>
                <c:pt idx="920">
                  <c:v>7.3374690000000006E-2</c:v>
                </c:pt>
                <c:pt idx="921">
                  <c:v>7.3374690000000006E-2</c:v>
                </c:pt>
                <c:pt idx="922">
                  <c:v>7.3374690000000006E-2</c:v>
                </c:pt>
                <c:pt idx="923">
                  <c:v>7.3374690000000006E-2</c:v>
                </c:pt>
                <c:pt idx="924">
                  <c:v>7.3374690000000006E-2</c:v>
                </c:pt>
                <c:pt idx="925">
                  <c:v>7.3374690000000006E-2</c:v>
                </c:pt>
                <c:pt idx="926">
                  <c:v>7.3374690000000006E-2</c:v>
                </c:pt>
                <c:pt idx="927">
                  <c:v>7.3374690000000006E-2</c:v>
                </c:pt>
                <c:pt idx="928">
                  <c:v>7.3374690000000006E-2</c:v>
                </c:pt>
                <c:pt idx="929">
                  <c:v>7.3374690000000006E-2</c:v>
                </c:pt>
                <c:pt idx="930">
                  <c:v>7.3374690000000006E-2</c:v>
                </c:pt>
                <c:pt idx="931">
                  <c:v>7.3374690000000006E-2</c:v>
                </c:pt>
                <c:pt idx="932">
                  <c:v>7.3374690000000006E-2</c:v>
                </c:pt>
                <c:pt idx="933">
                  <c:v>7.3374690000000006E-2</c:v>
                </c:pt>
                <c:pt idx="934">
                  <c:v>7.3374690000000006E-2</c:v>
                </c:pt>
                <c:pt idx="935">
                  <c:v>7.3374690000000006E-2</c:v>
                </c:pt>
                <c:pt idx="936">
                  <c:v>7.3374690000000006E-2</c:v>
                </c:pt>
                <c:pt idx="937">
                  <c:v>7.3374690000000006E-2</c:v>
                </c:pt>
                <c:pt idx="938">
                  <c:v>7.3374690000000006E-2</c:v>
                </c:pt>
                <c:pt idx="939">
                  <c:v>7.3374690000000006E-2</c:v>
                </c:pt>
              </c:numCache>
            </c:numRef>
          </c:yVal>
          <c:smooth val="1"/>
          <c:extLst>
            <c:ext xmlns:c16="http://schemas.microsoft.com/office/drawing/2014/chart" uri="{C3380CC4-5D6E-409C-BE32-E72D297353CC}">
              <c16:uniqueId val="{00000000-4243-E84B-99A3-621CB025D607}"/>
            </c:ext>
          </c:extLst>
        </c:ser>
        <c:dLbls>
          <c:showLegendKey val="0"/>
          <c:showVal val="0"/>
          <c:showCatName val="0"/>
          <c:showSerName val="0"/>
          <c:showPercent val="0"/>
          <c:showBubbleSize val="0"/>
        </c:dLbls>
        <c:axId val="1814533184"/>
        <c:axId val="1814510720"/>
      </c:scatterChart>
      <c:valAx>
        <c:axId val="1814533184"/>
        <c:scaling>
          <c:logBase val="10"/>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a:t> Number</a:t>
                </a:r>
                <a:r>
                  <a:rPr lang="en-US" sz="1400" b="1" i="1" baseline="0"/>
                  <a:t> of learning iterations</a:t>
                </a:r>
                <a:endParaRPr lang="en-US" sz="1400" b="1" i="1"/>
              </a:p>
            </c:rich>
          </c:tx>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14510720"/>
        <c:crosses val="autoZero"/>
        <c:crossBetween val="midCat"/>
        <c:majorUnit val="10"/>
      </c:valAx>
      <c:valAx>
        <c:axId val="1814510720"/>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dirty="0"/>
                  <a:t>Average training error</a:t>
                </a:r>
              </a:p>
            </c:rich>
          </c:tx>
          <c:layout>
            <c:manualLayout>
              <c:xMode val="edge"/>
              <c:yMode val="edge"/>
              <c:x val="3.7230151359087076E-2"/>
              <c:y val="0.22501495860757448"/>
            </c:manualLayout>
          </c:layout>
          <c:overlay val="0"/>
          <c:spPr>
            <a:noFill/>
            <a:ln>
              <a:noFill/>
            </a:ln>
            <a:effectLst/>
          </c:spPr>
          <c:txPr>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14533184"/>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P1#1</c:v>
          </c:tx>
          <c:spPr>
            <a:solidFill>
              <a:schemeClr val="accent1"/>
            </a:solid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EigenValuesVSPCs!$K$3:$K$26</c:f>
              <c:numCache>
                <c:formatCode>General</c:formatCode>
                <c:ptCount val="24"/>
                <c:pt idx="0">
                  <c:v>0.73935550000000005</c:v>
                </c:pt>
                <c:pt idx="1">
                  <c:v>0.61065340000000001</c:v>
                </c:pt>
                <c:pt idx="2">
                  <c:v>0.46768527999999998</c:v>
                </c:pt>
                <c:pt idx="3">
                  <c:v>0.58195954999999999</c:v>
                </c:pt>
                <c:pt idx="4">
                  <c:v>0.48348882999999998</c:v>
                </c:pt>
                <c:pt idx="5">
                  <c:v>0.46997582999999998</c:v>
                </c:pt>
                <c:pt idx="6" formatCode="0.00E+00">
                  <c:v>0.91263031999999999</c:v>
                </c:pt>
                <c:pt idx="7">
                  <c:v>0.52212150000000002</c:v>
                </c:pt>
                <c:pt idx="8">
                  <c:v>0.61938150000000003</c:v>
                </c:pt>
                <c:pt idx="9">
                  <c:v>0.49059740000000002</c:v>
                </c:pt>
                <c:pt idx="10">
                  <c:v>0.47648832000000002</c:v>
                </c:pt>
                <c:pt idx="11">
                  <c:v>0.48286033</c:v>
                </c:pt>
                <c:pt idx="12">
                  <c:v>0.36565763000000001</c:v>
                </c:pt>
                <c:pt idx="13" formatCode="0.00E+00">
                  <c:v>0.98158984999999999</c:v>
                </c:pt>
                <c:pt idx="14">
                  <c:v>0.62973254999999995</c:v>
                </c:pt>
                <c:pt idx="15">
                  <c:v>0.65826649999999998</c:v>
                </c:pt>
                <c:pt idx="16">
                  <c:v>0.50266206000000002</c:v>
                </c:pt>
                <c:pt idx="17">
                  <c:v>0.52211779999999997</c:v>
                </c:pt>
                <c:pt idx="18">
                  <c:v>0.86383430000000005</c:v>
                </c:pt>
                <c:pt idx="19">
                  <c:v>0.47339316999999997</c:v>
                </c:pt>
                <c:pt idx="20">
                  <c:v>0.63894550000000006</c:v>
                </c:pt>
                <c:pt idx="21">
                  <c:v>0.52324150000000003</c:v>
                </c:pt>
                <c:pt idx="22">
                  <c:v>0.97480016999999997</c:v>
                </c:pt>
                <c:pt idx="23">
                  <c:v>0.52208500000000002</c:v>
                </c:pt>
              </c:numCache>
            </c:numRef>
          </c:val>
          <c:extLst>
            <c:ext xmlns:c16="http://schemas.microsoft.com/office/drawing/2014/chart" uri="{C3380CC4-5D6E-409C-BE32-E72D297353CC}">
              <c16:uniqueId val="{00000000-DCD2-4598-BBC4-9B4B212629AE}"/>
            </c:ext>
          </c:extLst>
        </c:ser>
        <c:ser>
          <c:idx val="1"/>
          <c:order val="1"/>
          <c:tx>
            <c:v>P1#2</c:v>
          </c:tx>
          <c:spPr>
            <a:pattFill prst="dkHorz">
              <a:fgClr>
                <a:schemeClr val="accent2">
                  <a:lumMod val="60000"/>
                  <a:lumOff val="40000"/>
                </a:schemeClr>
              </a:fgClr>
              <a:bgClr>
                <a:schemeClr val="bg1"/>
              </a:bgClr>
            </a:patt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EigenValuesVSPCs!$L$3:$L$26</c:f>
              <c:numCache>
                <c:formatCode>General</c:formatCode>
                <c:ptCount val="24"/>
                <c:pt idx="0">
                  <c:v>0.16194522</c:v>
                </c:pt>
                <c:pt idx="1">
                  <c:v>0.23441508</c:v>
                </c:pt>
                <c:pt idx="2">
                  <c:v>0.30757820000000002</c:v>
                </c:pt>
                <c:pt idx="3">
                  <c:v>0.21767765</c:v>
                </c:pt>
                <c:pt idx="4">
                  <c:v>0.29506597000000001</c:v>
                </c:pt>
                <c:pt idx="5">
                  <c:v>0.25441876000000002</c:v>
                </c:pt>
                <c:pt idx="6" formatCode="0.00E+00">
                  <c:v>5.8422133000000001E-2</c:v>
                </c:pt>
                <c:pt idx="7">
                  <c:v>0.26978105000000002</c:v>
                </c:pt>
                <c:pt idx="8">
                  <c:v>0.25643763000000003</c:v>
                </c:pt>
                <c:pt idx="9">
                  <c:v>0.33044788000000003</c:v>
                </c:pt>
                <c:pt idx="10">
                  <c:v>0.21288957999999999</c:v>
                </c:pt>
                <c:pt idx="11">
                  <c:v>0.29614471999999997</c:v>
                </c:pt>
                <c:pt idx="12">
                  <c:v>0.31322383999999998</c:v>
                </c:pt>
                <c:pt idx="13" formatCode="0.00E+00">
                  <c:v>1.7357225E-2</c:v>
                </c:pt>
                <c:pt idx="14">
                  <c:v>0.29524812</c:v>
                </c:pt>
                <c:pt idx="15">
                  <c:v>0.19386189000000001</c:v>
                </c:pt>
                <c:pt idx="16">
                  <c:v>0.28250500000000001</c:v>
                </c:pt>
                <c:pt idx="17">
                  <c:v>0.26013165999999999</c:v>
                </c:pt>
                <c:pt idx="18">
                  <c:v>8.5685310000000001E-2</c:v>
                </c:pt>
                <c:pt idx="19">
                  <c:v>0.35490152000000003</c:v>
                </c:pt>
                <c:pt idx="20">
                  <c:v>0.18443681000000001</c:v>
                </c:pt>
                <c:pt idx="21">
                  <c:v>0.24247646</c:v>
                </c:pt>
                <c:pt idx="22">
                  <c:v>1.515902E-2</c:v>
                </c:pt>
                <c:pt idx="23">
                  <c:v>0.26128050000000003</c:v>
                </c:pt>
              </c:numCache>
            </c:numRef>
          </c:val>
          <c:extLst>
            <c:ext xmlns:c16="http://schemas.microsoft.com/office/drawing/2014/chart" uri="{C3380CC4-5D6E-409C-BE32-E72D297353CC}">
              <c16:uniqueId val="{00000001-DCD2-4598-BBC4-9B4B212629AE}"/>
            </c:ext>
          </c:extLst>
        </c:ser>
        <c:ser>
          <c:idx val="2"/>
          <c:order val="2"/>
          <c:tx>
            <c:v>P1#3</c:v>
          </c:tx>
          <c:spPr>
            <a:pattFill prst="lgCheck">
              <a:fgClr>
                <a:srgbClr val="C00000"/>
              </a:fgClr>
              <a:bgClr>
                <a:schemeClr val="bg1"/>
              </a:bgClr>
            </a:pattFill>
            <a:ln>
              <a:solidFill>
                <a:schemeClr val="tx1"/>
              </a:solidFill>
            </a:ln>
            <a:effectLst/>
          </c:spPr>
          <c:invertIfNegative val="0"/>
          <c:dPt>
            <c:idx val="2"/>
            <c:invertIfNegative val="0"/>
            <c:bubble3D val="0"/>
            <c:spPr>
              <a:pattFill prst="lgCheck">
                <a:fgClr>
                  <a:srgbClr val="C00000"/>
                </a:fgClr>
                <a:bgClr>
                  <a:schemeClr val="bg1"/>
                </a:bgClr>
              </a:pattFill>
              <a:ln>
                <a:solidFill>
                  <a:schemeClr val="tx1"/>
                </a:solidFill>
              </a:ln>
              <a:effectLst/>
            </c:spPr>
            <c:extLst>
              <c:ext xmlns:c16="http://schemas.microsoft.com/office/drawing/2014/chart" uri="{C3380CC4-5D6E-409C-BE32-E72D297353CC}">
                <c16:uniqueId val="{00000003-DCD2-4598-BBC4-9B4B212629AE}"/>
              </c:ext>
            </c:extLst>
          </c:dPt>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EigenValuesVSPCs!$M$3:$M$26</c:f>
              <c:numCache>
                <c:formatCode>General</c:formatCode>
                <c:ptCount val="24"/>
                <c:pt idx="0">
                  <c:v>8.4952929999999996E-2</c:v>
                </c:pt>
                <c:pt idx="1">
                  <c:v>9.6100900000000003E-2</c:v>
                </c:pt>
                <c:pt idx="2">
                  <c:v>0.15187527000000001</c:v>
                </c:pt>
                <c:pt idx="3">
                  <c:v>0.11981432</c:v>
                </c:pt>
                <c:pt idx="4">
                  <c:v>0.15775569</c:v>
                </c:pt>
                <c:pt idx="5">
                  <c:v>0.17217883</c:v>
                </c:pt>
                <c:pt idx="6" formatCode="0.00E+00">
                  <c:v>2.8388291999999999E-2</c:v>
                </c:pt>
                <c:pt idx="7">
                  <c:v>0.13439639</c:v>
                </c:pt>
                <c:pt idx="8">
                  <c:v>7.5871629999999995E-2</c:v>
                </c:pt>
                <c:pt idx="9">
                  <c:v>0.10024936</c:v>
                </c:pt>
                <c:pt idx="10">
                  <c:v>0.1874171</c:v>
                </c:pt>
                <c:pt idx="11">
                  <c:v>0.13496838999999999</c:v>
                </c:pt>
                <c:pt idx="12">
                  <c:v>0.22745061</c:v>
                </c:pt>
                <c:pt idx="13" formatCode="0.00E+00">
                  <c:v>9.2297064999999996E-4</c:v>
                </c:pt>
                <c:pt idx="14">
                  <c:v>6.3346749999999993E-2</c:v>
                </c:pt>
                <c:pt idx="15">
                  <c:v>0.11250045</c:v>
                </c:pt>
                <c:pt idx="16">
                  <c:v>0.14335832000000001</c:v>
                </c:pt>
                <c:pt idx="17">
                  <c:v>0.14736287000000001</c:v>
                </c:pt>
                <c:pt idx="18">
                  <c:v>3.8380049999999999E-2</c:v>
                </c:pt>
                <c:pt idx="19">
                  <c:v>0.11009882999999999</c:v>
                </c:pt>
                <c:pt idx="20">
                  <c:v>0.12322147</c:v>
                </c:pt>
                <c:pt idx="21">
                  <c:v>0.17667395999999999</c:v>
                </c:pt>
                <c:pt idx="22">
                  <c:v>7.43277E-3</c:v>
                </c:pt>
                <c:pt idx="23">
                  <c:v>0.16072597</c:v>
                </c:pt>
              </c:numCache>
            </c:numRef>
          </c:val>
          <c:extLst>
            <c:ext xmlns:c16="http://schemas.microsoft.com/office/drawing/2014/chart" uri="{C3380CC4-5D6E-409C-BE32-E72D297353CC}">
              <c16:uniqueId val="{00000004-DCD2-4598-BBC4-9B4B212629AE}"/>
            </c:ext>
          </c:extLst>
        </c:ser>
        <c:ser>
          <c:idx val="3"/>
          <c:order val="3"/>
          <c:tx>
            <c:v>P1#4</c:v>
          </c:tx>
          <c:spPr>
            <a:pattFill prst="sphere">
              <a:fgClr>
                <a:srgbClr val="FFC000"/>
              </a:fgClr>
              <a:bgClr>
                <a:schemeClr val="bg1"/>
              </a:bgClr>
            </a:patt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EigenValuesVSPCs!$N$3:$N$26</c:f>
              <c:numCache>
                <c:formatCode>General</c:formatCode>
                <c:ptCount val="24"/>
                <c:pt idx="0">
                  <c:v>1.3746329999999999E-2</c:v>
                </c:pt>
                <c:pt idx="1">
                  <c:v>5.8830630000000002E-2</c:v>
                </c:pt>
                <c:pt idx="2">
                  <c:v>7.2861200000000001E-2</c:v>
                </c:pt>
                <c:pt idx="3">
                  <c:v>8.0548519999999998E-2</c:v>
                </c:pt>
                <c:pt idx="4">
                  <c:v>6.3689540000000003E-2</c:v>
                </c:pt>
                <c:pt idx="5">
                  <c:v>0.10342661</c:v>
                </c:pt>
                <c:pt idx="6" formatCode="0.00E+00">
                  <c:v>5.5933022000000002E-4</c:v>
                </c:pt>
                <c:pt idx="7">
                  <c:v>7.3701030000000001E-2</c:v>
                </c:pt>
                <c:pt idx="8">
                  <c:v>4.830926E-2</c:v>
                </c:pt>
                <c:pt idx="9">
                  <c:v>7.8705360000000002E-2</c:v>
                </c:pt>
                <c:pt idx="10">
                  <c:v>0.12320502</c:v>
                </c:pt>
                <c:pt idx="11">
                  <c:v>8.6026569999999997E-2</c:v>
                </c:pt>
                <c:pt idx="12">
                  <c:v>9.366795E-2</c:v>
                </c:pt>
                <c:pt idx="13" formatCode="0.00E+00">
                  <c:v>1.2996716E-4</c:v>
                </c:pt>
                <c:pt idx="14">
                  <c:v>1.167256E-2</c:v>
                </c:pt>
                <c:pt idx="15">
                  <c:v>3.5371260000000002E-2</c:v>
                </c:pt>
                <c:pt idx="16">
                  <c:v>7.1474549999999998E-2</c:v>
                </c:pt>
                <c:pt idx="17">
                  <c:v>7.0387690000000003E-2</c:v>
                </c:pt>
                <c:pt idx="18">
                  <c:v>1.210026E-2</c:v>
                </c:pt>
                <c:pt idx="19">
                  <c:v>6.1606519999999998E-2</c:v>
                </c:pt>
                <c:pt idx="20">
                  <c:v>5.3396249999999999E-2</c:v>
                </c:pt>
                <c:pt idx="21">
                  <c:v>5.7608079999999999E-2</c:v>
                </c:pt>
                <c:pt idx="22">
                  <c:v>2.60802E-3</c:v>
                </c:pt>
                <c:pt idx="23">
                  <c:v>5.5908489999999998E-2</c:v>
                </c:pt>
              </c:numCache>
            </c:numRef>
          </c:val>
          <c:extLst>
            <c:ext xmlns:c16="http://schemas.microsoft.com/office/drawing/2014/chart" uri="{C3380CC4-5D6E-409C-BE32-E72D297353CC}">
              <c16:uniqueId val="{00000005-DCD2-4598-BBC4-9B4B212629AE}"/>
            </c:ext>
          </c:extLst>
        </c:ser>
        <c:dLbls>
          <c:showLegendKey val="0"/>
          <c:showVal val="0"/>
          <c:showCatName val="0"/>
          <c:showSerName val="0"/>
          <c:showPercent val="0"/>
          <c:showBubbleSize val="0"/>
        </c:dLbls>
        <c:gapWidth val="219"/>
        <c:axId val="1123000239"/>
        <c:axId val="1122989007"/>
      </c:barChart>
      <c:catAx>
        <c:axId val="1123000239"/>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r>
                  <a:rPr lang="en-US" sz="1200" b="1" i="1"/>
                  <a:t>Benchmark Circuits</a:t>
                </a:r>
              </a:p>
            </c:rich>
          </c:tx>
          <c:overlay val="0"/>
          <c:spPr>
            <a:noFill/>
            <a:ln>
              <a:noFill/>
            </a:ln>
            <a:effectLst/>
          </c:spPr>
          <c:txPr>
            <a:bodyPr rot="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22989007"/>
        <c:crosses val="autoZero"/>
        <c:auto val="1"/>
        <c:lblAlgn val="ctr"/>
        <c:lblOffset val="100"/>
        <c:noMultiLvlLbl val="0"/>
      </c:catAx>
      <c:valAx>
        <c:axId val="112298900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r>
                  <a:rPr lang="en-US" sz="1200" b="1" i="1"/>
                  <a:t>Explained</a:t>
                </a:r>
                <a:r>
                  <a:rPr lang="en-US" sz="1200" b="1" i="1" baseline="0"/>
                  <a:t> variance</a:t>
                </a:r>
                <a:endParaRPr lang="en-US" sz="1200" b="1" i="1"/>
              </a:p>
            </c:rich>
          </c:tx>
          <c:layout>
            <c:manualLayout>
              <c:xMode val="edge"/>
              <c:yMode val="edge"/>
              <c:x val="1.1562527299545027E-2"/>
              <c:y val="0.17438203999104715"/>
            </c:manualLayout>
          </c:layout>
          <c:overlay val="0"/>
          <c:spPr>
            <a:noFill/>
            <a:ln>
              <a:noFill/>
            </a:ln>
            <a:effectLst/>
          </c:spPr>
          <c:txPr>
            <a:bodyPr rot="-54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23000239"/>
        <c:crosses val="autoZero"/>
        <c:crossBetween val="between"/>
      </c:valAx>
      <c:spPr>
        <a:noFill/>
        <a:ln>
          <a:noFill/>
        </a:ln>
        <a:effectLst/>
      </c:spPr>
    </c:plotArea>
    <c:legend>
      <c:legendPos val="b"/>
      <c:layout>
        <c:manualLayout>
          <c:xMode val="edge"/>
          <c:yMode val="edge"/>
          <c:x val="0.30238397102009534"/>
          <c:y val="6.6842758160977012E-2"/>
          <c:w val="0.40599853252355084"/>
          <c:h val="6.8807670592900022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Distance</c:v>
          </c:tx>
          <c:spPr>
            <a:pattFill prst="sphere">
              <a:fgClr>
                <a:schemeClr val="accent2"/>
              </a:fgClr>
              <a:bgClr>
                <a:schemeClr val="bg1"/>
              </a:bgClr>
            </a:pattFill>
            <a:ln>
              <a:solidFill>
                <a:schemeClr val="tx1"/>
              </a:solidFill>
            </a:ln>
            <a:effectLst/>
          </c:spPr>
          <c:invertIfNegative val="0"/>
          <c:cat>
            <c:strRef>
              <c:f>ETS!$A$5:$A$28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ETS!$G$5:$G$28</c:f>
              <c:numCache>
                <c:formatCode>General</c:formatCode>
                <c:ptCount val="24"/>
                <c:pt idx="0">
                  <c:v>0</c:v>
                </c:pt>
                <c:pt idx="1">
                  <c:v>0</c:v>
                </c:pt>
                <c:pt idx="2">
                  <c:v>0</c:v>
                </c:pt>
                <c:pt idx="3">
                  <c:v>1</c:v>
                </c:pt>
                <c:pt idx="4">
                  <c:v>54</c:v>
                </c:pt>
                <c:pt idx="5">
                  <c:v>70</c:v>
                </c:pt>
                <c:pt idx="6">
                  <c:v>31885</c:v>
                </c:pt>
                <c:pt idx="7">
                  <c:v>225</c:v>
                </c:pt>
                <c:pt idx="8">
                  <c:v>752</c:v>
                </c:pt>
                <c:pt idx="9">
                  <c:v>164442</c:v>
                </c:pt>
                <c:pt idx="10">
                  <c:v>15260</c:v>
                </c:pt>
                <c:pt idx="11">
                  <c:v>636</c:v>
                </c:pt>
                <c:pt idx="12">
                  <c:v>13</c:v>
                </c:pt>
                <c:pt idx="13">
                  <c:v>38405</c:v>
                </c:pt>
                <c:pt idx="14">
                  <c:v>51417</c:v>
                </c:pt>
                <c:pt idx="15">
                  <c:v>55776</c:v>
                </c:pt>
                <c:pt idx="16">
                  <c:v>137721</c:v>
                </c:pt>
                <c:pt idx="17">
                  <c:v>16493</c:v>
                </c:pt>
                <c:pt idx="18">
                  <c:v>4190</c:v>
                </c:pt>
                <c:pt idx="19">
                  <c:v>25094</c:v>
                </c:pt>
                <c:pt idx="20">
                  <c:v>26210</c:v>
                </c:pt>
                <c:pt idx="21">
                  <c:v>30748</c:v>
                </c:pt>
                <c:pt idx="22">
                  <c:v>41387</c:v>
                </c:pt>
                <c:pt idx="23">
                  <c:v>32939</c:v>
                </c:pt>
              </c:numCache>
            </c:numRef>
          </c:val>
          <c:extLst>
            <c:ext xmlns:c16="http://schemas.microsoft.com/office/drawing/2014/chart" uri="{C3380CC4-5D6E-409C-BE32-E72D297353CC}">
              <c16:uniqueId val="{00000000-DB5E-447F-86B7-2456DB4735F7}"/>
            </c:ext>
          </c:extLst>
        </c:ser>
        <c:ser>
          <c:idx val="1"/>
          <c:order val="1"/>
          <c:tx>
            <c:v>COP</c:v>
          </c:tx>
          <c:spPr>
            <a:pattFill prst="wdUpDiag">
              <a:fgClr>
                <a:srgbClr val="92D050"/>
              </a:fgClr>
              <a:bgClr>
                <a:schemeClr val="bg1"/>
              </a:bgClr>
            </a:pattFill>
            <a:ln>
              <a:solidFill>
                <a:schemeClr val="tx1"/>
              </a:solidFill>
            </a:ln>
            <a:effectLst/>
          </c:spPr>
          <c:invertIfNegative val="0"/>
          <c:cat>
            <c:strRef>
              <c:f>ETS!$A$5:$A$28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ETS!$J$5:$J$28</c:f>
              <c:numCache>
                <c:formatCode>General</c:formatCode>
                <c:ptCount val="24"/>
                <c:pt idx="0">
                  <c:v>0</c:v>
                </c:pt>
                <c:pt idx="1">
                  <c:v>0</c:v>
                </c:pt>
                <c:pt idx="2">
                  <c:v>0</c:v>
                </c:pt>
                <c:pt idx="3">
                  <c:v>1</c:v>
                </c:pt>
                <c:pt idx="4">
                  <c:v>787</c:v>
                </c:pt>
                <c:pt idx="5">
                  <c:v>42</c:v>
                </c:pt>
                <c:pt idx="6">
                  <c:v>11952</c:v>
                </c:pt>
                <c:pt idx="7">
                  <c:v>226</c:v>
                </c:pt>
                <c:pt idx="8">
                  <c:v>10672</c:v>
                </c:pt>
                <c:pt idx="9">
                  <c:v>233224</c:v>
                </c:pt>
                <c:pt idx="10">
                  <c:v>10199</c:v>
                </c:pt>
                <c:pt idx="11">
                  <c:v>601</c:v>
                </c:pt>
                <c:pt idx="12">
                  <c:v>4</c:v>
                </c:pt>
                <c:pt idx="13">
                  <c:v>48941</c:v>
                </c:pt>
                <c:pt idx="14">
                  <c:v>41655</c:v>
                </c:pt>
                <c:pt idx="15">
                  <c:v>34357</c:v>
                </c:pt>
                <c:pt idx="16">
                  <c:v>35027</c:v>
                </c:pt>
                <c:pt idx="17">
                  <c:v>3154</c:v>
                </c:pt>
                <c:pt idx="18">
                  <c:v>12824</c:v>
                </c:pt>
                <c:pt idx="19">
                  <c:v>23936</c:v>
                </c:pt>
                <c:pt idx="20">
                  <c:v>31511</c:v>
                </c:pt>
                <c:pt idx="21">
                  <c:v>44447</c:v>
                </c:pt>
                <c:pt idx="22">
                  <c:v>33230</c:v>
                </c:pt>
                <c:pt idx="23">
                  <c:v>27680</c:v>
                </c:pt>
              </c:numCache>
            </c:numRef>
          </c:val>
          <c:extLst>
            <c:ext xmlns:c16="http://schemas.microsoft.com/office/drawing/2014/chart" uri="{C3380CC4-5D6E-409C-BE32-E72D297353CC}">
              <c16:uniqueId val="{00000001-DB5E-447F-86B7-2456DB4735F7}"/>
            </c:ext>
          </c:extLst>
        </c:ser>
        <c:ser>
          <c:idx val="2"/>
          <c:order val="2"/>
          <c:tx>
            <c:v>SCOAP</c:v>
          </c:tx>
          <c:spPr>
            <a:pattFill prst="wdDnDiag">
              <a:fgClr>
                <a:srgbClr val="FF0000"/>
              </a:fgClr>
              <a:bgClr>
                <a:schemeClr val="bg1"/>
              </a:bgClr>
            </a:pattFill>
            <a:ln>
              <a:solidFill>
                <a:schemeClr val="tx1"/>
              </a:solidFill>
            </a:ln>
            <a:effectLst/>
          </c:spPr>
          <c:invertIfNegative val="0"/>
          <c:cat>
            <c:strRef>
              <c:f>ETS!$A$5:$A$28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ETS!$M$5:$M$28</c:f>
              <c:numCache>
                <c:formatCode>General</c:formatCode>
                <c:ptCount val="24"/>
                <c:pt idx="0">
                  <c:v>0</c:v>
                </c:pt>
                <c:pt idx="1">
                  <c:v>0</c:v>
                </c:pt>
                <c:pt idx="2">
                  <c:v>0</c:v>
                </c:pt>
                <c:pt idx="3">
                  <c:v>1</c:v>
                </c:pt>
                <c:pt idx="4">
                  <c:v>836</c:v>
                </c:pt>
                <c:pt idx="5">
                  <c:v>120</c:v>
                </c:pt>
                <c:pt idx="6">
                  <c:v>10804</c:v>
                </c:pt>
                <c:pt idx="7">
                  <c:v>317</c:v>
                </c:pt>
                <c:pt idx="8">
                  <c:v>5686</c:v>
                </c:pt>
                <c:pt idx="9">
                  <c:v>173088</c:v>
                </c:pt>
                <c:pt idx="10">
                  <c:v>9681</c:v>
                </c:pt>
                <c:pt idx="11">
                  <c:v>608</c:v>
                </c:pt>
                <c:pt idx="12">
                  <c:v>5</c:v>
                </c:pt>
                <c:pt idx="13">
                  <c:v>31682</c:v>
                </c:pt>
                <c:pt idx="14">
                  <c:v>64810</c:v>
                </c:pt>
                <c:pt idx="15">
                  <c:v>42487</c:v>
                </c:pt>
                <c:pt idx="16">
                  <c:v>50418</c:v>
                </c:pt>
                <c:pt idx="17">
                  <c:v>28756</c:v>
                </c:pt>
                <c:pt idx="18">
                  <c:v>27579</c:v>
                </c:pt>
                <c:pt idx="19">
                  <c:v>25857</c:v>
                </c:pt>
                <c:pt idx="20">
                  <c:v>21439</c:v>
                </c:pt>
                <c:pt idx="21">
                  <c:v>27654</c:v>
                </c:pt>
                <c:pt idx="22">
                  <c:v>26978</c:v>
                </c:pt>
                <c:pt idx="23">
                  <c:v>40944</c:v>
                </c:pt>
              </c:numCache>
            </c:numRef>
          </c:val>
          <c:extLst>
            <c:ext xmlns:c16="http://schemas.microsoft.com/office/drawing/2014/chart" uri="{C3380CC4-5D6E-409C-BE32-E72D297353CC}">
              <c16:uniqueId val="{00000002-DB5E-447F-86B7-2456DB4735F7}"/>
            </c:ext>
          </c:extLst>
        </c:ser>
        <c:ser>
          <c:idx val="3"/>
          <c:order val="3"/>
          <c:tx>
            <c:v>PCA</c:v>
          </c:tx>
          <c:spPr>
            <a:solidFill>
              <a:schemeClr val="tx1"/>
            </a:solidFill>
            <a:ln>
              <a:solidFill>
                <a:schemeClr val="tx1"/>
              </a:solidFill>
            </a:ln>
            <a:effectLst/>
          </c:spPr>
          <c:invertIfNegative val="0"/>
          <c:cat>
            <c:strRef>
              <c:f>ETS!$A$5:$A$28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ETS!$P$5:$P$28</c:f>
              <c:numCache>
                <c:formatCode>General</c:formatCode>
                <c:ptCount val="24"/>
                <c:pt idx="0">
                  <c:v>0</c:v>
                </c:pt>
                <c:pt idx="1">
                  <c:v>0</c:v>
                </c:pt>
                <c:pt idx="2">
                  <c:v>0</c:v>
                </c:pt>
                <c:pt idx="3">
                  <c:v>0</c:v>
                </c:pt>
                <c:pt idx="4">
                  <c:v>772</c:v>
                </c:pt>
                <c:pt idx="5">
                  <c:v>34</c:v>
                </c:pt>
                <c:pt idx="6">
                  <c:v>21263</c:v>
                </c:pt>
                <c:pt idx="7">
                  <c:v>121</c:v>
                </c:pt>
                <c:pt idx="8">
                  <c:v>819</c:v>
                </c:pt>
                <c:pt idx="9">
                  <c:v>23762</c:v>
                </c:pt>
                <c:pt idx="10">
                  <c:v>8503</c:v>
                </c:pt>
                <c:pt idx="11">
                  <c:v>541</c:v>
                </c:pt>
                <c:pt idx="12">
                  <c:v>0</c:v>
                </c:pt>
                <c:pt idx="13">
                  <c:v>36903</c:v>
                </c:pt>
                <c:pt idx="14">
                  <c:v>50079</c:v>
                </c:pt>
                <c:pt idx="15">
                  <c:v>23557</c:v>
                </c:pt>
                <c:pt idx="16">
                  <c:v>29945</c:v>
                </c:pt>
                <c:pt idx="17">
                  <c:v>6024</c:v>
                </c:pt>
                <c:pt idx="18">
                  <c:v>2899</c:v>
                </c:pt>
                <c:pt idx="19">
                  <c:v>6721</c:v>
                </c:pt>
                <c:pt idx="20">
                  <c:v>6591</c:v>
                </c:pt>
                <c:pt idx="21">
                  <c:v>27285</c:v>
                </c:pt>
                <c:pt idx="22">
                  <c:v>24472</c:v>
                </c:pt>
                <c:pt idx="23">
                  <c:v>18549</c:v>
                </c:pt>
              </c:numCache>
            </c:numRef>
          </c:val>
          <c:extLst>
            <c:ext xmlns:c16="http://schemas.microsoft.com/office/drawing/2014/chart" uri="{C3380CC4-5D6E-409C-BE32-E72D297353CC}">
              <c16:uniqueId val="{00000003-DB5E-447F-86B7-2456DB4735F7}"/>
            </c:ext>
          </c:extLst>
        </c:ser>
        <c:dLbls>
          <c:showLegendKey val="0"/>
          <c:showVal val="0"/>
          <c:showCatName val="0"/>
          <c:showSerName val="0"/>
          <c:showPercent val="0"/>
          <c:showBubbleSize val="0"/>
        </c:dLbls>
        <c:gapWidth val="219"/>
        <c:axId val="29533360"/>
        <c:axId val="29533744"/>
        <c:extLst>
          <c:ext xmlns:c15="http://schemas.microsoft.com/office/drawing/2012/chart" uri="{02D57815-91ED-43cb-92C2-25804820EDAC}">
            <c15:filteredBarSeries>
              <c15:ser>
                <c:idx val="4"/>
                <c:order val="4"/>
                <c:tx>
                  <c:v>k-means</c:v>
                </c:tx>
                <c:spPr>
                  <a:solidFill>
                    <a:schemeClr val="accent5"/>
                  </a:solidFill>
                  <a:ln>
                    <a:noFill/>
                  </a:ln>
                  <a:effectLst/>
                </c:spPr>
                <c:invertIfNegative val="0"/>
                <c:cat>
                  <c:strRef>
                    <c:extLst>
                      <c:ext uri="{02D57815-91ED-43cb-92C2-25804820EDAC}">
                        <c15:formulaRef>
                          <c15:sqref>ETS!$A$5:$A$28</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c:ext uri="{02D57815-91ED-43cb-92C2-25804820EDAC}">
                        <c15:formulaRef>
                          <c15:sqref>ETS!$S$5:$S$28</c15:sqref>
                        </c15:formulaRef>
                      </c:ext>
                    </c:extLst>
                    <c:numCache>
                      <c:formatCode>General</c:formatCode>
                      <c:ptCount val="24"/>
                      <c:pt idx="0">
                        <c:v>22</c:v>
                      </c:pt>
                      <c:pt idx="1">
                        <c:v>68</c:v>
                      </c:pt>
                      <c:pt idx="2">
                        <c:v>152</c:v>
                      </c:pt>
                      <c:pt idx="3">
                        <c:v>128</c:v>
                      </c:pt>
                      <c:pt idx="4">
                        <c:v>426</c:v>
                      </c:pt>
                      <c:pt idx="5">
                        <c:v>420</c:v>
                      </c:pt>
                      <c:pt idx="6">
                        <c:v>566</c:v>
                      </c:pt>
                      <c:pt idx="7">
                        <c:v>558</c:v>
                      </c:pt>
                      <c:pt idx="8">
                        <c:v>486</c:v>
                      </c:pt>
                      <c:pt idx="10">
                        <c:v>3070</c:v>
                      </c:pt>
                      <c:pt idx="11">
                        <c:v>849</c:v>
                      </c:pt>
                      <c:pt idx="14">
                        <c:v>1693</c:v>
                      </c:pt>
                      <c:pt idx="15">
                        <c:v>1109</c:v>
                      </c:pt>
                      <c:pt idx="16">
                        <c:v>2826</c:v>
                      </c:pt>
                      <c:pt idx="17">
                        <c:v>1729</c:v>
                      </c:pt>
                      <c:pt idx="19">
                        <c:v>7685</c:v>
                      </c:pt>
                      <c:pt idx="20">
                        <c:v>5956</c:v>
                      </c:pt>
                      <c:pt idx="22">
                        <c:v>2058</c:v>
                      </c:pt>
                    </c:numCache>
                  </c:numRef>
                </c:val>
                <c:extLst>
                  <c:ext xmlns:c16="http://schemas.microsoft.com/office/drawing/2014/chart" uri="{C3380CC4-5D6E-409C-BE32-E72D297353CC}">
                    <c16:uniqueId val="{00000004-DB5E-447F-86B7-2456DB4735F7}"/>
                  </c:ext>
                </c:extLst>
              </c15:ser>
            </c15:filteredBarSeries>
          </c:ext>
        </c:extLst>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Benchmark</a:t>
                </a:r>
                <a:r>
                  <a:rPr lang="en-US" sz="2000" b="1" i="1" baseline="0"/>
                  <a:t> Circuits</a:t>
                </a:r>
                <a:endParaRPr lang="en-US" sz="2000" b="1" i="1"/>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9533744"/>
        <c:crossesAt val="0"/>
        <c:auto val="1"/>
        <c:lblAlgn val="ctr"/>
        <c:lblOffset val="100"/>
        <c:noMultiLvlLbl val="0"/>
      </c:catAx>
      <c:valAx>
        <c:axId val="2953374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1" u="none" strike="noStrike" kern="1200" baseline="0">
                    <a:solidFill>
                      <a:schemeClr val="tx2">
                        <a:lumMod val="60000"/>
                        <a:lumOff val="40000"/>
                      </a:schemeClr>
                    </a:solidFill>
                    <a:latin typeface="+mn-lt"/>
                    <a:ea typeface="+mn-ea"/>
                    <a:cs typeface="+mn-cs"/>
                  </a:defRPr>
                </a:pPr>
                <a:r>
                  <a:rPr lang="en-US" sz="2000" b="1" i="1">
                    <a:solidFill>
                      <a:schemeClr val="tx2">
                        <a:lumMod val="60000"/>
                        <a:lumOff val="40000"/>
                      </a:schemeClr>
                    </a:solidFill>
                  </a:rPr>
                  <a:t>  Number of</a:t>
                </a:r>
                <a:r>
                  <a:rPr lang="en-US" sz="2000" b="1" i="1" baseline="0">
                    <a:solidFill>
                      <a:schemeClr val="tx2">
                        <a:lumMod val="60000"/>
                        <a:lumOff val="40000"/>
                      </a:schemeClr>
                    </a:solidFill>
                  </a:rPr>
                  <a:t> </a:t>
                </a:r>
                <a:r>
                  <a:rPr lang="en-US" sz="1800" b="1" i="1" baseline="0">
                    <a:solidFill>
                      <a:schemeClr val="tx2">
                        <a:lumMod val="60000"/>
                        <a:lumOff val="40000"/>
                      </a:schemeClr>
                    </a:solidFill>
                    <a:effectLst/>
                  </a:rPr>
                  <a:t>backtracks</a:t>
                </a:r>
                <a:endParaRPr lang="en-US" sz="2000">
                  <a:solidFill>
                    <a:schemeClr val="tx2">
                      <a:lumMod val="60000"/>
                      <a:lumOff val="40000"/>
                    </a:schemeClr>
                  </a:solidFill>
                  <a:effectLst/>
                </a:endParaRPr>
              </a:p>
            </c:rich>
          </c:tx>
          <c:layout>
            <c:manualLayout>
              <c:xMode val="edge"/>
              <c:yMode val="edge"/>
              <c:x val="2.2096287140464028E-2"/>
              <c:y val="0.1915708812260536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1" u="none" strike="noStrike" kern="1200" baseline="0">
                  <a:solidFill>
                    <a:schemeClr val="tx2">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b"/>
      <c:layout>
        <c:manualLayout>
          <c:xMode val="edge"/>
          <c:yMode val="edge"/>
          <c:x val="0.24415712240515391"/>
          <c:y val="3.9444805483767505E-2"/>
          <c:w val="0.67661191972215595"/>
          <c:h val="6.6513938636749106E-2"/>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Distance</c:v>
          </c:tx>
          <c:spPr>
            <a:ln w="25400" cap="rnd">
              <a:noFill/>
              <a:round/>
            </a:ln>
            <a:effectLst/>
          </c:spPr>
          <c:marker>
            <c:symbol val="square"/>
            <c:size val="7"/>
            <c:spPr>
              <a:solidFill>
                <a:schemeClr val="accent2"/>
              </a:solidFill>
              <a:ln w="9525">
                <a:solidFill>
                  <a:schemeClr val="accent2"/>
                </a:solidFill>
              </a:ln>
              <a:effectLst/>
            </c:spPr>
          </c:marker>
          <c:trendline>
            <c:spPr>
              <a:ln w="25400" cap="rnd" cmpd="sng">
                <a:solidFill>
                  <a:schemeClr val="accent2"/>
                </a:solidFill>
                <a:prstDash val="dash"/>
              </a:ln>
              <a:effectLst/>
            </c:spPr>
            <c:trendlineType val="power"/>
            <c:dispRSqr val="0"/>
            <c:dispEq val="0"/>
          </c:trendline>
          <c:xVal>
            <c:numRef>
              <c:f>ETS!$C$5:$C$28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ETS!$E$5:$E$28</c:f>
              <c:numCache>
                <c:formatCode>General</c:formatCode>
                <c:ptCount val="24"/>
                <c:pt idx="0">
                  <c:v>3</c:v>
                </c:pt>
                <c:pt idx="1">
                  <c:v>5</c:v>
                </c:pt>
                <c:pt idx="2">
                  <c:v>6</c:v>
                </c:pt>
                <c:pt idx="3">
                  <c:v>14</c:v>
                </c:pt>
                <c:pt idx="4">
                  <c:v>18</c:v>
                </c:pt>
                <c:pt idx="5">
                  <c:v>19</c:v>
                </c:pt>
                <c:pt idx="6">
                  <c:v>160022</c:v>
                </c:pt>
                <c:pt idx="7">
                  <c:v>50</c:v>
                </c:pt>
                <c:pt idx="8">
                  <c:v>40</c:v>
                </c:pt>
                <c:pt idx="9">
                  <c:v>230028</c:v>
                </c:pt>
                <c:pt idx="10">
                  <c:v>2000</c:v>
                </c:pt>
                <c:pt idx="11">
                  <c:v>41</c:v>
                </c:pt>
                <c:pt idx="12">
                  <c:v>33</c:v>
                </c:pt>
                <c:pt idx="13">
                  <c:v>800422</c:v>
                </c:pt>
                <c:pt idx="14">
                  <c:v>86146</c:v>
                </c:pt>
                <c:pt idx="15">
                  <c:v>170050</c:v>
                </c:pt>
                <c:pt idx="16">
                  <c:v>360116</c:v>
                </c:pt>
                <c:pt idx="17">
                  <c:v>3011</c:v>
                </c:pt>
                <c:pt idx="18">
                  <c:v>180090</c:v>
                </c:pt>
                <c:pt idx="19">
                  <c:v>286945</c:v>
                </c:pt>
                <c:pt idx="20">
                  <c:v>50036</c:v>
                </c:pt>
                <c:pt idx="21">
                  <c:v>267938</c:v>
                </c:pt>
                <c:pt idx="22">
                  <c:v>10006</c:v>
                </c:pt>
                <c:pt idx="23">
                  <c:v>123011</c:v>
                </c:pt>
              </c:numCache>
            </c:numRef>
          </c:yVal>
          <c:smooth val="0"/>
          <c:extLst>
            <c:ext xmlns:c16="http://schemas.microsoft.com/office/drawing/2014/chart" uri="{C3380CC4-5D6E-409C-BE32-E72D297353CC}">
              <c16:uniqueId val="{00000000-0DE1-4A66-8A37-17D85423D29D}"/>
            </c:ext>
          </c:extLst>
        </c:ser>
        <c:ser>
          <c:idx val="1"/>
          <c:order val="1"/>
          <c:tx>
            <c:v>COP</c:v>
          </c:tx>
          <c:spPr>
            <a:ln w="25400" cap="rnd">
              <a:noFill/>
              <a:round/>
            </a:ln>
            <a:effectLst/>
          </c:spPr>
          <c:marker>
            <c:symbol val="diamond"/>
            <c:size val="7"/>
            <c:spPr>
              <a:solidFill>
                <a:srgbClr val="92D050"/>
              </a:solidFill>
              <a:ln w="9525">
                <a:solidFill>
                  <a:srgbClr val="92D050"/>
                </a:solidFill>
              </a:ln>
              <a:effectLst/>
            </c:spPr>
          </c:marker>
          <c:trendline>
            <c:spPr>
              <a:ln w="25400" cap="rnd">
                <a:solidFill>
                  <a:srgbClr val="92D050"/>
                </a:solidFill>
                <a:prstDash val="lgDashDot"/>
              </a:ln>
              <a:effectLst/>
            </c:spPr>
            <c:trendlineType val="power"/>
            <c:dispRSqr val="0"/>
            <c:dispEq val="0"/>
          </c:trendline>
          <c:xVal>
            <c:numRef>
              <c:f>ETS!$C$5:$C$28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ETS!$H$5:$H$28</c:f>
              <c:numCache>
                <c:formatCode>General</c:formatCode>
                <c:ptCount val="24"/>
                <c:pt idx="0">
                  <c:v>5</c:v>
                </c:pt>
                <c:pt idx="1">
                  <c:v>6</c:v>
                </c:pt>
                <c:pt idx="2">
                  <c:v>8</c:v>
                </c:pt>
                <c:pt idx="3">
                  <c:v>9</c:v>
                </c:pt>
                <c:pt idx="4">
                  <c:v>11</c:v>
                </c:pt>
                <c:pt idx="5">
                  <c:v>15</c:v>
                </c:pt>
                <c:pt idx="6">
                  <c:v>160036</c:v>
                </c:pt>
                <c:pt idx="7">
                  <c:v>23</c:v>
                </c:pt>
                <c:pt idx="8">
                  <c:v>35</c:v>
                </c:pt>
                <c:pt idx="9">
                  <c:v>120023</c:v>
                </c:pt>
                <c:pt idx="10">
                  <c:v>1300</c:v>
                </c:pt>
                <c:pt idx="11">
                  <c:v>25</c:v>
                </c:pt>
                <c:pt idx="12">
                  <c:v>21</c:v>
                </c:pt>
                <c:pt idx="13">
                  <c:v>25138</c:v>
                </c:pt>
                <c:pt idx="14">
                  <c:v>60093</c:v>
                </c:pt>
                <c:pt idx="15">
                  <c:v>110033</c:v>
                </c:pt>
                <c:pt idx="16">
                  <c:v>42116</c:v>
                </c:pt>
                <c:pt idx="17">
                  <c:v>803</c:v>
                </c:pt>
                <c:pt idx="18">
                  <c:v>500415</c:v>
                </c:pt>
                <c:pt idx="19">
                  <c:v>283800</c:v>
                </c:pt>
                <c:pt idx="20">
                  <c:v>60023</c:v>
                </c:pt>
                <c:pt idx="21">
                  <c:v>299713</c:v>
                </c:pt>
                <c:pt idx="22">
                  <c:v>9006</c:v>
                </c:pt>
                <c:pt idx="23">
                  <c:v>130175</c:v>
                </c:pt>
              </c:numCache>
            </c:numRef>
          </c:yVal>
          <c:smooth val="0"/>
          <c:extLst>
            <c:ext xmlns:c16="http://schemas.microsoft.com/office/drawing/2014/chart" uri="{C3380CC4-5D6E-409C-BE32-E72D297353CC}">
              <c16:uniqueId val="{00000001-0DE1-4A66-8A37-17D85423D29D}"/>
            </c:ext>
          </c:extLst>
        </c:ser>
        <c:ser>
          <c:idx val="2"/>
          <c:order val="2"/>
          <c:tx>
            <c:v>SCOAP</c:v>
          </c:tx>
          <c:spPr>
            <a:ln w="25400" cap="rnd">
              <a:noFill/>
              <a:round/>
            </a:ln>
            <a:effectLst/>
          </c:spPr>
          <c:marker>
            <c:symbol val="triangle"/>
            <c:size val="7"/>
            <c:spPr>
              <a:solidFill>
                <a:srgbClr val="FF0000"/>
              </a:solidFill>
              <a:ln w="9525">
                <a:solidFill>
                  <a:srgbClr val="FF0000"/>
                </a:solidFill>
              </a:ln>
              <a:effectLst/>
            </c:spPr>
          </c:marker>
          <c:trendline>
            <c:spPr>
              <a:ln w="25400" cap="rnd" cmpd="sng">
                <a:solidFill>
                  <a:srgbClr val="FF0000"/>
                </a:solidFill>
                <a:prstDash val="solid"/>
              </a:ln>
              <a:effectLst/>
            </c:spPr>
            <c:trendlineType val="power"/>
            <c:dispRSqr val="0"/>
            <c:dispEq val="0"/>
          </c:trendline>
          <c:xVal>
            <c:numRef>
              <c:f>ETS!$C$5:$C$28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ETS!$K$5:$K$28</c:f>
              <c:numCache>
                <c:formatCode>General</c:formatCode>
                <c:ptCount val="24"/>
                <c:pt idx="0">
                  <c:v>7</c:v>
                </c:pt>
                <c:pt idx="1">
                  <c:v>5</c:v>
                </c:pt>
                <c:pt idx="2">
                  <c:v>9</c:v>
                </c:pt>
                <c:pt idx="3">
                  <c:v>11</c:v>
                </c:pt>
                <c:pt idx="4">
                  <c:v>15</c:v>
                </c:pt>
                <c:pt idx="5">
                  <c:v>17</c:v>
                </c:pt>
                <c:pt idx="6">
                  <c:v>320038</c:v>
                </c:pt>
                <c:pt idx="7">
                  <c:v>33</c:v>
                </c:pt>
                <c:pt idx="8">
                  <c:v>30</c:v>
                </c:pt>
                <c:pt idx="9">
                  <c:v>80006</c:v>
                </c:pt>
                <c:pt idx="10">
                  <c:v>1500</c:v>
                </c:pt>
                <c:pt idx="11">
                  <c:v>45</c:v>
                </c:pt>
                <c:pt idx="12">
                  <c:v>30</c:v>
                </c:pt>
                <c:pt idx="13">
                  <c:v>57365</c:v>
                </c:pt>
                <c:pt idx="14">
                  <c:v>47077</c:v>
                </c:pt>
                <c:pt idx="15">
                  <c:v>120026</c:v>
                </c:pt>
                <c:pt idx="16">
                  <c:v>37089</c:v>
                </c:pt>
                <c:pt idx="17">
                  <c:v>1003</c:v>
                </c:pt>
                <c:pt idx="18">
                  <c:v>200119</c:v>
                </c:pt>
                <c:pt idx="19">
                  <c:v>347679</c:v>
                </c:pt>
                <c:pt idx="20">
                  <c:v>60052</c:v>
                </c:pt>
                <c:pt idx="21">
                  <c:v>276271</c:v>
                </c:pt>
                <c:pt idx="22">
                  <c:v>8006</c:v>
                </c:pt>
                <c:pt idx="23">
                  <c:v>469009</c:v>
                </c:pt>
              </c:numCache>
            </c:numRef>
          </c:yVal>
          <c:smooth val="0"/>
          <c:extLst>
            <c:ext xmlns:c16="http://schemas.microsoft.com/office/drawing/2014/chart" uri="{C3380CC4-5D6E-409C-BE32-E72D297353CC}">
              <c16:uniqueId val="{00000002-0DE1-4A66-8A37-17D85423D29D}"/>
            </c:ext>
          </c:extLst>
        </c:ser>
        <c:ser>
          <c:idx val="3"/>
          <c:order val="3"/>
          <c:tx>
            <c:v>PCA</c:v>
          </c:tx>
          <c:spPr>
            <a:ln w="25400" cap="rnd">
              <a:noFill/>
              <a:round/>
            </a:ln>
            <a:effectLst/>
          </c:spPr>
          <c:marker>
            <c:symbol val="circle"/>
            <c:size val="5"/>
            <c:spPr>
              <a:solidFill>
                <a:schemeClr val="tx1"/>
              </a:solidFill>
              <a:ln w="9525">
                <a:solidFill>
                  <a:schemeClr val="tx1"/>
                </a:solidFill>
              </a:ln>
              <a:effectLst/>
            </c:spPr>
          </c:marker>
          <c:trendline>
            <c:spPr>
              <a:ln w="25400" cap="rnd">
                <a:solidFill>
                  <a:schemeClr val="tx1"/>
                </a:solidFill>
                <a:prstDash val="solid"/>
              </a:ln>
              <a:effectLst/>
            </c:spPr>
            <c:trendlineType val="power"/>
            <c:dispRSqr val="0"/>
            <c:dispEq val="0"/>
          </c:trendline>
          <c:xVal>
            <c:numRef>
              <c:f>ETS!$C$5:$C$28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ETS!$N$5:$N$28</c:f>
              <c:numCache>
                <c:formatCode>General</c:formatCode>
                <c:ptCount val="24"/>
                <c:pt idx="0">
                  <c:v>1</c:v>
                </c:pt>
                <c:pt idx="1">
                  <c:v>2</c:v>
                </c:pt>
                <c:pt idx="2">
                  <c:v>3</c:v>
                </c:pt>
                <c:pt idx="3">
                  <c:v>4</c:v>
                </c:pt>
                <c:pt idx="4">
                  <c:v>5</c:v>
                </c:pt>
                <c:pt idx="5">
                  <c:v>6</c:v>
                </c:pt>
                <c:pt idx="6">
                  <c:v>27024</c:v>
                </c:pt>
                <c:pt idx="7">
                  <c:v>7</c:v>
                </c:pt>
                <c:pt idx="8">
                  <c:v>8</c:v>
                </c:pt>
                <c:pt idx="9">
                  <c:v>81067</c:v>
                </c:pt>
                <c:pt idx="10">
                  <c:v>9</c:v>
                </c:pt>
                <c:pt idx="11">
                  <c:v>1</c:v>
                </c:pt>
                <c:pt idx="12">
                  <c:v>10</c:v>
                </c:pt>
                <c:pt idx="13">
                  <c:v>105313</c:v>
                </c:pt>
                <c:pt idx="14">
                  <c:v>113410</c:v>
                </c:pt>
                <c:pt idx="15">
                  <c:v>36062</c:v>
                </c:pt>
                <c:pt idx="16">
                  <c:v>36100</c:v>
                </c:pt>
                <c:pt idx="17">
                  <c:v>1003</c:v>
                </c:pt>
                <c:pt idx="18">
                  <c:v>20083</c:v>
                </c:pt>
                <c:pt idx="19">
                  <c:v>174123</c:v>
                </c:pt>
                <c:pt idx="20">
                  <c:v>8037</c:v>
                </c:pt>
                <c:pt idx="21">
                  <c:v>333179</c:v>
                </c:pt>
                <c:pt idx="22">
                  <c:v>4012</c:v>
                </c:pt>
                <c:pt idx="23">
                  <c:v>150420</c:v>
                </c:pt>
              </c:numCache>
            </c:numRef>
          </c:yVal>
          <c:smooth val="0"/>
          <c:extLst>
            <c:ext xmlns:c16="http://schemas.microsoft.com/office/drawing/2014/chart" uri="{C3380CC4-5D6E-409C-BE32-E72D297353CC}">
              <c16:uniqueId val="{00000003-0DE1-4A66-8A37-17D85423D29D}"/>
            </c:ext>
          </c:extLst>
        </c:ser>
        <c:dLbls>
          <c:showLegendKey val="0"/>
          <c:showVal val="0"/>
          <c:showCatName val="0"/>
          <c:showSerName val="0"/>
          <c:showPercent val="0"/>
          <c:showBubbleSize val="0"/>
        </c:dLbls>
        <c:axId val="31100112"/>
        <c:axId val="31036560"/>
        <c:extLst/>
      </c:scatterChart>
      <c:valAx>
        <c:axId val="31100112"/>
        <c:scaling>
          <c:orientation val="minMax"/>
          <c:max val="35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Logic depths of the benchmark</a:t>
                </a:r>
                <a:r>
                  <a:rPr lang="en-US" sz="2000" b="1" i="1" baseline="0"/>
                  <a:t> c</a:t>
                </a:r>
                <a:r>
                  <a:rPr lang="en-US" sz="2000" b="1" i="1"/>
                  <a:t>ircuits</a:t>
                </a:r>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tx1">
                <a:lumMod val="95000"/>
                <a:lumOff val="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1036560"/>
        <c:crossesAt val="0"/>
        <c:crossBetween val="midCat"/>
      </c:valAx>
      <c:valAx>
        <c:axId val="31036560"/>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CPU</a:t>
                </a:r>
                <a:r>
                  <a:rPr lang="en-US" sz="2000" b="1" i="1" baseline="0"/>
                  <a:t> time (ms)</a:t>
                </a:r>
                <a:endParaRPr lang="en-US" sz="2000" b="1" i="1"/>
              </a:p>
            </c:rich>
          </c:tx>
          <c:layout>
            <c:manualLayout>
              <c:xMode val="edge"/>
              <c:yMode val="edge"/>
              <c:x val="1.940424449970999E-2"/>
              <c:y val="0.27642647398960185"/>
            </c:manualLayout>
          </c:layout>
          <c:overlay val="0"/>
          <c:spPr>
            <a:noFill/>
            <a:ln>
              <a:noFill/>
            </a:ln>
            <a:effectLst/>
          </c:spPr>
          <c:txPr>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1100112"/>
        <c:crosses val="autoZero"/>
        <c:crossBetween val="midCat"/>
      </c:valAx>
      <c:spPr>
        <a:noFill/>
        <a:ln>
          <a:noFill/>
        </a:ln>
        <a:effectLst/>
      </c:spPr>
    </c:plotArea>
    <c:legend>
      <c:legendPos val="t"/>
      <c:legendEntry>
        <c:idx val="4"/>
        <c:delete val="1"/>
      </c:legendEntry>
      <c:legendEntry>
        <c:idx val="5"/>
        <c:delete val="1"/>
      </c:legendEntry>
      <c:legendEntry>
        <c:idx val="6"/>
        <c:delete val="1"/>
      </c:legendEntry>
      <c:legendEntry>
        <c:idx val="7"/>
        <c:delete val="1"/>
      </c:legendEntry>
      <c:layout>
        <c:manualLayout>
          <c:xMode val="edge"/>
          <c:yMode val="edge"/>
          <c:x val="0.28623172860203772"/>
          <c:y val="5.7015143222039773E-2"/>
          <c:w val="0.41237573860280585"/>
          <c:h val="6.329866094324417E-2"/>
        </c:manualLayout>
      </c:layout>
      <c:overlay val="1"/>
      <c:spPr>
        <a:solidFill>
          <a:schemeClr val="bg1"/>
        </a:solidFill>
        <a:ln>
          <a:solidFill>
            <a:schemeClr val="tx1"/>
          </a:solid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Uncorrelated</c:v>
          </c:tx>
          <c:spPr>
            <a:ln w="25400" cap="rnd">
              <a:noFill/>
              <a:round/>
            </a:ln>
            <a:effectLst/>
          </c:spPr>
          <c:marker>
            <c:symbol val="circle"/>
            <c:size val="5"/>
            <c:spPr>
              <a:solidFill>
                <a:schemeClr val="accent1"/>
              </a:solidFill>
              <a:ln w="9525">
                <a:solidFill>
                  <a:schemeClr val="accent1"/>
                </a:solidFill>
              </a:ln>
              <a:effectLst/>
            </c:spPr>
          </c:marker>
          <c:xVal>
            <c:numRef>
              <c:f>[To_Dr_Millican.xlsx]Sheet1!$F:$F</c:f>
              <c:numCache>
                <c:formatCode>General</c:formatCode>
                <c:ptCount val="1048576"/>
                <c:pt idx="0">
                  <c:v>5.8201099999999999E-2</c:v>
                </c:pt>
                <c:pt idx="1">
                  <c:v>5.8201099999999999E-2</c:v>
                </c:pt>
                <c:pt idx="2">
                  <c:v>1.5873000000000002E-2</c:v>
                </c:pt>
                <c:pt idx="3">
                  <c:v>1.5873000000000002E-2</c:v>
                </c:pt>
                <c:pt idx="4">
                  <c:v>1.0581999999999999E-2</c:v>
                </c:pt>
                <c:pt idx="5">
                  <c:v>3.7037E-2</c:v>
                </c:pt>
                <c:pt idx="6">
                  <c:v>3.7037E-2</c:v>
                </c:pt>
                <c:pt idx="7">
                  <c:v>1.0581999999999999E-2</c:v>
                </c:pt>
                <c:pt idx="8">
                  <c:v>1.0581999999999999E-2</c:v>
                </c:pt>
                <c:pt idx="9">
                  <c:v>1.0581999999999999E-2</c:v>
                </c:pt>
                <c:pt idx="10">
                  <c:v>1.0581999999999999E-2</c:v>
                </c:pt>
                <c:pt idx="11">
                  <c:v>1.0581999999999999E-2</c:v>
                </c:pt>
                <c:pt idx="12">
                  <c:v>5.2910099999999996E-3</c:v>
                </c:pt>
                <c:pt idx="13">
                  <c:v>5.2910099999999996E-3</c:v>
                </c:pt>
                <c:pt idx="14">
                  <c:v>5.2910099999999996E-3</c:v>
                </c:pt>
                <c:pt idx="15">
                  <c:v>1.5873000000000002E-2</c:v>
                </c:pt>
                <c:pt idx="16">
                  <c:v>1.5873000000000002E-2</c:v>
                </c:pt>
                <c:pt idx="17">
                  <c:v>2.6454999999999999E-2</c:v>
                </c:pt>
                <c:pt idx="18">
                  <c:v>2.6454999999999999E-2</c:v>
                </c:pt>
                <c:pt idx="19">
                  <c:v>5.2910099999999996E-3</c:v>
                </c:pt>
                <c:pt idx="20">
                  <c:v>1.5873000000000002E-2</c:v>
                </c:pt>
                <c:pt idx="21">
                  <c:v>1.5873000000000002E-2</c:v>
                </c:pt>
                <c:pt idx="22">
                  <c:v>1.5873000000000002E-2</c:v>
                </c:pt>
                <c:pt idx="23">
                  <c:v>1.0581999999999999E-2</c:v>
                </c:pt>
                <c:pt idx="24">
                  <c:v>1.0581999999999999E-2</c:v>
                </c:pt>
                <c:pt idx="25">
                  <c:v>1.0581999999999999E-2</c:v>
                </c:pt>
                <c:pt idx="26">
                  <c:v>1.0581999999999999E-2</c:v>
                </c:pt>
                <c:pt idx="27">
                  <c:v>5.2910099999999996E-3</c:v>
                </c:pt>
                <c:pt idx="28">
                  <c:v>5.2910099999999996E-3</c:v>
                </c:pt>
                <c:pt idx="29">
                  <c:v>5.2910099999999996E-3</c:v>
                </c:pt>
                <c:pt idx="30">
                  <c:v>7.4074100000000004E-2</c:v>
                </c:pt>
                <c:pt idx="31">
                  <c:v>7.4074100000000004E-2</c:v>
                </c:pt>
                <c:pt idx="32">
                  <c:v>6.3492099999999996E-2</c:v>
                </c:pt>
                <c:pt idx="33">
                  <c:v>6.87831E-2</c:v>
                </c:pt>
                <c:pt idx="34">
                  <c:v>6.87831E-2</c:v>
                </c:pt>
                <c:pt idx="35">
                  <c:v>6.87831E-2</c:v>
                </c:pt>
                <c:pt idx="36">
                  <c:v>6.87831E-2</c:v>
                </c:pt>
                <c:pt idx="37">
                  <c:v>5.8201099999999999E-2</c:v>
                </c:pt>
                <c:pt idx="38">
                  <c:v>5.8201099999999999E-2</c:v>
                </c:pt>
                <c:pt idx="39">
                  <c:v>5.8201099999999999E-2</c:v>
                </c:pt>
                <c:pt idx="40">
                  <c:v>5.8201099999999999E-2</c:v>
                </c:pt>
                <c:pt idx="41">
                  <c:v>5.8201099999999999E-2</c:v>
                </c:pt>
                <c:pt idx="42">
                  <c:v>2.6454999999999999E-2</c:v>
                </c:pt>
                <c:pt idx="43">
                  <c:v>2.6454999999999999E-2</c:v>
                </c:pt>
                <c:pt idx="44">
                  <c:v>2.6454999999999999E-2</c:v>
                </c:pt>
                <c:pt idx="45">
                  <c:v>1.0581999999999999E-2</c:v>
                </c:pt>
                <c:pt idx="46">
                  <c:v>1.0581999999999999E-2</c:v>
                </c:pt>
                <c:pt idx="47">
                  <c:v>1.0581999999999999E-2</c:v>
                </c:pt>
                <c:pt idx="48">
                  <c:v>1.0581999999999999E-2</c:v>
                </c:pt>
                <c:pt idx="49">
                  <c:v>5.2910099999999996E-3</c:v>
                </c:pt>
                <c:pt idx="50">
                  <c:v>1.0581999999999999E-2</c:v>
                </c:pt>
                <c:pt idx="51">
                  <c:v>5.2910099999999996E-3</c:v>
                </c:pt>
                <c:pt idx="52">
                  <c:v>5.2910099999999996E-3</c:v>
                </c:pt>
                <c:pt idx="53">
                  <c:v>5.2910099999999996E-3</c:v>
                </c:pt>
                <c:pt idx="54">
                  <c:v>5.2910099999999996E-3</c:v>
                </c:pt>
                <c:pt idx="55">
                  <c:v>5.2910099999999996E-3</c:v>
                </c:pt>
                <c:pt idx="56">
                  <c:v>5.2910099999999996E-3</c:v>
                </c:pt>
                <c:pt idx="57">
                  <c:v>0.15873000000000001</c:v>
                </c:pt>
                <c:pt idx="58">
                  <c:v>0.15873000000000001</c:v>
                </c:pt>
                <c:pt idx="59">
                  <c:v>0.15343899999999999</c:v>
                </c:pt>
                <c:pt idx="60">
                  <c:v>0.15343899999999999</c:v>
                </c:pt>
                <c:pt idx="61">
                  <c:v>0.15343899999999999</c:v>
                </c:pt>
                <c:pt idx="62">
                  <c:v>7.4074100000000004E-2</c:v>
                </c:pt>
                <c:pt idx="63">
                  <c:v>7.4074100000000004E-2</c:v>
                </c:pt>
                <c:pt idx="64">
                  <c:v>7.4074100000000004E-2</c:v>
                </c:pt>
                <c:pt idx="65">
                  <c:v>6.87831E-2</c:v>
                </c:pt>
                <c:pt idx="66">
                  <c:v>7.4074100000000004E-2</c:v>
                </c:pt>
                <c:pt idx="67">
                  <c:v>7.4074100000000004E-2</c:v>
                </c:pt>
                <c:pt idx="68">
                  <c:v>6.87831E-2</c:v>
                </c:pt>
                <c:pt idx="69">
                  <c:v>6.87831E-2</c:v>
                </c:pt>
                <c:pt idx="70">
                  <c:v>6.87831E-2</c:v>
                </c:pt>
                <c:pt idx="71">
                  <c:v>6.87831E-2</c:v>
                </c:pt>
                <c:pt idx="72">
                  <c:v>6.87831E-2</c:v>
                </c:pt>
                <c:pt idx="73">
                  <c:v>6.87831E-2</c:v>
                </c:pt>
                <c:pt idx="74">
                  <c:v>6.87831E-2</c:v>
                </c:pt>
                <c:pt idx="75">
                  <c:v>6.87831E-2</c:v>
                </c:pt>
                <c:pt idx="76">
                  <c:v>6.87831E-2</c:v>
                </c:pt>
                <c:pt idx="77">
                  <c:v>3.1746000000000003E-2</c:v>
                </c:pt>
                <c:pt idx="78">
                  <c:v>3.1746000000000003E-2</c:v>
                </c:pt>
                <c:pt idx="79">
                  <c:v>3.1746000000000003E-2</c:v>
                </c:pt>
                <c:pt idx="80">
                  <c:v>2.6454999999999999E-2</c:v>
                </c:pt>
                <c:pt idx="81">
                  <c:v>3.1746000000000003E-2</c:v>
                </c:pt>
                <c:pt idx="82">
                  <c:v>3.1746000000000003E-2</c:v>
                </c:pt>
                <c:pt idx="83">
                  <c:v>2.6454999999999999E-2</c:v>
                </c:pt>
                <c:pt idx="84">
                  <c:v>2.6454999999999999E-2</c:v>
                </c:pt>
                <c:pt idx="85">
                  <c:v>2.6454999999999999E-2</c:v>
                </c:pt>
                <c:pt idx="86">
                  <c:v>1.0581999999999999E-2</c:v>
                </c:pt>
                <c:pt idx="87">
                  <c:v>1.0581999999999999E-2</c:v>
                </c:pt>
                <c:pt idx="88">
                  <c:v>1.0581999999999999E-2</c:v>
                </c:pt>
                <c:pt idx="89">
                  <c:v>5.2910099999999996E-3</c:v>
                </c:pt>
                <c:pt idx="90">
                  <c:v>1.0581999999999999E-2</c:v>
                </c:pt>
                <c:pt idx="91">
                  <c:v>1.0581999999999999E-2</c:v>
                </c:pt>
                <c:pt idx="92">
                  <c:v>5.2910099999999996E-3</c:v>
                </c:pt>
                <c:pt idx="93">
                  <c:v>5.2910099999999996E-3</c:v>
                </c:pt>
                <c:pt idx="94">
                  <c:v>5.2910099999999996E-3</c:v>
                </c:pt>
                <c:pt idx="95">
                  <c:v>5.2910099999999996E-3</c:v>
                </c:pt>
                <c:pt idx="96">
                  <c:v>5.2910099999999996E-3</c:v>
                </c:pt>
                <c:pt idx="97">
                  <c:v>5.2910099999999996E-3</c:v>
                </c:pt>
                <c:pt idx="98">
                  <c:v>0.20105799999999999</c:v>
                </c:pt>
                <c:pt idx="99">
                  <c:v>0.20105799999999999</c:v>
                </c:pt>
                <c:pt idx="100">
                  <c:v>0.195767</c:v>
                </c:pt>
                <c:pt idx="101">
                  <c:v>0.195767</c:v>
                </c:pt>
                <c:pt idx="102">
                  <c:v>0.195767</c:v>
                </c:pt>
                <c:pt idx="103">
                  <c:v>0.19047600000000001</c:v>
                </c:pt>
                <c:pt idx="104">
                  <c:v>0.19047600000000001</c:v>
                </c:pt>
                <c:pt idx="105">
                  <c:v>9.5238100000000006E-2</c:v>
                </c:pt>
                <c:pt idx="106">
                  <c:v>8.9947100000000002E-2</c:v>
                </c:pt>
                <c:pt idx="107">
                  <c:v>8.9947100000000002E-2</c:v>
                </c:pt>
                <c:pt idx="108">
                  <c:v>8.4656099999999998E-2</c:v>
                </c:pt>
                <c:pt idx="109">
                  <c:v>9.5238100000000006E-2</c:v>
                </c:pt>
                <c:pt idx="110">
                  <c:v>9.5238100000000006E-2</c:v>
                </c:pt>
                <c:pt idx="111">
                  <c:v>8.9947100000000002E-2</c:v>
                </c:pt>
                <c:pt idx="112">
                  <c:v>8.9947100000000002E-2</c:v>
                </c:pt>
                <c:pt idx="113">
                  <c:v>8.9947100000000002E-2</c:v>
                </c:pt>
                <c:pt idx="114">
                  <c:v>8.9947100000000002E-2</c:v>
                </c:pt>
                <c:pt idx="115">
                  <c:v>8.9947100000000002E-2</c:v>
                </c:pt>
                <c:pt idx="116">
                  <c:v>8.9947100000000002E-2</c:v>
                </c:pt>
                <c:pt idx="117">
                  <c:v>8.9947100000000002E-2</c:v>
                </c:pt>
                <c:pt idx="118">
                  <c:v>8.9947100000000002E-2</c:v>
                </c:pt>
                <c:pt idx="119">
                  <c:v>8.9947100000000002E-2</c:v>
                </c:pt>
                <c:pt idx="120">
                  <c:v>4.2327999999999998E-2</c:v>
                </c:pt>
                <c:pt idx="121">
                  <c:v>4.2327999999999998E-2</c:v>
                </c:pt>
                <c:pt idx="122">
                  <c:v>4.2327999999999998E-2</c:v>
                </c:pt>
                <c:pt idx="123">
                  <c:v>3.7037E-2</c:v>
                </c:pt>
                <c:pt idx="124">
                  <c:v>4.2327999999999998E-2</c:v>
                </c:pt>
                <c:pt idx="125">
                  <c:v>4.2327999999999998E-2</c:v>
                </c:pt>
                <c:pt idx="126">
                  <c:v>3.7037E-2</c:v>
                </c:pt>
                <c:pt idx="127">
                  <c:v>3.7037E-2</c:v>
                </c:pt>
                <c:pt idx="128">
                  <c:v>3.7037E-2</c:v>
                </c:pt>
                <c:pt idx="129">
                  <c:v>1.5873000000000002E-2</c:v>
                </c:pt>
                <c:pt idx="130">
                  <c:v>1.5873000000000002E-2</c:v>
                </c:pt>
                <c:pt idx="131">
                  <c:v>1.5873000000000002E-2</c:v>
                </c:pt>
                <c:pt idx="132">
                  <c:v>1.0581999999999999E-2</c:v>
                </c:pt>
                <c:pt idx="133">
                  <c:v>1.5873000000000002E-2</c:v>
                </c:pt>
                <c:pt idx="134">
                  <c:v>1.5873000000000002E-2</c:v>
                </c:pt>
                <c:pt idx="135">
                  <c:v>1.0581999999999999E-2</c:v>
                </c:pt>
                <c:pt idx="136">
                  <c:v>1.0581999999999999E-2</c:v>
                </c:pt>
                <c:pt idx="137">
                  <c:v>1.0581999999999999E-2</c:v>
                </c:pt>
                <c:pt idx="138">
                  <c:v>1.0581999999999999E-2</c:v>
                </c:pt>
                <c:pt idx="139">
                  <c:v>1.0581999999999999E-2</c:v>
                </c:pt>
                <c:pt idx="140">
                  <c:v>1.0581999999999999E-2</c:v>
                </c:pt>
                <c:pt idx="141">
                  <c:v>5.2910099999999996E-3</c:v>
                </c:pt>
                <c:pt idx="142">
                  <c:v>5.2910099999999996E-3</c:v>
                </c:pt>
                <c:pt idx="143">
                  <c:v>5.2910099999999996E-3</c:v>
                </c:pt>
                <c:pt idx="144">
                  <c:v>0.73545000000000005</c:v>
                </c:pt>
                <c:pt idx="145">
                  <c:v>0.73545000000000005</c:v>
                </c:pt>
                <c:pt idx="146">
                  <c:v>0.36507899999999999</c:v>
                </c:pt>
                <c:pt idx="147">
                  <c:v>0.36507899999999999</c:v>
                </c:pt>
                <c:pt idx="148">
                  <c:v>0.36507899999999999</c:v>
                </c:pt>
                <c:pt idx="149">
                  <c:v>0.36507899999999999</c:v>
                </c:pt>
                <c:pt idx="150">
                  <c:v>8.9947100000000002E-2</c:v>
                </c:pt>
                <c:pt idx="151">
                  <c:v>8.9947100000000002E-2</c:v>
                </c:pt>
                <c:pt idx="152">
                  <c:v>8.9947100000000002E-2</c:v>
                </c:pt>
                <c:pt idx="153">
                  <c:v>8.9947100000000002E-2</c:v>
                </c:pt>
                <c:pt idx="154">
                  <c:v>8.9947100000000002E-2</c:v>
                </c:pt>
                <c:pt idx="155">
                  <c:v>8.9947100000000002E-2</c:v>
                </c:pt>
                <c:pt idx="156">
                  <c:v>5.8201099999999999E-2</c:v>
                </c:pt>
                <c:pt idx="157">
                  <c:v>2.6454999999999999E-2</c:v>
                </c:pt>
                <c:pt idx="158">
                  <c:v>2.6454999999999999E-2</c:v>
                </c:pt>
                <c:pt idx="159">
                  <c:v>0.111111</c:v>
                </c:pt>
                <c:pt idx="160">
                  <c:v>0.10582</c:v>
                </c:pt>
                <c:pt idx="161">
                  <c:v>0.10582</c:v>
                </c:pt>
                <c:pt idx="162">
                  <c:v>0.10582</c:v>
                </c:pt>
                <c:pt idx="163">
                  <c:v>5.2910099999999996E-3</c:v>
                </c:pt>
                <c:pt idx="164">
                  <c:v>4.7619000000000002E-2</c:v>
                </c:pt>
                <c:pt idx="165">
                  <c:v>4.7619000000000002E-2</c:v>
                </c:pt>
                <c:pt idx="166">
                  <c:v>4.7619000000000002E-2</c:v>
                </c:pt>
                <c:pt idx="167">
                  <c:v>4.7619000000000002E-2</c:v>
                </c:pt>
                <c:pt idx="168">
                  <c:v>5.2910100000000002E-2</c:v>
                </c:pt>
                <c:pt idx="169">
                  <c:v>5.2910100000000002E-2</c:v>
                </c:pt>
                <c:pt idx="170">
                  <c:v>5.2910100000000002E-2</c:v>
                </c:pt>
                <c:pt idx="171">
                  <c:v>4.7619000000000002E-2</c:v>
                </c:pt>
                <c:pt idx="172">
                  <c:v>5.2910100000000002E-2</c:v>
                </c:pt>
                <c:pt idx="173">
                  <c:v>6.87831E-2</c:v>
                </c:pt>
                <c:pt idx="174">
                  <c:v>6.87831E-2</c:v>
                </c:pt>
                <c:pt idx="175">
                  <c:v>3.1746000000000003E-2</c:v>
                </c:pt>
                <c:pt idx="176">
                  <c:v>3.1746000000000003E-2</c:v>
                </c:pt>
                <c:pt idx="177">
                  <c:v>3.1746000000000003E-2</c:v>
                </c:pt>
                <c:pt idx="178">
                  <c:v>3.1746000000000003E-2</c:v>
                </c:pt>
                <c:pt idx="179">
                  <c:v>2.6454999999999999E-2</c:v>
                </c:pt>
                <c:pt idx="180">
                  <c:v>3.7037E-2</c:v>
                </c:pt>
                <c:pt idx="181">
                  <c:v>3.7037E-2</c:v>
                </c:pt>
                <c:pt idx="182">
                  <c:v>5.2910099999999996E-3</c:v>
                </c:pt>
                <c:pt idx="183">
                  <c:v>2.6454999999999999E-2</c:v>
                </c:pt>
                <c:pt idx="184">
                  <c:v>2.6454999999999999E-2</c:v>
                </c:pt>
                <c:pt idx="185">
                  <c:v>1.0581999999999999E-2</c:v>
                </c:pt>
                <c:pt idx="186">
                  <c:v>1.0581999999999999E-2</c:v>
                </c:pt>
                <c:pt idx="187">
                  <c:v>1.0581999999999999E-2</c:v>
                </c:pt>
                <c:pt idx="188">
                  <c:v>1.0581999999999999E-2</c:v>
                </c:pt>
                <c:pt idx="189">
                  <c:v>5.2910099999999996E-3</c:v>
                </c:pt>
                <c:pt idx="190">
                  <c:v>5.2910099999999996E-3</c:v>
                </c:pt>
                <c:pt idx="191">
                  <c:v>5.2910099999999996E-3</c:v>
                </c:pt>
                <c:pt idx="192">
                  <c:v>0.13756599999999999</c:v>
                </c:pt>
                <c:pt idx="193">
                  <c:v>0.13756599999999999</c:v>
                </c:pt>
                <c:pt idx="194">
                  <c:v>0.25396800000000003</c:v>
                </c:pt>
                <c:pt idx="195">
                  <c:v>0.25396800000000003</c:v>
                </c:pt>
                <c:pt idx="196">
                  <c:v>0.111111</c:v>
                </c:pt>
                <c:pt idx="197">
                  <c:v>0.13756599999999999</c:v>
                </c:pt>
                <c:pt idx="198">
                  <c:v>0.13756599999999999</c:v>
                </c:pt>
                <c:pt idx="199">
                  <c:v>0.121693</c:v>
                </c:pt>
                <c:pt idx="200">
                  <c:v>0.121693</c:v>
                </c:pt>
                <c:pt idx="201">
                  <c:v>0.121693</c:v>
                </c:pt>
                <c:pt idx="202">
                  <c:v>3.1746000000000003E-2</c:v>
                </c:pt>
                <c:pt idx="203">
                  <c:v>3.1746000000000003E-2</c:v>
                </c:pt>
                <c:pt idx="204">
                  <c:v>3.1746000000000003E-2</c:v>
                </c:pt>
                <c:pt idx="205">
                  <c:v>3.1746000000000003E-2</c:v>
                </c:pt>
                <c:pt idx="206">
                  <c:v>3.1746000000000003E-2</c:v>
                </c:pt>
                <c:pt idx="207">
                  <c:v>0.111111</c:v>
                </c:pt>
                <c:pt idx="208">
                  <c:v>8.9947100000000002E-2</c:v>
                </c:pt>
                <c:pt idx="209">
                  <c:v>8.9947100000000002E-2</c:v>
                </c:pt>
                <c:pt idx="210">
                  <c:v>8.9947100000000002E-2</c:v>
                </c:pt>
                <c:pt idx="211">
                  <c:v>8.9947100000000002E-2</c:v>
                </c:pt>
                <c:pt idx="212">
                  <c:v>8.9947100000000002E-2</c:v>
                </c:pt>
                <c:pt idx="213">
                  <c:v>5.8201099999999999E-2</c:v>
                </c:pt>
                <c:pt idx="214">
                  <c:v>2.6454999999999999E-2</c:v>
                </c:pt>
                <c:pt idx="215">
                  <c:v>2.6454999999999999E-2</c:v>
                </c:pt>
                <c:pt idx="216">
                  <c:v>0.111111</c:v>
                </c:pt>
                <c:pt idx="217">
                  <c:v>0.10582</c:v>
                </c:pt>
                <c:pt idx="218">
                  <c:v>0.10582</c:v>
                </c:pt>
                <c:pt idx="219">
                  <c:v>0.10582</c:v>
                </c:pt>
                <c:pt idx="220">
                  <c:v>5.2910099999999996E-3</c:v>
                </c:pt>
                <c:pt idx="221">
                  <c:v>4.7619000000000002E-2</c:v>
                </c:pt>
                <c:pt idx="222">
                  <c:v>4.7619000000000002E-2</c:v>
                </c:pt>
                <c:pt idx="223">
                  <c:v>4.7619000000000002E-2</c:v>
                </c:pt>
                <c:pt idx="224">
                  <c:v>4.7619000000000002E-2</c:v>
                </c:pt>
                <c:pt idx="225">
                  <c:v>5.2910100000000002E-2</c:v>
                </c:pt>
                <c:pt idx="226">
                  <c:v>5.2910100000000002E-2</c:v>
                </c:pt>
                <c:pt idx="227">
                  <c:v>5.2910100000000002E-2</c:v>
                </c:pt>
                <c:pt idx="228">
                  <c:v>4.7619000000000002E-2</c:v>
                </c:pt>
                <c:pt idx="229">
                  <c:v>5.2910100000000002E-2</c:v>
                </c:pt>
                <c:pt idx="230">
                  <c:v>6.87831E-2</c:v>
                </c:pt>
                <c:pt idx="231">
                  <c:v>6.87831E-2</c:v>
                </c:pt>
                <c:pt idx="232">
                  <c:v>3.1746000000000003E-2</c:v>
                </c:pt>
                <c:pt idx="233">
                  <c:v>3.1746000000000003E-2</c:v>
                </c:pt>
                <c:pt idx="234">
                  <c:v>3.1746000000000003E-2</c:v>
                </c:pt>
                <c:pt idx="235">
                  <c:v>3.1746000000000003E-2</c:v>
                </c:pt>
                <c:pt idx="236">
                  <c:v>2.6454999999999999E-2</c:v>
                </c:pt>
                <c:pt idx="237">
                  <c:v>3.7037E-2</c:v>
                </c:pt>
                <c:pt idx="238">
                  <c:v>3.7037E-2</c:v>
                </c:pt>
                <c:pt idx="239">
                  <c:v>5.2910099999999996E-3</c:v>
                </c:pt>
                <c:pt idx="240">
                  <c:v>2.6454999999999999E-2</c:v>
                </c:pt>
                <c:pt idx="241">
                  <c:v>2.6454999999999999E-2</c:v>
                </c:pt>
                <c:pt idx="242">
                  <c:v>1.0581999999999999E-2</c:v>
                </c:pt>
                <c:pt idx="243">
                  <c:v>1.0581999999999999E-2</c:v>
                </c:pt>
                <c:pt idx="244">
                  <c:v>1.0581999999999999E-2</c:v>
                </c:pt>
                <c:pt idx="245">
                  <c:v>1.0581999999999999E-2</c:v>
                </c:pt>
                <c:pt idx="246">
                  <c:v>5.2910099999999996E-3</c:v>
                </c:pt>
                <c:pt idx="247">
                  <c:v>5.2910099999999996E-3</c:v>
                </c:pt>
                <c:pt idx="248">
                  <c:v>5.2910099999999996E-3</c:v>
                </c:pt>
                <c:pt idx="249">
                  <c:v>0.27513199999999999</c:v>
                </c:pt>
                <c:pt idx="250">
                  <c:v>0.27513199999999999</c:v>
                </c:pt>
                <c:pt idx="251">
                  <c:v>0.269841</c:v>
                </c:pt>
                <c:pt idx="252">
                  <c:v>0.33862399999999998</c:v>
                </c:pt>
                <c:pt idx="253">
                  <c:v>0.33862399999999998</c:v>
                </c:pt>
                <c:pt idx="254">
                  <c:v>5.2910099999999996E-3</c:v>
                </c:pt>
                <c:pt idx="255">
                  <c:v>0.24867700000000001</c:v>
                </c:pt>
                <c:pt idx="256">
                  <c:v>7.9365099999999994E-2</c:v>
                </c:pt>
                <c:pt idx="257">
                  <c:v>7.9365099999999994E-2</c:v>
                </c:pt>
                <c:pt idx="258">
                  <c:v>0.132275</c:v>
                </c:pt>
                <c:pt idx="259">
                  <c:v>0.132275</c:v>
                </c:pt>
                <c:pt idx="260">
                  <c:v>0.132275</c:v>
                </c:pt>
                <c:pt idx="261">
                  <c:v>0.132275</c:v>
                </c:pt>
                <c:pt idx="262">
                  <c:v>0.132275</c:v>
                </c:pt>
                <c:pt idx="263">
                  <c:v>0.132275</c:v>
                </c:pt>
                <c:pt idx="264">
                  <c:v>0.12698400000000001</c:v>
                </c:pt>
                <c:pt idx="265">
                  <c:v>0.25396800000000003</c:v>
                </c:pt>
                <c:pt idx="266">
                  <c:v>0.25396800000000003</c:v>
                </c:pt>
                <c:pt idx="267">
                  <c:v>0.121693</c:v>
                </c:pt>
                <c:pt idx="268">
                  <c:v>0.12698400000000001</c:v>
                </c:pt>
                <c:pt idx="269">
                  <c:v>0.12698400000000001</c:v>
                </c:pt>
                <c:pt idx="270">
                  <c:v>0.12698400000000001</c:v>
                </c:pt>
                <c:pt idx="271">
                  <c:v>0.12698400000000001</c:v>
                </c:pt>
                <c:pt idx="272">
                  <c:v>0.12698400000000001</c:v>
                </c:pt>
                <c:pt idx="273">
                  <c:v>0.12698400000000001</c:v>
                </c:pt>
                <c:pt idx="274">
                  <c:v>0.111111</c:v>
                </c:pt>
                <c:pt idx="275">
                  <c:v>1.0581999999999999E-2</c:v>
                </c:pt>
                <c:pt idx="276">
                  <c:v>1.0581999999999999E-2</c:v>
                </c:pt>
                <c:pt idx="277">
                  <c:v>1.0581999999999999E-2</c:v>
                </c:pt>
                <c:pt idx="278">
                  <c:v>3.1746000000000003E-2</c:v>
                </c:pt>
                <c:pt idx="279">
                  <c:v>5.2910099999999996E-3</c:v>
                </c:pt>
                <c:pt idx="280">
                  <c:v>5.2910099999999996E-3</c:v>
                </c:pt>
                <c:pt idx="281">
                  <c:v>5.2910099999999996E-3</c:v>
                </c:pt>
                <c:pt idx="282">
                  <c:v>5.2910099999999996E-3</c:v>
                </c:pt>
                <c:pt idx="283">
                  <c:v>0.16931199999999999</c:v>
                </c:pt>
                <c:pt idx="284">
                  <c:v>0.16931199999999999</c:v>
                </c:pt>
                <c:pt idx="285">
                  <c:v>7.9365099999999994E-2</c:v>
                </c:pt>
                <c:pt idx="286">
                  <c:v>8.4656099999999998E-2</c:v>
                </c:pt>
                <c:pt idx="287">
                  <c:v>8.4656099999999998E-2</c:v>
                </c:pt>
                <c:pt idx="288">
                  <c:v>5.2910100000000002E-2</c:v>
                </c:pt>
                <c:pt idx="289">
                  <c:v>5.2910100000000002E-2</c:v>
                </c:pt>
                <c:pt idx="290">
                  <c:v>7.4074100000000004E-2</c:v>
                </c:pt>
                <c:pt idx="291">
                  <c:v>0.15873000000000001</c:v>
                </c:pt>
                <c:pt idx="292">
                  <c:v>7.9365099999999994E-2</c:v>
                </c:pt>
                <c:pt idx="293">
                  <c:v>7.9365099999999994E-2</c:v>
                </c:pt>
                <c:pt idx="294">
                  <c:v>7.9365099999999994E-2</c:v>
                </c:pt>
                <c:pt idx="295">
                  <c:v>5.2910100000000002E-2</c:v>
                </c:pt>
                <c:pt idx="296">
                  <c:v>2.1163999999999999E-2</c:v>
                </c:pt>
                <c:pt idx="297">
                  <c:v>2.1163999999999999E-2</c:v>
                </c:pt>
                <c:pt idx="298">
                  <c:v>1.0581999999999999E-2</c:v>
                </c:pt>
                <c:pt idx="299">
                  <c:v>5.2910099999999996E-3</c:v>
                </c:pt>
                <c:pt idx="300">
                  <c:v>5.2910099999999996E-3</c:v>
                </c:pt>
                <c:pt idx="301">
                  <c:v>5.2910099999999996E-3</c:v>
                </c:pt>
                <c:pt idx="302">
                  <c:v>5.2910099999999996E-3</c:v>
                </c:pt>
                <c:pt idx="303">
                  <c:v>5.2910099999999996E-3</c:v>
                </c:pt>
                <c:pt idx="304">
                  <c:v>5.2910099999999996E-3</c:v>
                </c:pt>
                <c:pt idx="305">
                  <c:v>5.2910099999999996E-3</c:v>
                </c:pt>
                <c:pt idx="306">
                  <c:v>5.2910099999999996E-3</c:v>
                </c:pt>
                <c:pt idx="307">
                  <c:v>5.2910099999999996E-3</c:v>
                </c:pt>
                <c:pt idx="308">
                  <c:v>0.28571400000000002</c:v>
                </c:pt>
                <c:pt idx="309">
                  <c:v>0.28571400000000002</c:v>
                </c:pt>
                <c:pt idx="310">
                  <c:v>0.13756599999999999</c:v>
                </c:pt>
                <c:pt idx="311">
                  <c:v>0.14285700000000001</c:v>
                </c:pt>
                <c:pt idx="312">
                  <c:v>0.14285700000000001</c:v>
                </c:pt>
                <c:pt idx="313">
                  <c:v>7.9365099999999994E-2</c:v>
                </c:pt>
                <c:pt idx="314">
                  <c:v>7.9365099999999994E-2</c:v>
                </c:pt>
                <c:pt idx="315">
                  <c:v>7.9365099999999994E-2</c:v>
                </c:pt>
                <c:pt idx="316">
                  <c:v>0.179894</c:v>
                </c:pt>
                <c:pt idx="317">
                  <c:v>0.206349</c:v>
                </c:pt>
                <c:pt idx="318">
                  <c:v>0.132275</c:v>
                </c:pt>
                <c:pt idx="319">
                  <c:v>0.132275</c:v>
                </c:pt>
                <c:pt idx="320">
                  <c:v>0.132275</c:v>
                </c:pt>
                <c:pt idx="321">
                  <c:v>3.7037E-2</c:v>
                </c:pt>
                <c:pt idx="322">
                  <c:v>8.9947100000000002E-2</c:v>
                </c:pt>
                <c:pt idx="323">
                  <c:v>8.9947100000000002E-2</c:v>
                </c:pt>
                <c:pt idx="324">
                  <c:v>0.14285700000000001</c:v>
                </c:pt>
                <c:pt idx="325">
                  <c:v>8.9947100000000002E-2</c:v>
                </c:pt>
                <c:pt idx="326">
                  <c:v>0.18518499999999999</c:v>
                </c:pt>
                <c:pt idx="327">
                  <c:v>0.18518499999999999</c:v>
                </c:pt>
                <c:pt idx="328">
                  <c:v>4.2327999999999998E-2</c:v>
                </c:pt>
                <c:pt idx="329">
                  <c:v>0.13756599999999999</c:v>
                </c:pt>
                <c:pt idx="330">
                  <c:v>0.13756599999999999</c:v>
                </c:pt>
                <c:pt idx="331">
                  <c:v>0.121693</c:v>
                </c:pt>
                <c:pt idx="332">
                  <c:v>0.121693</c:v>
                </c:pt>
                <c:pt idx="333">
                  <c:v>0.10582</c:v>
                </c:pt>
                <c:pt idx="334">
                  <c:v>2.1163999999999999E-2</c:v>
                </c:pt>
                <c:pt idx="335">
                  <c:v>2.1163999999999999E-2</c:v>
                </c:pt>
                <c:pt idx="336">
                  <c:v>0.10052899999999999</c:v>
                </c:pt>
                <c:pt idx="337">
                  <c:v>0.10582</c:v>
                </c:pt>
                <c:pt idx="338">
                  <c:v>0.10582</c:v>
                </c:pt>
                <c:pt idx="339">
                  <c:v>8.9947100000000002E-2</c:v>
                </c:pt>
                <c:pt idx="340">
                  <c:v>8.9947100000000002E-2</c:v>
                </c:pt>
                <c:pt idx="341">
                  <c:v>8.9947100000000002E-2</c:v>
                </c:pt>
                <c:pt idx="342">
                  <c:v>8.9947100000000002E-2</c:v>
                </c:pt>
                <c:pt idx="343">
                  <c:v>8.9947100000000002E-2</c:v>
                </c:pt>
                <c:pt idx="344">
                  <c:v>8.9947100000000002E-2</c:v>
                </c:pt>
                <c:pt idx="345">
                  <c:v>8.9947100000000002E-2</c:v>
                </c:pt>
                <c:pt idx="346">
                  <c:v>8.9947100000000002E-2</c:v>
                </c:pt>
                <c:pt idx="347">
                  <c:v>8.9947100000000002E-2</c:v>
                </c:pt>
                <c:pt idx="348">
                  <c:v>5.8201099999999999E-2</c:v>
                </c:pt>
                <c:pt idx="349">
                  <c:v>2.6454999999999999E-2</c:v>
                </c:pt>
                <c:pt idx="350">
                  <c:v>2.6454999999999999E-2</c:v>
                </c:pt>
                <c:pt idx="351">
                  <c:v>0.10582</c:v>
                </c:pt>
                <c:pt idx="352">
                  <c:v>0.10582</c:v>
                </c:pt>
                <c:pt idx="353">
                  <c:v>0.10582</c:v>
                </c:pt>
                <c:pt idx="354">
                  <c:v>0.10582</c:v>
                </c:pt>
                <c:pt idx="355">
                  <c:v>5.2910099999999996E-3</c:v>
                </c:pt>
                <c:pt idx="356">
                  <c:v>4.7619000000000002E-2</c:v>
                </c:pt>
                <c:pt idx="357">
                  <c:v>4.7619000000000002E-2</c:v>
                </c:pt>
                <c:pt idx="358">
                  <c:v>4.7619000000000002E-2</c:v>
                </c:pt>
                <c:pt idx="359">
                  <c:v>4.7619000000000002E-2</c:v>
                </c:pt>
                <c:pt idx="360">
                  <c:v>4.7619000000000002E-2</c:v>
                </c:pt>
                <c:pt idx="361">
                  <c:v>4.7619000000000002E-2</c:v>
                </c:pt>
                <c:pt idx="362">
                  <c:v>4.7619000000000002E-2</c:v>
                </c:pt>
                <c:pt idx="363">
                  <c:v>4.2327999999999998E-2</c:v>
                </c:pt>
                <c:pt idx="364">
                  <c:v>5.8201099999999999E-2</c:v>
                </c:pt>
                <c:pt idx="365">
                  <c:v>6.87831E-2</c:v>
                </c:pt>
                <c:pt idx="366">
                  <c:v>6.87831E-2</c:v>
                </c:pt>
                <c:pt idx="367">
                  <c:v>3.1746000000000003E-2</c:v>
                </c:pt>
                <c:pt idx="368">
                  <c:v>3.1746000000000003E-2</c:v>
                </c:pt>
                <c:pt idx="369">
                  <c:v>3.1746000000000003E-2</c:v>
                </c:pt>
                <c:pt idx="370">
                  <c:v>3.1746000000000003E-2</c:v>
                </c:pt>
                <c:pt idx="371">
                  <c:v>2.6454999999999999E-2</c:v>
                </c:pt>
                <c:pt idx="372">
                  <c:v>3.7037E-2</c:v>
                </c:pt>
                <c:pt idx="373">
                  <c:v>3.7037E-2</c:v>
                </c:pt>
                <c:pt idx="374">
                  <c:v>5.2910099999999996E-3</c:v>
                </c:pt>
                <c:pt idx="375">
                  <c:v>2.6454999999999999E-2</c:v>
                </c:pt>
                <c:pt idx="376">
                  <c:v>2.6454999999999999E-2</c:v>
                </c:pt>
                <c:pt idx="377">
                  <c:v>1.0581999999999999E-2</c:v>
                </c:pt>
                <c:pt idx="378">
                  <c:v>1.0581999999999999E-2</c:v>
                </c:pt>
                <c:pt idx="379">
                  <c:v>1.0581999999999999E-2</c:v>
                </c:pt>
                <c:pt idx="380">
                  <c:v>1.0581999999999999E-2</c:v>
                </c:pt>
                <c:pt idx="381">
                  <c:v>5.2910099999999996E-3</c:v>
                </c:pt>
                <c:pt idx="382">
                  <c:v>5.2910099999999996E-3</c:v>
                </c:pt>
                <c:pt idx="383">
                  <c:v>5.2910099999999996E-3</c:v>
                </c:pt>
                <c:pt idx="384">
                  <c:v>0.24338599999999999</c:v>
                </c:pt>
                <c:pt idx="385">
                  <c:v>0.24338599999999999</c:v>
                </c:pt>
                <c:pt idx="386">
                  <c:v>0.11640200000000001</c:v>
                </c:pt>
                <c:pt idx="387">
                  <c:v>0.121693</c:v>
                </c:pt>
                <c:pt idx="388">
                  <c:v>0.121693</c:v>
                </c:pt>
                <c:pt idx="389">
                  <c:v>7.9365099999999994E-2</c:v>
                </c:pt>
                <c:pt idx="390">
                  <c:v>7.9365099999999994E-2</c:v>
                </c:pt>
                <c:pt idx="391">
                  <c:v>7.9365099999999994E-2</c:v>
                </c:pt>
                <c:pt idx="392">
                  <c:v>0.238095</c:v>
                </c:pt>
                <c:pt idx="393">
                  <c:v>0.26455000000000001</c:v>
                </c:pt>
                <c:pt idx="394">
                  <c:v>0.111111</c:v>
                </c:pt>
                <c:pt idx="395">
                  <c:v>0.111111</c:v>
                </c:pt>
                <c:pt idx="396">
                  <c:v>0.111111</c:v>
                </c:pt>
                <c:pt idx="397">
                  <c:v>3.7037E-2</c:v>
                </c:pt>
                <c:pt idx="398">
                  <c:v>6.87831E-2</c:v>
                </c:pt>
                <c:pt idx="399">
                  <c:v>6.87831E-2</c:v>
                </c:pt>
                <c:pt idx="400">
                  <c:v>4.7619000000000002E-2</c:v>
                </c:pt>
                <c:pt idx="401">
                  <c:v>0.14285700000000001</c:v>
                </c:pt>
                <c:pt idx="402">
                  <c:v>0.17460300000000001</c:v>
                </c:pt>
                <c:pt idx="403">
                  <c:v>0.17460300000000001</c:v>
                </c:pt>
                <c:pt idx="404">
                  <c:v>3.1746000000000003E-2</c:v>
                </c:pt>
                <c:pt idx="405">
                  <c:v>0.13756599999999999</c:v>
                </c:pt>
                <c:pt idx="406">
                  <c:v>0.13756599999999999</c:v>
                </c:pt>
                <c:pt idx="407">
                  <c:v>0.121693</c:v>
                </c:pt>
                <c:pt idx="408">
                  <c:v>0.121693</c:v>
                </c:pt>
                <c:pt idx="409">
                  <c:v>0.10582</c:v>
                </c:pt>
                <c:pt idx="410">
                  <c:v>2.1163999999999999E-2</c:v>
                </c:pt>
                <c:pt idx="411">
                  <c:v>2.1163999999999999E-2</c:v>
                </c:pt>
                <c:pt idx="412">
                  <c:v>0.10052899999999999</c:v>
                </c:pt>
                <c:pt idx="413">
                  <c:v>0.10582</c:v>
                </c:pt>
                <c:pt idx="414">
                  <c:v>0.10582</c:v>
                </c:pt>
                <c:pt idx="415">
                  <c:v>8.9947100000000002E-2</c:v>
                </c:pt>
                <c:pt idx="416">
                  <c:v>8.9947100000000002E-2</c:v>
                </c:pt>
                <c:pt idx="417">
                  <c:v>8.9947100000000002E-2</c:v>
                </c:pt>
                <c:pt idx="418">
                  <c:v>8.9947100000000002E-2</c:v>
                </c:pt>
                <c:pt idx="419">
                  <c:v>8.9947100000000002E-2</c:v>
                </c:pt>
                <c:pt idx="420">
                  <c:v>8.9947100000000002E-2</c:v>
                </c:pt>
                <c:pt idx="421">
                  <c:v>8.9947100000000002E-2</c:v>
                </c:pt>
                <c:pt idx="422">
                  <c:v>8.9947100000000002E-2</c:v>
                </c:pt>
                <c:pt idx="423">
                  <c:v>8.9947100000000002E-2</c:v>
                </c:pt>
                <c:pt idx="424">
                  <c:v>5.8201099999999999E-2</c:v>
                </c:pt>
                <c:pt idx="425">
                  <c:v>2.6454999999999999E-2</c:v>
                </c:pt>
                <c:pt idx="426">
                  <c:v>2.6454999999999999E-2</c:v>
                </c:pt>
                <c:pt idx="427">
                  <c:v>0.111111</c:v>
                </c:pt>
                <c:pt idx="428">
                  <c:v>0.10582</c:v>
                </c:pt>
                <c:pt idx="429">
                  <c:v>0.10582</c:v>
                </c:pt>
                <c:pt idx="430">
                  <c:v>0.10582</c:v>
                </c:pt>
                <c:pt idx="431">
                  <c:v>5.2910099999999996E-3</c:v>
                </c:pt>
                <c:pt idx="432">
                  <c:v>4.7619000000000002E-2</c:v>
                </c:pt>
                <c:pt idx="433">
                  <c:v>4.7619000000000002E-2</c:v>
                </c:pt>
                <c:pt idx="434">
                  <c:v>4.7619000000000002E-2</c:v>
                </c:pt>
                <c:pt idx="435">
                  <c:v>4.7619000000000002E-2</c:v>
                </c:pt>
                <c:pt idx="436">
                  <c:v>5.2910100000000002E-2</c:v>
                </c:pt>
                <c:pt idx="437">
                  <c:v>5.2910100000000002E-2</c:v>
                </c:pt>
                <c:pt idx="438">
                  <c:v>5.2910100000000002E-2</c:v>
                </c:pt>
                <c:pt idx="439">
                  <c:v>4.7619000000000002E-2</c:v>
                </c:pt>
                <c:pt idx="440">
                  <c:v>5.2910100000000002E-2</c:v>
                </c:pt>
                <c:pt idx="441">
                  <c:v>6.87831E-2</c:v>
                </c:pt>
                <c:pt idx="442">
                  <c:v>6.87831E-2</c:v>
                </c:pt>
                <c:pt idx="443">
                  <c:v>3.1746000000000003E-2</c:v>
                </c:pt>
                <c:pt idx="444">
                  <c:v>3.1746000000000003E-2</c:v>
                </c:pt>
                <c:pt idx="445">
                  <c:v>3.1746000000000003E-2</c:v>
                </c:pt>
                <c:pt idx="446">
                  <c:v>3.1746000000000003E-2</c:v>
                </c:pt>
                <c:pt idx="447">
                  <c:v>2.6454999999999999E-2</c:v>
                </c:pt>
                <c:pt idx="448">
                  <c:v>3.7037E-2</c:v>
                </c:pt>
                <c:pt idx="449">
                  <c:v>3.7037E-2</c:v>
                </c:pt>
                <c:pt idx="450">
                  <c:v>5.2910099999999996E-3</c:v>
                </c:pt>
                <c:pt idx="451">
                  <c:v>2.6454999999999999E-2</c:v>
                </c:pt>
                <c:pt idx="452">
                  <c:v>2.6454999999999999E-2</c:v>
                </c:pt>
                <c:pt idx="453">
                  <c:v>1.0581999999999999E-2</c:v>
                </c:pt>
                <c:pt idx="454">
                  <c:v>1.0581999999999999E-2</c:v>
                </c:pt>
                <c:pt idx="455">
                  <c:v>1.0581999999999999E-2</c:v>
                </c:pt>
                <c:pt idx="456">
                  <c:v>1.0581999999999999E-2</c:v>
                </c:pt>
                <c:pt idx="457">
                  <c:v>5.2910099999999996E-3</c:v>
                </c:pt>
                <c:pt idx="458">
                  <c:v>5.2910099999999996E-3</c:v>
                </c:pt>
                <c:pt idx="459">
                  <c:v>5.2910099999999996E-3</c:v>
                </c:pt>
                <c:pt idx="460">
                  <c:v>0.13756599999999999</c:v>
                </c:pt>
                <c:pt idx="461">
                  <c:v>0.13756599999999999</c:v>
                </c:pt>
                <c:pt idx="462">
                  <c:v>6.3492099999999996E-2</c:v>
                </c:pt>
                <c:pt idx="463">
                  <c:v>6.87831E-2</c:v>
                </c:pt>
                <c:pt idx="464">
                  <c:v>6.87831E-2</c:v>
                </c:pt>
                <c:pt idx="465">
                  <c:v>7.4074100000000004E-2</c:v>
                </c:pt>
                <c:pt idx="466">
                  <c:v>7.4074100000000004E-2</c:v>
                </c:pt>
                <c:pt idx="467">
                  <c:v>5.8201099999999999E-2</c:v>
                </c:pt>
                <c:pt idx="468">
                  <c:v>6.87831E-2</c:v>
                </c:pt>
                <c:pt idx="469">
                  <c:v>0.37566100000000002</c:v>
                </c:pt>
                <c:pt idx="470">
                  <c:v>0.37566100000000002</c:v>
                </c:pt>
                <c:pt idx="471">
                  <c:v>0.37566100000000002</c:v>
                </c:pt>
                <c:pt idx="472">
                  <c:v>2.6454999999999999E-2</c:v>
                </c:pt>
                <c:pt idx="473">
                  <c:v>0.34391500000000003</c:v>
                </c:pt>
                <c:pt idx="474">
                  <c:v>0.34391500000000003</c:v>
                </c:pt>
                <c:pt idx="475">
                  <c:v>1.5873000000000002E-2</c:v>
                </c:pt>
                <c:pt idx="476">
                  <c:v>0.296296</c:v>
                </c:pt>
                <c:pt idx="477">
                  <c:v>0.296296</c:v>
                </c:pt>
                <c:pt idx="478">
                  <c:v>0.31746000000000002</c:v>
                </c:pt>
                <c:pt idx="479">
                  <c:v>1.5873000000000002E-2</c:v>
                </c:pt>
                <c:pt idx="480">
                  <c:v>1.5873000000000002E-2</c:v>
                </c:pt>
                <c:pt idx="481">
                  <c:v>0.75132299999999996</c:v>
                </c:pt>
                <c:pt idx="482">
                  <c:v>0.75132299999999996</c:v>
                </c:pt>
                <c:pt idx="483">
                  <c:v>0.75132299999999996</c:v>
                </c:pt>
                <c:pt idx="484">
                  <c:v>5.2910099999999996E-3</c:v>
                </c:pt>
                <c:pt idx="485">
                  <c:v>0.74074099999999998</c:v>
                </c:pt>
                <c:pt idx="486">
                  <c:v>0.74074099999999998</c:v>
                </c:pt>
                <c:pt idx="487">
                  <c:v>8.9947100000000002E-2</c:v>
                </c:pt>
                <c:pt idx="488">
                  <c:v>8.9947100000000002E-2</c:v>
                </c:pt>
                <c:pt idx="489">
                  <c:v>8.9947100000000002E-2</c:v>
                </c:pt>
                <c:pt idx="490">
                  <c:v>0.640212</c:v>
                </c:pt>
                <c:pt idx="491">
                  <c:v>8.9947100000000002E-2</c:v>
                </c:pt>
                <c:pt idx="492">
                  <c:v>8.9947100000000002E-2</c:v>
                </c:pt>
                <c:pt idx="493">
                  <c:v>0.640212</c:v>
                </c:pt>
                <c:pt idx="494">
                  <c:v>0.640212</c:v>
                </c:pt>
                <c:pt idx="495">
                  <c:v>0.640212</c:v>
                </c:pt>
                <c:pt idx="496">
                  <c:v>0.640212</c:v>
                </c:pt>
                <c:pt idx="497">
                  <c:v>0.640212</c:v>
                </c:pt>
                <c:pt idx="498">
                  <c:v>0.640212</c:v>
                </c:pt>
                <c:pt idx="499">
                  <c:v>0.269841</c:v>
                </c:pt>
                <c:pt idx="500">
                  <c:v>0.121693</c:v>
                </c:pt>
                <c:pt idx="501">
                  <c:v>0.121693</c:v>
                </c:pt>
                <c:pt idx="502">
                  <c:v>0.121693</c:v>
                </c:pt>
                <c:pt idx="503">
                  <c:v>0.121693</c:v>
                </c:pt>
                <c:pt idx="504">
                  <c:v>0.121693</c:v>
                </c:pt>
                <c:pt idx="505">
                  <c:v>0.121693</c:v>
                </c:pt>
                <c:pt idx="506">
                  <c:v>0.121693</c:v>
                </c:pt>
                <c:pt idx="507">
                  <c:v>0.121693</c:v>
                </c:pt>
                <c:pt idx="508">
                  <c:v>0.10582</c:v>
                </c:pt>
                <c:pt idx="509">
                  <c:v>2.1163999999999999E-2</c:v>
                </c:pt>
                <c:pt idx="510">
                  <c:v>2.1163999999999999E-2</c:v>
                </c:pt>
                <c:pt idx="511">
                  <c:v>0.10052899999999999</c:v>
                </c:pt>
                <c:pt idx="512">
                  <c:v>0.10582</c:v>
                </c:pt>
                <c:pt idx="513">
                  <c:v>0.10582</c:v>
                </c:pt>
                <c:pt idx="514">
                  <c:v>8.9947100000000002E-2</c:v>
                </c:pt>
                <c:pt idx="515">
                  <c:v>8.9947100000000002E-2</c:v>
                </c:pt>
                <c:pt idx="516">
                  <c:v>8.9947100000000002E-2</c:v>
                </c:pt>
                <c:pt idx="517">
                  <c:v>8.9947100000000002E-2</c:v>
                </c:pt>
                <c:pt idx="518">
                  <c:v>8.9947100000000002E-2</c:v>
                </c:pt>
                <c:pt idx="519">
                  <c:v>8.9947100000000002E-2</c:v>
                </c:pt>
                <c:pt idx="520">
                  <c:v>8.9947100000000002E-2</c:v>
                </c:pt>
                <c:pt idx="521">
                  <c:v>8.9947100000000002E-2</c:v>
                </c:pt>
                <c:pt idx="522">
                  <c:v>8.9947100000000002E-2</c:v>
                </c:pt>
                <c:pt idx="523">
                  <c:v>5.8201099999999999E-2</c:v>
                </c:pt>
                <c:pt idx="524">
                  <c:v>2.6454999999999999E-2</c:v>
                </c:pt>
                <c:pt idx="525">
                  <c:v>2.6454999999999999E-2</c:v>
                </c:pt>
                <c:pt idx="526">
                  <c:v>0.111111</c:v>
                </c:pt>
                <c:pt idx="527">
                  <c:v>0.10582</c:v>
                </c:pt>
                <c:pt idx="528">
                  <c:v>0.10582</c:v>
                </c:pt>
                <c:pt idx="529">
                  <c:v>0.10582</c:v>
                </c:pt>
                <c:pt idx="530">
                  <c:v>5.2910099999999996E-3</c:v>
                </c:pt>
                <c:pt idx="531">
                  <c:v>4.7619000000000002E-2</c:v>
                </c:pt>
                <c:pt idx="532">
                  <c:v>4.7619000000000002E-2</c:v>
                </c:pt>
                <c:pt idx="533">
                  <c:v>4.7619000000000002E-2</c:v>
                </c:pt>
                <c:pt idx="534">
                  <c:v>4.7619000000000002E-2</c:v>
                </c:pt>
                <c:pt idx="535">
                  <c:v>5.2910100000000002E-2</c:v>
                </c:pt>
                <c:pt idx="536">
                  <c:v>5.2910100000000002E-2</c:v>
                </c:pt>
                <c:pt idx="537">
                  <c:v>5.2910100000000002E-2</c:v>
                </c:pt>
                <c:pt idx="538">
                  <c:v>4.7619000000000002E-2</c:v>
                </c:pt>
                <c:pt idx="539">
                  <c:v>5.2910100000000002E-2</c:v>
                </c:pt>
                <c:pt idx="540">
                  <c:v>6.87831E-2</c:v>
                </c:pt>
                <c:pt idx="541">
                  <c:v>6.87831E-2</c:v>
                </c:pt>
                <c:pt idx="542">
                  <c:v>3.1746000000000003E-2</c:v>
                </c:pt>
                <c:pt idx="543">
                  <c:v>3.1746000000000003E-2</c:v>
                </c:pt>
                <c:pt idx="544">
                  <c:v>3.1746000000000003E-2</c:v>
                </c:pt>
                <c:pt idx="545">
                  <c:v>3.1746000000000003E-2</c:v>
                </c:pt>
                <c:pt idx="546">
                  <c:v>2.6454999999999999E-2</c:v>
                </c:pt>
                <c:pt idx="547">
                  <c:v>3.7037E-2</c:v>
                </c:pt>
                <c:pt idx="548">
                  <c:v>3.7037E-2</c:v>
                </c:pt>
                <c:pt idx="549">
                  <c:v>5.2910099999999996E-3</c:v>
                </c:pt>
                <c:pt idx="550">
                  <c:v>2.6454999999999999E-2</c:v>
                </c:pt>
                <c:pt idx="551">
                  <c:v>2.6454999999999999E-2</c:v>
                </c:pt>
                <c:pt idx="552">
                  <c:v>1.0581999999999999E-2</c:v>
                </c:pt>
                <c:pt idx="553">
                  <c:v>1.0581999999999999E-2</c:v>
                </c:pt>
                <c:pt idx="554">
                  <c:v>1.0581999999999999E-2</c:v>
                </c:pt>
                <c:pt idx="555">
                  <c:v>1.0581999999999999E-2</c:v>
                </c:pt>
                <c:pt idx="556">
                  <c:v>5.2910099999999996E-3</c:v>
                </c:pt>
                <c:pt idx="557">
                  <c:v>5.2910099999999996E-3</c:v>
                </c:pt>
                <c:pt idx="558">
                  <c:v>5.2910099999999996E-3</c:v>
                </c:pt>
                <c:pt idx="559">
                  <c:v>0.28571400000000002</c:v>
                </c:pt>
                <c:pt idx="560">
                  <c:v>0.28571400000000002</c:v>
                </c:pt>
                <c:pt idx="561">
                  <c:v>0.13756599999999999</c:v>
                </c:pt>
                <c:pt idx="562">
                  <c:v>0.14285700000000001</c:v>
                </c:pt>
                <c:pt idx="563">
                  <c:v>0.14285700000000001</c:v>
                </c:pt>
                <c:pt idx="564">
                  <c:v>7.9365099999999994E-2</c:v>
                </c:pt>
                <c:pt idx="565">
                  <c:v>7.9365099999999994E-2</c:v>
                </c:pt>
                <c:pt idx="566">
                  <c:v>7.9365099999999994E-2</c:v>
                </c:pt>
                <c:pt idx="567">
                  <c:v>0.30158699999999999</c:v>
                </c:pt>
                <c:pt idx="568">
                  <c:v>0.48677199999999998</c:v>
                </c:pt>
                <c:pt idx="569">
                  <c:v>0.132275</c:v>
                </c:pt>
                <c:pt idx="570">
                  <c:v>0.132275</c:v>
                </c:pt>
                <c:pt idx="571">
                  <c:v>0.132275</c:v>
                </c:pt>
                <c:pt idx="572">
                  <c:v>3.7037E-2</c:v>
                </c:pt>
                <c:pt idx="573">
                  <c:v>8.9947100000000002E-2</c:v>
                </c:pt>
                <c:pt idx="574">
                  <c:v>8.9947100000000002E-2</c:v>
                </c:pt>
                <c:pt idx="575">
                  <c:v>8.9947100000000002E-2</c:v>
                </c:pt>
                <c:pt idx="576">
                  <c:v>0.14285700000000001</c:v>
                </c:pt>
                <c:pt idx="577">
                  <c:v>0.18518499999999999</c:v>
                </c:pt>
                <c:pt idx="578">
                  <c:v>0.18518499999999999</c:v>
                </c:pt>
                <c:pt idx="579">
                  <c:v>4.2327999999999998E-2</c:v>
                </c:pt>
                <c:pt idx="580">
                  <c:v>0.13756599999999999</c:v>
                </c:pt>
                <c:pt idx="581">
                  <c:v>0.13756599999999999</c:v>
                </c:pt>
                <c:pt idx="582">
                  <c:v>0.121693</c:v>
                </c:pt>
                <c:pt idx="583">
                  <c:v>0.121693</c:v>
                </c:pt>
                <c:pt idx="584">
                  <c:v>0.10582</c:v>
                </c:pt>
                <c:pt idx="585">
                  <c:v>2.1163999999999999E-2</c:v>
                </c:pt>
                <c:pt idx="586">
                  <c:v>2.1163999999999999E-2</c:v>
                </c:pt>
                <c:pt idx="587">
                  <c:v>0.10052899999999999</c:v>
                </c:pt>
                <c:pt idx="588">
                  <c:v>0.10582</c:v>
                </c:pt>
                <c:pt idx="589">
                  <c:v>0.10582</c:v>
                </c:pt>
                <c:pt idx="590">
                  <c:v>8.9947100000000002E-2</c:v>
                </c:pt>
                <c:pt idx="591">
                  <c:v>8.9947100000000002E-2</c:v>
                </c:pt>
                <c:pt idx="592">
                  <c:v>8.9947100000000002E-2</c:v>
                </c:pt>
                <c:pt idx="593">
                  <c:v>8.9947100000000002E-2</c:v>
                </c:pt>
                <c:pt idx="594">
                  <c:v>8.9947100000000002E-2</c:v>
                </c:pt>
                <c:pt idx="595">
                  <c:v>8.9947100000000002E-2</c:v>
                </c:pt>
                <c:pt idx="596">
                  <c:v>8.9947100000000002E-2</c:v>
                </c:pt>
                <c:pt idx="597">
                  <c:v>8.9947100000000002E-2</c:v>
                </c:pt>
                <c:pt idx="598">
                  <c:v>8.9947100000000002E-2</c:v>
                </c:pt>
                <c:pt idx="599">
                  <c:v>5.8201099999999999E-2</c:v>
                </c:pt>
                <c:pt idx="600">
                  <c:v>2.6454999999999999E-2</c:v>
                </c:pt>
                <c:pt idx="601">
                  <c:v>2.6454999999999999E-2</c:v>
                </c:pt>
                <c:pt idx="602">
                  <c:v>0.10582</c:v>
                </c:pt>
                <c:pt idx="603">
                  <c:v>0.10582</c:v>
                </c:pt>
                <c:pt idx="604">
                  <c:v>0.10582</c:v>
                </c:pt>
                <c:pt idx="605">
                  <c:v>0.10582</c:v>
                </c:pt>
                <c:pt idx="606">
                  <c:v>5.2910099999999996E-3</c:v>
                </c:pt>
                <c:pt idx="607">
                  <c:v>4.7619000000000002E-2</c:v>
                </c:pt>
                <c:pt idx="608">
                  <c:v>4.7619000000000002E-2</c:v>
                </c:pt>
                <c:pt idx="609">
                  <c:v>4.7619000000000002E-2</c:v>
                </c:pt>
                <c:pt idx="610">
                  <c:v>4.7619000000000002E-2</c:v>
                </c:pt>
                <c:pt idx="611">
                  <c:v>4.7619000000000002E-2</c:v>
                </c:pt>
                <c:pt idx="612">
                  <c:v>4.7619000000000002E-2</c:v>
                </c:pt>
                <c:pt idx="613">
                  <c:v>4.7619000000000002E-2</c:v>
                </c:pt>
                <c:pt idx="614">
                  <c:v>4.2327999999999998E-2</c:v>
                </c:pt>
                <c:pt idx="615">
                  <c:v>4.7619000000000002E-2</c:v>
                </c:pt>
                <c:pt idx="616">
                  <c:v>6.87831E-2</c:v>
                </c:pt>
                <c:pt idx="617">
                  <c:v>6.87831E-2</c:v>
                </c:pt>
                <c:pt idx="618">
                  <c:v>3.1746000000000003E-2</c:v>
                </c:pt>
                <c:pt idx="619">
                  <c:v>3.1746000000000003E-2</c:v>
                </c:pt>
                <c:pt idx="620">
                  <c:v>3.1746000000000003E-2</c:v>
                </c:pt>
                <c:pt idx="621">
                  <c:v>3.1746000000000003E-2</c:v>
                </c:pt>
                <c:pt idx="622">
                  <c:v>2.6454999999999999E-2</c:v>
                </c:pt>
                <c:pt idx="623">
                  <c:v>3.7037E-2</c:v>
                </c:pt>
                <c:pt idx="624">
                  <c:v>3.7037E-2</c:v>
                </c:pt>
                <c:pt idx="625">
                  <c:v>5.2910099999999996E-3</c:v>
                </c:pt>
                <c:pt idx="626">
                  <c:v>2.6454999999999999E-2</c:v>
                </c:pt>
                <c:pt idx="627">
                  <c:v>2.6454999999999999E-2</c:v>
                </c:pt>
                <c:pt idx="628">
                  <c:v>1.0581999999999999E-2</c:v>
                </c:pt>
                <c:pt idx="629">
                  <c:v>1.0581999999999999E-2</c:v>
                </c:pt>
                <c:pt idx="630">
                  <c:v>1.0581999999999999E-2</c:v>
                </c:pt>
                <c:pt idx="631">
                  <c:v>1.0581999999999999E-2</c:v>
                </c:pt>
                <c:pt idx="632">
                  <c:v>5.2910099999999996E-3</c:v>
                </c:pt>
                <c:pt idx="633">
                  <c:v>5.2910099999999996E-3</c:v>
                </c:pt>
                <c:pt idx="634">
                  <c:v>5.2910099999999996E-3</c:v>
                </c:pt>
                <c:pt idx="635">
                  <c:v>0.28571400000000002</c:v>
                </c:pt>
                <c:pt idx="636">
                  <c:v>0.28571400000000002</c:v>
                </c:pt>
                <c:pt idx="637">
                  <c:v>0.13756599999999999</c:v>
                </c:pt>
                <c:pt idx="638">
                  <c:v>0.14285700000000001</c:v>
                </c:pt>
                <c:pt idx="639">
                  <c:v>0.14285700000000001</c:v>
                </c:pt>
                <c:pt idx="640">
                  <c:v>7.9365099999999994E-2</c:v>
                </c:pt>
                <c:pt idx="641">
                  <c:v>7.9365099999999994E-2</c:v>
                </c:pt>
                <c:pt idx="642">
                  <c:v>7.9365099999999994E-2</c:v>
                </c:pt>
                <c:pt idx="643">
                  <c:v>0.21693100000000001</c:v>
                </c:pt>
                <c:pt idx="644">
                  <c:v>0.28571400000000002</c:v>
                </c:pt>
                <c:pt idx="645">
                  <c:v>0.132275</c:v>
                </c:pt>
                <c:pt idx="646">
                  <c:v>0.132275</c:v>
                </c:pt>
                <c:pt idx="647">
                  <c:v>0.132275</c:v>
                </c:pt>
                <c:pt idx="648">
                  <c:v>3.7037E-2</c:v>
                </c:pt>
                <c:pt idx="649">
                  <c:v>8.9947100000000002E-2</c:v>
                </c:pt>
                <c:pt idx="650">
                  <c:v>8.9947100000000002E-2</c:v>
                </c:pt>
                <c:pt idx="651">
                  <c:v>0.14285700000000001</c:v>
                </c:pt>
                <c:pt idx="652">
                  <c:v>8.9947100000000002E-2</c:v>
                </c:pt>
                <c:pt idx="653">
                  <c:v>0.18518499999999999</c:v>
                </c:pt>
                <c:pt idx="654">
                  <c:v>0.18518499999999999</c:v>
                </c:pt>
                <c:pt idx="655">
                  <c:v>4.2327999999999998E-2</c:v>
                </c:pt>
                <c:pt idx="656">
                  <c:v>0.13756599999999999</c:v>
                </c:pt>
                <c:pt idx="657">
                  <c:v>0.13756599999999999</c:v>
                </c:pt>
                <c:pt idx="658">
                  <c:v>0.121693</c:v>
                </c:pt>
                <c:pt idx="659">
                  <c:v>0.121693</c:v>
                </c:pt>
                <c:pt idx="660">
                  <c:v>0.10582</c:v>
                </c:pt>
                <c:pt idx="661">
                  <c:v>2.1163999999999999E-2</c:v>
                </c:pt>
                <c:pt idx="662">
                  <c:v>2.1163999999999999E-2</c:v>
                </c:pt>
                <c:pt idx="663">
                  <c:v>0.10052899999999999</c:v>
                </c:pt>
                <c:pt idx="664">
                  <c:v>0.10582</c:v>
                </c:pt>
                <c:pt idx="665">
                  <c:v>0.10582</c:v>
                </c:pt>
                <c:pt idx="666">
                  <c:v>8.9947100000000002E-2</c:v>
                </c:pt>
                <c:pt idx="667">
                  <c:v>8.9947100000000002E-2</c:v>
                </c:pt>
                <c:pt idx="668">
                  <c:v>8.9947100000000002E-2</c:v>
                </c:pt>
                <c:pt idx="669">
                  <c:v>8.9947100000000002E-2</c:v>
                </c:pt>
                <c:pt idx="670">
                  <c:v>8.9947100000000002E-2</c:v>
                </c:pt>
                <c:pt idx="671">
                  <c:v>8.9947100000000002E-2</c:v>
                </c:pt>
                <c:pt idx="672">
                  <c:v>8.9947100000000002E-2</c:v>
                </c:pt>
                <c:pt idx="673">
                  <c:v>8.9947100000000002E-2</c:v>
                </c:pt>
                <c:pt idx="674">
                  <c:v>8.9947100000000002E-2</c:v>
                </c:pt>
                <c:pt idx="675">
                  <c:v>5.8201099999999999E-2</c:v>
                </c:pt>
                <c:pt idx="676">
                  <c:v>2.6454999999999999E-2</c:v>
                </c:pt>
                <c:pt idx="677">
                  <c:v>2.6454999999999999E-2</c:v>
                </c:pt>
                <c:pt idx="678">
                  <c:v>0.10582</c:v>
                </c:pt>
                <c:pt idx="679">
                  <c:v>0.10582</c:v>
                </c:pt>
                <c:pt idx="680">
                  <c:v>0.10582</c:v>
                </c:pt>
                <c:pt idx="681">
                  <c:v>0.10582</c:v>
                </c:pt>
                <c:pt idx="682">
                  <c:v>5.2910099999999996E-3</c:v>
                </c:pt>
                <c:pt idx="683">
                  <c:v>4.7619000000000002E-2</c:v>
                </c:pt>
                <c:pt idx="684">
                  <c:v>4.7619000000000002E-2</c:v>
                </c:pt>
                <c:pt idx="685">
                  <c:v>4.7619000000000002E-2</c:v>
                </c:pt>
                <c:pt idx="686">
                  <c:v>4.7619000000000002E-2</c:v>
                </c:pt>
                <c:pt idx="687">
                  <c:v>4.7619000000000002E-2</c:v>
                </c:pt>
                <c:pt idx="688">
                  <c:v>4.7619000000000002E-2</c:v>
                </c:pt>
                <c:pt idx="689">
                  <c:v>4.7619000000000002E-2</c:v>
                </c:pt>
                <c:pt idx="690">
                  <c:v>4.2327999999999998E-2</c:v>
                </c:pt>
                <c:pt idx="691">
                  <c:v>5.8201099999999999E-2</c:v>
                </c:pt>
                <c:pt idx="692">
                  <c:v>6.87831E-2</c:v>
                </c:pt>
                <c:pt idx="693">
                  <c:v>6.87831E-2</c:v>
                </c:pt>
                <c:pt idx="694">
                  <c:v>3.1746000000000003E-2</c:v>
                </c:pt>
                <c:pt idx="695">
                  <c:v>3.1746000000000003E-2</c:v>
                </c:pt>
                <c:pt idx="696">
                  <c:v>3.1746000000000003E-2</c:v>
                </c:pt>
                <c:pt idx="697">
                  <c:v>3.1746000000000003E-2</c:v>
                </c:pt>
                <c:pt idx="698">
                  <c:v>2.6454999999999999E-2</c:v>
                </c:pt>
                <c:pt idx="699">
                  <c:v>3.7037E-2</c:v>
                </c:pt>
                <c:pt idx="700">
                  <c:v>3.7037E-2</c:v>
                </c:pt>
                <c:pt idx="701">
                  <c:v>5.2910099999999996E-3</c:v>
                </c:pt>
                <c:pt idx="702">
                  <c:v>2.6454999999999999E-2</c:v>
                </c:pt>
                <c:pt idx="703">
                  <c:v>2.6454999999999999E-2</c:v>
                </c:pt>
                <c:pt idx="704">
                  <c:v>1.0581999999999999E-2</c:v>
                </c:pt>
                <c:pt idx="705">
                  <c:v>1.0581999999999999E-2</c:v>
                </c:pt>
                <c:pt idx="706">
                  <c:v>1.0581999999999999E-2</c:v>
                </c:pt>
                <c:pt idx="707">
                  <c:v>1.0581999999999999E-2</c:v>
                </c:pt>
                <c:pt idx="708">
                  <c:v>5.2910099999999996E-3</c:v>
                </c:pt>
                <c:pt idx="709">
                  <c:v>5.2910099999999996E-3</c:v>
                </c:pt>
                <c:pt idx="710">
                  <c:v>5.2910099999999996E-3</c:v>
                </c:pt>
                <c:pt idx="711">
                  <c:v>0.28571400000000002</c:v>
                </c:pt>
                <c:pt idx="712">
                  <c:v>0.28571400000000002</c:v>
                </c:pt>
                <c:pt idx="713">
                  <c:v>0.13756599999999999</c:v>
                </c:pt>
                <c:pt idx="714">
                  <c:v>0.14285700000000001</c:v>
                </c:pt>
                <c:pt idx="715">
                  <c:v>0.14285700000000001</c:v>
                </c:pt>
                <c:pt idx="716">
                  <c:v>7.9365099999999994E-2</c:v>
                </c:pt>
                <c:pt idx="717">
                  <c:v>7.9365099999999994E-2</c:v>
                </c:pt>
                <c:pt idx="718">
                  <c:v>7.9365099999999994E-2</c:v>
                </c:pt>
                <c:pt idx="719">
                  <c:v>0.25925900000000002</c:v>
                </c:pt>
                <c:pt idx="720">
                  <c:v>0.449735</c:v>
                </c:pt>
                <c:pt idx="721">
                  <c:v>0.132275</c:v>
                </c:pt>
                <c:pt idx="722">
                  <c:v>0.132275</c:v>
                </c:pt>
                <c:pt idx="723">
                  <c:v>0.132275</c:v>
                </c:pt>
                <c:pt idx="724">
                  <c:v>3.7037E-2</c:v>
                </c:pt>
                <c:pt idx="725">
                  <c:v>8.9947100000000002E-2</c:v>
                </c:pt>
                <c:pt idx="726">
                  <c:v>8.9947100000000002E-2</c:v>
                </c:pt>
                <c:pt idx="727">
                  <c:v>8.9947100000000002E-2</c:v>
                </c:pt>
                <c:pt idx="728">
                  <c:v>0.14285700000000001</c:v>
                </c:pt>
                <c:pt idx="729">
                  <c:v>0.18518499999999999</c:v>
                </c:pt>
                <c:pt idx="730">
                  <c:v>0.18518499999999999</c:v>
                </c:pt>
                <c:pt idx="731">
                  <c:v>4.2327999999999998E-2</c:v>
                </c:pt>
                <c:pt idx="732">
                  <c:v>0.13756599999999999</c:v>
                </c:pt>
                <c:pt idx="733">
                  <c:v>0.13756599999999999</c:v>
                </c:pt>
                <c:pt idx="734">
                  <c:v>0.121693</c:v>
                </c:pt>
                <c:pt idx="735">
                  <c:v>0.121693</c:v>
                </c:pt>
                <c:pt idx="736">
                  <c:v>0.10582</c:v>
                </c:pt>
                <c:pt idx="737">
                  <c:v>2.1163999999999999E-2</c:v>
                </c:pt>
                <c:pt idx="738">
                  <c:v>2.1163999999999999E-2</c:v>
                </c:pt>
                <c:pt idx="739">
                  <c:v>0.10052899999999999</c:v>
                </c:pt>
                <c:pt idx="740">
                  <c:v>0.10582</c:v>
                </c:pt>
                <c:pt idx="741">
                  <c:v>0.10582</c:v>
                </c:pt>
                <c:pt idx="742">
                  <c:v>8.9947100000000002E-2</c:v>
                </c:pt>
                <c:pt idx="743">
                  <c:v>8.9947100000000002E-2</c:v>
                </c:pt>
                <c:pt idx="744">
                  <c:v>8.9947100000000002E-2</c:v>
                </c:pt>
                <c:pt idx="745">
                  <c:v>8.9947100000000002E-2</c:v>
                </c:pt>
                <c:pt idx="746">
                  <c:v>8.9947100000000002E-2</c:v>
                </c:pt>
                <c:pt idx="747">
                  <c:v>8.9947100000000002E-2</c:v>
                </c:pt>
                <c:pt idx="748">
                  <c:v>8.9947100000000002E-2</c:v>
                </c:pt>
                <c:pt idx="749">
                  <c:v>8.9947100000000002E-2</c:v>
                </c:pt>
                <c:pt idx="750">
                  <c:v>8.9947100000000002E-2</c:v>
                </c:pt>
                <c:pt idx="751">
                  <c:v>5.8201099999999999E-2</c:v>
                </c:pt>
                <c:pt idx="752">
                  <c:v>2.6454999999999999E-2</c:v>
                </c:pt>
                <c:pt idx="753">
                  <c:v>2.6454999999999999E-2</c:v>
                </c:pt>
                <c:pt idx="754">
                  <c:v>0.10582</c:v>
                </c:pt>
                <c:pt idx="755">
                  <c:v>0.10582</c:v>
                </c:pt>
                <c:pt idx="756">
                  <c:v>0.10582</c:v>
                </c:pt>
                <c:pt idx="757">
                  <c:v>0.10582</c:v>
                </c:pt>
                <c:pt idx="758">
                  <c:v>5.2910099999999996E-3</c:v>
                </c:pt>
                <c:pt idx="759">
                  <c:v>4.7619000000000002E-2</c:v>
                </c:pt>
                <c:pt idx="760">
                  <c:v>4.7619000000000002E-2</c:v>
                </c:pt>
                <c:pt idx="761">
                  <c:v>4.7619000000000002E-2</c:v>
                </c:pt>
                <c:pt idx="762">
                  <c:v>4.7619000000000002E-2</c:v>
                </c:pt>
                <c:pt idx="763">
                  <c:v>4.7619000000000002E-2</c:v>
                </c:pt>
                <c:pt idx="764">
                  <c:v>4.7619000000000002E-2</c:v>
                </c:pt>
                <c:pt idx="765">
                  <c:v>4.7619000000000002E-2</c:v>
                </c:pt>
                <c:pt idx="766">
                  <c:v>4.2327999999999998E-2</c:v>
                </c:pt>
                <c:pt idx="767">
                  <c:v>5.8201099999999999E-2</c:v>
                </c:pt>
                <c:pt idx="768">
                  <c:v>6.87831E-2</c:v>
                </c:pt>
                <c:pt idx="769">
                  <c:v>6.87831E-2</c:v>
                </c:pt>
                <c:pt idx="770">
                  <c:v>3.1746000000000003E-2</c:v>
                </c:pt>
                <c:pt idx="771">
                  <c:v>3.1746000000000003E-2</c:v>
                </c:pt>
                <c:pt idx="772">
                  <c:v>3.1746000000000003E-2</c:v>
                </c:pt>
                <c:pt idx="773">
                  <c:v>3.1746000000000003E-2</c:v>
                </c:pt>
                <c:pt idx="774">
                  <c:v>2.6454999999999999E-2</c:v>
                </c:pt>
                <c:pt idx="775">
                  <c:v>3.7037E-2</c:v>
                </c:pt>
                <c:pt idx="776">
                  <c:v>3.7037E-2</c:v>
                </c:pt>
                <c:pt idx="777">
                  <c:v>5.2910099999999996E-3</c:v>
                </c:pt>
                <c:pt idx="778">
                  <c:v>2.6454999999999999E-2</c:v>
                </c:pt>
                <c:pt idx="779">
                  <c:v>2.6454999999999999E-2</c:v>
                </c:pt>
                <c:pt idx="780">
                  <c:v>1.0581999999999999E-2</c:v>
                </c:pt>
                <c:pt idx="781">
                  <c:v>1.0581999999999999E-2</c:v>
                </c:pt>
                <c:pt idx="782">
                  <c:v>1.0581999999999999E-2</c:v>
                </c:pt>
                <c:pt idx="783">
                  <c:v>1.0581999999999999E-2</c:v>
                </c:pt>
                <c:pt idx="784">
                  <c:v>5.2910099999999996E-3</c:v>
                </c:pt>
                <c:pt idx="785">
                  <c:v>5.2910099999999996E-3</c:v>
                </c:pt>
                <c:pt idx="786">
                  <c:v>5.2910099999999996E-3</c:v>
                </c:pt>
                <c:pt idx="787">
                  <c:v>0.238095</c:v>
                </c:pt>
                <c:pt idx="788">
                  <c:v>0.238095</c:v>
                </c:pt>
                <c:pt idx="789">
                  <c:v>0.11640200000000001</c:v>
                </c:pt>
                <c:pt idx="790">
                  <c:v>0.11640200000000001</c:v>
                </c:pt>
                <c:pt idx="791">
                  <c:v>0.11640200000000001</c:v>
                </c:pt>
                <c:pt idx="792">
                  <c:v>0.11640200000000001</c:v>
                </c:pt>
                <c:pt idx="793">
                  <c:v>0.32275100000000001</c:v>
                </c:pt>
                <c:pt idx="794">
                  <c:v>0.63492099999999996</c:v>
                </c:pt>
                <c:pt idx="795">
                  <c:v>0.111111</c:v>
                </c:pt>
                <c:pt idx="796">
                  <c:v>0.111111</c:v>
                </c:pt>
                <c:pt idx="797">
                  <c:v>0.111111</c:v>
                </c:pt>
                <c:pt idx="798">
                  <c:v>3.7037E-2</c:v>
                </c:pt>
                <c:pt idx="799">
                  <c:v>6.87831E-2</c:v>
                </c:pt>
                <c:pt idx="800">
                  <c:v>6.87831E-2</c:v>
                </c:pt>
                <c:pt idx="801">
                  <c:v>4.7619000000000002E-2</c:v>
                </c:pt>
                <c:pt idx="802">
                  <c:v>0.14285700000000001</c:v>
                </c:pt>
                <c:pt idx="803">
                  <c:v>0.17460300000000001</c:v>
                </c:pt>
                <c:pt idx="804">
                  <c:v>0.17460300000000001</c:v>
                </c:pt>
                <c:pt idx="805">
                  <c:v>3.1746000000000003E-2</c:v>
                </c:pt>
                <c:pt idx="806">
                  <c:v>0.13756599999999999</c:v>
                </c:pt>
                <c:pt idx="807">
                  <c:v>0.13756599999999999</c:v>
                </c:pt>
                <c:pt idx="808">
                  <c:v>0.121693</c:v>
                </c:pt>
                <c:pt idx="809">
                  <c:v>0.121693</c:v>
                </c:pt>
                <c:pt idx="810">
                  <c:v>0.10582</c:v>
                </c:pt>
                <c:pt idx="811">
                  <c:v>2.1163999999999999E-2</c:v>
                </c:pt>
                <c:pt idx="812">
                  <c:v>2.1163999999999999E-2</c:v>
                </c:pt>
                <c:pt idx="813">
                  <c:v>9.5238100000000006E-2</c:v>
                </c:pt>
                <c:pt idx="814">
                  <c:v>0.10582</c:v>
                </c:pt>
                <c:pt idx="815">
                  <c:v>0.10582</c:v>
                </c:pt>
                <c:pt idx="816">
                  <c:v>8.9947100000000002E-2</c:v>
                </c:pt>
                <c:pt idx="817">
                  <c:v>8.9947100000000002E-2</c:v>
                </c:pt>
                <c:pt idx="818">
                  <c:v>8.9947100000000002E-2</c:v>
                </c:pt>
                <c:pt idx="819">
                  <c:v>8.9947100000000002E-2</c:v>
                </c:pt>
                <c:pt idx="820">
                  <c:v>8.9947100000000002E-2</c:v>
                </c:pt>
                <c:pt idx="821">
                  <c:v>8.9947100000000002E-2</c:v>
                </c:pt>
                <c:pt idx="822">
                  <c:v>8.9947100000000002E-2</c:v>
                </c:pt>
                <c:pt idx="823">
                  <c:v>8.9947100000000002E-2</c:v>
                </c:pt>
                <c:pt idx="824">
                  <c:v>8.9947100000000002E-2</c:v>
                </c:pt>
                <c:pt idx="825">
                  <c:v>5.8201099999999999E-2</c:v>
                </c:pt>
                <c:pt idx="826">
                  <c:v>2.6454999999999999E-2</c:v>
                </c:pt>
                <c:pt idx="827">
                  <c:v>2.6454999999999999E-2</c:v>
                </c:pt>
                <c:pt idx="828">
                  <c:v>0.111111</c:v>
                </c:pt>
                <c:pt idx="829">
                  <c:v>0.10582</c:v>
                </c:pt>
                <c:pt idx="830">
                  <c:v>0.10582</c:v>
                </c:pt>
                <c:pt idx="831">
                  <c:v>0.10582</c:v>
                </c:pt>
                <c:pt idx="832">
                  <c:v>5.2910099999999996E-3</c:v>
                </c:pt>
                <c:pt idx="833">
                  <c:v>4.7619000000000002E-2</c:v>
                </c:pt>
                <c:pt idx="834">
                  <c:v>4.7619000000000002E-2</c:v>
                </c:pt>
                <c:pt idx="835">
                  <c:v>4.7619000000000002E-2</c:v>
                </c:pt>
                <c:pt idx="836">
                  <c:v>4.7619000000000002E-2</c:v>
                </c:pt>
                <c:pt idx="837">
                  <c:v>5.2910100000000002E-2</c:v>
                </c:pt>
                <c:pt idx="838">
                  <c:v>5.2910100000000002E-2</c:v>
                </c:pt>
                <c:pt idx="839">
                  <c:v>5.2910100000000002E-2</c:v>
                </c:pt>
                <c:pt idx="840">
                  <c:v>4.7619000000000002E-2</c:v>
                </c:pt>
                <c:pt idx="841">
                  <c:v>5.2910100000000002E-2</c:v>
                </c:pt>
                <c:pt idx="842">
                  <c:v>6.87831E-2</c:v>
                </c:pt>
                <c:pt idx="843">
                  <c:v>6.87831E-2</c:v>
                </c:pt>
                <c:pt idx="844">
                  <c:v>3.1746000000000003E-2</c:v>
                </c:pt>
                <c:pt idx="845">
                  <c:v>3.1746000000000003E-2</c:v>
                </c:pt>
                <c:pt idx="846">
                  <c:v>3.1746000000000003E-2</c:v>
                </c:pt>
                <c:pt idx="847">
                  <c:v>3.1746000000000003E-2</c:v>
                </c:pt>
                <c:pt idx="848">
                  <c:v>2.6454999999999999E-2</c:v>
                </c:pt>
                <c:pt idx="849">
                  <c:v>3.7037E-2</c:v>
                </c:pt>
                <c:pt idx="850">
                  <c:v>3.7037E-2</c:v>
                </c:pt>
                <c:pt idx="851">
                  <c:v>5.2910099999999996E-3</c:v>
                </c:pt>
                <c:pt idx="852">
                  <c:v>2.6454999999999999E-2</c:v>
                </c:pt>
                <c:pt idx="853">
                  <c:v>2.6454999999999999E-2</c:v>
                </c:pt>
                <c:pt idx="854">
                  <c:v>1.0581999999999999E-2</c:v>
                </c:pt>
                <c:pt idx="855">
                  <c:v>1.0581999999999999E-2</c:v>
                </c:pt>
                <c:pt idx="856">
                  <c:v>1.0581999999999999E-2</c:v>
                </c:pt>
                <c:pt idx="857">
                  <c:v>1.0581999999999999E-2</c:v>
                </c:pt>
                <c:pt idx="858">
                  <c:v>5.2910099999999996E-3</c:v>
                </c:pt>
                <c:pt idx="859">
                  <c:v>5.2910099999999996E-3</c:v>
                </c:pt>
                <c:pt idx="860">
                  <c:v>5.2910099999999996E-3</c:v>
                </c:pt>
                <c:pt idx="861">
                  <c:v>0.238095</c:v>
                </c:pt>
                <c:pt idx="862">
                  <c:v>0.238095</c:v>
                </c:pt>
                <c:pt idx="863">
                  <c:v>0.11640200000000001</c:v>
                </c:pt>
                <c:pt idx="864">
                  <c:v>0.11640200000000001</c:v>
                </c:pt>
                <c:pt idx="865">
                  <c:v>0.11640200000000001</c:v>
                </c:pt>
                <c:pt idx="866">
                  <c:v>0.11640200000000001</c:v>
                </c:pt>
                <c:pt idx="867">
                  <c:v>0.33333299999999999</c:v>
                </c:pt>
                <c:pt idx="868">
                  <c:v>0.640212</c:v>
                </c:pt>
                <c:pt idx="869">
                  <c:v>0.111111</c:v>
                </c:pt>
                <c:pt idx="870">
                  <c:v>0.111111</c:v>
                </c:pt>
                <c:pt idx="871">
                  <c:v>0.111111</c:v>
                </c:pt>
                <c:pt idx="872">
                  <c:v>3.7037E-2</c:v>
                </c:pt>
                <c:pt idx="873">
                  <c:v>6.87831E-2</c:v>
                </c:pt>
                <c:pt idx="874">
                  <c:v>6.87831E-2</c:v>
                </c:pt>
                <c:pt idx="875">
                  <c:v>4.7619000000000002E-2</c:v>
                </c:pt>
                <c:pt idx="876">
                  <c:v>8.9947100000000002E-2</c:v>
                </c:pt>
                <c:pt idx="877">
                  <c:v>0.17460300000000001</c:v>
                </c:pt>
                <c:pt idx="878">
                  <c:v>0.17460300000000001</c:v>
                </c:pt>
                <c:pt idx="879">
                  <c:v>3.1746000000000003E-2</c:v>
                </c:pt>
                <c:pt idx="880">
                  <c:v>0.13756599999999999</c:v>
                </c:pt>
                <c:pt idx="881">
                  <c:v>0.13756599999999999</c:v>
                </c:pt>
                <c:pt idx="882">
                  <c:v>0.121693</c:v>
                </c:pt>
                <c:pt idx="883">
                  <c:v>0.121693</c:v>
                </c:pt>
                <c:pt idx="884">
                  <c:v>0.10582</c:v>
                </c:pt>
                <c:pt idx="885">
                  <c:v>2.1163999999999999E-2</c:v>
                </c:pt>
                <c:pt idx="886">
                  <c:v>2.1163999999999999E-2</c:v>
                </c:pt>
                <c:pt idx="887">
                  <c:v>9.5238100000000006E-2</c:v>
                </c:pt>
                <c:pt idx="888">
                  <c:v>0.10582</c:v>
                </c:pt>
                <c:pt idx="889">
                  <c:v>0.10582</c:v>
                </c:pt>
                <c:pt idx="890">
                  <c:v>8.9947100000000002E-2</c:v>
                </c:pt>
                <c:pt idx="891">
                  <c:v>8.9947100000000002E-2</c:v>
                </c:pt>
                <c:pt idx="892">
                  <c:v>8.9947100000000002E-2</c:v>
                </c:pt>
                <c:pt idx="893">
                  <c:v>8.9947100000000002E-2</c:v>
                </c:pt>
                <c:pt idx="894">
                  <c:v>8.9947100000000002E-2</c:v>
                </c:pt>
                <c:pt idx="895">
                  <c:v>8.9947100000000002E-2</c:v>
                </c:pt>
                <c:pt idx="896">
                  <c:v>8.9947100000000002E-2</c:v>
                </c:pt>
                <c:pt idx="897">
                  <c:v>8.9947100000000002E-2</c:v>
                </c:pt>
                <c:pt idx="898">
                  <c:v>8.9947100000000002E-2</c:v>
                </c:pt>
                <c:pt idx="899">
                  <c:v>5.8201099999999999E-2</c:v>
                </c:pt>
                <c:pt idx="900">
                  <c:v>2.6454999999999999E-2</c:v>
                </c:pt>
                <c:pt idx="901">
                  <c:v>2.6454999999999999E-2</c:v>
                </c:pt>
                <c:pt idx="902">
                  <c:v>0.111111</c:v>
                </c:pt>
                <c:pt idx="903">
                  <c:v>0.10582</c:v>
                </c:pt>
                <c:pt idx="904">
                  <c:v>0.10582</c:v>
                </c:pt>
                <c:pt idx="905">
                  <c:v>0.10582</c:v>
                </c:pt>
                <c:pt idx="906">
                  <c:v>5.2910099999999996E-3</c:v>
                </c:pt>
                <c:pt idx="907">
                  <c:v>4.7619000000000002E-2</c:v>
                </c:pt>
                <c:pt idx="908">
                  <c:v>4.7619000000000002E-2</c:v>
                </c:pt>
                <c:pt idx="909">
                  <c:v>4.7619000000000002E-2</c:v>
                </c:pt>
                <c:pt idx="910">
                  <c:v>4.7619000000000002E-2</c:v>
                </c:pt>
                <c:pt idx="911">
                  <c:v>5.2910100000000002E-2</c:v>
                </c:pt>
                <c:pt idx="912">
                  <c:v>5.2910100000000002E-2</c:v>
                </c:pt>
                <c:pt idx="913">
                  <c:v>5.2910100000000002E-2</c:v>
                </c:pt>
                <c:pt idx="914">
                  <c:v>4.7619000000000002E-2</c:v>
                </c:pt>
                <c:pt idx="915">
                  <c:v>5.2910100000000002E-2</c:v>
                </c:pt>
                <c:pt idx="916">
                  <c:v>6.87831E-2</c:v>
                </c:pt>
                <c:pt idx="917">
                  <c:v>6.87831E-2</c:v>
                </c:pt>
                <c:pt idx="918">
                  <c:v>3.1746000000000003E-2</c:v>
                </c:pt>
                <c:pt idx="919">
                  <c:v>3.1746000000000003E-2</c:v>
                </c:pt>
                <c:pt idx="920">
                  <c:v>3.1746000000000003E-2</c:v>
                </c:pt>
                <c:pt idx="921">
                  <c:v>3.1746000000000003E-2</c:v>
                </c:pt>
                <c:pt idx="922">
                  <c:v>2.6454999999999999E-2</c:v>
                </c:pt>
                <c:pt idx="923">
                  <c:v>3.7037E-2</c:v>
                </c:pt>
                <c:pt idx="924">
                  <c:v>3.7037E-2</c:v>
                </c:pt>
                <c:pt idx="925">
                  <c:v>5.2910099999999996E-3</c:v>
                </c:pt>
                <c:pt idx="926">
                  <c:v>2.6454999999999999E-2</c:v>
                </c:pt>
                <c:pt idx="927">
                  <c:v>2.6454999999999999E-2</c:v>
                </c:pt>
                <c:pt idx="928">
                  <c:v>1.0581999999999999E-2</c:v>
                </c:pt>
                <c:pt idx="929">
                  <c:v>1.0581999999999999E-2</c:v>
                </c:pt>
                <c:pt idx="930">
                  <c:v>1.0581999999999999E-2</c:v>
                </c:pt>
                <c:pt idx="931">
                  <c:v>1.0581999999999999E-2</c:v>
                </c:pt>
                <c:pt idx="932">
                  <c:v>5.2910099999999996E-3</c:v>
                </c:pt>
                <c:pt idx="933">
                  <c:v>5.2910099999999996E-3</c:v>
                </c:pt>
                <c:pt idx="934">
                  <c:v>5.2910099999999996E-3</c:v>
                </c:pt>
                <c:pt idx="935">
                  <c:v>0.24338599999999999</c:v>
                </c:pt>
                <c:pt idx="936">
                  <c:v>0.24338599999999999</c:v>
                </c:pt>
                <c:pt idx="937">
                  <c:v>0.11640200000000001</c:v>
                </c:pt>
                <c:pt idx="938">
                  <c:v>0.121693</c:v>
                </c:pt>
                <c:pt idx="939">
                  <c:v>0.121693</c:v>
                </c:pt>
                <c:pt idx="940">
                  <c:v>7.9365099999999994E-2</c:v>
                </c:pt>
                <c:pt idx="941">
                  <c:v>7.9365099999999994E-2</c:v>
                </c:pt>
                <c:pt idx="942">
                  <c:v>7.9365099999999994E-2</c:v>
                </c:pt>
                <c:pt idx="943">
                  <c:v>0.28042299999999998</c:v>
                </c:pt>
                <c:pt idx="944">
                  <c:v>0.55555600000000005</c:v>
                </c:pt>
                <c:pt idx="945">
                  <c:v>0.111111</c:v>
                </c:pt>
                <c:pt idx="946">
                  <c:v>0.111111</c:v>
                </c:pt>
                <c:pt idx="947">
                  <c:v>0.111111</c:v>
                </c:pt>
                <c:pt idx="948">
                  <c:v>3.7037E-2</c:v>
                </c:pt>
                <c:pt idx="949">
                  <c:v>6.87831E-2</c:v>
                </c:pt>
                <c:pt idx="950">
                  <c:v>6.87831E-2</c:v>
                </c:pt>
                <c:pt idx="951">
                  <c:v>4.7619000000000002E-2</c:v>
                </c:pt>
                <c:pt idx="952">
                  <c:v>0.14285700000000001</c:v>
                </c:pt>
                <c:pt idx="953">
                  <c:v>0.17460300000000001</c:v>
                </c:pt>
                <c:pt idx="954">
                  <c:v>0.17460300000000001</c:v>
                </c:pt>
                <c:pt idx="955">
                  <c:v>3.1746000000000003E-2</c:v>
                </c:pt>
                <c:pt idx="956">
                  <c:v>0.13756599999999999</c:v>
                </c:pt>
                <c:pt idx="957">
                  <c:v>0.13756599999999999</c:v>
                </c:pt>
                <c:pt idx="958">
                  <c:v>0.121693</c:v>
                </c:pt>
                <c:pt idx="959">
                  <c:v>0.121693</c:v>
                </c:pt>
                <c:pt idx="960">
                  <c:v>0.10582</c:v>
                </c:pt>
                <c:pt idx="961">
                  <c:v>2.1163999999999999E-2</c:v>
                </c:pt>
                <c:pt idx="962">
                  <c:v>2.1163999999999999E-2</c:v>
                </c:pt>
                <c:pt idx="963">
                  <c:v>0.10052899999999999</c:v>
                </c:pt>
                <c:pt idx="964">
                  <c:v>0.10582</c:v>
                </c:pt>
                <c:pt idx="965">
                  <c:v>0.10582</c:v>
                </c:pt>
                <c:pt idx="966">
                  <c:v>8.9947100000000002E-2</c:v>
                </c:pt>
                <c:pt idx="967">
                  <c:v>8.9947100000000002E-2</c:v>
                </c:pt>
                <c:pt idx="968">
                  <c:v>8.9947100000000002E-2</c:v>
                </c:pt>
                <c:pt idx="969">
                  <c:v>8.9947100000000002E-2</c:v>
                </c:pt>
                <c:pt idx="970">
                  <c:v>8.9947100000000002E-2</c:v>
                </c:pt>
                <c:pt idx="971">
                  <c:v>8.9947100000000002E-2</c:v>
                </c:pt>
                <c:pt idx="972">
                  <c:v>8.9947100000000002E-2</c:v>
                </c:pt>
                <c:pt idx="973">
                  <c:v>8.9947100000000002E-2</c:v>
                </c:pt>
                <c:pt idx="974">
                  <c:v>8.9947100000000002E-2</c:v>
                </c:pt>
                <c:pt idx="975">
                  <c:v>5.8201099999999999E-2</c:v>
                </c:pt>
                <c:pt idx="976">
                  <c:v>2.6454999999999999E-2</c:v>
                </c:pt>
                <c:pt idx="977">
                  <c:v>2.6454999999999999E-2</c:v>
                </c:pt>
                <c:pt idx="978">
                  <c:v>0.111111</c:v>
                </c:pt>
                <c:pt idx="979">
                  <c:v>0.10582</c:v>
                </c:pt>
                <c:pt idx="980">
                  <c:v>0.10582</c:v>
                </c:pt>
                <c:pt idx="981">
                  <c:v>0.10582</c:v>
                </c:pt>
                <c:pt idx="982">
                  <c:v>5.2910099999999996E-3</c:v>
                </c:pt>
                <c:pt idx="983">
                  <c:v>4.7619000000000002E-2</c:v>
                </c:pt>
                <c:pt idx="984">
                  <c:v>4.7619000000000002E-2</c:v>
                </c:pt>
                <c:pt idx="985">
                  <c:v>4.7619000000000002E-2</c:v>
                </c:pt>
                <c:pt idx="986">
                  <c:v>4.7619000000000002E-2</c:v>
                </c:pt>
                <c:pt idx="987">
                  <c:v>5.2910100000000002E-2</c:v>
                </c:pt>
                <c:pt idx="988">
                  <c:v>5.2910100000000002E-2</c:v>
                </c:pt>
                <c:pt idx="989">
                  <c:v>5.2910100000000002E-2</c:v>
                </c:pt>
                <c:pt idx="990">
                  <c:v>4.7619000000000002E-2</c:v>
                </c:pt>
                <c:pt idx="991">
                  <c:v>5.2910100000000002E-2</c:v>
                </c:pt>
                <c:pt idx="992">
                  <c:v>6.87831E-2</c:v>
                </c:pt>
                <c:pt idx="993">
                  <c:v>6.87831E-2</c:v>
                </c:pt>
                <c:pt idx="994">
                  <c:v>3.1746000000000003E-2</c:v>
                </c:pt>
                <c:pt idx="995">
                  <c:v>3.1746000000000003E-2</c:v>
                </c:pt>
                <c:pt idx="996">
                  <c:v>3.1746000000000003E-2</c:v>
                </c:pt>
                <c:pt idx="997">
                  <c:v>3.1746000000000003E-2</c:v>
                </c:pt>
                <c:pt idx="998">
                  <c:v>2.6454999999999999E-2</c:v>
                </c:pt>
                <c:pt idx="999">
                  <c:v>3.7037E-2</c:v>
                </c:pt>
                <c:pt idx="1000">
                  <c:v>3.7037E-2</c:v>
                </c:pt>
                <c:pt idx="1001">
                  <c:v>5.2910099999999996E-3</c:v>
                </c:pt>
                <c:pt idx="1002">
                  <c:v>2.6454999999999999E-2</c:v>
                </c:pt>
                <c:pt idx="1003">
                  <c:v>2.6454999999999999E-2</c:v>
                </c:pt>
                <c:pt idx="1004">
                  <c:v>1.0581999999999999E-2</c:v>
                </c:pt>
                <c:pt idx="1005">
                  <c:v>1.0581999999999999E-2</c:v>
                </c:pt>
                <c:pt idx="1006">
                  <c:v>1.0581999999999999E-2</c:v>
                </c:pt>
                <c:pt idx="1007">
                  <c:v>1.0581999999999999E-2</c:v>
                </c:pt>
                <c:pt idx="1008">
                  <c:v>5.2910099999999996E-3</c:v>
                </c:pt>
                <c:pt idx="1009">
                  <c:v>5.2910099999999996E-3</c:v>
                </c:pt>
                <c:pt idx="1010">
                  <c:v>5.2910099999999996E-3</c:v>
                </c:pt>
                <c:pt idx="1011">
                  <c:v>0.132275</c:v>
                </c:pt>
                <c:pt idx="1012">
                  <c:v>0.132275</c:v>
                </c:pt>
                <c:pt idx="1013">
                  <c:v>0.65079399999999998</c:v>
                </c:pt>
                <c:pt idx="1014">
                  <c:v>0.65079399999999998</c:v>
                </c:pt>
                <c:pt idx="1015">
                  <c:v>0.32275100000000001</c:v>
                </c:pt>
                <c:pt idx="1016">
                  <c:v>0.32275100000000001</c:v>
                </c:pt>
                <c:pt idx="1017">
                  <c:v>0.32275100000000001</c:v>
                </c:pt>
                <c:pt idx="1018">
                  <c:v>0.32275100000000001</c:v>
                </c:pt>
                <c:pt idx="1019">
                  <c:v>7.9365099999999994E-2</c:v>
                </c:pt>
                <c:pt idx="1020">
                  <c:v>7.9365099999999994E-2</c:v>
                </c:pt>
                <c:pt idx="1021">
                  <c:v>7.9365099999999994E-2</c:v>
                </c:pt>
                <c:pt idx="1022">
                  <c:v>7.9365099999999994E-2</c:v>
                </c:pt>
                <c:pt idx="1023">
                  <c:v>7.9365099999999994E-2</c:v>
                </c:pt>
                <c:pt idx="1024">
                  <c:v>7.9365099999999994E-2</c:v>
                </c:pt>
                <c:pt idx="1025">
                  <c:v>0.33333299999999999</c:v>
                </c:pt>
                <c:pt idx="1026">
                  <c:v>0.640212</c:v>
                </c:pt>
                <c:pt idx="1027">
                  <c:v>0.111111</c:v>
                </c:pt>
                <c:pt idx="1028">
                  <c:v>0.111111</c:v>
                </c:pt>
                <c:pt idx="1029">
                  <c:v>0.111111</c:v>
                </c:pt>
                <c:pt idx="1030">
                  <c:v>3.7037E-2</c:v>
                </c:pt>
                <c:pt idx="1031">
                  <c:v>6.87831E-2</c:v>
                </c:pt>
                <c:pt idx="1032">
                  <c:v>6.87831E-2</c:v>
                </c:pt>
                <c:pt idx="1033">
                  <c:v>4.7619000000000002E-2</c:v>
                </c:pt>
                <c:pt idx="1034">
                  <c:v>8.9947100000000002E-2</c:v>
                </c:pt>
                <c:pt idx="1035">
                  <c:v>0.17460300000000001</c:v>
                </c:pt>
                <c:pt idx="1036">
                  <c:v>0.17460300000000001</c:v>
                </c:pt>
                <c:pt idx="1037">
                  <c:v>3.1746000000000003E-2</c:v>
                </c:pt>
                <c:pt idx="1038">
                  <c:v>0.13756599999999999</c:v>
                </c:pt>
                <c:pt idx="1039">
                  <c:v>0.13756599999999999</c:v>
                </c:pt>
                <c:pt idx="1040">
                  <c:v>0.121693</c:v>
                </c:pt>
                <c:pt idx="1041">
                  <c:v>0.121693</c:v>
                </c:pt>
                <c:pt idx="1042">
                  <c:v>0.10582</c:v>
                </c:pt>
                <c:pt idx="1043">
                  <c:v>2.1163999999999999E-2</c:v>
                </c:pt>
                <c:pt idx="1044">
                  <c:v>2.1163999999999999E-2</c:v>
                </c:pt>
                <c:pt idx="1045">
                  <c:v>9.5238100000000006E-2</c:v>
                </c:pt>
                <c:pt idx="1046">
                  <c:v>0.10582</c:v>
                </c:pt>
                <c:pt idx="1047">
                  <c:v>0.10582</c:v>
                </c:pt>
                <c:pt idx="1048">
                  <c:v>8.9947100000000002E-2</c:v>
                </c:pt>
                <c:pt idx="1049">
                  <c:v>8.9947100000000002E-2</c:v>
                </c:pt>
                <c:pt idx="1050">
                  <c:v>8.9947100000000002E-2</c:v>
                </c:pt>
                <c:pt idx="1051">
                  <c:v>8.9947100000000002E-2</c:v>
                </c:pt>
                <c:pt idx="1052">
                  <c:v>8.9947100000000002E-2</c:v>
                </c:pt>
                <c:pt idx="1053">
                  <c:v>8.9947100000000002E-2</c:v>
                </c:pt>
                <c:pt idx="1054">
                  <c:v>8.9947100000000002E-2</c:v>
                </c:pt>
                <c:pt idx="1055">
                  <c:v>8.9947100000000002E-2</c:v>
                </c:pt>
                <c:pt idx="1056">
                  <c:v>8.9947100000000002E-2</c:v>
                </c:pt>
                <c:pt idx="1057">
                  <c:v>5.8201099999999999E-2</c:v>
                </c:pt>
                <c:pt idx="1058">
                  <c:v>2.6454999999999999E-2</c:v>
                </c:pt>
                <c:pt idx="1059">
                  <c:v>2.6454999999999999E-2</c:v>
                </c:pt>
                <c:pt idx="1060">
                  <c:v>0.111111</c:v>
                </c:pt>
                <c:pt idx="1061">
                  <c:v>0.10582</c:v>
                </c:pt>
                <c:pt idx="1062">
                  <c:v>0.10582</c:v>
                </c:pt>
                <c:pt idx="1063">
                  <c:v>0.10582</c:v>
                </c:pt>
                <c:pt idx="1064">
                  <c:v>5.2910099999999996E-3</c:v>
                </c:pt>
                <c:pt idx="1065">
                  <c:v>4.7619000000000002E-2</c:v>
                </c:pt>
                <c:pt idx="1066">
                  <c:v>4.7619000000000002E-2</c:v>
                </c:pt>
                <c:pt idx="1067">
                  <c:v>4.7619000000000002E-2</c:v>
                </c:pt>
                <c:pt idx="1068">
                  <c:v>4.7619000000000002E-2</c:v>
                </c:pt>
                <c:pt idx="1069">
                  <c:v>5.2910100000000002E-2</c:v>
                </c:pt>
                <c:pt idx="1070">
                  <c:v>5.2910100000000002E-2</c:v>
                </c:pt>
                <c:pt idx="1071">
                  <c:v>5.2910100000000002E-2</c:v>
                </c:pt>
                <c:pt idx="1072">
                  <c:v>4.7619000000000002E-2</c:v>
                </c:pt>
                <c:pt idx="1073">
                  <c:v>5.2910100000000002E-2</c:v>
                </c:pt>
                <c:pt idx="1074">
                  <c:v>6.87831E-2</c:v>
                </c:pt>
                <c:pt idx="1075">
                  <c:v>6.87831E-2</c:v>
                </c:pt>
                <c:pt idx="1076">
                  <c:v>3.1746000000000003E-2</c:v>
                </c:pt>
                <c:pt idx="1077">
                  <c:v>3.1746000000000003E-2</c:v>
                </c:pt>
                <c:pt idx="1078">
                  <c:v>3.1746000000000003E-2</c:v>
                </c:pt>
                <c:pt idx="1079">
                  <c:v>3.1746000000000003E-2</c:v>
                </c:pt>
                <c:pt idx="1080">
                  <c:v>2.6454999999999999E-2</c:v>
                </c:pt>
                <c:pt idx="1081">
                  <c:v>3.7037E-2</c:v>
                </c:pt>
                <c:pt idx="1082">
                  <c:v>3.7037E-2</c:v>
                </c:pt>
                <c:pt idx="1083">
                  <c:v>5.2910099999999996E-3</c:v>
                </c:pt>
                <c:pt idx="1084">
                  <c:v>2.6454999999999999E-2</c:v>
                </c:pt>
                <c:pt idx="1085">
                  <c:v>2.6454999999999999E-2</c:v>
                </c:pt>
                <c:pt idx="1086">
                  <c:v>1.0581999999999999E-2</c:v>
                </c:pt>
                <c:pt idx="1087">
                  <c:v>1.0581999999999999E-2</c:v>
                </c:pt>
                <c:pt idx="1088">
                  <c:v>1.0581999999999999E-2</c:v>
                </c:pt>
                <c:pt idx="1089">
                  <c:v>1.0581999999999999E-2</c:v>
                </c:pt>
                <c:pt idx="1090">
                  <c:v>5.2910099999999996E-3</c:v>
                </c:pt>
                <c:pt idx="1091">
                  <c:v>5.2910099999999996E-3</c:v>
                </c:pt>
                <c:pt idx="1092">
                  <c:v>5.2910099999999996E-3</c:v>
                </c:pt>
                <c:pt idx="1093">
                  <c:v>1.5873000000000002E-2</c:v>
                </c:pt>
                <c:pt idx="1094">
                  <c:v>1.5873000000000002E-2</c:v>
                </c:pt>
                <c:pt idx="1095">
                  <c:v>0.15873000000000001</c:v>
                </c:pt>
                <c:pt idx="1096">
                  <c:v>0.15873000000000001</c:v>
                </c:pt>
                <c:pt idx="1097">
                  <c:v>5.2910099999999996E-3</c:v>
                </c:pt>
                <c:pt idx="1098">
                  <c:v>0.148148</c:v>
                </c:pt>
                <c:pt idx="1099">
                  <c:v>0.148148</c:v>
                </c:pt>
                <c:pt idx="1100">
                  <c:v>0.18518499999999999</c:v>
                </c:pt>
                <c:pt idx="1101">
                  <c:v>0.65079399999999998</c:v>
                </c:pt>
                <c:pt idx="1102">
                  <c:v>0.65079399999999998</c:v>
                </c:pt>
                <c:pt idx="1103">
                  <c:v>0.32275100000000001</c:v>
                </c:pt>
                <c:pt idx="1104">
                  <c:v>0.32275100000000001</c:v>
                </c:pt>
                <c:pt idx="1105">
                  <c:v>0.32275100000000001</c:v>
                </c:pt>
                <c:pt idx="1106">
                  <c:v>0.32275100000000001</c:v>
                </c:pt>
                <c:pt idx="1107">
                  <c:v>7.9365099999999994E-2</c:v>
                </c:pt>
                <c:pt idx="1108">
                  <c:v>7.9365099999999994E-2</c:v>
                </c:pt>
                <c:pt idx="1109">
                  <c:v>7.9365099999999994E-2</c:v>
                </c:pt>
                <c:pt idx="1110">
                  <c:v>7.9365099999999994E-2</c:v>
                </c:pt>
                <c:pt idx="1111">
                  <c:v>7.9365099999999994E-2</c:v>
                </c:pt>
                <c:pt idx="1112">
                  <c:v>7.9365099999999994E-2</c:v>
                </c:pt>
                <c:pt idx="1113">
                  <c:v>0.33333299999999999</c:v>
                </c:pt>
                <c:pt idx="1114">
                  <c:v>0.640212</c:v>
                </c:pt>
                <c:pt idx="1115">
                  <c:v>0.111111</c:v>
                </c:pt>
                <c:pt idx="1116">
                  <c:v>0.111111</c:v>
                </c:pt>
                <c:pt idx="1117">
                  <c:v>0.111111</c:v>
                </c:pt>
                <c:pt idx="1118">
                  <c:v>3.7037E-2</c:v>
                </c:pt>
                <c:pt idx="1119">
                  <c:v>6.87831E-2</c:v>
                </c:pt>
                <c:pt idx="1120">
                  <c:v>6.87831E-2</c:v>
                </c:pt>
                <c:pt idx="1121">
                  <c:v>4.7619000000000002E-2</c:v>
                </c:pt>
                <c:pt idx="1122">
                  <c:v>8.9947100000000002E-2</c:v>
                </c:pt>
                <c:pt idx="1123">
                  <c:v>0.17460300000000001</c:v>
                </c:pt>
                <c:pt idx="1124">
                  <c:v>0.17460300000000001</c:v>
                </c:pt>
                <c:pt idx="1125">
                  <c:v>3.1746000000000003E-2</c:v>
                </c:pt>
                <c:pt idx="1126">
                  <c:v>0.13756599999999999</c:v>
                </c:pt>
                <c:pt idx="1127">
                  <c:v>0.13756599999999999</c:v>
                </c:pt>
                <c:pt idx="1128">
                  <c:v>0.121693</c:v>
                </c:pt>
                <c:pt idx="1129">
                  <c:v>0.121693</c:v>
                </c:pt>
                <c:pt idx="1130">
                  <c:v>0.10582</c:v>
                </c:pt>
                <c:pt idx="1131">
                  <c:v>2.1163999999999999E-2</c:v>
                </c:pt>
                <c:pt idx="1132">
                  <c:v>2.1163999999999999E-2</c:v>
                </c:pt>
                <c:pt idx="1133">
                  <c:v>9.5238100000000006E-2</c:v>
                </c:pt>
                <c:pt idx="1134">
                  <c:v>0.10582</c:v>
                </c:pt>
                <c:pt idx="1135">
                  <c:v>0.10582</c:v>
                </c:pt>
                <c:pt idx="1136">
                  <c:v>8.9947100000000002E-2</c:v>
                </c:pt>
                <c:pt idx="1137">
                  <c:v>8.9947100000000002E-2</c:v>
                </c:pt>
                <c:pt idx="1138">
                  <c:v>8.9947100000000002E-2</c:v>
                </c:pt>
                <c:pt idx="1139">
                  <c:v>8.9947100000000002E-2</c:v>
                </c:pt>
                <c:pt idx="1140">
                  <c:v>8.9947100000000002E-2</c:v>
                </c:pt>
                <c:pt idx="1141">
                  <c:v>8.9947100000000002E-2</c:v>
                </c:pt>
                <c:pt idx="1142">
                  <c:v>8.9947100000000002E-2</c:v>
                </c:pt>
                <c:pt idx="1143">
                  <c:v>8.9947100000000002E-2</c:v>
                </c:pt>
                <c:pt idx="1144">
                  <c:v>8.9947100000000002E-2</c:v>
                </c:pt>
                <c:pt idx="1145">
                  <c:v>5.8201099999999999E-2</c:v>
                </c:pt>
                <c:pt idx="1146">
                  <c:v>2.6454999999999999E-2</c:v>
                </c:pt>
                <c:pt idx="1147">
                  <c:v>2.6454999999999999E-2</c:v>
                </c:pt>
                <c:pt idx="1148">
                  <c:v>0.111111</c:v>
                </c:pt>
                <c:pt idx="1149">
                  <c:v>0.10582</c:v>
                </c:pt>
                <c:pt idx="1150">
                  <c:v>0.10582</c:v>
                </c:pt>
                <c:pt idx="1151">
                  <c:v>0.10582</c:v>
                </c:pt>
                <c:pt idx="1152">
                  <c:v>5.2910099999999996E-3</c:v>
                </c:pt>
                <c:pt idx="1153">
                  <c:v>4.7619000000000002E-2</c:v>
                </c:pt>
                <c:pt idx="1154">
                  <c:v>4.7619000000000002E-2</c:v>
                </c:pt>
                <c:pt idx="1155">
                  <c:v>4.7619000000000002E-2</c:v>
                </c:pt>
                <c:pt idx="1156">
                  <c:v>4.7619000000000002E-2</c:v>
                </c:pt>
                <c:pt idx="1157">
                  <c:v>5.2910100000000002E-2</c:v>
                </c:pt>
                <c:pt idx="1158">
                  <c:v>5.2910100000000002E-2</c:v>
                </c:pt>
                <c:pt idx="1159">
                  <c:v>5.2910100000000002E-2</c:v>
                </c:pt>
                <c:pt idx="1160">
                  <c:v>4.7619000000000002E-2</c:v>
                </c:pt>
                <c:pt idx="1161">
                  <c:v>5.2910100000000002E-2</c:v>
                </c:pt>
                <c:pt idx="1162">
                  <c:v>6.87831E-2</c:v>
                </c:pt>
                <c:pt idx="1163">
                  <c:v>6.87831E-2</c:v>
                </c:pt>
                <c:pt idx="1164">
                  <c:v>3.1746000000000003E-2</c:v>
                </c:pt>
                <c:pt idx="1165">
                  <c:v>3.1746000000000003E-2</c:v>
                </c:pt>
                <c:pt idx="1166">
                  <c:v>3.1746000000000003E-2</c:v>
                </c:pt>
                <c:pt idx="1167">
                  <c:v>3.1746000000000003E-2</c:v>
                </c:pt>
                <c:pt idx="1168">
                  <c:v>2.6454999999999999E-2</c:v>
                </c:pt>
                <c:pt idx="1169">
                  <c:v>3.7037E-2</c:v>
                </c:pt>
                <c:pt idx="1170">
                  <c:v>3.7037E-2</c:v>
                </c:pt>
                <c:pt idx="1171">
                  <c:v>5.2910099999999996E-3</c:v>
                </c:pt>
                <c:pt idx="1172">
                  <c:v>2.6454999999999999E-2</c:v>
                </c:pt>
                <c:pt idx="1173">
                  <c:v>2.6454999999999999E-2</c:v>
                </c:pt>
                <c:pt idx="1174">
                  <c:v>1.0581999999999999E-2</c:v>
                </c:pt>
                <c:pt idx="1175">
                  <c:v>1.0581999999999999E-2</c:v>
                </c:pt>
                <c:pt idx="1176">
                  <c:v>1.0581999999999999E-2</c:v>
                </c:pt>
                <c:pt idx="1177">
                  <c:v>1.0581999999999999E-2</c:v>
                </c:pt>
                <c:pt idx="1178">
                  <c:v>5.2910099999999996E-3</c:v>
                </c:pt>
                <c:pt idx="1179">
                  <c:v>5.2910099999999996E-3</c:v>
                </c:pt>
                <c:pt idx="1180">
                  <c:v>5.2910099999999996E-3</c:v>
                </c:pt>
                <c:pt idx="1181">
                  <c:v>1</c:v>
                </c:pt>
                <c:pt idx="1182">
                  <c:v>1</c:v>
                </c:pt>
                <c:pt idx="1183">
                  <c:v>0.49735499999999999</c:v>
                </c:pt>
                <c:pt idx="1184">
                  <c:v>0.49735499999999999</c:v>
                </c:pt>
                <c:pt idx="1185">
                  <c:v>0.49735499999999999</c:v>
                </c:pt>
                <c:pt idx="1186">
                  <c:v>0.11640200000000001</c:v>
                </c:pt>
                <c:pt idx="1187">
                  <c:v>0.30687799999999998</c:v>
                </c:pt>
                <c:pt idx="1188">
                  <c:v>0.30687799999999998</c:v>
                </c:pt>
                <c:pt idx="1189">
                  <c:v>0.37036999999999998</c:v>
                </c:pt>
                <c:pt idx="1190">
                  <c:v>0.11640200000000001</c:v>
                </c:pt>
                <c:pt idx="1191">
                  <c:v>0.11640200000000001</c:v>
                </c:pt>
                <c:pt idx="1192">
                  <c:v>0.296296</c:v>
                </c:pt>
                <c:pt idx="1193">
                  <c:v>0.296296</c:v>
                </c:pt>
                <c:pt idx="1194">
                  <c:v>0.296296</c:v>
                </c:pt>
                <c:pt idx="1195">
                  <c:v>0.296296</c:v>
                </c:pt>
                <c:pt idx="1196">
                  <c:v>0.296296</c:v>
                </c:pt>
                <c:pt idx="1197">
                  <c:v>0.296296</c:v>
                </c:pt>
                <c:pt idx="1198">
                  <c:v>0.42327999999999999</c:v>
                </c:pt>
                <c:pt idx="1199">
                  <c:v>0.37036999999999998</c:v>
                </c:pt>
                <c:pt idx="1200">
                  <c:v>0.30158699999999999</c:v>
                </c:pt>
                <c:pt idx="1201">
                  <c:v>0.29100500000000001</c:v>
                </c:pt>
                <c:pt idx="1202">
                  <c:v>0.29100500000000001</c:v>
                </c:pt>
                <c:pt idx="1203">
                  <c:v>0.179894</c:v>
                </c:pt>
                <c:pt idx="1204">
                  <c:v>7.4074100000000004E-2</c:v>
                </c:pt>
                <c:pt idx="1205">
                  <c:v>3.1746000000000003E-2</c:v>
                </c:pt>
                <c:pt idx="1206">
                  <c:v>3.1746000000000003E-2</c:v>
                </c:pt>
                <c:pt idx="1207">
                  <c:v>3.1746000000000003E-2</c:v>
                </c:pt>
                <c:pt idx="1208">
                  <c:v>2.1163999999999999E-2</c:v>
                </c:pt>
                <c:pt idx="1209">
                  <c:v>5.2910099999999996E-3</c:v>
                </c:pt>
                <c:pt idx="1210">
                  <c:v>5.2910099999999996E-3</c:v>
                </c:pt>
                <c:pt idx="1211">
                  <c:v>5.2910099999999996E-3</c:v>
                </c:pt>
                <c:pt idx="1212">
                  <c:v>0.75132299999999996</c:v>
                </c:pt>
                <c:pt idx="1213">
                  <c:v>0.75132299999999996</c:v>
                </c:pt>
                <c:pt idx="1214">
                  <c:v>0.78306900000000002</c:v>
                </c:pt>
                <c:pt idx="1215">
                  <c:v>0.78306900000000002</c:v>
                </c:pt>
                <c:pt idx="1216">
                  <c:v>0.78306900000000002</c:v>
                </c:pt>
                <c:pt idx="1217">
                  <c:v>0.37036999999999998</c:v>
                </c:pt>
                <c:pt idx="1218">
                  <c:v>0.37036999999999998</c:v>
                </c:pt>
                <c:pt idx="1219">
                  <c:v>0.37036999999999998</c:v>
                </c:pt>
                <c:pt idx="1220">
                  <c:v>0.42327999999999999</c:v>
                </c:pt>
                <c:pt idx="1221">
                  <c:v>0.37036999999999998</c:v>
                </c:pt>
                <c:pt idx="1222">
                  <c:v>0.37036999999999998</c:v>
                </c:pt>
                <c:pt idx="1223">
                  <c:v>0.40211599999999997</c:v>
                </c:pt>
                <c:pt idx="1224">
                  <c:v>0.40211599999999997</c:v>
                </c:pt>
                <c:pt idx="1225">
                  <c:v>0.40211599999999997</c:v>
                </c:pt>
                <c:pt idx="1226">
                  <c:v>0.40211599999999997</c:v>
                </c:pt>
                <c:pt idx="1227">
                  <c:v>0.40211599999999997</c:v>
                </c:pt>
                <c:pt idx="1228">
                  <c:v>0.40211599999999997</c:v>
                </c:pt>
                <c:pt idx="1229">
                  <c:v>0.179894</c:v>
                </c:pt>
                <c:pt idx="1230">
                  <c:v>0.179894</c:v>
                </c:pt>
                <c:pt idx="1231">
                  <c:v>0.179894</c:v>
                </c:pt>
                <c:pt idx="1232">
                  <c:v>0.21163999999999999</c:v>
                </c:pt>
                <c:pt idx="1233">
                  <c:v>0.179894</c:v>
                </c:pt>
                <c:pt idx="1234">
                  <c:v>0.179894</c:v>
                </c:pt>
                <c:pt idx="1235">
                  <c:v>0.21163999999999999</c:v>
                </c:pt>
                <c:pt idx="1236">
                  <c:v>0.21163999999999999</c:v>
                </c:pt>
                <c:pt idx="1237">
                  <c:v>0.21163999999999999</c:v>
                </c:pt>
                <c:pt idx="1238">
                  <c:v>0.21163999999999999</c:v>
                </c:pt>
                <c:pt idx="1239">
                  <c:v>0.21163999999999999</c:v>
                </c:pt>
                <c:pt idx="1240">
                  <c:v>0.21163999999999999</c:v>
                </c:pt>
                <c:pt idx="1241">
                  <c:v>8.4656099999999998E-2</c:v>
                </c:pt>
                <c:pt idx="1242">
                  <c:v>8.4656099999999998E-2</c:v>
                </c:pt>
                <c:pt idx="1243">
                  <c:v>8.4656099999999998E-2</c:v>
                </c:pt>
                <c:pt idx="1244">
                  <c:v>0.11640200000000001</c:v>
                </c:pt>
                <c:pt idx="1245">
                  <c:v>8.4656099999999998E-2</c:v>
                </c:pt>
                <c:pt idx="1246">
                  <c:v>8.4656099999999998E-2</c:v>
                </c:pt>
                <c:pt idx="1247">
                  <c:v>0.11640200000000001</c:v>
                </c:pt>
                <c:pt idx="1248">
                  <c:v>0.11640200000000001</c:v>
                </c:pt>
                <c:pt idx="1249">
                  <c:v>0.11640200000000001</c:v>
                </c:pt>
                <c:pt idx="1250">
                  <c:v>0.11640200000000001</c:v>
                </c:pt>
                <c:pt idx="1251">
                  <c:v>0.11640200000000001</c:v>
                </c:pt>
                <c:pt idx="1252">
                  <c:v>0.11640200000000001</c:v>
                </c:pt>
                <c:pt idx="1253">
                  <c:v>0.11640200000000001</c:v>
                </c:pt>
                <c:pt idx="1254">
                  <c:v>0.11640200000000001</c:v>
                </c:pt>
                <c:pt idx="1255">
                  <c:v>0.11640200000000001</c:v>
                </c:pt>
                <c:pt idx="1256">
                  <c:v>0.28042299999999998</c:v>
                </c:pt>
                <c:pt idx="1257">
                  <c:v>0.55555600000000005</c:v>
                </c:pt>
                <c:pt idx="1258">
                  <c:v>0.111111</c:v>
                </c:pt>
                <c:pt idx="1259">
                  <c:v>0.111111</c:v>
                </c:pt>
                <c:pt idx="1260">
                  <c:v>0.111111</c:v>
                </c:pt>
                <c:pt idx="1261">
                  <c:v>3.7037E-2</c:v>
                </c:pt>
                <c:pt idx="1262">
                  <c:v>6.87831E-2</c:v>
                </c:pt>
                <c:pt idx="1263">
                  <c:v>6.87831E-2</c:v>
                </c:pt>
                <c:pt idx="1264">
                  <c:v>4.7619000000000002E-2</c:v>
                </c:pt>
                <c:pt idx="1265">
                  <c:v>0.14285700000000001</c:v>
                </c:pt>
                <c:pt idx="1266">
                  <c:v>0.17460300000000001</c:v>
                </c:pt>
                <c:pt idx="1267">
                  <c:v>0.17460300000000001</c:v>
                </c:pt>
                <c:pt idx="1268">
                  <c:v>3.1746000000000003E-2</c:v>
                </c:pt>
                <c:pt idx="1269">
                  <c:v>0.13756599999999999</c:v>
                </c:pt>
                <c:pt idx="1270">
                  <c:v>0.13756599999999999</c:v>
                </c:pt>
                <c:pt idx="1271">
                  <c:v>0.121693</c:v>
                </c:pt>
                <c:pt idx="1272">
                  <c:v>0.121693</c:v>
                </c:pt>
                <c:pt idx="1273">
                  <c:v>0.10582</c:v>
                </c:pt>
                <c:pt idx="1274">
                  <c:v>2.1163999999999999E-2</c:v>
                </c:pt>
                <c:pt idx="1275">
                  <c:v>2.1163999999999999E-2</c:v>
                </c:pt>
                <c:pt idx="1276">
                  <c:v>0.10052899999999999</c:v>
                </c:pt>
                <c:pt idx="1277">
                  <c:v>0.10582</c:v>
                </c:pt>
                <c:pt idx="1278">
                  <c:v>0.10582</c:v>
                </c:pt>
                <c:pt idx="1279">
                  <c:v>8.9947100000000002E-2</c:v>
                </c:pt>
                <c:pt idx="1280">
                  <c:v>8.9947100000000002E-2</c:v>
                </c:pt>
                <c:pt idx="1281">
                  <c:v>8.9947100000000002E-2</c:v>
                </c:pt>
                <c:pt idx="1282">
                  <c:v>8.9947100000000002E-2</c:v>
                </c:pt>
                <c:pt idx="1283">
                  <c:v>8.9947100000000002E-2</c:v>
                </c:pt>
                <c:pt idx="1284">
                  <c:v>8.9947100000000002E-2</c:v>
                </c:pt>
                <c:pt idx="1285">
                  <c:v>8.9947100000000002E-2</c:v>
                </c:pt>
                <c:pt idx="1286">
                  <c:v>8.9947100000000002E-2</c:v>
                </c:pt>
                <c:pt idx="1287">
                  <c:v>8.9947100000000002E-2</c:v>
                </c:pt>
                <c:pt idx="1288">
                  <c:v>5.8201099999999999E-2</c:v>
                </c:pt>
                <c:pt idx="1289">
                  <c:v>2.6454999999999999E-2</c:v>
                </c:pt>
                <c:pt idx="1290">
                  <c:v>2.6454999999999999E-2</c:v>
                </c:pt>
                <c:pt idx="1291">
                  <c:v>0.111111</c:v>
                </c:pt>
                <c:pt idx="1292">
                  <c:v>0.10582</c:v>
                </c:pt>
                <c:pt idx="1293">
                  <c:v>0.10582</c:v>
                </c:pt>
                <c:pt idx="1294">
                  <c:v>0.10582</c:v>
                </c:pt>
                <c:pt idx="1295">
                  <c:v>5.2910099999999996E-3</c:v>
                </c:pt>
                <c:pt idx="1296">
                  <c:v>4.7619000000000002E-2</c:v>
                </c:pt>
                <c:pt idx="1297">
                  <c:v>4.7619000000000002E-2</c:v>
                </c:pt>
                <c:pt idx="1298">
                  <c:v>4.7619000000000002E-2</c:v>
                </c:pt>
                <c:pt idx="1299">
                  <c:v>4.7619000000000002E-2</c:v>
                </c:pt>
                <c:pt idx="1300">
                  <c:v>5.2910100000000002E-2</c:v>
                </c:pt>
                <c:pt idx="1301">
                  <c:v>5.2910100000000002E-2</c:v>
                </c:pt>
                <c:pt idx="1302">
                  <c:v>5.2910100000000002E-2</c:v>
                </c:pt>
                <c:pt idx="1303">
                  <c:v>4.7619000000000002E-2</c:v>
                </c:pt>
                <c:pt idx="1304">
                  <c:v>5.2910100000000002E-2</c:v>
                </c:pt>
                <c:pt idx="1305">
                  <c:v>6.87831E-2</c:v>
                </c:pt>
                <c:pt idx="1306">
                  <c:v>6.87831E-2</c:v>
                </c:pt>
                <c:pt idx="1307">
                  <c:v>3.1746000000000003E-2</c:v>
                </c:pt>
                <c:pt idx="1308">
                  <c:v>3.1746000000000003E-2</c:v>
                </c:pt>
                <c:pt idx="1309">
                  <c:v>3.1746000000000003E-2</c:v>
                </c:pt>
                <c:pt idx="1310">
                  <c:v>3.1746000000000003E-2</c:v>
                </c:pt>
                <c:pt idx="1311">
                  <c:v>2.6454999999999999E-2</c:v>
                </c:pt>
                <c:pt idx="1312">
                  <c:v>3.7037E-2</c:v>
                </c:pt>
                <c:pt idx="1313">
                  <c:v>3.7037E-2</c:v>
                </c:pt>
                <c:pt idx="1314">
                  <c:v>5.2910099999999996E-3</c:v>
                </c:pt>
                <c:pt idx="1315">
                  <c:v>2.6454999999999999E-2</c:v>
                </c:pt>
                <c:pt idx="1316">
                  <c:v>2.6454999999999999E-2</c:v>
                </c:pt>
                <c:pt idx="1317">
                  <c:v>1.0581999999999999E-2</c:v>
                </c:pt>
                <c:pt idx="1318">
                  <c:v>1.0581999999999999E-2</c:v>
                </c:pt>
                <c:pt idx="1319">
                  <c:v>1.0581999999999999E-2</c:v>
                </c:pt>
                <c:pt idx="1320">
                  <c:v>1.0581999999999999E-2</c:v>
                </c:pt>
                <c:pt idx="1321">
                  <c:v>5.2910099999999996E-3</c:v>
                </c:pt>
                <c:pt idx="1322">
                  <c:v>5.2910099999999996E-3</c:v>
                </c:pt>
                <c:pt idx="1323">
                  <c:v>5.2910099999999996E-3</c:v>
                </c:pt>
              </c:numCache>
            </c:numRef>
          </c:xVal>
          <c:yVal>
            <c:numRef>
              <c:f>[To_Dr_Millican.xlsx]Sheet1!$G:$G</c:f>
              <c:numCache>
                <c:formatCode>General</c:formatCode>
                <c:ptCount val="1048576"/>
                <c:pt idx="0">
                  <c:v>0</c:v>
                </c:pt>
                <c:pt idx="1">
                  <c:v>3.7735799999999999E-3</c:v>
                </c:pt>
                <c:pt idx="2">
                  <c:v>3.7735799999999999E-3</c:v>
                </c:pt>
                <c:pt idx="3">
                  <c:v>4.5282999999999997E-2</c:v>
                </c:pt>
                <c:pt idx="4">
                  <c:v>3.3962300000000001E-2</c:v>
                </c:pt>
                <c:pt idx="5">
                  <c:v>1.50943E-2</c:v>
                </c:pt>
                <c:pt idx="6">
                  <c:v>4.9056599999999999E-2</c:v>
                </c:pt>
                <c:pt idx="7">
                  <c:v>3.77358E-2</c:v>
                </c:pt>
                <c:pt idx="8">
                  <c:v>3.77358E-2</c:v>
                </c:pt>
                <c:pt idx="9">
                  <c:v>3.77358E-2</c:v>
                </c:pt>
                <c:pt idx="10">
                  <c:v>3.77358E-2</c:v>
                </c:pt>
                <c:pt idx="11">
                  <c:v>4.1509400000000002E-2</c:v>
                </c:pt>
                <c:pt idx="12">
                  <c:v>4.1509400000000002E-2</c:v>
                </c:pt>
                <c:pt idx="13">
                  <c:v>4.1509400000000002E-2</c:v>
                </c:pt>
                <c:pt idx="14">
                  <c:v>4.1509400000000002E-2</c:v>
                </c:pt>
                <c:pt idx="15">
                  <c:v>0</c:v>
                </c:pt>
                <c:pt idx="16">
                  <c:v>3.7735799999999999E-3</c:v>
                </c:pt>
                <c:pt idx="17">
                  <c:v>3.7735799999999999E-3</c:v>
                </c:pt>
                <c:pt idx="18">
                  <c:v>2.64151E-2</c:v>
                </c:pt>
                <c:pt idx="19">
                  <c:v>1.88679E-2</c:v>
                </c:pt>
                <c:pt idx="20">
                  <c:v>1.1320800000000001E-2</c:v>
                </c:pt>
                <c:pt idx="21">
                  <c:v>1.1320800000000001E-2</c:v>
                </c:pt>
                <c:pt idx="22">
                  <c:v>3.3962300000000001E-2</c:v>
                </c:pt>
                <c:pt idx="23">
                  <c:v>2.2641499999999998E-2</c:v>
                </c:pt>
                <c:pt idx="24">
                  <c:v>2.2641499999999998E-2</c:v>
                </c:pt>
                <c:pt idx="25">
                  <c:v>2.2641499999999998E-2</c:v>
                </c:pt>
                <c:pt idx="26">
                  <c:v>2.64151E-2</c:v>
                </c:pt>
                <c:pt idx="27">
                  <c:v>2.64151E-2</c:v>
                </c:pt>
                <c:pt idx="28">
                  <c:v>2.64151E-2</c:v>
                </c:pt>
                <c:pt idx="29">
                  <c:v>2.64151E-2</c:v>
                </c:pt>
                <c:pt idx="30">
                  <c:v>0</c:v>
                </c:pt>
                <c:pt idx="31">
                  <c:v>0.10188700000000001</c:v>
                </c:pt>
                <c:pt idx="32">
                  <c:v>5.2830200000000001E-2</c:v>
                </c:pt>
                <c:pt idx="33">
                  <c:v>4.9056599999999999E-2</c:v>
                </c:pt>
                <c:pt idx="34">
                  <c:v>5.2830200000000001E-2</c:v>
                </c:pt>
                <c:pt idx="35">
                  <c:v>5.2830200000000001E-2</c:v>
                </c:pt>
                <c:pt idx="36">
                  <c:v>0.109434</c:v>
                </c:pt>
                <c:pt idx="37">
                  <c:v>9.4339599999999996E-2</c:v>
                </c:pt>
                <c:pt idx="38">
                  <c:v>9.4339599999999996E-2</c:v>
                </c:pt>
                <c:pt idx="39">
                  <c:v>8.3018900000000007E-2</c:v>
                </c:pt>
                <c:pt idx="40">
                  <c:v>8.3018900000000007E-2</c:v>
                </c:pt>
                <c:pt idx="41">
                  <c:v>0.128302</c:v>
                </c:pt>
                <c:pt idx="42">
                  <c:v>0.10566</c:v>
                </c:pt>
                <c:pt idx="43">
                  <c:v>0.10566</c:v>
                </c:pt>
                <c:pt idx="44">
                  <c:v>0.128302</c:v>
                </c:pt>
                <c:pt idx="45">
                  <c:v>0.116981</c:v>
                </c:pt>
                <c:pt idx="46">
                  <c:v>0.116981</c:v>
                </c:pt>
                <c:pt idx="47">
                  <c:v>0.116981</c:v>
                </c:pt>
                <c:pt idx="48">
                  <c:v>0.143396</c:v>
                </c:pt>
                <c:pt idx="49">
                  <c:v>0.135849</c:v>
                </c:pt>
                <c:pt idx="50">
                  <c:v>0.132075</c:v>
                </c:pt>
                <c:pt idx="51">
                  <c:v>0.135849</c:v>
                </c:pt>
                <c:pt idx="52">
                  <c:v>0.132075</c:v>
                </c:pt>
                <c:pt idx="53">
                  <c:v>0.132075</c:v>
                </c:pt>
                <c:pt idx="54">
                  <c:v>0.132075</c:v>
                </c:pt>
                <c:pt idx="55">
                  <c:v>0.132075</c:v>
                </c:pt>
                <c:pt idx="56">
                  <c:v>0.132075</c:v>
                </c:pt>
                <c:pt idx="57">
                  <c:v>0</c:v>
                </c:pt>
                <c:pt idx="58">
                  <c:v>0.22641500000000001</c:v>
                </c:pt>
                <c:pt idx="59">
                  <c:v>0.113208</c:v>
                </c:pt>
                <c:pt idx="60">
                  <c:v>0.113208</c:v>
                </c:pt>
                <c:pt idx="61">
                  <c:v>0.22641500000000001</c:v>
                </c:pt>
                <c:pt idx="62">
                  <c:v>0.16981099999999999</c:v>
                </c:pt>
                <c:pt idx="63">
                  <c:v>0.16981099999999999</c:v>
                </c:pt>
                <c:pt idx="64">
                  <c:v>0.27924500000000002</c:v>
                </c:pt>
                <c:pt idx="65">
                  <c:v>0.22641500000000001</c:v>
                </c:pt>
                <c:pt idx="66">
                  <c:v>0.22264200000000001</c:v>
                </c:pt>
                <c:pt idx="67">
                  <c:v>0.22641500000000001</c:v>
                </c:pt>
                <c:pt idx="68">
                  <c:v>0.22641500000000001</c:v>
                </c:pt>
                <c:pt idx="69">
                  <c:v>0.22641500000000001</c:v>
                </c:pt>
                <c:pt idx="70">
                  <c:v>0.22641500000000001</c:v>
                </c:pt>
                <c:pt idx="71">
                  <c:v>0.22641500000000001</c:v>
                </c:pt>
                <c:pt idx="72">
                  <c:v>0.22641500000000001</c:v>
                </c:pt>
                <c:pt idx="73">
                  <c:v>0.22641500000000001</c:v>
                </c:pt>
                <c:pt idx="74">
                  <c:v>0.22641500000000001</c:v>
                </c:pt>
                <c:pt idx="75">
                  <c:v>0.22641500000000001</c:v>
                </c:pt>
                <c:pt idx="76">
                  <c:v>0.27924500000000002</c:v>
                </c:pt>
                <c:pt idx="77">
                  <c:v>0.25283</c:v>
                </c:pt>
                <c:pt idx="78">
                  <c:v>0.25283</c:v>
                </c:pt>
                <c:pt idx="79">
                  <c:v>0.30188700000000002</c:v>
                </c:pt>
                <c:pt idx="80">
                  <c:v>0.27924500000000002</c:v>
                </c:pt>
                <c:pt idx="81">
                  <c:v>0.27547199999999999</c:v>
                </c:pt>
                <c:pt idx="82">
                  <c:v>0.27924500000000002</c:v>
                </c:pt>
                <c:pt idx="83">
                  <c:v>0.27924500000000002</c:v>
                </c:pt>
                <c:pt idx="84">
                  <c:v>0.27924500000000002</c:v>
                </c:pt>
                <c:pt idx="85">
                  <c:v>0.30188700000000002</c:v>
                </c:pt>
                <c:pt idx="86">
                  <c:v>0.29056599999999999</c:v>
                </c:pt>
                <c:pt idx="87">
                  <c:v>0.29056599999999999</c:v>
                </c:pt>
                <c:pt idx="88">
                  <c:v>0.30943399999999999</c:v>
                </c:pt>
                <c:pt idx="89">
                  <c:v>0.30188700000000002</c:v>
                </c:pt>
                <c:pt idx="90">
                  <c:v>0.29811300000000002</c:v>
                </c:pt>
                <c:pt idx="91">
                  <c:v>0.30188700000000002</c:v>
                </c:pt>
                <c:pt idx="92">
                  <c:v>0.30188700000000002</c:v>
                </c:pt>
                <c:pt idx="93">
                  <c:v>0.30188700000000002</c:v>
                </c:pt>
                <c:pt idx="94">
                  <c:v>0.30188700000000002</c:v>
                </c:pt>
                <c:pt idx="95">
                  <c:v>0.30188700000000002</c:v>
                </c:pt>
                <c:pt idx="96">
                  <c:v>0.18490599999999999</c:v>
                </c:pt>
                <c:pt idx="97">
                  <c:v>0.18490599999999999</c:v>
                </c:pt>
                <c:pt idx="98">
                  <c:v>0</c:v>
                </c:pt>
                <c:pt idx="99">
                  <c:v>0.28679199999999999</c:v>
                </c:pt>
                <c:pt idx="100">
                  <c:v>0.143396</c:v>
                </c:pt>
                <c:pt idx="101">
                  <c:v>0.143396</c:v>
                </c:pt>
                <c:pt idx="102">
                  <c:v>0.14717</c:v>
                </c:pt>
                <c:pt idx="103">
                  <c:v>0.14717</c:v>
                </c:pt>
                <c:pt idx="104">
                  <c:v>0.28679199999999999</c:v>
                </c:pt>
                <c:pt idx="105">
                  <c:v>0.21509400000000001</c:v>
                </c:pt>
                <c:pt idx="106">
                  <c:v>0.21886800000000001</c:v>
                </c:pt>
                <c:pt idx="107">
                  <c:v>0.354717</c:v>
                </c:pt>
                <c:pt idx="108">
                  <c:v>0.29056599999999999</c:v>
                </c:pt>
                <c:pt idx="109">
                  <c:v>0.28301900000000002</c:v>
                </c:pt>
                <c:pt idx="110">
                  <c:v>0.28679199999999999</c:v>
                </c:pt>
                <c:pt idx="111">
                  <c:v>0.28679199999999999</c:v>
                </c:pt>
                <c:pt idx="112">
                  <c:v>0.28301900000000002</c:v>
                </c:pt>
                <c:pt idx="113">
                  <c:v>0.28301900000000002</c:v>
                </c:pt>
                <c:pt idx="114">
                  <c:v>0.28301900000000002</c:v>
                </c:pt>
                <c:pt idx="115">
                  <c:v>0.28301900000000002</c:v>
                </c:pt>
                <c:pt idx="116">
                  <c:v>0.28301900000000002</c:v>
                </c:pt>
                <c:pt idx="117">
                  <c:v>0.28301900000000002</c:v>
                </c:pt>
                <c:pt idx="118">
                  <c:v>0.28301900000000002</c:v>
                </c:pt>
                <c:pt idx="119">
                  <c:v>0.350943</c:v>
                </c:pt>
                <c:pt idx="120">
                  <c:v>0.31698100000000001</c:v>
                </c:pt>
                <c:pt idx="121">
                  <c:v>0.31698100000000001</c:v>
                </c:pt>
                <c:pt idx="122">
                  <c:v>0.38113200000000003</c:v>
                </c:pt>
                <c:pt idx="123">
                  <c:v>0.350943</c:v>
                </c:pt>
                <c:pt idx="124">
                  <c:v>0.34716999999999998</c:v>
                </c:pt>
                <c:pt idx="125">
                  <c:v>0.350943</c:v>
                </c:pt>
                <c:pt idx="126">
                  <c:v>0.350943</c:v>
                </c:pt>
                <c:pt idx="127">
                  <c:v>0.350943</c:v>
                </c:pt>
                <c:pt idx="128">
                  <c:v>0.38113200000000003</c:v>
                </c:pt>
                <c:pt idx="129">
                  <c:v>0.36603799999999997</c:v>
                </c:pt>
                <c:pt idx="130">
                  <c:v>0.36603799999999997</c:v>
                </c:pt>
                <c:pt idx="131">
                  <c:v>0.392453</c:v>
                </c:pt>
                <c:pt idx="132">
                  <c:v>0.38113200000000003</c:v>
                </c:pt>
                <c:pt idx="133">
                  <c:v>0.37735800000000003</c:v>
                </c:pt>
                <c:pt idx="134">
                  <c:v>0.38113200000000003</c:v>
                </c:pt>
                <c:pt idx="135">
                  <c:v>0.38113200000000003</c:v>
                </c:pt>
                <c:pt idx="136">
                  <c:v>0.38113200000000003</c:v>
                </c:pt>
                <c:pt idx="137">
                  <c:v>0.38113200000000003</c:v>
                </c:pt>
                <c:pt idx="138">
                  <c:v>0.38113200000000003</c:v>
                </c:pt>
                <c:pt idx="139">
                  <c:v>0.143396</c:v>
                </c:pt>
                <c:pt idx="140">
                  <c:v>0.14717</c:v>
                </c:pt>
                <c:pt idx="141">
                  <c:v>0.14717</c:v>
                </c:pt>
                <c:pt idx="142">
                  <c:v>0.143396</c:v>
                </c:pt>
                <c:pt idx="143">
                  <c:v>0.143396</c:v>
                </c:pt>
                <c:pt idx="144">
                  <c:v>0</c:v>
                </c:pt>
                <c:pt idx="145">
                  <c:v>0.52830200000000005</c:v>
                </c:pt>
                <c:pt idx="146">
                  <c:v>0.26415100000000002</c:v>
                </c:pt>
                <c:pt idx="147">
                  <c:v>0.26415100000000002</c:v>
                </c:pt>
                <c:pt idx="148">
                  <c:v>0.19622600000000001</c:v>
                </c:pt>
                <c:pt idx="149">
                  <c:v>0.46792499999999998</c:v>
                </c:pt>
                <c:pt idx="150">
                  <c:v>0.4</c:v>
                </c:pt>
                <c:pt idx="151">
                  <c:v>0.4</c:v>
                </c:pt>
                <c:pt idx="152">
                  <c:v>0.4</c:v>
                </c:pt>
                <c:pt idx="153">
                  <c:v>0.4</c:v>
                </c:pt>
                <c:pt idx="154">
                  <c:v>0.26792500000000002</c:v>
                </c:pt>
                <c:pt idx="155">
                  <c:v>0.33584900000000001</c:v>
                </c:pt>
                <c:pt idx="156">
                  <c:v>0.29056599999999999</c:v>
                </c:pt>
                <c:pt idx="157">
                  <c:v>0.31320799999999999</c:v>
                </c:pt>
                <c:pt idx="158">
                  <c:v>0.33584900000000001</c:v>
                </c:pt>
                <c:pt idx="159">
                  <c:v>0.32452799999999998</c:v>
                </c:pt>
                <c:pt idx="160">
                  <c:v>0.32452799999999998</c:v>
                </c:pt>
                <c:pt idx="161">
                  <c:v>0.32452799999999998</c:v>
                </c:pt>
                <c:pt idx="162">
                  <c:v>0.40754699999999999</c:v>
                </c:pt>
                <c:pt idx="163">
                  <c:v>0.4</c:v>
                </c:pt>
                <c:pt idx="164">
                  <c:v>0.369811</c:v>
                </c:pt>
                <c:pt idx="165">
                  <c:v>0.369811</c:v>
                </c:pt>
                <c:pt idx="166">
                  <c:v>0.369811</c:v>
                </c:pt>
                <c:pt idx="167">
                  <c:v>0.373585</c:v>
                </c:pt>
                <c:pt idx="168">
                  <c:v>0.373585</c:v>
                </c:pt>
                <c:pt idx="169">
                  <c:v>0.369811</c:v>
                </c:pt>
                <c:pt idx="170">
                  <c:v>0.40754699999999999</c:v>
                </c:pt>
                <c:pt idx="171">
                  <c:v>0.39622600000000002</c:v>
                </c:pt>
                <c:pt idx="172">
                  <c:v>0.39622600000000002</c:v>
                </c:pt>
                <c:pt idx="173">
                  <c:v>0.392453</c:v>
                </c:pt>
                <c:pt idx="174">
                  <c:v>0.44528299999999998</c:v>
                </c:pt>
                <c:pt idx="175">
                  <c:v>0.41886800000000002</c:v>
                </c:pt>
                <c:pt idx="176">
                  <c:v>0.41886800000000002</c:v>
                </c:pt>
                <c:pt idx="177">
                  <c:v>0.45283000000000001</c:v>
                </c:pt>
                <c:pt idx="178">
                  <c:v>0.44150899999999998</c:v>
                </c:pt>
                <c:pt idx="179">
                  <c:v>0.44150899999999998</c:v>
                </c:pt>
                <c:pt idx="180">
                  <c:v>0.44150899999999998</c:v>
                </c:pt>
                <c:pt idx="181">
                  <c:v>0.47169800000000001</c:v>
                </c:pt>
                <c:pt idx="182">
                  <c:v>0.46415099999999998</c:v>
                </c:pt>
                <c:pt idx="183">
                  <c:v>0.44905699999999998</c:v>
                </c:pt>
                <c:pt idx="184">
                  <c:v>0.47169800000000001</c:v>
                </c:pt>
                <c:pt idx="185">
                  <c:v>0.46037699999999998</c:v>
                </c:pt>
                <c:pt idx="186">
                  <c:v>0.46037699999999998</c:v>
                </c:pt>
                <c:pt idx="187">
                  <c:v>0.29056599999999999</c:v>
                </c:pt>
                <c:pt idx="188">
                  <c:v>0.30565999999999999</c:v>
                </c:pt>
                <c:pt idx="189">
                  <c:v>0.29811300000000002</c:v>
                </c:pt>
                <c:pt idx="190">
                  <c:v>0.29811300000000002</c:v>
                </c:pt>
                <c:pt idx="191">
                  <c:v>0.29811300000000002</c:v>
                </c:pt>
                <c:pt idx="192">
                  <c:v>0</c:v>
                </c:pt>
                <c:pt idx="193">
                  <c:v>3.7735799999999999E-3</c:v>
                </c:pt>
                <c:pt idx="194">
                  <c:v>3.7735799999999999E-3</c:v>
                </c:pt>
                <c:pt idx="195">
                  <c:v>0.18867900000000001</c:v>
                </c:pt>
                <c:pt idx="196">
                  <c:v>0.10566</c:v>
                </c:pt>
                <c:pt idx="197">
                  <c:v>8.6792499999999995E-2</c:v>
                </c:pt>
                <c:pt idx="198">
                  <c:v>9.0565999999999994E-2</c:v>
                </c:pt>
                <c:pt idx="199">
                  <c:v>9.0565999999999994E-2</c:v>
                </c:pt>
                <c:pt idx="200">
                  <c:v>9.0565999999999994E-2</c:v>
                </c:pt>
                <c:pt idx="201">
                  <c:v>0.19622600000000001</c:v>
                </c:pt>
                <c:pt idx="202">
                  <c:v>0.16981099999999999</c:v>
                </c:pt>
                <c:pt idx="203">
                  <c:v>0.16981099999999999</c:v>
                </c:pt>
                <c:pt idx="204">
                  <c:v>0.16981099999999999</c:v>
                </c:pt>
                <c:pt idx="205">
                  <c:v>0.16981099999999999</c:v>
                </c:pt>
                <c:pt idx="206">
                  <c:v>0.45660400000000001</c:v>
                </c:pt>
                <c:pt idx="207">
                  <c:v>0.373585</c:v>
                </c:pt>
                <c:pt idx="208">
                  <c:v>0.388679</c:v>
                </c:pt>
                <c:pt idx="209">
                  <c:v>0.388679</c:v>
                </c:pt>
                <c:pt idx="210">
                  <c:v>0.388679</c:v>
                </c:pt>
                <c:pt idx="211">
                  <c:v>0.25283</c:v>
                </c:pt>
                <c:pt idx="212">
                  <c:v>0.32075500000000001</c:v>
                </c:pt>
                <c:pt idx="213">
                  <c:v>0.27547199999999999</c:v>
                </c:pt>
                <c:pt idx="214">
                  <c:v>0.29811300000000002</c:v>
                </c:pt>
                <c:pt idx="215">
                  <c:v>0.32075500000000001</c:v>
                </c:pt>
                <c:pt idx="216">
                  <c:v>0.30943399999999999</c:v>
                </c:pt>
                <c:pt idx="217">
                  <c:v>0.30943399999999999</c:v>
                </c:pt>
                <c:pt idx="218">
                  <c:v>0.18490599999999999</c:v>
                </c:pt>
                <c:pt idx="219">
                  <c:v>0.26792500000000002</c:v>
                </c:pt>
                <c:pt idx="220">
                  <c:v>0.26037700000000003</c:v>
                </c:pt>
                <c:pt idx="221">
                  <c:v>0.230189</c:v>
                </c:pt>
                <c:pt idx="222">
                  <c:v>0.230189</c:v>
                </c:pt>
                <c:pt idx="223">
                  <c:v>0.230189</c:v>
                </c:pt>
                <c:pt idx="224">
                  <c:v>0.233962</c:v>
                </c:pt>
                <c:pt idx="225">
                  <c:v>0.233962</c:v>
                </c:pt>
                <c:pt idx="226">
                  <c:v>0.230189</c:v>
                </c:pt>
                <c:pt idx="227">
                  <c:v>0.26792500000000002</c:v>
                </c:pt>
                <c:pt idx="228">
                  <c:v>0.256604</c:v>
                </c:pt>
                <c:pt idx="229">
                  <c:v>0.256604</c:v>
                </c:pt>
                <c:pt idx="230">
                  <c:v>0.25283</c:v>
                </c:pt>
                <c:pt idx="231">
                  <c:v>0.30565999999999999</c:v>
                </c:pt>
                <c:pt idx="232">
                  <c:v>0.27924500000000002</c:v>
                </c:pt>
                <c:pt idx="233">
                  <c:v>0.27924500000000002</c:v>
                </c:pt>
                <c:pt idx="234">
                  <c:v>0.31320799999999999</c:v>
                </c:pt>
                <c:pt idx="235">
                  <c:v>0.30188700000000002</c:v>
                </c:pt>
                <c:pt idx="236">
                  <c:v>0.30188700000000002</c:v>
                </c:pt>
                <c:pt idx="237">
                  <c:v>0.30188700000000002</c:v>
                </c:pt>
                <c:pt idx="238">
                  <c:v>0.33207500000000001</c:v>
                </c:pt>
                <c:pt idx="239">
                  <c:v>0.32452799999999998</c:v>
                </c:pt>
                <c:pt idx="240">
                  <c:v>0.30943399999999999</c:v>
                </c:pt>
                <c:pt idx="241">
                  <c:v>0.33207500000000001</c:v>
                </c:pt>
                <c:pt idx="242">
                  <c:v>0.32075500000000001</c:v>
                </c:pt>
                <c:pt idx="243">
                  <c:v>0.32075500000000001</c:v>
                </c:pt>
                <c:pt idx="244">
                  <c:v>0.29056599999999999</c:v>
                </c:pt>
                <c:pt idx="245">
                  <c:v>0.30565999999999999</c:v>
                </c:pt>
                <c:pt idx="246">
                  <c:v>0.29811300000000002</c:v>
                </c:pt>
                <c:pt idx="247">
                  <c:v>0.29811300000000002</c:v>
                </c:pt>
                <c:pt idx="248">
                  <c:v>0.29811300000000002</c:v>
                </c:pt>
                <c:pt idx="249">
                  <c:v>0</c:v>
                </c:pt>
                <c:pt idx="250">
                  <c:v>7.1698100000000001E-2</c:v>
                </c:pt>
                <c:pt idx="251">
                  <c:v>1.1320800000000001E-2</c:v>
                </c:pt>
                <c:pt idx="252">
                  <c:v>6.0377399999999998E-2</c:v>
                </c:pt>
                <c:pt idx="253">
                  <c:v>0.30943399999999999</c:v>
                </c:pt>
                <c:pt idx="254">
                  <c:v>0.30188700000000002</c:v>
                </c:pt>
                <c:pt idx="255">
                  <c:v>0.128302</c:v>
                </c:pt>
                <c:pt idx="256">
                  <c:v>0.249057</c:v>
                </c:pt>
                <c:pt idx="257">
                  <c:v>0.25283</c:v>
                </c:pt>
                <c:pt idx="258">
                  <c:v>0.25283</c:v>
                </c:pt>
                <c:pt idx="259">
                  <c:v>0.109434</c:v>
                </c:pt>
                <c:pt idx="260">
                  <c:v>0.109434</c:v>
                </c:pt>
                <c:pt idx="261">
                  <c:v>0.109434</c:v>
                </c:pt>
                <c:pt idx="262">
                  <c:v>0.109434</c:v>
                </c:pt>
                <c:pt idx="263">
                  <c:v>0.16603799999999999</c:v>
                </c:pt>
                <c:pt idx="264">
                  <c:v>0.139623</c:v>
                </c:pt>
                <c:pt idx="265">
                  <c:v>0.135849</c:v>
                </c:pt>
                <c:pt idx="266">
                  <c:v>0.32075500000000001</c:v>
                </c:pt>
                <c:pt idx="267">
                  <c:v>0.230189</c:v>
                </c:pt>
                <c:pt idx="268">
                  <c:v>0.22641500000000001</c:v>
                </c:pt>
                <c:pt idx="269">
                  <c:v>0.22641500000000001</c:v>
                </c:pt>
                <c:pt idx="270">
                  <c:v>0.22641500000000001</c:v>
                </c:pt>
                <c:pt idx="271">
                  <c:v>0.22641500000000001</c:v>
                </c:pt>
                <c:pt idx="272">
                  <c:v>0.22641500000000001</c:v>
                </c:pt>
                <c:pt idx="273">
                  <c:v>0.32075500000000001</c:v>
                </c:pt>
                <c:pt idx="274">
                  <c:v>0.237736</c:v>
                </c:pt>
                <c:pt idx="275">
                  <c:v>0.30943399999999999</c:v>
                </c:pt>
                <c:pt idx="276">
                  <c:v>0.20754700000000001</c:v>
                </c:pt>
                <c:pt idx="277">
                  <c:v>0.249057</c:v>
                </c:pt>
                <c:pt idx="278">
                  <c:v>0.22264200000000001</c:v>
                </c:pt>
                <c:pt idx="279">
                  <c:v>0.241509</c:v>
                </c:pt>
                <c:pt idx="280">
                  <c:v>0.241509</c:v>
                </c:pt>
                <c:pt idx="281">
                  <c:v>0.237736</c:v>
                </c:pt>
                <c:pt idx="282">
                  <c:v>0.237736</c:v>
                </c:pt>
                <c:pt idx="283">
                  <c:v>0</c:v>
                </c:pt>
                <c:pt idx="284">
                  <c:v>0.124528</c:v>
                </c:pt>
                <c:pt idx="285">
                  <c:v>6.4150899999999997E-2</c:v>
                </c:pt>
                <c:pt idx="286">
                  <c:v>6.0377399999999998E-2</c:v>
                </c:pt>
                <c:pt idx="287">
                  <c:v>6.4150899999999997E-2</c:v>
                </c:pt>
                <c:pt idx="288">
                  <c:v>6.4150899999999997E-2</c:v>
                </c:pt>
                <c:pt idx="289">
                  <c:v>0.109434</c:v>
                </c:pt>
                <c:pt idx="290">
                  <c:v>9.4339599999999996E-2</c:v>
                </c:pt>
                <c:pt idx="291">
                  <c:v>9.4339599999999996E-2</c:v>
                </c:pt>
                <c:pt idx="292">
                  <c:v>9.4339599999999996E-2</c:v>
                </c:pt>
                <c:pt idx="293">
                  <c:v>9.4339599999999996E-2</c:v>
                </c:pt>
                <c:pt idx="294">
                  <c:v>0.15471699999999999</c:v>
                </c:pt>
                <c:pt idx="295">
                  <c:v>0.113208</c:v>
                </c:pt>
                <c:pt idx="296">
                  <c:v>0.135849</c:v>
                </c:pt>
                <c:pt idx="297">
                  <c:v>0.15471699999999999</c:v>
                </c:pt>
                <c:pt idx="298">
                  <c:v>0.143396</c:v>
                </c:pt>
                <c:pt idx="299">
                  <c:v>0.14717</c:v>
                </c:pt>
                <c:pt idx="300">
                  <c:v>0.14717</c:v>
                </c:pt>
                <c:pt idx="301">
                  <c:v>0.14717</c:v>
                </c:pt>
                <c:pt idx="302">
                  <c:v>0.14717</c:v>
                </c:pt>
                <c:pt idx="303">
                  <c:v>0.14717</c:v>
                </c:pt>
                <c:pt idx="304">
                  <c:v>0.14717</c:v>
                </c:pt>
                <c:pt idx="305">
                  <c:v>0.14717</c:v>
                </c:pt>
                <c:pt idx="306">
                  <c:v>0.132075</c:v>
                </c:pt>
                <c:pt idx="307">
                  <c:v>0.132075</c:v>
                </c:pt>
                <c:pt idx="308">
                  <c:v>0</c:v>
                </c:pt>
                <c:pt idx="309">
                  <c:v>0.20754700000000001</c:v>
                </c:pt>
                <c:pt idx="310">
                  <c:v>0.10566</c:v>
                </c:pt>
                <c:pt idx="311">
                  <c:v>0.10188700000000001</c:v>
                </c:pt>
                <c:pt idx="312">
                  <c:v>0.10566</c:v>
                </c:pt>
                <c:pt idx="313">
                  <c:v>0.10566</c:v>
                </c:pt>
                <c:pt idx="314">
                  <c:v>0.10566</c:v>
                </c:pt>
                <c:pt idx="315">
                  <c:v>0.16981099999999999</c:v>
                </c:pt>
                <c:pt idx="316">
                  <c:v>0.143396</c:v>
                </c:pt>
                <c:pt idx="317">
                  <c:v>0.15094299999999999</c:v>
                </c:pt>
                <c:pt idx="318">
                  <c:v>0.15094299999999999</c:v>
                </c:pt>
                <c:pt idx="319">
                  <c:v>0.15094299999999999</c:v>
                </c:pt>
                <c:pt idx="320">
                  <c:v>0.249057</c:v>
                </c:pt>
                <c:pt idx="321">
                  <c:v>0.21886800000000001</c:v>
                </c:pt>
                <c:pt idx="322">
                  <c:v>0.18113199999999999</c:v>
                </c:pt>
                <c:pt idx="323">
                  <c:v>0.25283</c:v>
                </c:pt>
                <c:pt idx="324">
                  <c:v>0.233962</c:v>
                </c:pt>
                <c:pt idx="325">
                  <c:v>0.22264200000000001</c:v>
                </c:pt>
                <c:pt idx="326">
                  <c:v>0.230189</c:v>
                </c:pt>
                <c:pt idx="327">
                  <c:v>0.36603799999999997</c:v>
                </c:pt>
                <c:pt idx="328">
                  <c:v>0.33207500000000001</c:v>
                </c:pt>
                <c:pt idx="329">
                  <c:v>0.26415100000000002</c:v>
                </c:pt>
                <c:pt idx="330">
                  <c:v>0.26792500000000002</c:v>
                </c:pt>
                <c:pt idx="331">
                  <c:v>0.26792500000000002</c:v>
                </c:pt>
                <c:pt idx="332">
                  <c:v>0.36603799999999997</c:v>
                </c:pt>
                <c:pt idx="333">
                  <c:v>0.28679199999999999</c:v>
                </c:pt>
                <c:pt idx="334">
                  <c:v>0.34716999999999998</c:v>
                </c:pt>
                <c:pt idx="335">
                  <c:v>0.50188699999999997</c:v>
                </c:pt>
                <c:pt idx="336">
                  <c:v>0.42641499999999999</c:v>
                </c:pt>
                <c:pt idx="337">
                  <c:v>0.42264200000000002</c:v>
                </c:pt>
                <c:pt idx="338">
                  <c:v>0.42641499999999999</c:v>
                </c:pt>
                <c:pt idx="339">
                  <c:v>0.42641499999999999</c:v>
                </c:pt>
                <c:pt idx="340">
                  <c:v>0.30565999999999999</c:v>
                </c:pt>
                <c:pt idx="341">
                  <c:v>0.30565999999999999</c:v>
                </c:pt>
                <c:pt idx="342">
                  <c:v>0.30565999999999999</c:v>
                </c:pt>
                <c:pt idx="343">
                  <c:v>0.256604</c:v>
                </c:pt>
                <c:pt idx="344">
                  <c:v>0.256604</c:v>
                </c:pt>
                <c:pt idx="345">
                  <c:v>0.256604</c:v>
                </c:pt>
                <c:pt idx="346">
                  <c:v>0.256604</c:v>
                </c:pt>
                <c:pt idx="347">
                  <c:v>0.32452799999999998</c:v>
                </c:pt>
                <c:pt idx="348">
                  <c:v>0.27924500000000002</c:v>
                </c:pt>
                <c:pt idx="349">
                  <c:v>0.30188700000000002</c:v>
                </c:pt>
                <c:pt idx="350">
                  <c:v>0.32452799999999998</c:v>
                </c:pt>
                <c:pt idx="351">
                  <c:v>0.31320799999999999</c:v>
                </c:pt>
                <c:pt idx="352">
                  <c:v>0.31320799999999999</c:v>
                </c:pt>
                <c:pt idx="353">
                  <c:v>0.249057</c:v>
                </c:pt>
                <c:pt idx="354">
                  <c:v>0.33207500000000001</c:v>
                </c:pt>
                <c:pt idx="355">
                  <c:v>0.32452799999999998</c:v>
                </c:pt>
                <c:pt idx="356">
                  <c:v>0.29433999999999999</c:v>
                </c:pt>
                <c:pt idx="357">
                  <c:v>0.29433999999999999</c:v>
                </c:pt>
                <c:pt idx="358">
                  <c:v>0.29433999999999999</c:v>
                </c:pt>
                <c:pt idx="359">
                  <c:v>0.29811300000000002</c:v>
                </c:pt>
                <c:pt idx="360">
                  <c:v>0.29811300000000002</c:v>
                </c:pt>
                <c:pt idx="361">
                  <c:v>0.29433999999999999</c:v>
                </c:pt>
                <c:pt idx="362">
                  <c:v>0.33207500000000001</c:v>
                </c:pt>
                <c:pt idx="363">
                  <c:v>0.32075500000000001</c:v>
                </c:pt>
                <c:pt idx="364">
                  <c:v>0.32075500000000001</c:v>
                </c:pt>
                <c:pt idx="365">
                  <c:v>0.31698100000000001</c:v>
                </c:pt>
                <c:pt idx="366">
                  <c:v>0.369811</c:v>
                </c:pt>
                <c:pt idx="367">
                  <c:v>0.34339599999999998</c:v>
                </c:pt>
                <c:pt idx="368">
                  <c:v>0.34339599999999998</c:v>
                </c:pt>
                <c:pt idx="369">
                  <c:v>0.37735800000000003</c:v>
                </c:pt>
                <c:pt idx="370">
                  <c:v>0.36603799999999997</c:v>
                </c:pt>
                <c:pt idx="371">
                  <c:v>0.36603799999999997</c:v>
                </c:pt>
                <c:pt idx="372">
                  <c:v>0.36603799999999997</c:v>
                </c:pt>
                <c:pt idx="373">
                  <c:v>0.39622600000000002</c:v>
                </c:pt>
                <c:pt idx="374">
                  <c:v>0.388679</c:v>
                </c:pt>
                <c:pt idx="375">
                  <c:v>0.373585</c:v>
                </c:pt>
                <c:pt idx="376">
                  <c:v>0.39622600000000002</c:v>
                </c:pt>
                <c:pt idx="377">
                  <c:v>0.38490600000000003</c:v>
                </c:pt>
                <c:pt idx="378">
                  <c:v>0.38490600000000003</c:v>
                </c:pt>
                <c:pt idx="379">
                  <c:v>0.29056599999999999</c:v>
                </c:pt>
                <c:pt idx="380">
                  <c:v>0.30565999999999999</c:v>
                </c:pt>
                <c:pt idx="381">
                  <c:v>0.29811300000000002</c:v>
                </c:pt>
                <c:pt idx="382">
                  <c:v>0.29811300000000002</c:v>
                </c:pt>
                <c:pt idx="383">
                  <c:v>0.29811300000000002</c:v>
                </c:pt>
                <c:pt idx="384">
                  <c:v>0</c:v>
                </c:pt>
                <c:pt idx="385">
                  <c:v>0.17735799999999999</c:v>
                </c:pt>
                <c:pt idx="386">
                  <c:v>9.0565999999999994E-2</c:v>
                </c:pt>
                <c:pt idx="387">
                  <c:v>8.6792499999999995E-2</c:v>
                </c:pt>
                <c:pt idx="388">
                  <c:v>9.0565999999999994E-2</c:v>
                </c:pt>
                <c:pt idx="389">
                  <c:v>9.0565999999999994E-2</c:v>
                </c:pt>
                <c:pt idx="390">
                  <c:v>9.0565999999999994E-2</c:v>
                </c:pt>
                <c:pt idx="391">
                  <c:v>0.15471699999999999</c:v>
                </c:pt>
                <c:pt idx="392">
                  <c:v>0.128302</c:v>
                </c:pt>
                <c:pt idx="393">
                  <c:v>0.135849</c:v>
                </c:pt>
                <c:pt idx="394">
                  <c:v>0.135849</c:v>
                </c:pt>
                <c:pt idx="395">
                  <c:v>0.135849</c:v>
                </c:pt>
                <c:pt idx="396">
                  <c:v>0.21886800000000001</c:v>
                </c:pt>
                <c:pt idx="397">
                  <c:v>0.18867900000000001</c:v>
                </c:pt>
                <c:pt idx="398">
                  <c:v>0.16603799999999999</c:v>
                </c:pt>
                <c:pt idx="399">
                  <c:v>0.22264200000000001</c:v>
                </c:pt>
                <c:pt idx="400">
                  <c:v>0.20754700000000001</c:v>
                </c:pt>
                <c:pt idx="401">
                  <c:v>0.20377400000000001</c:v>
                </c:pt>
                <c:pt idx="402">
                  <c:v>0.2</c:v>
                </c:pt>
                <c:pt idx="403">
                  <c:v>0.32830199999999998</c:v>
                </c:pt>
                <c:pt idx="404">
                  <c:v>0.30188700000000002</c:v>
                </c:pt>
                <c:pt idx="405">
                  <c:v>0.22641500000000001</c:v>
                </c:pt>
                <c:pt idx="406">
                  <c:v>0.230189</c:v>
                </c:pt>
                <c:pt idx="407">
                  <c:v>0.230189</c:v>
                </c:pt>
                <c:pt idx="408">
                  <c:v>0.32830199999999998</c:v>
                </c:pt>
                <c:pt idx="409">
                  <c:v>0.249057</c:v>
                </c:pt>
                <c:pt idx="410">
                  <c:v>0.30943399999999999</c:v>
                </c:pt>
                <c:pt idx="411">
                  <c:v>0.46415099999999998</c:v>
                </c:pt>
                <c:pt idx="412">
                  <c:v>0.388679</c:v>
                </c:pt>
                <c:pt idx="413">
                  <c:v>0.38490600000000003</c:v>
                </c:pt>
                <c:pt idx="414">
                  <c:v>0.388679</c:v>
                </c:pt>
                <c:pt idx="415">
                  <c:v>0.388679</c:v>
                </c:pt>
                <c:pt idx="416">
                  <c:v>0.26792500000000002</c:v>
                </c:pt>
                <c:pt idx="417">
                  <c:v>0.26792500000000002</c:v>
                </c:pt>
                <c:pt idx="418">
                  <c:v>0.26792500000000002</c:v>
                </c:pt>
                <c:pt idx="419">
                  <c:v>0.26792500000000002</c:v>
                </c:pt>
                <c:pt idx="420">
                  <c:v>0.26792500000000002</c:v>
                </c:pt>
                <c:pt idx="421">
                  <c:v>0.26792500000000002</c:v>
                </c:pt>
                <c:pt idx="422">
                  <c:v>0.26792500000000002</c:v>
                </c:pt>
                <c:pt idx="423">
                  <c:v>0.33584900000000001</c:v>
                </c:pt>
                <c:pt idx="424">
                  <c:v>0.29056599999999999</c:v>
                </c:pt>
                <c:pt idx="425">
                  <c:v>0.31320799999999999</c:v>
                </c:pt>
                <c:pt idx="426">
                  <c:v>0.33584900000000001</c:v>
                </c:pt>
                <c:pt idx="427">
                  <c:v>0.32452799999999998</c:v>
                </c:pt>
                <c:pt idx="428">
                  <c:v>0.32452799999999998</c:v>
                </c:pt>
                <c:pt idx="429">
                  <c:v>0.32452799999999998</c:v>
                </c:pt>
                <c:pt idx="430">
                  <c:v>0.40754699999999999</c:v>
                </c:pt>
                <c:pt idx="431">
                  <c:v>0.4</c:v>
                </c:pt>
                <c:pt idx="432">
                  <c:v>0.369811</c:v>
                </c:pt>
                <c:pt idx="433">
                  <c:v>0.369811</c:v>
                </c:pt>
                <c:pt idx="434">
                  <c:v>0.369811</c:v>
                </c:pt>
                <c:pt idx="435">
                  <c:v>0.373585</c:v>
                </c:pt>
                <c:pt idx="436">
                  <c:v>0.373585</c:v>
                </c:pt>
                <c:pt idx="437">
                  <c:v>0.369811</c:v>
                </c:pt>
                <c:pt idx="438">
                  <c:v>0.40754699999999999</c:v>
                </c:pt>
                <c:pt idx="439">
                  <c:v>0.39622600000000002</c:v>
                </c:pt>
                <c:pt idx="440">
                  <c:v>0.39622600000000002</c:v>
                </c:pt>
                <c:pt idx="441">
                  <c:v>0.392453</c:v>
                </c:pt>
                <c:pt idx="442">
                  <c:v>0.44528299999999998</c:v>
                </c:pt>
                <c:pt idx="443">
                  <c:v>0.41886800000000002</c:v>
                </c:pt>
                <c:pt idx="444">
                  <c:v>0.41886800000000002</c:v>
                </c:pt>
                <c:pt idx="445">
                  <c:v>0.45283000000000001</c:v>
                </c:pt>
                <c:pt idx="446">
                  <c:v>0.44150899999999998</c:v>
                </c:pt>
                <c:pt idx="447">
                  <c:v>0.44150899999999998</c:v>
                </c:pt>
                <c:pt idx="448">
                  <c:v>0.44150899999999998</c:v>
                </c:pt>
                <c:pt idx="449">
                  <c:v>0.47169800000000001</c:v>
                </c:pt>
                <c:pt idx="450">
                  <c:v>0.46415099999999998</c:v>
                </c:pt>
                <c:pt idx="451">
                  <c:v>0.44905699999999998</c:v>
                </c:pt>
                <c:pt idx="452">
                  <c:v>0.47169800000000001</c:v>
                </c:pt>
                <c:pt idx="453">
                  <c:v>0.46037699999999998</c:v>
                </c:pt>
                <c:pt idx="454">
                  <c:v>0.46037699999999998</c:v>
                </c:pt>
                <c:pt idx="455">
                  <c:v>0.29056599999999999</c:v>
                </c:pt>
                <c:pt idx="456">
                  <c:v>0.30565999999999999</c:v>
                </c:pt>
                <c:pt idx="457">
                  <c:v>0.29811300000000002</c:v>
                </c:pt>
                <c:pt idx="458">
                  <c:v>0.29811300000000002</c:v>
                </c:pt>
                <c:pt idx="459">
                  <c:v>0.29811300000000002</c:v>
                </c:pt>
                <c:pt idx="460">
                  <c:v>0</c:v>
                </c:pt>
                <c:pt idx="461">
                  <c:v>0.10188700000000001</c:v>
                </c:pt>
                <c:pt idx="462">
                  <c:v>5.2830200000000001E-2</c:v>
                </c:pt>
                <c:pt idx="463">
                  <c:v>4.9056599999999999E-2</c:v>
                </c:pt>
                <c:pt idx="464">
                  <c:v>5.2830200000000001E-2</c:v>
                </c:pt>
                <c:pt idx="465">
                  <c:v>5.2830200000000001E-2</c:v>
                </c:pt>
                <c:pt idx="466">
                  <c:v>0.113208</c:v>
                </c:pt>
                <c:pt idx="467">
                  <c:v>9.4339599999999996E-2</c:v>
                </c:pt>
                <c:pt idx="468">
                  <c:v>9.8113199999999998E-2</c:v>
                </c:pt>
                <c:pt idx="469">
                  <c:v>8.6792499999999995E-2</c:v>
                </c:pt>
                <c:pt idx="470">
                  <c:v>8.6792499999999995E-2</c:v>
                </c:pt>
                <c:pt idx="471">
                  <c:v>0.358491</c:v>
                </c:pt>
                <c:pt idx="472">
                  <c:v>0.33584900000000001</c:v>
                </c:pt>
                <c:pt idx="473">
                  <c:v>0.109434</c:v>
                </c:pt>
                <c:pt idx="474">
                  <c:v>0.33962300000000001</c:v>
                </c:pt>
                <c:pt idx="475">
                  <c:v>0.32452799999999998</c:v>
                </c:pt>
                <c:pt idx="476">
                  <c:v>0.124528</c:v>
                </c:pt>
                <c:pt idx="477">
                  <c:v>0.369811</c:v>
                </c:pt>
                <c:pt idx="478">
                  <c:v>0.139623</c:v>
                </c:pt>
                <c:pt idx="479">
                  <c:v>0.354717</c:v>
                </c:pt>
                <c:pt idx="480">
                  <c:v>0.358491</c:v>
                </c:pt>
                <c:pt idx="481">
                  <c:v>0.358491</c:v>
                </c:pt>
                <c:pt idx="482">
                  <c:v>0.358491</c:v>
                </c:pt>
                <c:pt idx="483">
                  <c:v>0.89811300000000005</c:v>
                </c:pt>
                <c:pt idx="484">
                  <c:v>0.89056599999999997</c:v>
                </c:pt>
                <c:pt idx="485">
                  <c:v>0.36603799999999997</c:v>
                </c:pt>
                <c:pt idx="486">
                  <c:v>0.50188699999999997</c:v>
                </c:pt>
                <c:pt idx="487">
                  <c:v>0.43396200000000001</c:v>
                </c:pt>
                <c:pt idx="488">
                  <c:v>0.43396200000000001</c:v>
                </c:pt>
                <c:pt idx="489">
                  <c:v>0.96226400000000001</c:v>
                </c:pt>
                <c:pt idx="490">
                  <c:v>0.50188699999999997</c:v>
                </c:pt>
                <c:pt idx="491">
                  <c:v>0.89434000000000002</c:v>
                </c:pt>
                <c:pt idx="492">
                  <c:v>0.89811300000000005</c:v>
                </c:pt>
                <c:pt idx="493">
                  <c:v>0.89811300000000005</c:v>
                </c:pt>
                <c:pt idx="494">
                  <c:v>0.50188699999999997</c:v>
                </c:pt>
                <c:pt idx="495">
                  <c:v>0.50188699999999997</c:v>
                </c:pt>
                <c:pt idx="496">
                  <c:v>0.50188699999999997</c:v>
                </c:pt>
                <c:pt idx="497">
                  <c:v>0.373585</c:v>
                </c:pt>
                <c:pt idx="498">
                  <c:v>0.84150899999999995</c:v>
                </c:pt>
                <c:pt idx="499">
                  <c:v>0.64528300000000005</c:v>
                </c:pt>
                <c:pt idx="500">
                  <c:v>0.75094300000000003</c:v>
                </c:pt>
                <c:pt idx="501">
                  <c:v>0.75094300000000003</c:v>
                </c:pt>
                <c:pt idx="502">
                  <c:v>0.75094300000000003</c:v>
                </c:pt>
                <c:pt idx="503">
                  <c:v>0.61509400000000003</c:v>
                </c:pt>
                <c:pt idx="504">
                  <c:v>0.61509400000000003</c:v>
                </c:pt>
                <c:pt idx="505">
                  <c:v>0.61509400000000003</c:v>
                </c:pt>
                <c:pt idx="506">
                  <c:v>0.26415100000000002</c:v>
                </c:pt>
                <c:pt idx="507">
                  <c:v>0.36226399999999997</c:v>
                </c:pt>
                <c:pt idx="508">
                  <c:v>0.28301900000000002</c:v>
                </c:pt>
                <c:pt idx="509">
                  <c:v>0.34339599999999998</c:v>
                </c:pt>
                <c:pt idx="510">
                  <c:v>0.49811299999999997</c:v>
                </c:pt>
                <c:pt idx="511">
                  <c:v>0.42264200000000002</c:v>
                </c:pt>
                <c:pt idx="512">
                  <c:v>0.41886800000000002</c:v>
                </c:pt>
                <c:pt idx="513">
                  <c:v>0.42264200000000002</c:v>
                </c:pt>
                <c:pt idx="514">
                  <c:v>0.42264200000000002</c:v>
                </c:pt>
                <c:pt idx="515">
                  <c:v>0.30188700000000002</c:v>
                </c:pt>
                <c:pt idx="516">
                  <c:v>0.30188700000000002</c:v>
                </c:pt>
                <c:pt idx="517">
                  <c:v>0.30188700000000002</c:v>
                </c:pt>
                <c:pt idx="518">
                  <c:v>0.26792500000000002</c:v>
                </c:pt>
                <c:pt idx="519">
                  <c:v>0.26792500000000002</c:v>
                </c:pt>
                <c:pt idx="520">
                  <c:v>0.26792500000000002</c:v>
                </c:pt>
                <c:pt idx="521">
                  <c:v>0.26792500000000002</c:v>
                </c:pt>
                <c:pt idx="522">
                  <c:v>0.33584900000000001</c:v>
                </c:pt>
                <c:pt idx="523">
                  <c:v>0.29056599999999999</c:v>
                </c:pt>
                <c:pt idx="524">
                  <c:v>0.31320799999999999</c:v>
                </c:pt>
                <c:pt idx="525">
                  <c:v>0.33584900000000001</c:v>
                </c:pt>
                <c:pt idx="526">
                  <c:v>0.32452799999999998</c:v>
                </c:pt>
                <c:pt idx="527">
                  <c:v>0.32452799999999998</c:v>
                </c:pt>
                <c:pt idx="528">
                  <c:v>0.32452799999999998</c:v>
                </c:pt>
                <c:pt idx="529">
                  <c:v>0.40754699999999999</c:v>
                </c:pt>
                <c:pt idx="530">
                  <c:v>0.4</c:v>
                </c:pt>
                <c:pt idx="531">
                  <c:v>0.369811</c:v>
                </c:pt>
                <c:pt idx="532">
                  <c:v>0.369811</c:v>
                </c:pt>
                <c:pt idx="533">
                  <c:v>0.369811</c:v>
                </c:pt>
                <c:pt idx="534">
                  <c:v>0.373585</c:v>
                </c:pt>
                <c:pt idx="535">
                  <c:v>0.373585</c:v>
                </c:pt>
                <c:pt idx="536">
                  <c:v>0.369811</c:v>
                </c:pt>
                <c:pt idx="537">
                  <c:v>0.40754699999999999</c:v>
                </c:pt>
                <c:pt idx="538">
                  <c:v>0.39622600000000002</c:v>
                </c:pt>
                <c:pt idx="539">
                  <c:v>0.39622600000000002</c:v>
                </c:pt>
                <c:pt idx="540">
                  <c:v>0.392453</c:v>
                </c:pt>
                <c:pt idx="541">
                  <c:v>0.44528299999999998</c:v>
                </c:pt>
                <c:pt idx="542">
                  <c:v>0.41886800000000002</c:v>
                </c:pt>
                <c:pt idx="543">
                  <c:v>0.41886800000000002</c:v>
                </c:pt>
                <c:pt idx="544">
                  <c:v>0.45283000000000001</c:v>
                </c:pt>
                <c:pt idx="545">
                  <c:v>0.44150899999999998</c:v>
                </c:pt>
                <c:pt idx="546">
                  <c:v>0.44150899999999998</c:v>
                </c:pt>
                <c:pt idx="547">
                  <c:v>0.44150899999999998</c:v>
                </c:pt>
                <c:pt idx="548">
                  <c:v>0.47169800000000001</c:v>
                </c:pt>
                <c:pt idx="549">
                  <c:v>0.46415099999999998</c:v>
                </c:pt>
                <c:pt idx="550">
                  <c:v>0.44905699999999998</c:v>
                </c:pt>
                <c:pt idx="551">
                  <c:v>0.47169800000000001</c:v>
                </c:pt>
                <c:pt idx="552">
                  <c:v>0.46037699999999998</c:v>
                </c:pt>
                <c:pt idx="553">
                  <c:v>0.46037699999999998</c:v>
                </c:pt>
                <c:pt idx="554">
                  <c:v>0.29056599999999999</c:v>
                </c:pt>
                <c:pt idx="555">
                  <c:v>0.30565999999999999</c:v>
                </c:pt>
                <c:pt idx="556">
                  <c:v>0.29811300000000002</c:v>
                </c:pt>
                <c:pt idx="557">
                  <c:v>0.29811300000000002</c:v>
                </c:pt>
                <c:pt idx="558">
                  <c:v>0.29811300000000002</c:v>
                </c:pt>
                <c:pt idx="559">
                  <c:v>0</c:v>
                </c:pt>
                <c:pt idx="560">
                  <c:v>0.20754700000000001</c:v>
                </c:pt>
                <c:pt idx="561">
                  <c:v>0.10566</c:v>
                </c:pt>
                <c:pt idx="562">
                  <c:v>0.10188700000000001</c:v>
                </c:pt>
                <c:pt idx="563">
                  <c:v>0.10566</c:v>
                </c:pt>
                <c:pt idx="564">
                  <c:v>0.10566</c:v>
                </c:pt>
                <c:pt idx="565">
                  <c:v>0.10566</c:v>
                </c:pt>
                <c:pt idx="566">
                  <c:v>0.16981099999999999</c:v>
                </c:pt>
                <c:pt idx="567">
                  <c:v>0.143396</c:v>
                </c:pt>
                <c:pt idx="568">
                  <c:v>0.15094299999999999</c:v>
                </c:pt>
                <c:pt idx="569">
                  <c:v>0.15094299999999999</c:v>
                </c:pt>
                <c:pt idx="570">
                  <c:v>0.15094299999999999</c:v>
                </c:pt>
                <c:pt idx="571">
                  <c:v>0.249057</c:v>
                </c:pt>
                <c:pt idx="572">
                  <c:v>0.21886800000000001</c:v>
                </c:pt>
                <c:pt idx="573">
                  <c:v>0.18113199999999999</c:v>
                </c:pt>
                <c:pt idx="574">
                  <c:v>0.25283</c:v>
                </c:pt>
                <c:pt idx="575">
                  <c:v>0.22264200000000001</c:v>
                </c:pt>
                <c:pt idx="576">
                  <c:v>0.233962</c:v>
                </c:pt>
                <c:pt idx="577">
                  <c:v>0.230189</c:v>
                </c:pt>
                <c:pt idx="578">
                  <c:v>0.36603799999999997</c:v>
                </c:pt>
                <c:pt idx="579">
                  <c:v>0.33207500000000001</c:v>
                </c:pt>
                <c:pt idx="580">
                  <c:v>0.26415100000000002</c:v>
                </c:pt>
                <c:pt idx="581">
                  <c:v>0.26792500000000002</c:v>
                </c:pt>
                <c:pt idx="582">
                  <c:v>0.26792500000000002</c:v>
                </c:pt>
                <c:pt idx="583">
                  <c:v>0.36603799999999997</c:v>
                </c:pt>
                <c:pt idx="584">
                  <c:v>0.28679199999999999</c:v>
                </c:pt>
                <c:pt idx="585">
                  <c:v>0.34716999999999998</c:v>
                </c:pt>
                <c:pt idx="586">
                  <c:v>0.50188699999999997</c:v>
                </c:pt>
                <c:pt idx="587">
                  <c:v>0.42641499999999999</c:v>
                </c:pt>
                <c:pt idx="588">
                  <c:v>0.42264200000000002</c:v>
                </c:pt>
                <c:pt idx="589">
                  <c:v>0.42641499999999999</c:v>
                </c:pt>
                <c:pt idx="590">
                  <c:v>0.42641499999999999</c:v>
                </c:pt>
                <c:pt idx="591">
                  <c:v>0.30565999999999999</c:v>
                </c:pt>
                <c:pt idx="592">
                  <c:v>0.30565999999999999</c:v>
                </c:pt>
                <c:pt idx="593">
                  <c:v>0.30565999999999999</c:v>
                </c:pt>
                <c:pt idx="594">
                  <c:v>0.30565999999999999</c:v>
                </c:pt>
                <c:pt idx="595">
                  <c:v>0.30565999999999999</c:v>
                </c:pt>
                <c:pt idx="596">
                  <c:v>0.30565999999999999</c:v>
                </c:pt>
                <c:pt idx="597">
                  <c:v>0.29056599999999999</c:v>
                </c:pt>
                <c:pt idx="598">
                  <c:v>0.358491</c:v>
                </c:pt>
                <c:pt idx="599">
                  <c:v>0.31320799999999999</c:v>
                </c:pt>
                <c:pt idx="600">
                  <c:v>0.33584900000000001</c:v>
                </c:pt>
                <c:pt idx="601">
                  <c:v>0.358491</c:v>
                </c:pt>
                <c:pt idx="602">
                  <c:v>0.34716999999999998</c:v>
                </c:pt>
                <c:pt idx="603">
                  <c:v>0.34716999999999998</c:v>
                </c:pt>
                <c:pt idx="604">
                  <c:v>0.22264200000000001</c:v>
                </c:pt>
                <c:pt idx="605">
                  <c:v>0.30565999999999999</c:v>
                </c:pt>
                <c:pt idx="606">
                  <c:v>0.29811300000000002</c:v>
                </c:pt>
                <c:pt idx="607">
                  <c:v>0.26792500000000002</c:v>
                </c:pt>
                <c:pt idx="608">
                  <c:v>0.26792500000000002</c:v>
                </c:pt>
                <c:pt idx="609">
                  <c:v>0.26792500000000002</c:v>
                </c:pt>
                <c:pt idx="610">
                  <c:v>0.271698</c:v>
                </c:pt>
                <c:pt idx="611">
                  <c:v>0.271698</c:v>
                </c:pt>
                <c:pt idx="612">
                  <c:v>0.26792500000000002</c:v>
                </c:pt>
                <c:pt idx="613">
                  <c:v>0.30565999999999999</c:v>
                </c:pt>
                <c:pt idx="614">
                  <c:v>0.29433999999999999</c:v>
                </c:pt>
                <c:pt idx="615">
                  <c:v>0.29433999999999999</c:v>
                </c:pt>
                <c:pt idx="616">
                  <c:v>0.29056599999999999</c:v>
                </c:pt>
                <c:pt idx="617">
                  <c:v>0.34339599999999998</c:v>
                </c:pt>
                <c:pt idx="618">
                  <c:v>0.31698100000000001</c:v>
                </c:pt>
                <c:pt idx="619">
                  <c:v>0.31698100000000001</c:v>
                </c:pt>
                <c:pt idx="620">
                  <c:v>0.350943</c:v>
                </c:pt>
                <c:pt idx="621">
                  <c:v>0.33962300000000001</c:v>
                </c:pt>
                <c:pt idx="622">
                  <c:v>0.33962300000000001</c:v>
                </c:pt>
                <c:pt idx="623">
                  <c:v>0.33962300000000001</c:v>
                </c:pt>
                <c:pt idx="624">
                  <c:v>0.369811</c:v>
                </c:pt>
                <c:pt idx="625">
                  <c:v>0.36226399999999997</c:v>
                </c:pt>
                <c:pt idx="626">
                  <c:v>0.34716999999999998</c:v>
                </c:pt>
                <c:pt idx="627">
                  <c:v>0.369811</c:v>
                </c:pt>
                <c:pt idx="628">
                  <c:v>0.358491</c:v>
                </c:pt>
                <c:pt idx="629">
                  <c:v>0.358491</c:v>
                </c:pt>
                <c:pt idx="630">
                  <c:v>0.29056599999999999</c:v>
                </c:pt>
                <c:pt idx="631">
                  <c:v>0.30565999999999999</c:v>
                </c:pt>
                <c:pt idx="632">
                  <c:v>0.29811300000000002</c:v>
                </c:pt>
                <c:pt idx="633">
                  <c:v>0.29811300000000002</c:v>
                </c:pt>
                <c:pt idx="634">
                  <c:v>0.29811300000000002</c:v>
                </c:pt>
                <c:pt idx="635">
                  <c:v>0</c:v>
                </c:pt>
                <c:pt idx="636">
                  <c:v>0.20754700000000001</c:v>
                </c:pt>
                <c:pt idx="637">
                  <c:v>0.10566</c:v>
                </c:pt>
                <c:pt idx="638">
                  <c:v>0.10188700000000001</c:v>
                </c:pt>
                <c:pt idx="639">
                  <c:v>0.10566</c:v>
                </c:pt>
                <c:pt idx="640">
                  <c:v>0.10566</c:v>
                </c:pt>
                <c:pt idx="641">
                  <c:v>0.10566</c:v>
                </c:pt>
                <c:pt idx="642">
                  <c:v>0.16981099999999999</c:v>
                </c:pt>
                <c:pt idx="643">
                  <c:v>0.143396</c:v>
                </c:pt>
                <c:pt idx="644">
                  <c:v>0.15094299999999999</c:v>
                </c:pt>
                <c:pt idx="645">
                  <c:v>0.15094299999999999</c:v>
                </c:pt>
                <c:pt idx="646">
                  <c:v>0.15094299999999999</c:v>
                </c:pt>
                <c:pt idx="647">
                  <c:v>0.249057</c:v>
                </c:pt>
                <c:pt idx="648">
                  <c:v>0.21886800000000001</c:v>
                </c:pt>
                <c:pt idx="649">
                  <c:v>0.18113199999999999</c:v>
                </c:pt>
                <c:pt idx="650">
                  <c:v>0.25283</c:v>
                </c:pt>
                <c:pt idx="651">
                  <c:v>0.233962</c:v>
                </c:pt>
                <c:pt idx="652">
                  <c:v>0.22264200000000001</c:v>
                </c:pt>
                <c:pt idx="653">
                  <c:v>0.230189</c:v>
                </c:pt>
                <c:pt idx="654">
                  <c:v>0.36603799999999997</c:v>
                </c:pt>
                <c:pt idx="655">
                  <c:v>0.33207500000000001</c:v>
                </c:pt>
                <c:pt idx="656">
                  <c:v>0.26415100000000002</c:v>
                </c:pt>
                <c:pt idx="657">
                  <c:v>0.26792500000000002</c:v>
                </c:pt>
                <c:pt idx="658">
                  <c:v>0.26792500000000002</c:v>
                </c:pt>
                <c:pt idx="659">
                  <c:v>0.36603799999999997</c:v>
                </c:pt>
                <c:pt idx="660">
                  <c:v>0.28679199999999999</c:v>
                </c:pt>
                <c:pt idx="661">
                  <c:v>0.34716999999999998</c:v>
                </c:pt>
                <c:pt idx="662">
                  <c:v>0.50188699999999997</c:v>
                </c:pt>
                <c:pt idx="663">
                  <c:v>0.42641499999999999</c:v>
                </c:pt>
                <c:pt idx="664">
                  <c:v>0.42264200000000002</c:v>
                </c:pt>
                <c:pt idx="665">
                  <c:v>0.42641499999999999</c:v>
                </c:pt>
                <c:pt idx="666">
                  <c:v>0.42641499999999999</c:v>
                </c:pt>
                <c:pt idx="667">
                  <c:v>0.30565999999999999</c:v>
                </c:pt>
                <c:pt idx="668">
                  <c:v>0.30565999999999999</c:v>
                </c:pt>
                <c:pt idx="669">
                  <c:v>0.30565999999999999</c:v>
                </c:pt>
                <c:pt idx="670">
                  <c:v>0.256604</c:v>
                </c:pt>
                <c:pt idx="671">
                  <c:v>0.256604</c:v>
                </c:pt>
                <c:pt idx="672">
                  <c:v>0.256604</c:v>
                </c:pt>
                <c:pt idx="673">
                  <c:v>0.256604</c:v>
                </c:pt>
                <c:pt idx="674">
                  <c:v>0.32452799999999998</c:v>
                </c:pt>
                <c:pt idx="675">
                  <c:v>0.27924500000000002</c:v>
                </c:pt>
                <c:pt idx="676">
                  <c:v>0.30188700000000002</c:v>
                </c:pt>
                <c:pt idx="677">
                  <c:v>0.32452799999999998</c:v>
                </c:pt>
                <c:pt idx="678">
                  <c:v>0.31320799999999999</c:v>
                </c:pt>
                <c:pt idx="679">
                  <c:v>0.31320799999999999</c:v>
                </c:pt>
                <c:pt idx="680">
                  <c:v>0.16226399999999999</c:v>
                </c:pt>
                <c:pt idx="681">
                  <c:v>0.245283</c:v>
                </c:pt>
                <c:pt idx="682">
                  <c:v>0.237736</c:v>
                </c:pt>
                <c:pt idx="683">
                  <c:v>0.20754700000000001</c:v>
                </c:pt>
                <c:pt idx="684">
                  <c:v>0.20754700000000001</c:v>
                </c:pt>
                <c:pt idx="685">
                  <c:v>0.20754700000000001</c:v>
                </c:pt>
                <c:pt idx="686">
                  <c:v>0.21132100000000001</c:v>
                </c:pt>
                <c:pt idx="687">
                  <c:v>0.21132100000000001</c:v>
                </c:pt>
                <c:pt idx="688">
                  <c:v>0.20754700000000001</c:v>
                </c:pt>
                <c:pt idx="689">
                  <c:v>0.245283</c:v>
                </c:pt>
                <c:pt idx="690">
                  <c:v>0.233962</c:v>
                </c:pt>
                <c:pt idx="691">
                  <c:v>0.233962</c:v>
                </c:pt>
                <c:pt idx="692">
                  <c:v>0.230189</c:v>
                </c:pt>
                <c:pt idx="693">
                  <c:v>0.28301900000000002</c:v>
                </c:pt>
                <c:pt idx="694">
                  <c:v>0.256604</c:v>
                </c:pt>
                <c:pt idx="695">
                  <c:v>0.256604</c:v>
                </c:pt>
                <c:pt idx="696">
                  <c:v>0.29056599999999999</c:v>
                </c:pt>
                <c:pt idx="697">
                  <c:v>0.27924500000000002</c:v>
                </c:pt>
                <c:pt idx="698">
                  <c:v>0.27924500000000002</c:v>
                </c:pt>
                <c:pt idx="699">
                  <c:v>0.27924500000000002</c:v>
                </c:pt>
                <c:pt idx="700">
                  <c:v>0.30943399999999999</c:v>
                </c:pt>
                <c:pt idx="701">
                  <c:v>0.30188700000000002</c:v>
                </c:pt>
                <c:pt idx="702">
                  <c:v>0.28679199999999999</c:v>
                </c:pt>
                <c:pt idx="703">
                  <c:v>0.30943399999999999</c:v>
                </c:pt>
                <c:pt idx="704">
                  <c:v>0.29811300000000002</c:v>
                </c:pt>
                <c:pt idx="705">
                  <c:v>0.29811300000000002</c:v>
                </c:pt>
                <c:pt idx="706">
                  <c:v>0.29056599999999999</c:v>
                </c:pt>
                <c:pt idx="707">
                  <c:v>0.30565999999999999</c:v>
                </c:pt>
                <c:pt idx="708">
                  <c:v>0.29811300000000002</c:v>
                </c:pt>
                <c:pt idx="709">
                  <c:v>0.29811300000000002</c:v>
                </c:pt>
                <c:pt idx="710">
                  <c:v>0.29811300000000002</c:v>
                </c:pt>
                <c:pt idx="711">
                  <c:v>0</c:v>
                </c:pt>
                <c:pt idx="712">
                  <c:v>0.20754700000000001</c:v>
                </c:pt>
                <c:pt idx="713">
                  <c:v>0.10566</c:v>
                </c:pt>
                <c:pt idx="714">
                  <c:v>0.10188700000000001</c:v>
                </c:pt>
                <c:pt idx="715">
                  <c:v>0.10566</c:v>
                </c:pt>
                <c:pt idx="716">
                  <c:v>0.10566</c:v>
                </c:pt>
                <c:pt idx="717">
                  <c:v>0.10566</c:v>
                </c:pt>
                <c:pt idx="718">
                  <c:v>0.16981099999999999</c:v>
                </c:pt>
                <c:pt idx="719">
                  <c:v>0.143396</c:v>
                </c:pt>
                <c:pt idx="720">
                  <c:v>0.15094299999999999</c:v>
                </c:pt>
                <c:pt idx="721">
                  <c:v>0.15094299999999999</c:v>
                </c:pt>
                <c:pt idx="722">
                  <c:v>0.15094299999999999</c:v>
                </c:pt>
                <c:pt idx="723">
                  <c:v>0.249057</c:v>
                </c:pt>
                <c:pt idx="724">
                  <c:v>0.21886800000000001</c:v>
                </c:pt>
                <c:pt idx="725">
                  <c:v>0.18113199999999999</c:v>
                </c:pt>
                <c:pt idx="726">
                  <c:v>0.25283</c:v>
                </c:pt>
                <c:pt idx="727">
                  <c:v>0.22264200000000001</c:v>
                </c:pt>
                <c:pt idx="728">
                  <c:v>0.233962</c:v>
                </c:pt>
                <c:pt idx="729">
                  <c:v>0.230189</c:v>
                </c:pt>
                <c:pt idx="730">
                  <c:v>0.36603799999999997</c:v>
                </c:pt>
                <c:pt idx="731">
                  <c:v>0.33207500000000001</c:v>
                </c:pt>
                <c:pt idx="732">
                  <c:v>0.26415100000000002</c:v>
                </c:pt>
                <c:pt idx="733">
                  <c:v>0.26792500000000002</c:v>
                </c:pt>
                <c:pt idx="734">
                  <c:v>0.26792500000000002</c:v>
                </c:pt>
                <c:pt idx="735">
                  <c:v>0.36603799999999997</c:v>
                </c:pt>
                <c:pt idx="736">
                  <c:v>0.28679199999999999</c:v>
                </c:pt>
                <c:pt idx="737">
                  <c:v>0.34716999999999998</c:v>
                </c:pt>
                <c:pt idx="738">
                  <c:v>0.50188699999999997</c:v>
                </c:pt>
                <c:pt idx="739">
                  <c:v>0.42641499999999999</c:v>
                </c:pt>
                <c:pt idx="740">
                  <c:v>0.42264200000000002</c:v>
                </c:pt>
                <c:pt idx="741">
                  <c:v>0.42641499999999999</c:v>
                </c:pt>
                <c:pt idx="742">
                  <c:v>0.42641499999999999</c:v>
                </c:pt>
                <c:pt idx="743">
                  <c:v>0.30565999999999999</c:v>
                </c:pt>
                <c:pt idx="744">
                  <c:v>0.30565999999999999</c:v>
                </c:pt>
                <c:pt idx="745">
                  <c:v>0.30565999999999999</c:v>
                </c:pt>
                <c:pt idx="746">
                  <c:v>0.30565999999999999</c:v>
                </c:pt>
                <c:pt idx="747">
                  <c:v>0.30565999999999999</c:v>
                </c:pt>
                <c:pt idx="748">
                  <c:v>0.30565999999999999</c:v>
                </c:pt>
                <c:pt idx="749">
                  <c:v>0.30565999999999999</c:v>
                </c:pt>
                <c:pt idx="750">
                  <c:v>0.373585</c:v>
                </c:pt>
                <c:pt idx="751">
                  <c:v>0.32830199999999998</c:v>
                </c:pt>
                <c:pt idx="752">
                  <c:v>0.350943</c:v>
                </c:pt>
                <c:pt idx="753">
                  <c:v>0.373585</c:v>
                </c:pt>
                <c:pt idx="754">
                  <c:v>0.36226399999999997</c:v>
                </c:pt>
                <c:pt idx="755">
                  <c:v>0.36226399999999997</c:v>
                </c:pt>
                <c:pt idx="756">
                  <c:v>0.28679199999999999</c:v>
                </c:pt>
                <c:pt idx="757">
                  <c:v>0.369811</c:v>
                </c:pt>
                <c:pt idx="758">
                  <c:v>0.36226399999999997</c:v>
                </c:pt>
                <c:pt idx="759">
                  <c:v>0.33207500000000001</c:v>
                </c:pt>
                <c:pt idx="760">
                  <c:v>0.33207500000000001</c:v>
                </c:pt>
                <c:pt idx="761">
                  <c:v>0.33207500000000001</c:v>
                </c:pt>
                <c:pt idx="762">
                  <c:v>0.33584900000000001</c:v>
                </c:pt>
                <c:pt idx="763">
                  <c:v>0.33584900000000001</c:v>
                </c:pt>
                <c:pt idx="764">
                  <c:v>0.33207500000000001</c:v>
                </c:pt>
                <c:pt idx="765">
                  <c:v>0.369811</c:v>
                </c:pt>
                <c:pt idx="766">
                  <c:v>0.358491</c:v>
                </c:pt>
                <c:pt idx="767">
                  <c:v>0.358491</c:v>
                </c:pt>
                <c:pt idx="768">
                  <c:v>0.354717</c:v>
                </c:pt>
                <c:pt idx="769">
                  <c:v>0.40754699999999999</c:v>
                </c:pt>
                <c:pt idx="770">
                  <c:v>0.38113200000000003</c:v>
                </c:pt>
                <c:pt idx="771">
                  <c:v>0.38113200000000003</c:v>
                </c:pt>
                <c:pt idx="772">
                  <c:v>0.41509400000000002</c:v>
                </c:pt>
                <c:pt idx="773">
                  <c:v>0.40377400000000002</c:v>
                </c:pt>
                <c:pt idx="774">
                  <c:v>0.40377400000000002</c:v>
                </c:pt>
                <c:pt idx="775">
                  <c:v>0.40377400000000002</c:v>
                </c:pt>
                <c:pt idx="776">
                  <c:v>0.43396200000000001</c:v>
                </c:pt>
                <c:pt idx="777">
                  <c:v>0.42641499999999999</c:v>
                </c:pt>
                <c:pt idx="778">
                  <c:v>0.41132099999999999</c:v>
                </c:pt>
                <c:pt idx="779">
                  <c:v>0.43396200000000001</c:v>
                </c:pt>
                <c:pt idx="780">
                  <c:v>0.42264200000000002</c:v>
                </c:pt>
                <c:pt idx="781">
                  <c:v>0.42264200000000002</c:v>
                </c:pt>
                <c:pt idx="782">
                  <c:v>0.29056599999999999</c:v>
                </c:pt>
                <c:pt idx="783">
                  <c:v>0.30565999999999999</c:v>
                </c:pt>
                <c:pt idx="784">
                  <c:v>0.29811300000000002</c:v>
                </c:pt>
                <c:pt idx="785">
                  <c:v>0.29811300000000002</c:v>
                </c:pt>
                <c:pt idx="786">
                  <c:v>0.29811300000000002</c:v>
                </c:pt>
                <c:pt idx="787">
                  <c:v>0</c:v>
                </c:pt>
                <c:pt idx="788">
                  <c:v>0.17358499999999999</c:v>
                </c:pt>
                <c:pt idx="789">
                  <c:v>8.6792499999999995E-2</c:v>
                </c:pt>
                <c:pt idx="790">
                  <c:v>8.6792499999999995E-2</c:v>
                </c:pt>
                <c:pt idx="791">
                  <c:v>8.6792499999999995E-2</c:v>
                </c:pt>
                <c:pt idx="792">
                  <c:v>0.15094299999999999</c:v>
                </c:pt>
                <c:pt idx="793">
                  <c:v>0.124528</c:v>
                </c:pt>
                <c:pt idx="794">
                  <c:v>0.132075</c:v>
                </c:pt>
                <c:pt idx="795">
                  <c:v>0.132075</c:v>
                </c:pt>
                <c:pt idx="796">
                  <c:v>0.132075</c:v>
                </c:pt>
                <c:pt idx="797">
                  <c:v>0.21509400000000001</c:v>
                </c:pt>
                <c:pt idx="798">
                  <c:v>0.18490599999999999</c:v>
                </c:pt>
                <c:pt idx="799">
                  <c:v>0.16226399999999999</c:v>
                </c:pt>
                <c:pt idx="800">
                  <c:v>0.21886800000000001</c:v>
                </c:pt>
                <c:pt idx="801">
                  <c:v>0.20377400000000001</c:v>
                </c:pt>
                <c:pt idx="802">
                  <c:v>0.2</c:v>
                </c:pt>
                <c:pt idx="803">
                  <c:v>0.19622600000000001</c:v>
                </c:pt>
                <c:pt idx="804">
                  <c:v>0.32452799999999998</c:v>
                </c:pt>
                <c:pt idx="805">
                  <c:v>0.29811300000000002</c:v>
                </c:pt>
                <c:pt idx="806">
                  <c:v>0.22264200000000001</c:v>
                </c:pt>
                <c:pt idx="807">
                  <c:v>0.22641500000000001</c:v>
                </c:pt>
                <c:pt idx="808">
                  <c:v>0.22641500000000001</c:v>
                </c:pt>
                <c:pt idx="809">
                  <c:v>0.32452799999999998</c:v>
                </c:pt>
                <c:pt idx="810">
                  <c:v>0.245283</c:v>
                </c:pt>
                <c:pt idx="811">
                  <c:v>0.30565999999999999</c:v>
                </c:pt>
                <c:pt idx="812">
                  <c:v>0.45660400000000001</c:v>
                </c:pt>
                <c:pt idx="813">
                  <c:v>0.38490600000000003</c:v>
                </c:pt>
                <c:pt idx="814">
                  <c:v>0.37735800000000003</c:v>
                </c:pt>
                <c:pt idx="815">
                  <c:v>0.38113200000000003</c:v>
                </c:pt>
                <c:pt idx="816">
                  <c:v>0.38113200000000003</c:v>
                </c:pt>
                <c:pt idx="817">
                  <c:v>0.26415100000000002</c:v>
                </c:pt>
                <c:pt idx="818">
                  <c:v>0.26415100000000002</c:v>
                </c:pt>
                <c:pt idx="819">
                  <c:v>0.26415100000000002</c:v>
                </c:pt>
                <c:pt idx="820">
                  <c:v>0.26415100000000002</c:v>
                </c:pt>
                <c:pt idx="821">
                  <c:v>0.26415100000000002</c:v>
                </c:pt>
                <c:pt idx="822">
                  <c:v>0.26415100000000002</c:v>
                </c:pt>
                <c:pt idx="823">
                  <c:v>0.26415100000000002</c:v>
                </c:pt>
                <c:pt idx="824">
                  <c:v>0.33207500000000001</c:v>
                </c:pt>
                <c:pt idx="825">
                  <c:v>0.28679199999999999</c:v>
                </c:pt>
                <c:pt idx="826">
                  <c:v>0.30943399999999999</c:v>
                </c:pt>
                <c:pt idx="827">
                  <c:v>0.33207500000000001</c:v>
                </c:pt>
                <c:pt idx="828">
                  <c:v>0.32075500000000001</c:v>
                </c:pt>
                <c:pt idx="829">
                  <c:v>0.32075500000000001</c:v>
                </c:pt>
                <c:pt idx="830">
                  <c:v>0.249057</c:v>
                </c:pt>
                <c:pt idx="831">
                  <c:v>0.33207500000000001</c:v>
                </c:pt>
                <c:pt idx="832">
                  <c:v>0.32452799999999998</c:v>
                </c:pt>
                <c:pt idx="833">
                  <c:v>0.29433999999999999</c:v>
                </c:pt>
                <c:pt idx="834">
                  <c:v>0.29433999999999999</c:v>
                </c:pt>
                <c:pt idx="835">
                  <c:v>0.29433999999999999</c:v>
                </c:pt>
                <c:pt idx="836">
                  <c:v>0.29811300000000002</c:v>
                </c:pt>
                <c:pt idx="837">
                  <c:v>0.29811300000000002</c:v>
                </c:pt>
                <c:pt idx="838">
                  <c:v>0.29433999999999999</c:v>
                </c:pt>
                <c:pt idx="839">
                  <c:v>0.33207500000000001</c:v>
                </c:pt>
                <c:pt idx="840">
                  <c:v>0.32075500000000001</c:v>
                </c:pt>
                <c:pt idx="841">
                  <c:v>0.32075500000000001</c:v>
                </c:pt>
                <c:pt idx="842">
                  <c:v>0.31698100000000001</c:v>
                </c:pt>
                <c:pt idx="843">
                  <c:v>0.369811</c:v>
                </c:pt>
                <c:pt idx="844">
                  <c:v>0.34339599999999998</c:v>
                </c:pt>
                <c:pt idx="845">
                  <c:v>0.34339599999999998</c:v>
                </c:pt>
                <c:pt idx="846">
                  <c:v>0.37735800000000003</c:v>
                </c:pt>
                <c:pt idx="847">
                  <c:v>0.36603799999999997</c:v>
                </c:pt>
                <c:pt idx="848">
                  <c:v>0.36603799999999997</c:v>
                </c:pt>
                <c:pt idx="849">
                  <c:v>0.36603799999999997</c:v>
                </c:pt>
                <c:pt idx="850">
                  <c:v>0.39622600000000002</c:v>
                </c:pt>
                <c:pt idx="851">
                  <c:v>0.388679</c:v>
                </c:pt>
                <c:pt idx="852">
                  <c:v>0.373585</c:v>
                </c:pt>
                <c:pt idx="853">
                  <c:v>0.39622600000000002</c:v>
                </c:pt>
                <c:pt idx="854">
                  <c:v>0.38490600000000003</c:v>
                </c:pt>
                <c:pt idx="855">
                  <c:v>0.38490600000000003</c:v>
                </c:pt>
                <c:pt idx="856">
                  <c:v>0.29056599999999999</c:v>
                </c:pt>
                <c:pt idx="857">
                  <c:v>0.30565999999999999</c:v>
                </c:pt>
                <c:pt idx="858">
                  <c:v>0.29811300000000002</c:v>
                </c:pt>
                <c:pt idx="859">
                  <c:v>0.29811300000000002</c:v>
                </c:pt>
                <c:pt idx="860">
                  <c:v>0.29811300000000002</c:v>
                </c:pt>
                <c:pt idx="861">
                  <c:v>0</c:v>
                </c:pt>
                <c:pt idx="862">
                  <c:v>0.17358499999999999</c:v>
                </c:pt>
                <c:pt idx="863">
                  <c:v>8.6792499999999995E-2</c:v>
                </c:pt>
                <c:pt idx="864">
                  <c:v>8.6792499999999995E-2</c:v>
                </c:pt>
                <c:pt idx="865">
                  <c:v>8.6792499999999995E-2</c:v>
                </c:pt>
                <c:pt idx="866">
                  <c:v>0.15094299999999999</c:v>
                </c:pt>
                <c:pt idx="867">
                  <c:v>0.124528</c:v>
                </c:pt>
                <c:pt idx="868">
                  <c:v>0.132075</c:v>
                </c:pt>
                <c:pt idx="869">
                  <c:v>0.132075</c:v>
                </c:pt>
                <c:pt idx="870">
                  <c:v>0.132075</c:v>
                </c:pt>
                <c:pt idx="871">
                  <c:v>0.21509400000000001</c:v>
                </c:pt>
                <c:pt idx="872">
                  <c:v>0.18490599999999999</c:v>
                </c:pt>
                <c:pt idx="873">
                  <c:v>0.16226399999999999</c:v>
                </c:pt>
                <c:pt idx="874">
                  <c:v>0.21886800000000001</c:v>
                </c:pt>
                <c:pt idx="875">
                  <c:v>0.20377400000000001</c:v>
                </c:pt>
                <c:pt idx="876">
                  <c:v>0.2</c:v>
                </c:pt>
                <c:pt idx="877">
                  <c:v>0.19622600000000001</c:v>
                </c:pt>
                <c:pt idx="878">
                  <c:v>0.32452799999999998</c:v>
                </c:pt>
                <c:pt idx="879">
                  <c:v>0.29811300000000002</c:v>
                </c:pt>
                <c:pt idx="880">
                  <c:v>0.22264200000000001</c:v>
                </c:pt>
                <c:pt idx="881">
                  <c:v>0.22641500000000001</c:v>
                </c:pt>
                <c:pt idx="882">
                  <c:v>0.22641500000000001</c:v>
                </c:pt>
                <c:pt idx="883">
                  <c:v>0.32452799999999998</c:v>
                </c:pt>
                <c:pt idx="884">
                  <c:v>0.245283</c:v>
                </c:pt>
                <c:pt idx="885">
                  <c:v>0.30565999999999999</c:v>
                </c:pt>
                <c:pt idx="886">
                  <c:v>0.45660400000000001</c:v>
                </c:pt>
                <c:pt idx="887">
                  <c:v>0.38490600000000003</c:v>
                </c:pt>
                <c:pt idx="888">
                  <c:v>0.37735800000000003</c:v>
                </c:pt>
                <c:pt idx="889">
                  <c:v>0.38113200000000003</c:v>
                </c:pt>
                <c:pt idx="890">
                  <c:v>0.38113200000000003</c:v>
                </c:pt>
                <c:pt idx="891">
                  <c:v>0.26415100000000002</c:v>
                </c:pt>
                <c:pt idx="892">
                  <c:v>0.26415100000000002</c:v>
                </c:pt>
                <c:pt idx="893">
                  <c:v>0.26415100000000002</c:v>
                </c:pt>
                <c:pt idx="894">
                  <c:v>0.26415100000000002</c:v>
                </c:pt>
                <c:pt idx="895">
                  <c:v>0.26415100000000002</c:v>
                </c:pt>
                <c:pt idx="896">
                  <c:v>0.26415100000000002</c:v>
                </c:pt>
                <c:pt idx="897">
                  <c:v>0.25283</c:v>
                </c:pt>
                <c:pt idx="898">
                  <c:v>0.32075500000000001</c:v>
                </c:pt>
                <c:pt idx="899">
                  <c:v>0.27547199999999999</c:v>
                </c:pt>
                <c:pt idx="900">
                  <c:v>0.29811300000000002</c:v>
                </c:pt>
                <c:pt idx="901">
                  <c:v>0.32075500000000001</c:v>
                </c:pt>
                <c:pt idx="902">
                  <c:v>0.30943399999999999</c:v>
                </c:pt>
                <c:pt idx="903">
                  <c:v>0.30943399999999999</c:v>
                </c:pt>
                <c:pt idx="904">
                  <c:v>0.18490599999999999</c:v>
                </c:pt>
                <c:pt idx="905">
                  <c:v>0.26792500000000002</c:v>
                </c:pt>
                <c:pt idx="906">
                  <c:v>0.26037700000000003</c:v>
                </c:pt>
                <c:pt idx="907">
                  <c:v>0.230189</c:v>
                </c:pt>
                <c:pt idx="908">
                  <c:v>0.230189</c:v>
                </c:pt>
                <c:pt idx="909">
                  <c:v>0.230189</c:v>
                </c:pt>
                <c:pt idx="910">
                  <c:v>0.233962</c:v>
                </c:pt>
                <c:pt idx="911">
                  <c:v>0.233962</c:v>
                </c:pt>
                <c:pt idx="912">
                  <c:v>0.230189</c:v>
                </c:pt>
                <c:pt idx="913">
                  <c:v>0.26792500000000002</c:v>
                </c:pt>
                <c:pt idx="914">
                  <c:v>0.256604</c:v>
                </c:pt>
                <c:pt idx="915">
                  <c:v>0.256604</c:v>
                </c:pt>
                <c:pt idx="916">
                  <c:v>0.25283</c:v>
                </c:pt>
                <c:pt idx="917">
                  <c:v>0.30565999999999999</c:v>
                </c:pt>
                <c:pt idx="918">
                  <c:v>0.27924500000000002</c:v>
                </c:pt>
                <c:pt idx="919">
                  <c:v>0.27924500000000002</c:v>
                </c:pt>
                <c:pt idx="920">
                  <c:v>0.31320799999999999</c:v>
                </c:pt>
                <c:pt idx="921">
                  <c:v>0.30188700000000002</c:v>
                </c:pt>
                <c:pt idx="922">
                  <c:v>0.30188700000000002</c:v>
                </c:pt>
                <c:pt idx="923">
                  <c:v>0.30188700000000002</c:v>
                </c:pt>
                <c:pt idx="924">
                  <c:v>0.33207500000000001</c:v>
                </c:pt>
                <c:pt idx="925">
                  <c:v>0.32452799999999998</c:v>
                </c:pt>
                <c:pt idx="926">
                  <c:v>0.30943399999999999</c:v>
                </c:pt>
                <c:pt idx="927">
                  <c:v>0.33207500000000001</c:v>
                </c:pt>
                <c:pt idx="928">
                  <c:v>0.32075500000000001</c:v>
                </c:pt>
                <c:pt idx="929">
                  <c:v>0.32075500000000001</c:v>
                </c:pt>
                <c:pt idx="930">
                  <c:v>0.29056599999999999</c:v>
                </c:pt>
                <c:pt idx="931">
                  <c:v>0.30565999999999999</c:v>
                </c:pt>
                <c:pt idx="932">
                  <c:v>0.29811300000000002</c:v>
                </c:pt>
                <c:pt idx="933">
                  <c:v>0.29811300000000002</c:v>
                </c:pt>
                <c:pt idx="934">
                  <c:v>0.29811300000000002</c:v>
                </c:pt>
                <c:pt idx="935">
                  <c:v>0</c:v>
                </c:pt>
                <c:pt idx="936">
                  <c:v>0.17735799999999999</c:v>
                </c:pt>
                <c:pt idx="937">
                  <c:v>9.0565999999999994E-2</c:v>
                </c:pt>
                <c:pt idx="938">
                  <c:v>8.6792499999999995E-2</c:v>
                </c:pt>
                <c:pt idx="939">
                  <c:v>9.0565999999999994E-2</c:v>
                </c:pt>
                <c:pt idx="940">
                  <c:v>9.0565999999999994E-2</c:v>
                </c:pt>
                <c:pt idx="941">
                  <c:v>9.0565999999999994E-2</c:v>
                </c:pt>
                <c:pt idx="942">
                  <c:v>0.15471699999999999</c:v>
                </c:pt>
                <c:pt idx="943">
                  <c:v>0.128302</c:v>
                </c:pt>
                <c:pt idx="944">
                  <c:v>0.135849</c:v>
                </c:pt>
                <c:pt idx="945">
                  <c:v>0.135849</c:v>
                </c:pt>
                <c:pt idx="946">
                  <c:v>0.135849</c:v>
                </c:pt>
                <c:pt idx="947">
                  <c:v>0.21886800000000001</c:v>
                </c:pt>
                <c:pt idx="948">
                  <c:v>0.18867900000000001</c:v>
                </c:pt>
                <c:pt idx="949">
                  <c:v>0.16603799999999999</c:v>
                </c:pt>
                <c:pt idx="950">
                  <c:v>0.22264200000000001</c:v>
                </c:pt>
                <c:pt idx="951">
                  <c:v>0.20754700000000001</c:v>
                </c:pt>
                <c:pt idx="952">
                  <c:v>0.20377400000000001</c:v>
                </c:pt>
                <c:pt idx="953">
                  <c:v>0.2</c:v>
                </c:pt>
                <c:pt idx="954">
                  <c:v>0.32830199999999998</c:v>
                </c:pt>
                <c:pt idx="955">
                  <c:v>0.30188700000000002</c:v>
                </c:pt>
                <c:pt idx="956">
                  <c:v>0.22641500000000001</c:v>
                </c:pt>
                <c:pt idx="957">
                  <c:v>0.230189</c:v>
                </c:pt>
                <c:pt idx="958">
                  <c:v>0.230189</c:v>
                </c:pt>
                <c:pt idx="959">
                  <c:v>0.32830199999999998</c:v>
                </c:pt>
                <c:pt idx="960">
                  <c:v>0.249057</c:v>
                </c:pt>
                <c:pt idx="961">
                  <c:v>0.30943399999999999</c:v>
                </c:pt>
                <c:pt idx="962">
                  <c:v>0.46415099999999998</c:v>
                </c:pt>
                <c:pt idx="963">
                  <c:v>0.388679</c:v>
                </c:pt>
                <c:pt idx="964">
                  <c:v>0.38490600000000003</c:v>
                </c:pt>
                <c:pt idx="965">
                  <c:v>0.388679</c:v>
                </c:pt>
                <c:pt idx="966">
                  <c:v>0.388679</c:v>
                </c:pt>
                <c:pt idx="967">
                  <c:v>0.26792500000000002</c:v>
                </c:pt>
                <c:pt idx="968">
                  <c:v>0.26792500000000002</c:v>
                </c:pt>
                <c:pt idx="969">
                  <c:v>0.26792500000000002</c:v>
                </c:pt>
                <c:pt idx="970">
                  <c:v>0.26792500000000002</c:v>
                </c:pt>
                <c:pt idx="971">
                  <c:v>0.26792500000000002</c:v>
                </c:pt>
                <c:pt idx="972">
                  <c:v>0.26792500000000002</c:v>
                </c:pt>
                <c:pt idx="973">
                  <c:v>0.26792500000000002</c:v>
                </c:pt>
                <c:pt idx="974">
                  <c:v>0.33584900000000001</c:v>
                </c:pt>
                <c:pt idx="975">
                  <c:v>0.29056599999999999</c:v>
                </c:pt>
                <c:pt idx="976">
                  <c:v>0.31320799999999999</c:v>
                </c:pt>
                <c:pt idx="977">
                  <c:v>0.33584900000000001</c:v>
                </c:pt>
                <c:pt idx="978">
                  <c:v>0.32452799999999998</c:v>
                </c:pt>
                <c:pt idx="979">
                  <c:v>0.32452799999999998</c:v>
                </c:pt>
                <c:pt idx="980">
                  <c:v>0.31698100000000001</c:v>
                </c:pt>
                <c:pt idx="981">
                  <c:v>0.4</c:v>
                </c:pt>
                <c:pt idx="982">
                  <c:v>0.392453</c:v>
                </c:pt>
                <c:pt idx="983">
                  <c:v>0.36226399999999997</c:v>
                </c:pt>
                <c:pt idx="984">
                  <c:v>0.36226399999999997</c:v>
                </c:pt>
                <c:pt idx="985">
                  <c:v>0.36226399999999997</c:v>
                </c:pt>
                <c:pt idx="986">
                  <c:v>0.36603799999999997</c:v>
                </c:pt>
                <c:pt idx="987">
                  <c:v>0.36603799999999997</c:v>
                </c:pt>
                <c:pt idx="988">
                  <c:v>0.36226399999999997</c:v>
                </c:pt>
                <c:pt idx="989">
                  <c:v>0.4</c:v>
                </c:pt>
                <c:pt idx="990">
                  <c:v>0.388679</c:v>
                </c:pt>
                <c:pt idx="991">
                  <c:v>0.388679</c:v>
                </c:pt>
                <c:pt idx="992">
                  <c:v>0.38490600000000003</c:v>
                </c:pt>
                <c:pt idx="993">
                  <c:v>0.43773600000000001</c:v>
                </c:pt>
                <c:pt idx="994">
                  <c:v>0.41132099999999999</c:v>
                </c:pt>
                <c:pt idx="995">
                  <c:v>0.41132099999999999</c:v>
                </c:pt>
                <c:pt idx="996">
                  <c:v>0.44528299999999998</c:v>
                </c:pt>
                <c:pt idx="997">
                  <c:v>0.43396200000000001</c:v>
                </c:pt>
                <c:pt idx="998">
                  <c:v>0.43396200000000001</c:v>
                </c:pt>
                <c:pt idx="999">
                  <c:v>0.43396200000000001</c:v>
                </c:pt>
                <c:pt idx="1000">
                  <c:v>0.46415099999999998</c:v>
                </c:pt>
                <c:pt idx="1001">
                  <c:v>0.45660400000000001</c:v>
                </c:pt>
                <c:pt idx="1002">
                  <c:v>0.44150899999999998</c:v>
                </c:pt>
                <c:pt idx="1003">
                  <c:v>0.46415099999999998</c:v>
                </c:pt>
                <c:pt idx="1004">
                  <c:v>0.45283000000000001</c:v>
                </c:pt>
                <c:pt idx="1005">
                  <c:v>0.45283000000000001</c:v>
                </c:pt>
                <c:pt idx="1006">
                  <c:v>0.29056599999999999</c:v>
                </c:pt>
                <c:pt idx="1007">
                  <c:v>0.30565999999999999</c:v>
                </c:pt>
                <c:pt idx="1008">
                  <c:v>0.29811300000000002</c:v>
                </c:pt>
                <c:pt idx="1009">
                  <c:v>0.29811300000000002</c:v>
                </c:pt>
                <c:pt idx="1010">
                  <c:v>0.29811300000000002</c:v>
                </c:pt>
                <c:pt idx="1011">
                  <c:v>0</c:v>
                </c:pt>
                <c:pt idx="1012">
                  <c:v>3.7735799999999999E-3</c:v>
                </c:pt>
                <c:pt idx="1013">
                  <c:v>3.7735799999999999E-3</c:v>
                </c:pt>
                <c:pt idx="1014">
                  <c:v>0.47169800000000001</c:v>
                </c:pt>
                <c:pt idx="1015">
                  <c:v>0.237736</c:v>
                </c:pt>
                <c:pt idx="1016">
                  <c:v>0.237736</c:v>
                </c:pt>
                <c:pt idx="1017">
                  <c:v>0.237736</c:v>
                </c:pt>
                <c:pt idx="1018">
                  <c:v>0.47924499999999998</c:v>
                </c:pt>
                <c:pt idx="1019">
                  <c:v>0.41886800000000002</c:v>
                </c:pt>
                <c:pt idx="1020">
                  <c:v>0.41886800000000002</c:v>
                </c:pt>
                <c:pt idx="1021">
                  <c:v>0.41886800000000002</c:v>
                </c:pt>
                <c:pt idx="1022">
                  <c:v>0.41886800000000002</c:v>
                </c:pt>
                <c:pt idx="1023">
                  <c:v>0.18490599999999999</c:v>
                </c:pt>
                <c:pt idx="1024">
                  <c:v>0.249057</c:v>
                </c:pt>
                <c:pt idx="1025">
                  <c:v>0.22264200000000001</c:v>
                </c:pt>
                <c:pt idx="1026">
                  <c:v>0.230189</c:v>
                </c:pt>
                <c:pt idx="1027">
                  <c:v>0.230189</c:v>
                </c:pt>
                <c:pt idx="1028">
                  <c:v>0.132075</c:v>
                </c:pt>
                <c:pt idx="1029">
                  <c:v>0.21509400000000001</c:v>
                </c:pt>
                <c:pt idx="1030">
                  <c:v>0.18490599999999999</c:v>
                </c:pt>
                <c:pt idx="1031">
                  <c:v>0.16226399999999999</c:v>
                </c:pt>
                <c:pt idx="1032">
                  <c:v>0.21886800000000001</c:v>
                </c:pt>
                <c:pt idx="1033">
                  <c:v>0.20377400000000001</c:v>
                </c:pt>
                <c:pt idx="1034">
                  <c:v>0.2</c:v>
                </c:pt>
                <c:pt idx="1035">
                  <c:v>0.19622600000000001</c:v>
                </c:pt>
                <c:pt idx="1036">
                  <c:v>0.32452799999999998</c:v>
                </c:pt>
                <c:pt idx="1037">
                  <c:v>0.29811300000000002</c:v>
                </c:pt>
                <c:pt idx="1038">
                  <c:v>0.22264200000000001</c:v>
                </c:pt>
                <c:pt idx="1039">
                  <c:v>0.22641500000000001</c:v>
                </c:pt>
                <c:pt idx="1040">
                  <c:v>0.22641500000000001</c:v>
                </c:pt>
                <c:pt idx="1041">
                  <c:v>0.32452799999999998</c:v>
                </c:pt>
                <c:pt idx="1042">
                  <c:v>0.245283</c:v>
                </c:pt>
                <c:pt idx="1043">
                  <c:v>0.30565999999999999</c:v>
                </c:pt>
                <c:pt idx="1044">
                  <c:v>0.45660400000000001</c:v>
                </c:pt>
                <c:pt idx="1045">
                  <c:v>0.38490600000000003</c:v>
                </c:pt>
                <c:pt idx="1046">
                  <c:v>0.37735800000000003</c:v>
                </c:pt>
                <c:pt idx="1047">
                  <c:v>0.38113200000000003</c:v>
                </c:pt>
                <c:pt idx="1048">
                  <c:v>0.38113200000000003</c:v>
                </c:pt>
                <c:pt idx="1049">
                  <c:v>0.26415100000000002</c:v>
                </c:pt>
                <c:pt idx="1050">
                  <c:v>0.26415100000000002</c:v>
                </c:pt>
                <c:pt idx="1051">
                  <c:v>0.26415100000000002</c:v>
                </c:pt>
                <c:pt idx="1052">
                  <c:v>0.26415100000000002</c:v>
                </c:pt>
                <c:pt idx="1053">
                  <c:v>0.26415100000000002</c:v>
                </c:pt>
                <c:pt idx="1054">
                  <c:v>0.26415100000000002</c:v>
                </c:pt>
                <c:pt idx="1055">
                  <c:v>0.25283</c:v>
                </c:pt>
                <c:pt idx="1056">
                  <c:v>0.32075500000000001</c:v>
                </c:pt>
                <c:pt idx="1057">
                  <c:v>0.27547199999999999</c:v>
                </c:pt>
                <c:pt idx="1058">
                  <c:v>0.29811300000000002</c:v>
                </c:pt>
                <c:pt idx="1059">
                  <c:v>0.32075500000000001</c:v>
                </c:pt>
                <c:pt idx="1060">
                  <c:v>0.30943399999999999</c:v>
                </c:pt>
                <c:pt idx="1061">
                  <c:v>0.30943399999999999</c:v>
                </c:pt>
                <c:pt idx="1062">
                  <c:v>0.18490599999999999</c:v>
                </c:pt>
                <c:pt idx="1063">
                  <c:v>0.26792500000000002</c:v>
                </c:pt>
                <c:pt idx="1064">
                  <c:v>0.26037700000000003</c:v>
                </c:pt>
                <c:pt idx="1065">
                  <c:v>0.230189</c:v>
                </c:pt>
                <c:pt idx="1066">
                  <c:v>0.230189</c:v>
                </c:pt>
                <c:pt idx="1067">
                  <c:v>0.230189</c:v>
                </c:pt>
                <c:pt idx="1068">
                  <c:v>0.233962</c:v>
                </c:pt>
                <c:pt idx="1069">
                  <c:v>0.233962</c:v>
                </c:pt>
                <c:pt idx="1070">
                  <c:v>0.230189</c:v>
                </c:pt>
                <c:pt idx="1071">
                  <c:v>0.26792500000000002</c:v>
                </c:pt>
                <c:pt idx="1072">
                  <c:v>0.256604</c:v>
                </c:pt>
                <c:pt idx="1073">
                  <c:v>0.256604</c:v>
                </c:pt>
                <c:pt idx="1074">
                  <c:v>0.25283</c:v>
                </c:pt>
                <c:pt idx="1075">
                  <c:v>0.30565999999999999</c:v>
                </c:pt>
                <c:pt idx="1076">
                  <c:v>0.27924500000000002</c:v>
                </c:pt>
                <c:pt idx="1077">
                  <c:v>0.27924500000000002</c:v>
                </c:pt>
                <c:pt idx="1078">
                  <c:v>0.31320799999999999</c:v>
                </c:pt>
                <c:pt idx="1079">
                  <c:v>0.30188700000000002</c:v>
                </c:pt>
                <c:pt idx="1080">
                  <c:v>0.30188700000000002</c:v>
                </c:pt>
                <c:pt idx="1081">
                  <c:v>0.30188700000000002</c:v>
                </c:pt>
                <c:pt idx="1082">
                  <c:v>0.33207500000000001</c:v>
                </c:pt>
                <c:pt idx="1083">
                  <c:v>0.32452799999999998</c:v>
                </c:pt>
                <c:pt idx="1084">
                  <c:v>0.30943399999999999</c:v>
                </c:pt>
                <c:pt idx="1085">
                  <c:v>0.33207500000000001</c:v>
                </c:pt>
                <c:pt idx="1086">
                  <c:v>0.32075500000000001</c:v>
                </c:pt>
                <c:pt idx="1087">
                  <c:v>0.32075500000000001</c:v>
                </c:pt>
                <c:pt idx="1088">
                  <c:v>0.29056599999999999</c:v>
                </c:pt>
                <c:pt idx="1089">
                  <c:v>0.30565999999999999</c:v>
                </c:pt>
                <c:pt idx="1090">
                  <c:v>0.29811300000000002</c:v>
                </c:pt>
                <c:pt idx="1091">
                  <c:v>0.29811300000000002</c:v>
                </c:pt>
                <c:pt idx="1092">
                  <c:v>0.29811300000000002</c:v>
                </c:pt>
                <c:pt idx="1093">
                  <c:v>0</c:v>
                </c:pt>
                <c:pt idx="1094">
                  <c:v>3.7735799999999999E-3</c:v>
                </c:pt>
                <c:pt idx="1095">
                  <c:v>3.7735799999999999E-3</c:v>
                </c:pt>
                <c:pt idx="1096">
                  <c:v>0.120755</c:v>
                </c:pt>
                <c:pt idx="1097">
                  <c:v>0.113208</c:v>
                </c:pt>
                <c:pt idx="1098">
                  <c:v>1.1320800000000001E-2</c:v>
                </c:pt>
                <c:pt idx="1099">
                  <c:v>0.120755</c:v>
                </c:pt>
                <c:pt idx="1100">
                  <c:v>0.10566</c:v>
                </c:pt>
                <c:pt idx="1101">
                  <c:v>2.64151E-2</c:v>
                </c:pt>
                <c:pt idx="1102">
                  <c:v>0.49434</c:v>
                </c:pt>
                <c:pt idx="1103">
                  <c:v>0.26037700000000003</c:v>
                </c:pt>
                <c:pt idx="1104">
                  <c:v>0.26037700000000003</c:v>
                </c:pt>
                <c:pt idx="1105">
                  <c:v>0.237736</c:v>
                </c:pt>
                <c:pt idx="1106">
                  <c:v>0.47924499999999998</c:v>
                </c:pt>
                <c:pt idx="1107">
                  <c:v>0.41886800000000002</c:v>
                </c:pt>
                <c:pt idx="1108">
                  <c:v>0.41886800000000002</c:v>
                </c:pt>
                <c:pt idx="1109">
                  <c:v>0.41886800000000002</c:v>
                </c:pt>
                <c:pt idx="1110">
                  <c:v>0.41886800000000002</c:v>
                </c:pt>
                <c:pt idx="1111">
                  <c:v>0.18490599999999999</c:v>
                </c:pt>
                <c:pt idx="1112">
                  <c:v>0.249057</c:v>
                </c:pt>
                <c:pt idx="1113">
                  <c:v>0.22264200000000001</c:v>
                </c:pt>
                <c:pt idx="1114">
                  <c:v>0.230189</c:v>
                </c:pt>
                <c:pt idx="1115">
                  <c:v>0.230189</c:v>
                </c:pt>
                <c:pt idx="1116">
                  <c:v>0.132075</c:v>
                </c:pt>
                <c:pt idx="1117">
                  <c:v>0.21509400000000001</c:v>
                </c:pt>
                <c:pt idx="1118">
                  <c:v>0.18490599999999999</c:v>
                </c:pt>
                <c:pt idx="1119">
                  <c:v>0.16226399999999999</c:v>
                </c:pt>
                <c:pt idx="1120">
                  <c:v>0.21886800000000001</c:v>
                </c:pt>
                <c:pt idx="1121">
                  <c:v>0.20377400000000001</c:v>
                </c:pt>
                <c:pt idx="1122">
                  <c:v>0.2</c:v>
                </c:pt>
                <c:pt idx="1123">
                  <c:v>0.19622600000000001</c:v>
                </c:pt>
                <c:pt idx="1124">
                  <c:v>0.32452799999999998</c:v>
                </c:pt>
                <c:pt idx="1125">
                  <c:v>0.29811300000000002</c:v>
                </c:pt>
                <c:pt idx="1126">
                  <c:v>0.22264200000000001</c:v>
                </c:pt>
                <c:pt idx="1127">
                  <c:v>0.22641500000000001</c:v>
                </c:pt>
                <c:pt idx="1128">
                  <c:v>0.22641500000000001</c:v>
                </c:pt>
                <c:pt idx="1129">
                  <c:v>0.32452799999999998</c:v>
                </c:pt>
                <c:pt idx="1130">
                  <c:v>0.245283</c:v>
                </c:pt>
                <c:pt idx="1131">
                  <c:v>0.30565999999999999</c:v>
                </c:pt>
                <c:pt idx="1132">
                  <c:v>0.45660400000000001</c:v>
                </c:pt>
                <c:pt idx="1133">
                  <c:v>0.38490600000000003</c:v>
                </c:pt>
                <c:pt idx="1134">
                  <c:v>0.37735800000000003</c:v>
                </c:pt>
                <c:pt idx="1135">
                  <c:v>0.38113200000000003</c:v>
                </c:pt>
                <c:pt idx="1136">
                  <c:v>0.38113200000000003</c:v>
                </c:pt>
                <c:pt idx="1137">
                  <c:v>0.26415100000000002</c:v>
                </c:pt>
                <c:pt idx="1138">
                  <c:v>0.26415100000000002</c:v>
                </c:pt>
                <c:pt idx="1139">
                  <c:v>0.26415100000000002</c:v>
                </c:pt>
                <c:pt idx="1140">
                  <c:v>0.26415100000000002</c:v>
                </c:pt>
                <c:pt idx="1141">
                  <c:v>0.26415100000000002</c:v>
                </c:pt>
                <c:pt idx="1142">
                  <c:v>0.26415100000000002</c:v>
                </c:pt>
                <c:pt idx="1143">
                  <c:v>0.25283</c:v>
                </c:pt>
                <c:pt idx="1144">
                  <c:v>0.32075500000000001</c:v>
                </c:pt>
                <c:pt idx="1145">
                  <c:v>0.27547199999999999</c:v>
                </c:pt>
                <c:pt idx="1146">
                  <c:v>0.29811300000000002</c:v>
                </c:pt>
                <c:pt idx="1147">
                  <c:v>0.32075500000000001</c:v>
                </c:pt>
                <c:pt idx="1148">
                  <c:v>0.30943399999999999</c:v>
                </c:pt>
                <c:pt idx="1149">
                  <c:v>0.30943399999999999</c:v>
                </c:pt>
                <c:pt idx="1150">
                  <c:v>0.18490599999999999</c:v>
                </c:pt>
                <c:pt idx="1151">
                  <c:v>0.26792500000000002</c:v>
                </c:pt>
                <c:pt idx="1152">
                  <c:v>0.26037700000000003</c:v>
                </c:pt>
                <c:pt idx="1153">
                  <c:v>0.230189</c:v>
                </c:pt>
                <c:pt idx="1154">
                  <c:v>0.230189</c:v>
                </c:pt>
                <c:pt idx="1155">
                  <c:v>0.230189</c:v>
                </c:pt>
                <c:pt idx="1156">
                  <c:v>0.233962</c:v>
                </c:pt>
                <c:pt idx="1157">
                  <c:v>0.233962</c:v>
                </c:pt>
                <c:pt idx="1158">
                  <c:v>0.230189</c:v>
                </c:pt>
                <c:pt idx="1159">
                  <c:v>0.26792500000000002</c:v>
                </c:pt>
                <c:pt idx="1160">
                  <c:v>0.256604</c:v>
                </c:pt>
                <c:pt idx="1161">
                  <c:v>0.256604</c:v>
                </c:pt>
                <c:pt idx="1162">
                  <c:v>0.25283</c:v>
                </c:pt>
                <c:pt idx="1163">
                  <c:v>0.30565999999999999</c:v>
                </c:pt>
                <c:pt idx="1164">
                  <c:v>0.27924500000000002</c:v>
                </c:pt>
                <c:pt idx="1165">
                  <c:v>0.27924500000000002</c:v>
                </c:pt>
                <c:pt idx="1166">
                  <c:v>0.31320799999999999</c:v>
                </c:pt>
                <c:pt idx="1167">
                  <c:v>0.30188700000000002</c:v>
                </c:pt>
                <c:pt idx="1168">
                  <c:v>0.30188700000000002</c:v>
                </c:pt>
                <c:pt idx="1169">
                  <c:v>0.30188700000000002</c:v>
                </c:pt>
                <c:pt idx="1170">
                  <c:v>0.33207500000000001</c:v>
                </c:pt>
                <c:pt idx="1171">
                  <c:v>0.32452799999999998</c:v>
                </c:pt>
                <c:pt idx="1172">
                  <c:v>0.30943399999999999</c:v>
                </c:pt>
                <c:pt idx="1173">
                  <c:v>0.33207500000000001</c:v>
                </c:pt>
                <c:pt idx="1174">
                  <c:v>0.32075500000000001</c:v>
                </c:pt>
                <c:pt idx="1175">
                  <c:v>0.32075500000000001</c:v>
                </c:pt>
                <c:pt idx="1176">
                  <c:v>0.29056599999999999</c:v>
                </c:pt>
                <c:pt idx="1177">
                  <c:v>0.30565999999999999</c:v>
                </c:pt>
                <c:pt idx="1178">
                  <c:v>0.29811300000000002</c:v>
                </c:pt>
                <c:pt idx="1179">
                  <c:v>0.29811300000000002</c:v>
                </c:pt>
                <c:pt idx="1180">
                  <c:v>0.29811300000000002</c:v>
                </c:pt>
                <c:pt idx="1181">
                  <c:v>0</c:v>
                </c:pt>
                <c:pt idx="1182">
                  <c:v>0.71698099999999998</c:v>
                </c:pt>
                <c:pt idx="1183">
                  <c:v>0.358491</c:v>
                </c:pt>
                <c:pt idx="1184">
                  <c:v>0.358491</c:v>
                </c:pt>
                <c:pt idx="1185">
                  <c:v>0.66792499999999999</c:v>
                </c:pt>
                <c:pt idx="1186">
                  <c:v>0.58113199999999998</c:v>
                </c:pt>
                <c:pt idx="1187">
                  <c:v>0.44528299999999998</c:v>
                </c:pt>
                <c:pt idx="1188">
                  <c:v>0.8</c:v>
                </c:pt>
                <c:pt idx="1189">
                  <c:v>0.53207499999999996</c:v>
                </c:pt>
                <c:pt idx="1190">
                  <c:v>0.71320799999999995</c:v>
                </c:pt>
                <c:pt idx="1191">
                  <c:v>0.71698099999999998</c:v>
                </c:pt>
                <c:pt idx="1192">
                  <c:v>0.71698099999999998</c:v>
                </c:pt>
                <c:pt idx="1193">
                  <c:v>0.71698099999999998</c:v>
                </c:pt>
                <c:pt idx="1194">
                  <c:v>0.71698099999999998</c:v>
                </c:pt>
                <c:pt idx="1195">
                  <c:v>0.71698099999999998</c:v>
                </c:pt>
                <c:pt idx="1196">
                  <c:v>0.71698099999999998</c:v>
                </c:pt>
                <c:pt idx="1197">
                  <c:v>0.80754700000000001</c:v>
                </c:pt>
                <c:pt idx="1198">
                  <c:v>0.79245299999999996</c:v>
                </c:pt>
                <c:pt idx="1199">
                  <c:v>0.77735799999999999</c:v>
                </c:pt>
                <c:pt idx="1200">
                  <c:v>0.77735799999999999</c:v>
                </c:pt>
                <c:pt idx="1201">
                  <c:v>0.79245299999999996</c:v>
                </c:pt>
                <c:pt idx="1202">
                  <c:v>1.0075499999999999</c:v>
                </c:pt>
                <c:pt idx="1203">
                  <c:v>0.87547200000000003</c:v>
                </c:pt>
                <c:pt idx="1204">
                  <c:v>0.95094299999999998</c:v>
                </c:pt>
                <c:pt idx="1205">
                  <c:v>0.981132</c:v>
                </c:pt>
                <c:pt idx="1206">
                  <c:v>0.981132</c:v>
                </c:pt>
                <c:pt idx="1207">
                  <c:v>1.0075499999999999</c:v>
                </c:pt>
                <c:pt idx="1208">
                  <c:v>0.98867899999999997</c:v>
                </c:pt>
                <c:pt idx="1209">
                  <c:v>1</c:v>
                </c:pt>
                <c:pt idx="1210">
                  <c:v>1</c:v>
                </c:pt>
                <c:pt idx="1211">
                  <c:v>1</c:v>
                </c:pt>
                <c:pt idx="1212">
                  <c:v>0</c:v>
                </c:pt>
                <c:pt idx="1213">
                  <c:v>1.12453</c:v>
                </c:pt>
                <c:pt idx="1214">
                  <c:v>0.56226399999999999</c:v>
                </c:pt>
                <c:pt idx="1215">
                  <c:v>0.56226399999999999</c:v>
                </c:pt>
                <c:pt idx="1216">
                  <c:v>1.0981099999999999</c:v>
                </c:pt>
                <c:pt idx="1217">
                  <c:v>0.83018899999999995</c:v>
                </c:pt>
                <c:pt idx="1218">
                  <c:v>0.83018899999999995</c:v>
                </c:pt>
                <c:pt idx="1219">
                  <c:v>1.40377</c:v>
                </c:pt>
                <c:pt idx="1220">
                  <c:v>1.0981099999999999</c:v>
                </c:pt>
                <c:pt idx="1221">
                  <c:v>1.13585</c:v>
                </c:pt>
                <c:pt idx="1222">
                  <c:v>1.1396200000000001</c:v>
                </c:pt>
                <c:pt idx="1223">
                  <c:v>1.1396200000000001</c:v>
                </c:pt>
                <c:pt idx="1224">
                  <c:v>1.0981099999999999</c:v>
                </c:pt>
                <c:pt idx="1225">
                  <c:v>1.0981099999999999</c:v>
                </c:pt>
                <c:pt idx="1226">
                  <c:v>1.0981099999999999</c:v>
                </c:pt>
                <c:pt idx="1227">
                  <c:v>1.0981099999999999</c:v>
                </c:pt>
                <c:pt idx="1228">
                  <c:v>1.36226</c:v>
                </c:pt>
                <c:pt idx="1229">
                  <c:v>1.2301899999999999</c:v>
                </c:pt>
                <c:pt idx="1230">
                  <c:v>1.2301899999999999</c:v>
                </c:pt>
                <c:pt idx="1231">
                  <c:v>1.51698</c:v>
                </c:pt>
                <c:pt idx="1232">
                  <c:v>1.36226</c:v>
                </c:pt>
                <c:pt idx="1233">
                  <c:v>1.3849100000000001</c:v>
                </c:pt>
                <c:pt idx="1234">
                  <c:v>1.3886799999999999</c:v>
                </c:pt>
                <c:pt idx="1235">
                  <c:v>1.3886799999999999</c:v>
                </c:pt>
                <c:pt idx="1236">
                  <c:v>1.36226</c:v>
                </c:pt>
                <c:pt idx="1237">
                  <c:v>1.36226</c:v>
                </c:pt>
                <c:pt idx="1238">
                  <c:v>1.36226</c:v>
                </c:pt>
                <c:pt idx="1239">
                  <c:v>0.84528300000000001</c:v>
                </c:pt>
                <c:pt idx="1240">
                  <c:v>0.97358500000000003</c:v>
                </c:pt>
                <c:pt idx="1241">
                  <c:v>0.90943399999999996</c:v>
                </c:pt>
                <c:pt idx="1242">
                  <c:v>0.90943399999999996</c:v>
                </c:pt>
                <c:pt idx="1243">
                  <c:v>1.0603800000000001</c:v>
                </c:pt>
                <c:pt idx="1244">
                  <c:v>0.97358500000000003</c:v>
                </c:pt>
                <c:pt idx="1245">
                  <c:v>0.99622599999999994</c:v>
                </c:pt>
                <c:pt idx="1246">
                  <c:v>1</c:v>
                </c:pt>
                <c:pt idx="1247">
                  <c:v>1</c:v>
                </c:pt>
                <c:pt idx="1248">
                  <c:v>0.97358500000000003</c:v>
                </c:pt>
                <c:pt idx="1249">
                  <c:v>0.97358500000000003</c:v>
                </c:pt>
                <c:pt idx="1250">
                  <c:v>0.97358500000000003</c:v>
                </c:pt>
                <c:pt idx="1251">
                  <c:v>0.97358500000000003</c:v>
                </c:pt>
                <c:pt idx="1252">
                  <c:v>0.97358500000000003</c:v>
                </c:pt>
                <c:pt idx="1253">
                  <c:v>0.97358500000000003</c:v>
                </c:pt>
                <c:pt idx="1254">
                  <c:v>9.0565999999999994E-2</c:v>
                </c:pt>
                <c:pt idx="1255">
                  <c:v>0.15471699999999999</c:v>
                </c:pt>
                <c:pt idx="1256">
                  <c:v>0.128302</c:v>
                </c:pt>
                <c:pt idx="1257">
                  <c:v>0.135849</c:v>
                </c:pt>
                <c:pt idx="1258">
                  <c:v>0.135849</c:v>
                </c:pt>
                <c:pt idx="1259">
                  <c:v>0.135849</c:v>
                </c:pt>
                <c:pt idx="1260">
                  <c:v>0.21886800000000001</c:v>
                </c:pt>
                <c:pt idx="1261">
                  <c:v>0.18867900000000001</c:v>
                </c:pt>
                <c:pt idx="1262">
                  <c:v>0.16603799999999999</c:v>
                </c:pt>
                <c:pt idx="1263">
                  <c:v>0.22264200000000001</c:v>
                </c:pt>
                <c:pt idx="1264">
                  <c:v>0.20754700000000001</c:v>
                </c:pt>
                <c:pt idx="1265">
                  <c:v>0.20377400000000001</c:v>
                </c:pt>
                <c:pt idx="1266">
                  <c:v>0.2</c:v>
                </c:pt>
                <c:pt idx="1267">
                  <c:v>0.32830199999999998</c:v>
                </c:pt>
                <c:pt idx="1268">
                  <c:v>0.30188700000000002</c:v>
                </c:pt>
                <c:pt idx="1269">
                  <c:v>0.22641500000000001</c:v>
                </c:pt>
                <c:pt idx="1270">
                  <c:v>0.230189</c:v>
                </c:pt>
                <c:pt idx="1271">
                  <c:v>0.230189</c:v>
                </c:pt>
                <c:pt idx="1272">
                  <c:v>0.32830199999999998</c:v>
                </c:pt>
                <c:pt idx="1273">
                  <c:v>0.249057</c:v>
                </c:pt>
                <c:pt idx="1274">
                  <c:v>0.30943399999999999</c:v>
                </c:pt>
                <c:pt idx="1275">
                  <c:v>0.46415099999999998</c:v>
                </c:pt>
                <c:pt idx="1276">
                  <c:v>0.388679</c:v>
                </c:pt>
                <c:pt idx="1277">
                  <c:v>0.38490600000000003</c:v>
                </c:pt>
                <c:pt idx="1278">
                  <c:v>0.388679</c:v>
                </c:pt>
                <c:pt idx="1279">
                  <c:v>0.388679</c:v>
                </c:pt>
                <c:pt idx="1280">
                  <c:v>0.26792500000000002</c:v>
                </c:pt>
                <c:pt idx="1281">
                  <c:v>0.26792500000000002</c:v>
                </c:pt>
                <c:pt idx="1282">
                  <c:v>0.26792500000000002</c:v>
                </c:pt>
                <c:pt idx="1283">
                  <c:v>0.26792500000000002</c:v>
                </c:pt>
                <c:pt idx="1284">
                  <c:v>0.26792500000000002</c:v>
                </c:pt>
                <c:pt idx="1285">
                  <c:v>0.26792500000000002</c:v>
                </c:pt>
                <c:pt idx="1286">
                  <c:v>0.26792500000000002</c:v>
                </c:pt>
                <c:pt idx="1287">
                  <c:v>0.33584900000000001</c:v>
                </c:pt>
                <c:pt idx="1288">
                  <c:v>0.29056599999999999</c:v>
                </c:pt>
                <c:pt idx="1289">
                  <c:v>0.31320799999999999</c:v>
                </c:pt>
                <c:pt idx="1290">
                  <c:v>0.33584900000000001</c:v>
                </c:pt>
                <c:pt idx="1291">
                  <c:v>0.32452799999999998</c:v>
                </c:pt>
                <c:pt idx="1292">
                  <c:v>0.32452799999999998</c:v>
                </c:pt>
                <c:pt idx="1293">
                  <c:v>0.31698100000000001</c:v>
                </c:pt>
                <c:pt idx="1294">
                  <c:v>0.4</c:v>
                </c:pt>
                <c:pt idx="1295">
                  <c:v>0.392453</c:v>
                </c:pt>
                <c:pt idx="1296">
                  <c:v>0.36226399999999997</c:v>
                </c:pt>
                <c:pt idx="1297">
                  <c:v>0.36226399999999997</c:v>
                </c:pt>
                <c:pt idx="1298">
                  <c:v>0.36226399999999997</c:v>
                </c:pt>
                <c:pt idx="1299">
                  <c:v>0.36603799999999997</c:v>
                </c:pt>
                <c:pt idx="1300">
                  <c:v>0.36603799999999997</c:v>
                </c:pt>
                <c:pt idx="1301">
                  <c:v>0.36226399999999997</c:v>
                </c:pt>
                <c:pt idx="1302">
                  <c:v>0.4</c:v>
                </c:pt>
                <c:pt idx="1303">
                  <c:v>0.388679</c:v>
                </c:pt>
                <c:pt idx="1304">
                  <c:v>0.388679</c:v>
                </c:pt>
                <c:pt idx="1305">
                  <c:v>0.38490600000000003</c:v>
                </c:pt>
                <c:pt idx="1306">
                  <c:v>0.43773600000000001</c:v>
                </c:pt>
                <c:pt idx="1307">
                  <c:v>0.41132099999999999</c:v>
                </c:pt>
                <c:pt idx="1308">
                  <c:v>0.41132099999999999</c:v>
                </c:pt>
                <c:pt idx="1309">
                  <c:v>0.44528299999999998</c:v>
                </c:pt>
                <c:pt idx="1310">
                  <c:v>0.43396200000000001</c:v>
                </c:pt>
                <c:pt idx="1311">
                  <c:v>0.43396200000000001</c:v>
                </c:pt>
                <c:pt idx="1312">
                  <c:v>0.43396200000000001</c:v>
                </c:pt>
                <c:pt idx="1313">
                  <c:v>0.46415099999999998</c:v>
                </c:pt>
                <c:pt idx="1314">
                  <c:v>0.45660400000000001</c:v>
                </c:pt>
                <c:pt idx="1315">
                  <c:v>0.44150899999999998</c:v>
                </c:pt>
                <c:pt idx="1316">
                  <c:v>0.46415099999999998</c:v>
                </c:pt>
                <c:pt idx="1317">
                  <c:v>0.45283000000000001</c:v>
                </c:pt>
                <c:pt idx="1318">
                  <c:v>0.45283000000000001</c:v>
                </c:pt>
                <c:pt idx="1319">
                  <c:v>0.29056599999999999</c:v>
                </c:pt>
                <c:pt idx="1320">
                  <c:v>0.30565999999999999</c:v>
                </c:pt>
                <c:pt idx="1321">
                  <c:v>0.29811300000000002</c:v>
                </c:pt>
                <c:pt idx="1322">
                  <c:v>0.29811300000000002</c:v>
                </c:pt>
                <c:pt idx="1323">
                  <c:v>0.29811300000000002</c:v>
                </c:pt>
              </c:numCache>
            </c:numRef>
          </c:yVal>
          <c:smooth val="0"/>
          <c:extLst>
            <c:ext xmlns:c16="http://schemas.microsoft.com/office/drawing/2014/chart" uri="{C3380CC4-5D6E-409C-BE32-E72D297353CC}">
              <c16:uniqueId val="{00000000-EDD1-4F43-9BA3-22BFD6A29FB2}"/>
            </c:ext>
          </c:extLst>
        </c:ser>
        <c:dLbls>
          <c:showLegendKey val="0"/>
          <c:showVal val="0"/>
          <c:showCatName val="0"/>
          <c:showSerName val="0"/>
          <c:showPercent val="0"/>
          <c:showBubbleSize val="0"/>
        </c:dLbls>
        <c:axId val="1084872959"/>
        <c:axId val="1084888767"/>
      </c:scatterChart>
      <c:valAx>
        <c:axId val="1084872959"/>
        <c:scaling>
          <c:orientation val="minMax"/>
          <c:max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COP</a:t>
                </a:r>
                <a:r>
                  <a:rPr lang="en-US" sz="2000" b="1" baseline="0"/>
                  <a:t> (CO)</a:t>
                </a:r>
                <a:endParaRPr lang="en-US" sz="2000"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84888767"/>
        <c:crosses val="autoZero"/>
        <c:crossBetween val="midCat"/>
      </c:valAx>
      <c:valAx>
        <c:axId val="1084888767"/>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Distance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84872959"/>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Correlated</c:v>
          </c:tx>
          <c:spPr>
            <a:ln w="25400" cap="rnd">
              <a:noFill/>
              <a:round/>
            </a:ln>
            <a:effectLst/>
          </c:spPr>
          <c:marker>
            <c:symbol val="circle"/>
            <c:size val="5"/>
            <c:spPr>
              <a:solidFill>
                <a:schemeClr val="accent1"/>
              </a:solidFill>
              <a:ln w="9525">
                <a:solidFill>
                  <a:schemeClr val="accent1"/>
                </a:solidFill>
              </a:ln>
              <a:effectLst/>
            </c:spPr>
          </c:marker>
          <c:xVal>
            <c:numRef>
              <c:f>[To_Dr_Millican.xlsx]Sheet1!$E:$E</c:f>
              <c:numCache>
                <c:formatCode>General</c:formatCode>
                <c:ptCount val="1048576"/>
                <c:pt idx="0">
                  <c:v>1.3468000000000001E-2</c:v>
                </c:pt>
                <c:pt idx="1">
                  <c:v>1.3468000000000001E-2</c:v>
                </c:pt>
                <c:pt idx="2">
                  <c:v>3.3669999999999999E-2</c:v>
                </c:pt>
                <c:pt idx="3">
                  <c:v>3.3669999999999999E-2</c:v>
                </c:pt>
                <c:pt idx="4">
                  <c:v>6.7340100000000003E-3</c:v>
                </c:pt>
                <c:pt idx="5">
                  <c:v>1.0101000000000001E-2</c:v>
                </c:pt>
                <c:pt idx="6">
                  <c:v>1.0101000000000001E-2</c:v>
                </c:pt>
                <c:pt idx="7">
                  <c:v>6.7340100000000003E-3</c:v>
                </c:pt>
                <c:pt idx="8">
                  <c:v>6.7340100000000003E-3</c:v>
                </c:pt>
                <c:pt idx="9">
                  <c:v>6.7340100000000003E-3</c:v>
                </c:pt>
                <c:pt idx="10">
                  <c:v>6.7340100000000003E-3</c:v>
                </c:pt>
                <c:pt idx="11">
                  <c:v>6.7340100000000003E-3</c:v>
                </c:pt>
                <c:pt idx="12">
                  <c:v>3.3670000000000002E-3</c:v>
                </c:pt>
                <c:pt idx="13">
                  <c:v>3.3670000000000002E-3</c:v>
                </c:pt>
                <c:pt idx="14">
                  <c:v>3.3670000000000002E-3</c:v>
                </c:pt>
                <c:pt idx="15">
                  <c:v>2.0202000000000001E-2</c:v>
                </c:pt>
                <c:pt idx="16">
                  <c:v>2.0202000000000001E-2</c:v>
                </c:pt>
                <c:pt idx="17">
                  <c:v>6.7340100000000003E-3</c:v>
                </c:pt>
                <c:pt idx="18">
                  <c:v>6.7340100000000003E-3</c:v>
                </c:pt>
                <c:pt idx="19">
                  <c:v>3.3670000000000002E-3</c:v>
                </c:pt>
                <c:pt idx="20">
                  <c:v>1.6834999999999999E-2</c:v>
                </c:pt>
                <c:pt idx="21">
                  <c:v>1.6834999999999999E-2</c:v>
                </c:pt>
                <c:pt idx="22">
                  <c:v>1.6834999999999999E-2</c:v>
                </c:pt>
                <c:pt idx="23">
                  <c:v>6.7340100000000003E-3</c:v>
                </c:pt>
                <c:pt idx="24">
                  <c:v>6.7340100000000003E-3</c:v>
                </c:pt>
                <c:pt idx="25">
                  <c:v>6.7340100000000003E-3</c:v>
                </c:pt>
                <c:pt idx="26">
                  <c:v>6.7340100000000003E-3</c:v>
                </c:pt>
                <c:pt idx="27">
                  <c:v>3.3670000000000002E-3</c:v>
                </c:pt>
                <c:pt idx="28">
                  <c:v>3.3670000000000002E-3</c:v>
                </c:pt>
                <c:pt idx="29">
                  <c:v>3.3670000000000002E-3</c:v>
                </c:pt>
                <c:pt idx="30">
                  <c:v>8.7542099999999998E-2</c:v>
                </c:pt>
                <c:pt idx="31">
                  <c:v>8.7542099999999998E-2</c:v>
                </c:pt>
                <c:pt idx="32">
                  <c:v>4.3770999999999997E-2</c:v>
                </c:pt>
                <c:pt idx="33">
                  <c:v>4.7137999999999999E-2</c:v>
                </c:pt>
                <c:pt idx="34">
                  <c:v>4.7137999999999999E-2</c:v>
                </c:pt>
                <c:pt idx="35">
                  <c:v>4.0404000000000002E-2</c:v>
                </c:pt>
                <c:pt idx="36">
                  <c:v>4.0404000000000002E-2</c:v>
                </c:pt>
                <c:pt idx="37">
                  <c:v>1.0101000000000001E-2</c:v>
                </c:pt>
                <c:pt idx="38">
                  <c:v>1.0101000000000001E-2</c:v>
                </c:pt>
                <c:pt idx="39">
                  <c:v>2.0202000000000001E-2</c:v>
                </c:pt>
                <c:pt idx="40">
                  <c:v>2.0202000000000001E-2</c:v>
                </c:pt>
                <c:pt idx="41">
                  <c:v>2.0202000000000001E-2</c:v>
                </c:pt>
                <c:pt idx="42">
                  <c:v>6.3973100000000005E-2</c:v>
                </c:pt>
                <c:pt idx="43">
                  <c:v>1.6834999999999999E-2</c:v>
                </c:pt>
                <c:pt idx="44">
                  <c:v>1.6834999999999999E-2</c:v>
                </c:pt>
                <c:pt idx="45">
                  <c:v>1.3468000000000001E-2</c:v>
                </c:pt>
                <c:pt idx="46">
                  <c:v>1.6834999999999999E-2</c:v>
                </c:pt>
                <c:pt idx="47">
                  <c:v>1.6834999999999999E-2</c:v>
                </c:pt>
                <c:pt idx="48">
                  <c:v>1.6834999999999999E-2</c:v>
                </c:pt>
                <c:pt idx="49">
                  <c:v>3.3670000000000002E-3</c:v>
                </c:pt>
                <c:pt idx="50">
                  <c:v>6.7340100000000003E-3</c:v>
                </c:pt>
                <c:pt idx="51">
                  <c:v>3.3670000000000002E-3</c:v>
                </c:pt>
                <c:pt idx="52">
                  <c:v>3.3670000000000002E-3</c:v>
                </c:pt>
                <c:pt idx="53">
                  <c:v>3.3670000000000002E-3</c:v>
                </c:pt>
                <c:pt idx="54">
                  <c:v>3.3670000000000002E-3</c:v>
                </c:pt>
                <c:pt idx="55">
                  <c:v>3.3670000000000002E-3</c:v>
                </c:pt>
                <c:pt idx="56">
                  <c:v>3.3670000000000002E-3</c:v>
                </c:pt>
                <c:pt idx="57">
                  <c:v>0.198653</c:v>
                </c:pt>
                <c:pt idx="58">
                  <c:v>0.198653</c:v>
                </c:pt>
                <c:pt idx="59">
                  <c:v>9.7643099999999997E-2</c:v>
                </c:pt>
                <c:pt idx="60">
                  <c:v>9.7643099999999997E-2</c:v>
                </c:pt>
                <c:pt idx="61">
                  <c:v>9.7643099999999997E-2</c:v>
                </c:pt>
                <c:pt idx="62">
                  <c:v>9.4276100000000002E-2</c:v>
                </c:pt>
                <c:pt idx="63">
                  <c:v>9.4276100000000002E-2</c:v>
                </c:pt>
                <c:pt idx="64">
                  <c:v>9.4276100000000002E-2</c:v>
                </c:pt>
                <c:pt idx="65">
                  <c:v>4.3770999999999997E-2</c:v>
                </c:pt>
                <c:pt idx="66">
                  <c:v>4.7137999999999999E-2</c:v>
                </c:pt>
                <c:pt idx="67">
                  <c:v>4.7137999999999999E-2</c:v>
                </c:pt>
                <c:pt idx="68">
                  <c:v>4.3770999999999997E-2</c:v>
                </c:pt>
                <c:pt idx="69">
                  <c:v>4.3770999999999997E-2</c:v>
                </c:pt>
                <c:pt idx="70">
                  <c:v>4.3770999999999997E-2</c:v>
                </c:pt>
                <c:pt idx="71">
                  <c:v>4.3770999999999997E-2</c:v>
                </c:pt>
                <c:pt idx="72">
                  <c:v>4.3770999999999997E-2</c:v>
                </c:pt>
                <c:pt idx="73">
                  <c:v>4.3770999999999997E-2</c:v>
                </c:pt>
                <c:pt idx="74">
                  <c:v>4.3770999999999997E-2</c:v>
                </c:pt>
                <c:pt idx="75">
                  <c:v>4.3770999999999997E-2</c:v>
                </c:pt>
                <c:pt idx="76">
                  <c:v>4.3770999999999997E-2</c:v>
                </c:pt>
                <c:pt idx="77">
                  <c:v>4.0404000000000002E-2</c:v>
                </c:pt>
                <c:pt idx="78">
                  <c:v>4.0404000000000002E-2</c:v>
                </c:pt>
                <c:pt idx="79">
                  <c:v>4.0404000000000002E-2</c:v>
                </c:pt>
                <c:pt idx="80">
                  <c:v>1.6834999999999999E-2</c:v>
                </c:pt>
                <c:pt idx="81">
                  <c:v>2.0202000000000001E-2</c:v>
                </c:pt>
                <c:pt idx="82">
                  <c:v>2.0202000000000001E-2</c:v>
                </c:pt>
                <c:pt idx="83">
                  <c:v>1.6834999999999999E-2</c:v>
                </c:pt>
                <c:pt idx="84">
                  <c:v>1.6834999999999999E-2</c:v>
                </c:pt>
                <c:pt idx="85">
                  <c:v>1.6834999999999999E-2</c:v>
                </c:pt>
                <c:pt idx="86">
                  <c:v>1.3468000000000001E-2</c:v>
                </c:pt>
                <c:pt idx="87">
                  <c:v>1.3468000000000001E-2</c:v>
                </c:pt>
                <c:pt idx="88">
                  <c:v>1.3468000000000001E-2</c:v>
                </c:pt>
                <c:pt idx="89">
                  <c:v>3.3670000000000002E-3</c:v>
                </c:pt>
                <c:pt idx="90">
                  <c:v>6.7340100000000003E-3</c:v>
                </c:pt>
                <c:pt idx="91">
                  <c:v>6.7340100000000003E-3</c:v>
                </c:pt>
                <c:pt idx="92">
                  <c:v>3.3670000000000002E-3</c:v>
                </c:pt>
                <c:pt idx="93">
                  <c:v>3.3670000000000002E-3</c:v>
                </c:pt>
                <c:pt idx="94">
                  <c:v>3.3670000000000002E-3</c:v>
                </c:pt>
                <c:pt idx="95">
                  <c:v>3.3670000000000002E-3</c:v>
                </c:pt>
                <c:pt idx="96">
                  <c:v>3.3670000000000002E-3</c:v>
                </c:pt>
                <c:pt idx="97">
                  <c:v>3.3670000000000002E-3</c:v>
                </c:pt>
                <c:pt idx="98">
                  <c:v>0.252525</c:v>
                </c:pt>
                <c:pt idx="99">
                  <c:v>0.252525</c:v>
                </c:pt>
                <c:pt idx="100">
                  <c:v>0.124579</c:v>
                </c:pt>
                <c:pt idx="101">
                  <c:v>0.124579</c:v>
                </c:pt>
                <c:pt idx="102">
                  <c:v>0.124579</c:v>
                </c:pt>
                <c:pt idx="103">
                  <c:v>0.121212</c:v>
                </c:pt>
                <c:pt idx="104">
                  <c:v>0.121212</c:v>
                </c:pt>
                <c:pt idx="105">
                  <c:v>0.11784500000000001</c:v>
                </c:pt>
                <c:pt idx="106">
                  <c:v>0.11784500000000001</c:v>
                </c:pt>
                <c:pt idx="107">
                  <c:v>0.11784500000000001</c:v>
                </c:pt>
                <c:pt idx="108">
                  <c:v>5.3872099999999999E-2</c:v>
                </c:pt>
                <c:pt idx="109">
                  <c:v>6.0606100000000003E-2</c:v>
                </c:pt>
                <c:pt idx="110">
                  <c:v>6.0606100000000003E-2</c:v>
                </c:pt>
                <c:pt idx="111">
                  <c:v>5.7239100000000001E-2</c:v>
                </c:pt>
                <c:pt idx="112">
                  <c:v>5.7239100000000001E-2</c:v>
                </c:pt>
                <c:pt idx="113">
                  <c:v>5.7239100000000001E-2</c:v>
                </c:pt>
                <c:pt idx="114">
                  <c:v>5.7239100000000001E-2</c:v>
                </c:pt>
                <c:pt idx="115">
                  <c:v>5.7239100000000001E-2</c:v>
                </c:pt>
                <c:pt idx="116">
                  <c:v>5.7239100000000001E-2</c:v>
                </c:pt>
                <c:pt idx="117">
                  <c:v>5.7239100000000001E-2</c:v>
                </c:pt>
                <c:pt idx="118">
                  <c:v>5.7239100000000001E-2</c:v>
                </c:pt>
                <c:pt idx="119">
                  <c:v>5.7239100000000001E-2</c:v>
                </c:pt>
                <c:pt idx="120">
                  <c:v>5.3872099999999999E-2</c:v>
                </c:pt>
                <c:pt idx="121">
                  <c:v>5.3872099999999999E-2</c:v>
                </c:pt>
                <c:pt idx="122">
                  <c:v>5.3872099999999999E-2</c:v>
                </c:pt>
                <c:pt idx="123">
                  <c:v>2.3569E-2</c:v>
                </c:pt>
                <c:pt idx="124">
                  <c:v>2.6936000000000002E-2</c:v>
                </c:pt>
                <c:pt idx="125">
                  <c:v>2.6936000000000002E-2</c:v>
                </c:pt>
                <c:pt idx="126">
                  <c:v>2.3569E-2</c:v>
                </c:pt>
                <c:pt idx="127">
                  <c:v>2.3569E-2</c:v>
                </c:pt>
                <c:pt idx="128">
                  <c:v>2.3569E-2</c:v>
                </c:pt>
                <c:pt idx="129">
                  <c:v>2.0202000000000001E-2</c:v>
                </c:pt>
                <c:pt idx="130">
                  <c:v>2.0202000000000001E-2</c:v>
                </c:pt>
                <c:pt idx="131">
                  <c:v>2.0202000000000001E-2</c:v>
                </c:pt>
                <c:pt idx="132">
                  <c:v>6.7340100000000003E-3</c:v>
                </c:pt>
                <c:pt idx="133">
                  <c:v>1.0101000000000001E-2</c:v>
                </c:pt>
                <c:pt idx="134">
                  <c:v>1.0101000000000001E-2</c:v>
                </c:pt>
                <c:pt idx="135">
                  <c:v>6.7340100000000003E-3</c:v>
                </c:pt>
                <c:pt idx="136">
                  <c:v>6.7340100000000003E-3</c:v>
                </c:pt>
                <c:pt idx="137">
                  <c:v>6.7340100000000003E-3</c:v>
                </c:pt>
                <c:pt idx="138">
                  <c:v>6.7340100000000003E-3</c:v>
                </c:pt>
                <c:pt idx="139">
                  <c:v>6.7340100000000003E-3</c:v>
                </c:pt>
                <c:pt idx="140">
                  <c:v>6.7340100000000003E-3</c:v>
                </c:pt>
                <c:pt idx="141">
                  <c:v>3.3670000000000002E-3</c:v>
                </c:pt>
                <c:pt idx="142">
                  <c:v>3.3670000000000002E-3</c:v>
                </c:pt>
                <c:pt idx="143">
                  <c:v>3.3670000000000002E-3</c:v>
                </c:pt>
                <c:pt idx="144">
                  <c:v>7.0707099999999995E-2</c:v>
                </c:pt>
                <c:pt idx="145">
                  <c:v>7.0707099999999995E-2</c:v>
                </c:pt>
                <c:pt idx="146">
                  <c:v>6.73401E-2</c:v>
                </c:pt>
                <c:pt idx="147">
                  <c:v>6.73401E-2</c:v>
                </c:pt>
                <c:pt idx="148">
                  <c:v>6.73401E-2</c:v>
                </c:pt>
                <c:pt idx="149">
                  <c:v>6.73401E-2</c:v>
                </c:pt>
                <c:pt idx="150">
                  <c:v>6.3973100000000005E-2</c:v>
                </c:pt>
                <c:pt idx="151">
                  <c:v>6.3973100000000005E-2</c:v>
                </c:pt>
                <c:pt idx="152">
                  <c:v>6.3973100000000005E-2</c:v>
                </c:pt>
                <c:pt idx="153">
                  <c:v>6.3973100000000005E-2</c:v>
                </c:pt>
                <c:pt idx="154">
                  <c:v>6.3973100000000005E-2</c:v>
                </c:pt>
                <c:pt idx="155">
                  <c:v>6.3973100000000005E-2</c:v>
                </c:pt>
                <c:pt idx="156">
                  <c:v>6.0606100000000003E-2</c:v>
                </c:pt>
                <c:pt idx="157">
                  <c:v>7.0707099999999995E-2</c:v>
                </c:pt>
                <c:pt idx="158">
                  <c:v>7.0707099999999995E-2</c:v>
                </c:pt>
                <c:pt idx="159">
                  <c:v>6.7340100000000003E-3</c:v>
                </c:pt>
                <c:pt idx="160">
                  <c:v>6.7340100000000003E-3</c:v>
                </c:pt>
                <c:pt idx="161">
                  <c:v>6.7340100000000003E-3</c:v>
                </c:pt>
                <c:pt idx="162">
                  <c:v>6.7340100000000003E-3</c:v>
                </c:pt>
                <c:pt idx="163">
                  <c:v>3.3670000000000002E-3</c:v>
                </c:pt>
                <c:pt idx="164">
                  <c:v>4.0404000000000002E-2</c:v>
                </c:pt>
                <c:pt idx="165">
                  <c:v>3.7037E-2</c:v>
                </c:pt>
                <c:pt idx="166">
                  <c:v>3.7037E-2</c:v>
                </c:pt>
                <c:pt idx="167">
                  <c:v>3.7037E-2</c:v>
                </c:pt>
                <c:pt idx="168">
                  <c:v>2.6936000000000002E-2</c:v>
                </c:pt>
                <c:pt idx="169">
                  <c:v>2.6936000000000002E-2</c:v>
                </c:pt>
                <c:pt idx="170">
                  <c:v>2.6936000000000002E-2</c:v>
                </c:pt>
                <c:pt idx="171">
                  <c:v>6.7340100000000003E-3</c:v>
                </c:pt>
                <c:pt idx="172">
                  <c:v>6.7340100000000003E-3</c:v>
                </c:pt>
                <c:pt idx="173">
                  <c:v>1.0101000000000001E-2</c:v>
                </c:pt>
                <c:pt idx="174">
                  <c:v>1.0101000000000001E-2</c:v>
                </c:pt>
                <c:pt idx="175">
                  <c:v>6.7340100000000003E-3</c:v>
                </c:pt>
                <c:pt idx="176">
                  <c:v>2.3569E-2</c:v>
                </c:pt>
                <c:pt idx="177">
                  <c:v>2.3569E-2</c:v>
                </c:pt>
                <c:pt idx="178">
                  <c:v>6.7340100000000003E-3</c:v>
                </c:pt>
                <c:pt idx="179">
                  <c:v>6.7340100000000003E-3</c:v>
                </c:pt>
                <c:pt idx="180">
                  <c:v>6.7340100000000003E-3</c:v>
                </c:pt>
                <c:pt idx="181">
                  <c:v>6.7340100000000003E-3</c:v>
                </c:pt>
                <c:pt idx="182">
                  <c:v>3.3670000000000002E-3</c:v>
                </c:pt>
                <c:pt idx="183">
                  <c:v>1.0101000000000001E-2</c:v>
                </c:pt>
                <c:pt idx="184">
                  <c:v>1.0101000000000001E-2</c:v>
                </c:pt>
                <c:pt idx="185">
                  <c:v>6.7340100000000003E-3</c:v>
                </c:pt>
                <c:pt idx="186">
                  <c:v>1.0101000000000001E-2</c:v>
                </c:pt>
                <c:pt idx="187">
                  <c:v>1.0101000000000001E-2</c:v>
                </c:pt>
                <c:pt idx="188">
                  <c:v>1.0101000000000001E-2</c:v>
                </c:pt>
                <c:pt idx="189">
                  <c:v>3.3670000000000002E-3</c:v>
                </c:pt>
                <c:pt idx="190">
                  <c:v>3.3670000000000002E-3</c:v>
                </c:pt>
                <c:pt idx="191">
                  <c:v>3.3670000000000002E-3</c:v>
                </c:pt>
                <c:pt idx="192">
                  <c:v>0.16498299999999999</c:v>
                </c:pt>
                <c:pt idx="193">
                  <c:v>0.16498299999999999</c:v>
                </c:pt>
                <c:pt idx="194">
                  <c:v>8.4175100000000003E-2</c:v>
                </c:pt>
                <c:pt idx="195">
                  <c:v>8.4175100000000003E-2</c:v>
                </c:pt>
                <c:pt idx="196">
                  <c:v>0.31313099999999999</c:v>
                </c:pt>
                <c:pt idx="197">
                  <c:v>8.0808099999999994E-2</c:v>
                </c:pt>
                <c:pt idx="198">
                  <c:v>8.0808099999999994E-2</c:v>
                </c:pt>
                <c:pt idx="199">
                  <c:v>8.4175100000000003E-2</c:v>
                </c:pt>
                <c:pt idx="200">
                  <c:v>8.4175100000000003E-2</c:v>
                </c:pt>
                <c:pt idx="201">
                  <c:v>8.4175100000000003E-2</c:v>
                </c:pt>
                <c:pt idx="202">
                  <c:v>7.4074100000000004E-2</c:v>
                </c:pt>
                <c:pt idx="203">
                  <c:v>0.13131300000000001</c:v>
                </c:pt>
                <c:pt idx="204">
                  <c:v>0.188552</c:v>
                </c:pt>
                <c:pt idx="205">
                  <c:v>0.24579100000000001</c:v>
                </c:pt>
                <c:pt idx="206">
                  <c:v>0.24579100000000001</c:v>
                </c:pt>
                <c:pt idx="207">
                  <c:v>1.6834999999999999E-2</c:v>
                </c:pt>
                <c:pt idx="208">
                  <c:v>6.3973100000000005E-2</c:v>
                </c:pt>
                <c:pt idx="209">
                  <c:v>6.3973100000000005E-2</c:v>
                </c:pt>
                <c:pt idx="210">
                  <c:v>6.3973100000000005E-2</c:v>
                </c:pt>
                <c:pt idx="211">
                  <c:v>6.3973100000000005E-2</c:v>
                </c:pt>
                <c:pt idx="212">
                  <c:v>6.3973100000000005E-2</c:v>
                </c:pt>
                <c:pt idx="213">
                  <c:v>6.0606100000000003E-2</c:v>
                </c:pt>
                <c:pt idx="214">
                  <c:v>7.0707099999999995E-2</c:v>
                </c:pt>
                <c:pt idx="215">
                  <c:v>7.0707099999999995E-2</c:v>
                </c:pt>
                <c:pt idx="216">
                  <c:v>6.7340100000000003E-3</c:v>
                </c:pt>
                <c:pt idx="217">
                  <c:v>6.7340100000000003E-3</c:v>
                </c:pt>
                <c:pt idx="218">
                  <c:v>6.7340100000000003E-3</c:v>
                </c:pt>
                <c:pt idx="219">
                  <c:v>6.7340100000000003E-3</c:v>
                </c:pt>
                <c:pt idx="220">
                  <c:v>3.3670000000000002E-3</c:v>
                </c:pt>
                <c:pt idx="221">
                  <c:v>4.0404000000000002E-2</c:v>
                </c:pt>
                <c:pt idx="222">
                  <c:v>3.7037E-2</c:v>
                </c:pt>
                <c:pt idx="223">
                  <c:v>3.7037E-2</c:v>
                </c:pt>
                <c:pt idx="224">
                  <c:v>3.7037E-2</c:v>
                </c:pt>
                <c:pt idx="225">
                  <c:v>2.6936000000000002E-2</c:v>
                </c:pt>
                <c:pt idx="226">
                  <c:v>2.6936000000000002E-2</c:v>
                </c:pt>
                <c:pt idx="227">
                  <c:v>2.6936000000000002E-2</c:v>
                </c:pt>
                <c:pt idx="228">
                  <c:v>6.7340100000000003E-3</c:v>
                </c:pt>
                <c:pt idx="229">
                  <c:v>6.7340100000000003E-3</c:v>
                </c:pt>
                <c:pt idx="230">
                  <c:v>1.0101000000000001E-2</c:v>
                </c:pt>
                <c:pt idx="231">
                  <c:v>1.0101000000000001E-2</c:v>
                </c:pt>
                <c:pt idx="232">
                  <c:v>6.7340100000000003E-3</c:v>
                </c:pt>
                <c:pt idx="233">
                  <c:v>2.3569E-2</c:v>
                </c:pt>
                <c:pt idx="234">
                  <c:v>2.3569E-2</c:v>
                </c:pt>
                <c:pt idx="235">
                  <c:v>6.7340100000000003E-3</c:v>
                </c:pt>
                <c:pt idx="236">
                  <c:v>6.7340100000000003E-3</c:v>
                </c:pt>
                <c:pt idx="237">
                  <c:v>6.7340100000000003E-3</c:v>
                </c:pt>
                <c:pt idx="238">
                  <c:v>6.7340100000000003E-3</c:v>
                </c:pt>
                <c:pt idx="239">
                  <c:v>3.3670000000000002E-3</c:v>
                </c:pt>
                <c:pt idx="240">
                  <c:v>1.0101000000000001E-2</c:v>
                </c:pt>
                <c:pt idx="241">
                  <c:v>1.0101000000000001E-2</c:v>
                </c:pt>
                <c:pt idx="242">
                  <c:v>6.7340100000000003E-3</c:v>
                </c:pt>
                <c:pt idx="243">
                  <c:v>1.0101000000000001E-2</c:v>
                </c:pt>
                <c:pt idx="244">
                  <c:v>1.0101000000000001E-2</c:v>
                </c:pt>
                <c:pt idx="245">
                  <c:v>1.0101000000000001E-2</c:v>
                </c:pt>
                <c:pt idx="246">
                  <c:v>3.3670000000000002E-3</c:v>
                </c:pt>
                <c:pt idx="247">
                  <c:v>3.3670000000000002E-3</c:v>
                </c:pt>
                <c:pt idx="248">
                  <c:v>3.3670000000000002E-3</c:v>
                </c:pt>
                <c:pt idx="249">
                  <c:v>6.0606100000000003E-2</c:v>
                </c:pt>
                <c:pt idx="250">
                  <c:v>6.0606100000000003E-2</c:v>
                </c:pt>
                <c:pt idx="251">
                  <c:v>5.0505000000000001E-2</c:v>
                </c:pt>
                <c:pt idx="252">
                  <c:v>6.7340100000000003E-3</c:v>
                </c:pt>
                <c:pt idx="253">
                  <c:v>6.7340100000000003E-3</c:v>
                </c:pt>
                <c:pt idx="254">
                  <c:v>3.3670000000000002E-3</c:v>
                </c:pt>
                <c:pt idx="255">
                  <c:v>8.7542099999999998E-2</c:v>
                </c:pt>
                <c:pt idx="256">
                  <c:v>8.7542099999999998E-2</c:v>
                </c:pt>
                <c:pt idx="257">
                  <c:v>8.7542099999999998E-2</c:v>
                </c:pt>
                <c:pt idx="258">
                  <c:v>4.7137999999999999E-2</c:v>
                </c:pt>
                <c:pt idx="259">
                  <c:v>4.7137999999999999E-2</c:v>
                </c:pt>
                <c:pt idx="260">
                  <c:v>4.7137999999999999E-2</c:v>
                </c:pt>
                <c:pt idx="261">
                  <c:v>4.7137999999999999E-2</c:v>
                </c:pt>
                <c:pt idx="262">
                  <c:v>4.7137999999999999E-2</c:v>
                </c:pt>
                <c:pt idx="263">
                  <c:v>4.7137999999999999E-2</c:v>
                </c:pt>
                <c:pt idx="264">
                  <c:v>2.0202000000000001E-2</c:v>
                </c:pt>
                <c:pt idx="265">
                  <c:v>2.3569E-2</c:v>
                </c:pt>
                <c:pt idx="266">
                  <c:v>2.3569E-2</c:v>
                </c:pt>
                <c:pt idx="267">
                  <c:v>8.4175100000000003E-2</c:v>
                </c:pt>
                <c:pt idx="268">
                  <c:v>2.0202000000000001E-2</c:v>
                </c:pt>
                <c:pt idx="269">
                  <c:v>2.0202000000000001E-2</c:v>
                </c:pt>
                <c:pt idx="270">
                  <c:v>2.0202000000000001E-2</c:v>
                </c:pt>
                <c:pt idx="271">
                  <c:v>2.0202000000000001E-2</c:v>
                </c:pt>
                <c:pt idx="272">
                  <c:v>2.0202000000000001E-2</c:v>
                </c:pt>
                <c:pt idx="273">
                  <c:v>2.0202000000000001E-2</c:v>
                </c:pt>
                <c:pt idx="274">
                  <c:v>1.6834999999999999E-2</c:v>
                </c:pt>
                <c:pt idx="275">
                  <c:v>3.0303E-2</c:v>
                </c:pt>
                <c:pt idx="276">
                  <c:v>3.0303E-2</c:v>
                </c:pt>
                <c:pt idx="277">
                  <c:v>3.0303E-2</c:v>
                </c:pt>
                <c:pt idx="278">
                  <c:v>6.7340100000000003E-3</c:v>
                </c:pt>
                <c:pt idx="279">
                  <c:v>3.3670000000000002E-3</c:v>
                </c:pt>
                <c:pt idx="280">
                  <c:v>3.3670000000000002E-3</c:v>
                </c:pt>
                <c:pt idx="281">
                  <c:v>3.3670000000000002E-3</c:v>
                </c:pt>
                <c:pt idx="282">
                  <c:v>3.3670000000000002E-3</c:v>
                </c:pt>
                <c:pt idx="283">
                  <c:v>3.7037E-2</c:v>
                </c:pt>
                <c:pt idx="284">
                  <c:v>3.7037E-2</c:v>
                </c:pt>
                <c:pt idx="285">
                  <c:v>3.3669999999999999E-2</c:v>
                </c:pt>
                <c:pt idx="286">
                  <c:v>3.7037E-2</c:v>
                </c:pt>
                <c:pt idx="287">
                  <c:v>3.7037E-2</c:v>
                </c:pt>
                <c:pt idx="288">
                  <c:v>5.0505000000000001E-2</c:v>
                </c:pt>
                <c:pt idx="289">
                  <c:v>5.0505000000000001E-2</c:v>
                </c:pt>
                <c:pt idx="290">
                  <c:v>1.0101000000000001E-2</c:v>
                </c:pt>
                <c:pt idx="291">
                  <c:v>1.0101000000000001E-2</c:v>
                </c:pt>
                <c:pt idx="292">
                  <c:v>1.0101000000000001E-2</c:v>
                </c:pt>
                <c:pt idx="293">
                  <c:v>1.0101000000000001E-2</c:v>
                </c:pt>
                <c:pt idx="294">
                  <c:v>1.0101000000000001E-2</c:v>
                </c:pt>
                <c:pt idx="295">
                  <c:v>1.0101000000000001E-2</c:v>
                </c:pt>
                <c:pt idx="296">
                  <c:v>6.7340100000000003E-3</c:v>
                </c:pt>
                <c:pt idx="297">
                  <c:v>6.7340100000000003E-3</c:v>
                </c:pt>
                <c:pt idx="298">
                  <c:v>2.3569E-2</c:v>
                </c:pt>
                <c:pt idx="299">
                  <c:v>3.3670000000000002E-3</c:v>
                </c:pt>
                <c:pt idx="300">
                  <c:v>3.3670000000000002E-3</c:v>
                </c:pt>
                <c:pt idx="301">
                  <c:v>3.3670000000000002E-3</c:v>
                </c:pt>
                <c:pt idx="302">
                  <c:v>3.3670000000000002E-3</c:v>
                </c:pt>
                <c:pt idx="303">
                  <c:v>3.3670000000000002E-3</c:v>
                </c:pt>
                <c:pt idx="304">
                  <c:v>3.3670000000000002E-3</c:v>
                </c:pt>
                <c:pt idx="305">
                  <c:v>3.3670000000000002E-3</c:v>
                </c:pt>
                <c:pt idx="306">
                  <c:v>3.3670000000000002E-3</c:v>
                </c:pt>
                <c:pt idx="307">
                  <c:v>3.3670000000000002E-3</c:v>
                </c:pt>
                <c:pt idx="308">
                  <c:v>5.3872099999999999E-2</c:v>
                </c:pt>
                <c:pt idx="309">
                  <c:v>5.3872099999999999E-2</c:v>
                </c:pt>
                <c:pt idx="310">
                  <c:v>5.0505000000000001E-2</c:v>
                </c:pt>
                <c:pt idx="311">
                  <c:v>5.3872099999999999E-2</c:v>
                </c:pt>
                <c:pt idx="312">
                  <c:v>5.3872099999999999E-2</c:v>
                </c:pt>
                <c:pt idx="313">
                  <c:v>8.7542099999999998E-2</c:v>
                </c:pt>
                <c:pt idx="314">
                  <c:v>8.7542099999999998E-2</c:v>
                </c:pt>
                <c:pt idx="315">
                  <c:v>8.7542099999999998E-2</c:v>
                </c:pt>
                <c:pt idx="316">
                  <c:v>2.0202000000000001E-2</c:v>
                </c:pt>
                <c:pt idx="317">
                  <c:v>1.3468000000000001E-2</c:v>
                </c:pt>
                <c:pt idx="318">
                  <c:v>1.3468000000000001E-2</c:v>
                </c:pt>
                <c:pt idx="319">
                  <c:v>1.3468000000000001E-2</c:v>
                </c:pt>
                <c:pt idx="320">
                  <c:v>1.3468000000000001E-2</c:v>
                </c:pt>
                <c:pt idx="321">
                  <c:v>1.0101000000000001E-2</c:v>
                </c:pt>
                <c:pt idx="322">
                  <c:v>6.0606100000000003E-2</c:v>
                </c:pt>
                <c:pt idx="323">
                  <c:v>6.0606100000000003E-2</c:v>
                </c:pt>
                <c:pt idx="324">
                  <c:v>1.3468000000000001E-2</c:v>
                </c:pt>
                <c:pt idx="325">
                  <c:v>2.3569E-2</c:v>
                </c:pt>
                <c:pt idx="326">
                  <c:v>1.6834999999999999E-2</c:v>
                </c:pt>
                <c:pt idx="327">
                  <c:v>1.6834999999999999E-2</c:v>
                </c:pt>
                <c:pt idx="328">
                  <c:v>1.3468000000000001E-2</c:v>
                </c:pt>
                <c:pt idx="329">
                  <c:v>8.0808099999999994E-2</c:v>
                </c:pt>
                <c:pt idx="330">
                  <c:v>8.0808099999999994E-2</c:v>
                </c:pt>
                <c:pt idx="331">
                  <c:v>8.4175100000000003E-2</c:v>
                </c:pt>
                <c:pt idx="332">
                  <c:v>8.4175100000000003E-2</c:v>
                </c:pt>
                <c:pt idx="333">
                  <c:v>7.4074100000000004E-2</c:v>
                </c:pt>
                <c:pt idx="334">
                  <c:v>0.13467999999999999</c:v>
                </c:pt>
                <c:pt idx="335">
                  <c:v>0.13467999999999999</c:v>
                </c:pt>
                <c:pt idx="336">
                  <c:v>1.0101000000000001E-2</c:v>
                </c:pt>
                <c:pt idx="337">
                  <c:v>6.0606100000000003E-2</c:v>
                </c:pt>
                <c:pt idx="338">
                  <c:v>6.0606100000000003E-2</c:v>
                </c:pt>
                <c:pt idx="339">
                  <c:v>6.3973100000000005E-2</c:v>
                </c:pt>
                <c:pt idx="340">
                  <c:v>6.3973100000000005E-2</c:v>
                </c:pt>
                <c:pt idx="341">
                  <c:v>6.3973100000000005E-2</c:v>
                </c:pt>
                <c:pt idx="342">
                  <c:v>6.3973100000000005E-2</c:v>
                </c:pt>
                <c:pt idx="343">
                  <c:v>6.3973100000000005E-2</c:v>
                </c:pt>
                <c:pt idx="344">
                  <c:v>6.3973100000000005E-2</c:v>
                </c:pt>
                <c:pt idx="345">
                  <c:v>6.3973100000000005E-2</c:v>
                </c:pt>
                <c:pt idx="346">
                  <c:v>6.3973100000000005E-2</c:v>
                </c:pt>
                <c:pt idx="347">
                  <c:v>6.3973100000000005E-2</c:v>
                </c:pt>
                <c:pt idx="348">
                  <c:v>6.0606100000000003E-2</c:v>
                </c:pt>
                <c:pt idx="349">
                  <c:v>7.0707099999999995E-2</c:v>
                </c:pt>
                <c:pt idx="350">
                  <c:v>7.0707099999999995E-2</c:v>
                </c:pt>
                <c:pt idx="351">
                  <c:v>6.7340100000000003E-3</c:v>
                </c:pt>
                <c:pt idx="352">
                  <c:v>6.7340100000000003E-3</c:v>
                </c:pt>
                <c:pt idx="353">
                  <c:v>6.7340100000000003E-3</c:v>
                </c:pt>
                <c:pt idx="354">
                  <c:v>6.7340100000000003E-3</c:v>
                </c:pt>
                <c:pt idx="355">
                  <c:v>3.3670000000000002E-3</c:v>
                </c:pt>
                <c:pt idx="356">
                  <c:v>4.0404000000000002E-2</c:v>
                </c:pt>
                <c:pt idx="357">
                  <c:v>3.3669999999999999E-2</c:v>
                </c:pt>
                <c:pt idx="358">
                  <c:v>3.3669999999999999E-2</c:v>
                </c:pt>
                <c:pt idx="359">
                  <c:v>3.3669999999999999E-2</c:v>
                </c:pt>
                <c:pt idx="360">
                  <c:v>2.6936000000000002E-2</c:v>
                </c:pt>
                <c:pt idx="361">
                  <c:v>2.6936000000000002E-2</c:v>
                </c:pt>
                <c:pt idx="362">
                  <c:v>2.6936000000000002E-2</c:v>
                </c:pt>
                <c:pt idx="363">
                  <c:v>6.7340100000000003E-3</c:v>
                </c:pt>
                <c:pt idx="364">
                  <c:v>6.7340100000000003E-3</c:v>
                </c:pt>
                <c:pt idx="365">
                  <c:v>1.0101000000000001E-2</c:v>
                </c:pt>
                <c:pt idx="366">
                  <c:v>1.0101000000000001E-2</c:v>
                </c:pt>
                <c:pt idx="367">
                  <c:v>6.7340100000000003E-3</c:v>
                </c:pt>
                <c:pt idx="368">
                  <c:v>2.3569E-2</c:v>
                </c:pt>
                <c:pt idx="369">
                  <c:v>2.3569E-2</c:v>
                </c:pt>
                <c:pt idx="370">
                  <c:v>6.7340100000000003E-3</c:v>
                </c:pt>
                <c:pt idx="371">
                  <c:v>6.7340100000000003E-3</c:v>
                </c:pt>
                <c:pt idx="372">
                  <c:v>6.7340100000000003E-3</c:v>
                </c:pt>
                <c:pt idx="373">
                  <c:v>6.7340100000000003E-3</c:v>
                </c:pt>
                <c:pt idx="374">
                  <c:v>3.3670000000000002E-3</c:v>
                </c:pt>
                <c:pt idx="375">
                  <c:v>1.0101000000000001E-2</c:v>
                </c:pt>
                <c:pt idx="376">
                  <c:v>1.0101000000000001E-2</c:v>
                </c:pt>
                <c:pt idx="377">
                  <c:v>6.7340100000000003E-3</c:v>
                </c:pt>
                <c:pt idx="378">
                  <c:v>1.0101000000000001E-2</c:v>
                </c:pt>
                <c:pt idx="379">
                  <c:v>1.0101000000000001E-2</c:v>
                </c:pt>
                <c:pt idx="380">
                  <c:v>1.0101000000000001E-2</c:v>
                </c:pt>
                <c:pt idx="381">
                  <c:v>3.3670000000000002E-3</c:v>
                </c:pt>
                <c:pt idx="382">
                  <c:v>3.3670000000000002E-3</c:v>
                </c:pt>
                <c:pt idx="383">
                  <c:v>3.3670000000000002E-3</c:v>
                </c:pt>
                <c:pt idx="384">
                  <c:v>5.3872099999999999E-2</c:v>
                </c:pt>
                <c:pt idx="385">
                  <c:v>5.3872099999999999E-2</c:v>
                </c:pt>
                <c:pt idx="386">
                  <c:v>5.0505000000000001E-2</c:v>
                </c:pt>
                <c:pt idx="387">
                  <c:v>5.3872099999999999E-2</c:v>
                </c:pt>
                <c:pt idx="388">
                  <c:v>5.3872099999999999E-2</c:v>
                </c:pt>
                <c:pt idx="389">
                  <c:v>7.4074100000000004E-2</c:v>
                </c:pt>
                <c:pt idx="390">
                  <c:v>7.4074100000000004E-2</c:v>
                </c:pt>
                <c:pt idx="391">
                  <c:v>7.4074100000000004E-2</c:v>
                </c:pt>
                <c:pt idx="392">
                  <c:v>2.0202000000000001E-2</c:v>
                </c:pt>
                <c:pt idx="393">
                  <c:v>1.3468000000000001E-2</c:v>
                </c:pt>
                <c:pt idx="394">
                  <c:v>1.3468000000000001E-2</c:v>
                </c:pt>
                <c:pt idx="395">
                  <c:v>1.3468000000000001E-2</c:v>
                </c:pt>
                <c:pt idx="396">
                  <c:v>1.3468000000000001E-2</c:v>
                </c:pt>
                <c:pt idx="397">
                  <c:v>1.0101000000000001E-2</c:v>
                </c:pt>
                <c:pt idx="398">
                  <c:v>3.3669999999999999E-2</c:v>
                </c:pt>
                <c:pt idx="399">
                  <c:v>3.3669999999999999E-2</c:v>
                </c:pt>
                <c:pt idx="400">
                  <c:v>1.0101000000000001E-2</c:v>
                </c:pt>
                <c:pt idx="401">
                  <c:v>1.3468000000000001E-2</c:v>
                </c:pt>
                <c:pt idx="402">
                  <c:v>1.6834999999999999E-2</c:v>
                </c:pt>
                <c:pt idx="403">
                  <c:v>1.6834999999999999E-2</c:v>
                </c:pt>
                <c:pt idx="404">
                  <c:v>1.3468000000000001E-2</c:v>
                </c:pt>
                <c:pt idx="405">
                  <c:v>8.0808099999999994E-2</c:v>
                </c:pt>
                <c:pt idx="406">
                  <c:v>8.0808099999999994E-2</c:v>
                </c:pt>
                <c:pt idx="407">
                  <c:v>8.4175100000000003E-2</c:v>
                </c:pt>
                <c:pt idx="408">
                  <c:v>8.4175100000000003E-2</c:v>
                </c:pt>
                <c:pt idx="409">
                  <c:v>7.4074100000000004E-2</c:v>
                </c:pt>
                <c:pt idx="410">
                  <c:v>0.13467999999999999</c:v>
                </c:pt>
                <c:pt idx="411">
                  <c:v>0.13467999999999999</c:v>
                </c:pt>
                <c:pt idx="412">
                  <c:v>1.0101000000000001E-2</c:v>
                </c:pt>
                <c:pt idx="413">
                  <c:v>6.0606100000000003E-2</c:v>
                </c:pt>
                <c:pt idx="414">
                  <c:v>6.0606100000000003E-2</c:v>
                </c:pt>
                <c:pt idx="415">
                  <c:v>6.3973100000000005E-2</c:v>
                </c:pt>
                <c:pt idx="416">
                  <c:v>6.3973100000000005E-2</c:v>
                </c:pt>
                <c:pt idx="417">
                  <c:v>6.3973100000000005E-2</c:v>
                </c:pt>
                <c:pt idx="418">
                  <c:v>6.3973100000000005E-2</c:v>
                </c:pt>
                <c:pt idx="419">
                  <c:v>6.3973100000000005E-2</c:v>
                </c:pt>
                <c:pt idx="420">
                  <c:v>6.3973100000000005E-2</c:v>
                </c:pt>
                <c:pt idx="421">
                  <c:v>6.3973100000000005E-2</c:v>
                </c:pt>
                <c:pt idx="422">
                  <c:v>6.3973100000000005E-2</c:v>
                </c:pt>
                <c:pt idx="423">
                  <c:v>6.3973100000000005E-2</c:v>
                </c:pt>
                <c:pt idx="424">
                  <c:v>6.0606100000000003E-2</c:v>
                </c:pt>
                <c:pt idx="425">
                  <c:v>7.0707099999999995E-2</c:v>
                </c:pt>
                <c:pt idx="426">
                  <c:v>7.0707099999999995E-2</c:v>
                </c:pt>
                <c:pt idx="427">
                  <c:v>6.7340100000000003E-3</c:v>
                </c:pt>
                <c:pt idx="428">
                  <c:v>6.7340100000000003E-3</c:v>
                </c:pt>
                <c:pt idx="429">
                  <c:v>6.7340100000000003E-3</c:v>
                </c:pt>
                <c:pt idx="430">
                  <c:v>6.7340100000000003E-3</c:v>
                </c:pt>
                <c:pt idx="431">
                  <c:v>3.3670000000000002E-3</c:v>
                </c:pt>
                <c:pt idx="432">
                  <c:v>4.0404000000000002E-2</c:v>
                </c:pt>
                <c:pt idx="433">
                  <c:v>3.7037E-2</c:v>
                </c:pt>
                <c:pt idx="434">
                  <c:v>3.7037E-2</c:v>
                </c:pt>
                <c:pt idx="435">
                  <c:v>3.7037E-2</c:v>
                </c:pt>
                <c:pt idx="436">
                  <c:v>2.6936000000000002E-2</c:v>
                </c:pt>
                <c:pt idx="437">
                  <c:v>2.6936000000000002E-2</c:v>
                </c:pt>
                <c:pt idx="438">
                  <c:v>2.6936000000000002E-2</c:v>
                </c:pt>
                <c:pt idx="439">
                  <c:v>6.7340100000000003E-3</c:v>
                </c:pt>
                <c:pt idx="440">
                  <c:v>6.7340100000000003E-3</c:v>
                </c:pt>
                <c:pt idx="441">
                  <c:v>1.0101000000000001E-2</c:v>
                </c:pt>
                <c:pt idx="442">
                  <c:v>1.0101000000000001E-2</c:v>
                </c:pt>
                <c:pt idx="443">
                  <c:v>6.7340100000000003E-3</c:v>
                </c:pt>
                <c:pt idx="444">
                  <c:v>2.3569E-2</c:v>
                </c:pt>
                <c:pt idx="445">
                  <c:v>2.3569E-2</c:v>
                </c:pt>
                <c:pt idx="446">
                  <c:v>6.7340100000000003E-3</c:v>
                </c:pt>
                <c:pt idx="447">
                  <c:v>6.7340100000000003E-3</c:v>
                </c:pt>
                <c:pt idx="448">
                  <c:v>6.7340100000000003E-3</c:v>
                </c:pt>
                <c:pt idx="449">
                  <c:v>6.7340100000000003E-3</c:v>
                </c:pt>
                <c:pt idx="450">
                  <c:v>3.3670000000000002E-3</c:v>
                </c:pt>
                <c:pt idx="451">
                  <c:v>1.0101000000000001E-2</c:v>
                </c:pt>
                <c:pt idx="452">
                  <c:v>1.0101000000000001E-2</c:v>
                </c:pt>
                <c:pt idx="453">
                  <c:v>6.7340100000000003E-3</c:v>
                </c:pt>
                <c:pt idx="454">
                  <c:v>1.0101000000000001E-2</c:v>
                </c:pt>
                <c:pt idx="455">
                  <c:v>1.0101000000000001E-2</c:v>
                </c:pt>
                <c:pt idx="456">
                  <c:v>1.0101000000000001E-2</c:v>
                </c:pt>
                <c:pt idx="457">
                  <c:v>3.3670000000000002E-3</c:v>
                </c:pt>
                <c:pt idx="458">
                  <c:v>3.3670000000000002E-3</c:v>
                </c:pt>
                <c:pt idx="459">
                  <c:v>3.3670000000000002E-3</c:v>
                </c:pt>
                <c:pt idx="460">
                  <c:v>5.0505000000000001E-2</c:v>
                </c:pt>
                <c:pt idx="461">
                  <c:v>5.0505000000000001E-2</c:v>
                </c:pt>
                <c:pt idx="462">
                  <c:v>4.7137999999999999E-2</c:v>
                </c:pt>
                <c:pt idx="463">
                  <c:v>5.0505000000000001E-2</c:v>
                </c:pt>
                <c:pt idx="464">
                  <c:v>5.0505000000000001E-2</c:v>
                </c:pt>
                <c:pt idx="465">
                  <c:v>4.0404000000000002E-2</c:v>
                </c:pt>
                <c:pt idx="466">
                  <c:v>4.0404000000000002E-2</c:v>
                </c:pt>
                <c:pt idx="467">
                  <c:v>1.3468000000000001E-2</c:v>
                </c:pt>
                <c:pt idx="468">
                  <c:v>1.0101000000000001E-2</c:v>
                </c:pt>
                <c:pt idx="469">
                  <c:v>2.0202000000000001E-2</c:v>
                </c:pt>
                <c:pt idx="470">
                  <c:v>2.0202000000000001E-2</c:v>
                </c:pt>
                <c:pt idx="471">
                  <c:v>2.0202000000000001E-2</c:v>
                </c:pt>
                <c:pt idx="472">
                  <c:v>1.6834999999999999E-2</c:v>
                </c:pt>
                <c:pt idx="473">
                  <c:v>0.20202000000000001</c:v>
                </c:pt>
                <c:pt idx="474">
                  <c:v>0.20202000000000001</c:v>
                </c:pt>
                <c:pt idx="475">
                  <c:v>0.67003400000000002</c:v>
                </c:pt>
                <c:pt idx="476">
                  <c:v>0.21548800000000001</c:v>
                </c:pt>
                <c:pt idx="477">
                  <c:v>0.21548800000000001</c:v>
                </c:pt>
                <c:pt idx="478">
                  <c:v>0.18518499999999999</c:v>
                </c:pt>
                <c:pt idx="479">
                  <c:v>0.48148099999999999</c:v>
                </c:pt>
                <c:pt idx="480">
                  <c:v>0.48148099999999999</c:v>
                </c:pt>
                <c:pt idx="481">
                  <c:v>6.7340100000000003E-3</c:v>
                </c:pt>
                <c:pt idx="482">
                  <c:v>6.7340100000000003E-3</c:v>
                </c:pt>
                <c:pt idx="483">
                  <c:v>6.7340100000000003E-3</c:v>
                </c:pt>
                <c:pt idx="484">
                  <c:v>3.3670000000000002E-3</c:v>
                </c:pt>
                <c:pt idx="485">
                  <c:v>0.11784500000000001</c:v>
                </c:pt>
                <c:pt idx="486">
                  <c:v>0.11784500000000001</c:v>
                </c:pt>
                <c:pt idx="487">
                  <c:v>0.46801300000000001</c:v>
                </c:pt>
                <c:pt idx="488">
                  <c:v>0.46801300000000001</c:v>
                </c:pt>
                <c:pt idx="489">
                  <c:v>0.46801300000000001</c:v>
                </c:pt>
                <c:pt idx="490">
                  <c:v>5.3872099999999999E-2</c:v>
                </c:pt>
                <c:pt idx="491">
                  <c:v>0.41077399999999997</c:v>
                </c:pt>
                <c:pt idx="492">
                  <c:v>0.41077399999999997</c:v>
                </c:pt>
                <c:pt idx="493">
                  <c:v>5.3872099999999999E-2</c:v>
                </c:pt>
                <c:pt idx="494">
                  <c:v>5.3872099999999999E-2</c:v>
                </c:pt>
                <c:pt idx="495">
                  <c:v>5.3872099999999999E-2</c:v>
                </c:pt>
                <c:pt idx="496">
                  <c:v>5.3872099999999999E-2</c:v>
                </c:pt>
                <c:pt idx="497">
                  <c:v>5.3872099999999999E-2</c:v>
                </c:pt>
                <c:pt idx="498">
                  <c:v>5.3872099999999999E-2</c:v>
                </c:pt>
                <c:pt idx="499">
                  <c:v>5.0505000000000001E-2</c:v>
                </c:pt>
                <c:pt idx="500">
                  <c:v>8.4175100000000003E-2</c:v>
                </c:pt>
                <c:pt idx="501">
                  <c:v>8.4175100000000003E-2</c:v>
                </c:pt>
                <c:pt idx="502">
                  <c:v>8.4175100000000003E-2</c:v>
                </c:pt>
                <c:pt idx="503">
                  <c:v>8.4175100000000003E-2</c:v>
                </c:pt>
                <c:pt idx="504">
                  <c:v>8.4175100000000003E-2</c:v>
                </c:pt>
                <c:pt idx="505">
                  <c:v>8.4175100000000003E-2</c:v>
                </c:pt>
                <c:pt idx="506">
                  <c:v>8.4175100000000003E-2</c:v>
                </c:pt>
                <c:pt idx="507">
                  <c:v>8.4175100000000003E-2</c:v>
                </c:pt>
                <c:pt idx="508">
                  <c:v>7.4074100000000004E-2</c:v>
                </c:pt>
                <c:pt idx="509">
                  <c:v>0.13467999999999999</c:v>
                </c:pt>
                <c:pt idx="510">
                  <c:v>0.13467999999999999</c:v>
                </c:pt>
                <c:pt idx="511">
                  <c:v>1.0101000000000001E-2</c:v>
                </c:pt>
                <c:pt idx="512">
                  <c:v>6.0606100000000003E-2</c:v>
                </c:pt>
                <c:pt idx="513">
                  <c:v>6.0606100000000003E-2</c:v>
                </c:pt>
                <c:pt idx="514">
                  <c:v>6.3973100000000005E-2</c:v>
                </c:pt>
                <c:pt idx="515">
                  <c:v>6.3973100000000005E-2</c:v>
                </c:pt>
                <c:pt idx="516">
                  <c:v>6.3973100000000005E-2</c:v>
                </c:pt>
                <c:pt idx="517">
                  <c:v>6.3973100000000005E-2</c:v>
                </c:pt>
                <c:pt idx="518">
                  <c:v>6.3973100000000005E-2</c:v>
                </c:pt>
                <c:pt idx="519">
                  <c:v>6.3973100000000005E-2</c:v>
                </c:pt>
                <c:pt idx="520">
                  <c:v>6.3973100000000005E-2</c:v>
                </c:pt>
                <c:pt idx="521">
                  <c:v>6.3973100000000005E-2</c:v>
                </c:pt>
                <c:pt idx="522">
                  <c:v>6.3973100000000005E-2</c:v>
                </c:pt>
                <c:pt idx="523">
                  <c:v>6.0606100000000003E-2</c:v>
                </c:pt>
                <c:pt idx="524">
                  <c:v>7.0707099999999995E-2</c:v>
                </c:pt>
                <c:pt idx="525">
                  <c:v>7.0707099999999995E-2</c:v>
                </c:pt>
                <c:pt idx="526">
                  <c:v>6.7340100000000003E-3</c:v>
                </c:pt>
                <c:pt idx="527">
                  <c:v>6.7340100000000003E-3</c:v>
                </c:pt>
                <c:pt idx="528">
                  <c:v>6.7340100000000003E-3</c:v>
                </c:pt>
                <c:pt idx="529">
                  <c:v>6.7340100000000003E-3</c:v>
                </c:pt>
                <c:pt idx="530">
                  <c:v>3.3670000000000002E-3</c:v>
                </c:pt>
                <c:pt idx="531">
                  <c:v>4.0404000000000002E-2</c:v>
                </c:pt>
                <c:pt idx="532">
                  <c:v>3.7037E-2</c:v>
                </c:pt>
                <c:pt idx="533">
                  <c:v>3.7037E-2</c:v>
                </c:pt>
                <c:pt idx="534">
                  <c:v>3.7037E-2</c:v>
                </c:pt>
                <c:pt idx="535">
                  <c:v>2.6936000000000002E-2</c:v>
                </c:pt>
                <c:pt idx="536">
                  <c:v>2.6936000000000002E-2</c:v>
                </c:pt>
                <c:pt idx="537">
                  <c:v>2.6936000000000002E-2</c:v>
                </c:pt>
                <c:pt idx="538">
                  <c:v>6.7340100000000003E-3</c:v>
                </c:pt>
                <c:pt idx="539">
                  <c:v>6.7340100000000003E-3</c:v>
                </c:pt>
                <c:pt idx="540">
                  <c:v>1.0101000000000001E-2</c:v>
                </c:pt>
                <c:pt idx="541">
                  <c:v>1.0101000000000001E-2</c:v>
                </c:pt>
                <c:pt idx="542">
                  <c:v>6.7340100000000003E-3</c:v>
                </c:pt>
                <c:pt idx="543">
                  <c:v>2.3569E-2</c:v>
                </c:pt>
                <c:pt idx="544">
                  <c:v>2.3569E-2</c:v>
                </c:pt>
                <c:pt idx="545">
                  <c:v>6.7340100000000003E-3</c:v>
                </c:pt>
                <c:pt idx="546">
                  <c:v>6.7340100000000003E-3</c:v>
                </c:pt>
                <c:pt idx="547">
                  <c:v>6.7340100000000003E-3</c:v>
                </c:pt>
                <c:pt idx="548">
                  <c:v>6.7340100000000003E-3</c:v>
                </c:pt>
                <c:pt idx="549">
                  <c:v>3.3670000000000002E-3</c:v>
                </c:pt>
                <c:pt idx="550">
                  <c:v>1.0101000000000001E-2</c:v>
                </c:pt>
                <c:pt idx="551">
                  <c:v>1.0101000000000001E-2</c:v>
                </c:pt>
                <c:pt idx="552">
                  <c:v>6.7340100000000003E-3</c:v>
                </c:pt>
                <c:pt idx="553">
                  <c:v>1.0101000000000001E-2</c:v>
                </c:pt>
                <c:pt idx="554">
                  <c:v>1.0101000000000001E-2</c:v>
                </c:pt>
                <c:pt idx="555">
                  <c:v>1.0101000000000001E-2</c:v>
                </c:pt>
                <c:pt idx="556">
                  <c:v>3.3670000000000002E-3</c:v>
                </c:pt>
                <c:pt idx="557">
                  <c:v>3.3670000000000002E-3</c:v>
                </c:pt>
                <c:pt idx="558">
                  <c:v>3.3670000000000002E-3</c:v>
                </c:pt>
                <c:pt idx="559">
                  <c:v>5.3872099999999999E-2</c:v>
                </c:pt>
                <c:pt idx="560">
                  <c:v>5.3872099999999999E-2</c:v>
                </c:pt>
                <c:pt idx="561">
                  <c:v>5.0505000000000001E-2</c:v>
                </c:pt>
                <c:pt idx="562">
                  <c:v>5.3872099999999999E-2</c:v>
                </c:pt>
                <c:pt idx="563">
                  <c:v>5.3872099999999999E-2</c:v>
                </c:pt>
                <c:pt idx="564">
                  <c:v>8.7542099999999998E-2</c:v>
                </c:pt>
                <c:pt idx="565">
                  <c:v>8.7542099999999998E-2</c:v>
                </c:pt>
                <c:pt idx="566">
                  <c:v>8.7542099999999998E-2</c:v>
                </c:pt>
                <c:pt idx="567">
                  <c:v>2.0202000000000001E-2</c:v>
                </c:pt>
                <c:pt idx="568">
                  <c:v>1.3468000000000001E-2</c:v>
                </c:pt>
                <c:pt idx="569">
                  <c:v>1.3468000000000001E-2</c:v>
                </c:pt>
                <c:pt idx="570">
                  <c:v>1.3468000000000001E-2</c:v>
                </c:pt>
                <c:pt idx="571">
                  <c:v>1.3468000000000001E-2</c:v>
                </c:pt>
                <c:pt idx="572">
                  <c:v>1.0101000000000001E-2</c:v>
                </c:pt>
                <c:pt idx="573">
                  <c:v>6.0606100000000003E-2</c:v>
                </c:pt>
                <c:pt idx="574">
                  <c:v>6.0606100000000003E-2</c:v>
                </c:pt>
                <c:pt idx="575">
                  <c:v>2.3569E-2</c:v>
                </c:pt>
                <c:pt idx="576">
                  <c:v>1.3468000000000001E-2</c:v>
                </c:pt>
                <c:pt idx="577">
                  <c:v>1.6834999999999999E-2</c:v>
                </c:pt>
                <c:pt idx="578">
                  <c:v>1.6834999999999999E-2</c:v>
                </c:pt>
                <c:pt idx="579">
                  <c:v>1.3468000000000001E-2</c:v>
                </c:pt>
                <c:pt idx="580">
                  <c:v>8.0808099999999994E-2</c:v>
                </c:pt>
                <c:pt idx="581">
                  <c:v>8.0808099999999994E-2</c:v>
                </c:pt>
                <c:pt idx="582">
                  <c:v>8.4175100000000003E-2</c:v>
                </c:pt>
                <c:pt idx="583">
                  <c:v>8.4175100000000003E-2</c:v>
                </c:pt>
                <c:pt idx="584">
                  <c:v>7.4074100000000004E-2</c:v>
                </c:pt>
                <c:pt idx="585">
                  <c:v>0.13467999999999999</c:v>
                </c:pt>
                <c:pt idx="586">
                  <c:v>0.13467999999999999</c:v>
                </c:pt>
                <c:pt idx="587">
                  <c:v>1.0101000000000001E-2</c:v>
                </c:pt>
                <c:pt idx="588">
                  <c:v>6.0606100000000003E-2</c:v>
                </c:pt>
                <c:pt idx="589">
                  <c:v>6.0606100000000003E-2</c:v>
                </c:pt>
                <c:pt idx="590">
                  <c:v>6.3973100000000005E-2</c:v>
                </c:pt>
                <c:pt idx="591">
                  <c:v>6.3973100000000005E-2</c:v>
                </c:pt>
                <c:pt idx="592">
                  <c:v>6.3973100000000005E-2</c:v>
                </c:pt>
                <c:pt idx="593">
                  <c:v>6.3973100000000005E-2</c:v>
                </c:pt>
                <c:pt idx="594">
                  <c:v>6.3973100000000005E-2</c:v>
                </c:pt>
                <c:pt idx="595">
                  <c:v>6.3973100000000005E-2</c:v>
                </c:pt>
                <c:pt idx="596">
                  <c:v>6.3973100000000005E-2</c:v>
                </c:pt>
                <c:pt idx="597">
                  <c:v>6.3973100000000005E-2</c:v>
                </c:pt>
                <c:pt idx="598">
                  <c:v>6.3973100000000005E-2</c:v>
                </c:pt>
                <c:pt idx="599">
                  <c:v>6.0606100000000003E-2</c:v>
                </c:pt>
                <c:pt idx="600">
                  <c:v>7.0707099999999995E-2</c:v>
                </c:pt>
                <c:pt idx="601">
                  <c:v>7.0707099999999995E-2</c:v>
                </c:pt>
                <c:pt idx="602">
                  <c:v>6.7340100000000003E-3</c:v>
                </c:pt>
                <c:pt idx="603">
                  <c:v>6.7340100000000003E-3</c:v>
                </c:pt>
                <c:pt idx="604">
                  <c:v>6.7340100000000003E-3</c:v>
                </c:pt>
                <c:pt idx="605">
                  <c:v>6.7340100000000003E-3</c:v>
                </c:pt>
                <c:pt idx="606">
                  <c:v>3.3670000000000002E-3</c:v>
                </c:pt>
                <c:pt idx="607">
                  <c:v>4.0404000000000002E-2</c:v>
                </c:pt>
                <c:pt idx="608">
                  <c:v>3.3669999999999999E-2</c:v>
                </c:pt>
                <c:pt idx="609">
                  <c:v>3.3669999999999999E-2</c:v>
                </c:pt>
                <c:pt idx="610">
                  <c:v>3.3669999999999999E-2</c:v>
                </c:pt>
                <c:pt idx="611">
                  <c:v>2.6936000000000002E-2</c:v>
                </c:pt>
                <c:pt idx="612">
                  <c:v>2.6936000000000002E-2</c:v>
                </c:pt>
                <c:pt idx="613">
                  <c:v>2.6936000000000002E-2</c:v>
                </c:pt>
                <c:pt idx="614">
                  <c:v>6.7340100000000003E-3</c:v>
                </c:pt>
                <c:pt idx="615">
                  <c:v>6.7340100000000003E-3</c:v>
                </c:pt>
                <c:pt idx="616">
                  <c:v>1.0101000000000001E-2</c:v>
                </c:pt>
                <c:pt idx="617">
                  <c:v>1.0101000000000001E-2</c:v>
                </c:pt>
                <c:pt idx="618">
                  <c:v>6.7340100000000003E-3</c:v>
                </c:pt>
                <c:pt idx="619">
                  <c:v>2.3569E-2</c:v>
                </c:pt>
                <c:pt idx="620">
                  <c:v>2.3569E-2</c:v>
                </c:pt>
                <c:pt idx="621">
                  <c:v>6.7340100000000003E-3</c:v>
                </c:pt>
                <c:pt idx="622">
                  <c:v>6.7340100000000003E-3</c:v>
                </c:pt>
                <c:pt idx="623">
                  <c:v>6.7340100000000003E-3</c:v>
                </c:pt>
                <c:pt idx="624">
                  <c:v>6.7340100000000003E-3</c:v>
                </c:pt>
                <c:pt idx="625">
                  <c:v>3.3670000000000002E-3</c:v>
                </c:pt>
                <c:pt idx="626">
                  <c:v>1.0101000000000001E-2</c:v>
                </c:pt>
                <c:pt idx="627">
                  <c:v>1.0101000000000001E-2</c:v>
                </c:pt>
                <c:pt idx="628">
                  <c:v>6.7340100000000003E-3</c:v>
                </c:pt>
                <c:pt idx="629">
                  <c:v>1.0101000000000001E-2</c:v>
                </c:pt>
                <c:pt idx="630">
                  <c:v>1.0101000000000001E-2</c:v>
                </c:pt>
                <c:pt idx="631">
                  <c:v>1.0101000000000001E-2</c:v>
                </c:pt>
                <c:pt idx="632">
                  <c:v>3.3670000000000002E-3</c:v>
                </c:pt>
                <c:pt idx="633">
                  <c:v>3.3670000000000002E-3</c:v>
                </c:pt>
                <c:pt idx="634">
                  <c:v>3.3670000000000002E-3</c:v>
                </c:pt>
                <c:pt idx="635">
                  <c:v>5.3872099999999999E-2</c:v>
                </c:pt>
                <c:pt idx="636">
                  <c:v>5.3872099999999999E-2</c:v>
                </c:pt>
                <c:pt idx="637">
                  <c:v>5.0505000000000001E-2</c:v>
                </c:pt>
                <c:pt idx="638">
                  <c:v>5.3872099999999999E-2</c:v>
                </c:pt>
                <c:pt idx="639">
                  <c:v>5.3872099999999999E-2</c:v>
                </c:pt>
                <c:pt idx="640">
                  <c:v>8.7542099999999998E-2</c:v>
                </c:pt>
                <c:pt idx="641">
                  <c:v>8.7542099999999998E-2</c:v>
                </c:pt>
                <c:pt idx="642">
                  <c:v>8.7542099999999998E-2</c:v>
                </c:pt>
                <c:pt idx="643">
                  <c:v>2.0202000000000001E-2</c:v>
                </c:pt>
                <c:pt idx="644">
                  <c:v>1.3468000000000001E-2</c:v>
                </c:pt>
                <c:pt idx="645">
                  <c:v>1.3468000000000001E-2</c:v>
                </c:pt>
                <c:pt idx="646">
                  <c:v>1.3468000000000001E-2</c:v>
                </c:pt>
                <c:pt idx="647">
                  <c:v>1.3468000000000001E-2</c:v>
                </c:pt>
                <c:pt idx="648">
                  <c:v>1.0101000000000001E-2</c:v>
                </c:pt>
                <c:pt idx="649">
                  <c:v>6.0606100000000003E-2</c:v>
                </c:pt>
                <c:pt idx="650">
                  <c:v>6.0606100000000003E-2</c:v>
                </c:pt>
                <c:pt idx="651">
                  <c:v>1.3468000000000001E-2</c:v>
                </c:pt>
                <c:pt idx="652">
                  <c:v>2.3569E-2</c:v>
                </c:pt>
                <c:pt idx="653">
                  <c:v>1.6834999999999999E-2</c:v>
                </c:pt>
                <c:pt idx="654">
                  <c:v>1.6834999999999999E-2</c:v>
                </c:pt>
                <c:pt idx="655">
                  <c:v>1.3468000000000001E-2</c:v>
                </c:pt>
                <c:pt idx="656">
                  <c:v>8.0808099999999994E-2</c:v>
                </c:pt>
                <c:pt idx="657">
                  <c:v>8.0808099999999994E-2</c:v>
                </c:pt>
                <c:pt idx="658">
                  <c:v>8.4175100000000003E-2</c:v>
                </c:pt>
                <c:pt idx="659">
                  <c:v>8.4175100000000003E-2</c:v>
                </c:pt>
                <c:pt idx="660">
                  <c:v>7.4074100000000004E-2</c:v>
                </c:pt>
                <c:pt idx="661">
                  <c:v>0.13467999999999999</c:v>
                </c:pt>
                <c:pt idx="662">
                  <c:v>0.13467999999999999</c:v>
                </c:pt>
                <c:pt idx="663">
                  <c:v>1.0101000000000001E-2</c:v>
                </c:pt>
                <c:pt idx="664">
                  <c:v>6.0606100000000003E-2</c:v>
                </c:pt>
                <c:pt idx="665">
                  <c:v>6.0606100000000003E-2</c:v>
                </c:pt>
                <c:pt idx="666">
                  <c:v>6.3973100000000005E-2</c:v>
                </c:pt>
                <c:pt idx="667">
                  <c:v>6.3973100000000005E-2</c:v>
                </c:pt>
                <c:pt idx="668">
                  <c:v>6.3973100000000005E-2</c:v>
                </c:pt>
                <c:pt idx="669">
                  <c:v>6.3973100000000005E-2</c:v>
                </c:pt>
                <c:pt idx="670">
                  <c:v>6.3973100000000005E-2</c:v>
                </c:pt>
                <c:pt idx="671">
                  <c:v>6.3973100000000005E-2</c:v>
                </c:pt>
                <c:pt idx="672">
                  <c:v>6.3973100000000005E-2</c:v>
                </c:pt>
                <c:pt idx="673">
                  <c:v>6.3973100000000005E-2</c:v>
                </c:pt>
                <c:pt idx="674">
                  <c:v>6.3973100000000005E-2</c:v>
                </c:pt>
                <c:pt idx="675">
                  <c:v>6.0606100000000003E-2</c:v>
                </c:pt>
                <c:pt idx="676">
                  <c:v>7.0707099999999995E-2</c:v>
                </c:pt>
                <c:pt idx="677">
                  <c:v>7.0707099999999995E-2</c:v>
                </c:pt>
                <c:pt idx="678">
                  <c:v>6.7340100000000003E-3</c:v>
                </c:pt>
                <c:pt idx="679">
                  <c:v>6.7340100000000003E-3</c:v>
                </c:pt>
                <c:pt idx="680">
                  <c:v>6.7340100000000003E-3</c:v>
                </c:pt>
                <c:pt idx="681">
                  <c:v>6.7340100000000003E-3</c:v>
                </c:pt>
                <c:pt idx="682">
                  <c:v>3.3670000000000002E-3</c:v>
                </c:pt>
                <c:pt idx="683">
                  <c:v>4.0404000000000002E-2</c:v>
                </c:pt>
                <c:pt idx="684">
                  <c:v>3.3669999999999999E-2</c:v>
                </c:pt>
                <c:pt idx="685">
                  <c:v>3.3669999999999999E-2</c:v>
                </c:pt>
                <c:pt idx="686">
                  <c:v>3.3669999999999999E-2</c:v>
                </c:pt>
                <c:pt idx="687">
                  <c:v>2.6936000000000002E-2</c:v>
                </c:pt>
                <c:pt idx="688">
                  <c:v>2.6936000000000002E-2</c:v>
                </c:pt>
                <c:pt idx="689">
                  <c:v>2.6936000000000002E-2</c:v>
                </c:pt>
                <c:pt idx="690">
                  <c:v>6.7340100000000003E-3</c:v>
                </c:pt>
                <c:pt idx="691">
                  <c:v>6.7340100000000003E-3</c:v>
                </c:pt>
                <c:pt idx="692">
                  <c:v>1.0101000000000001E-2</c:v>
                </c:pt>
                <c:pt idx="693">
                  <c:v>1.0101000000000001E-2</c:v>
                </c:pt>
                <c:pt idx="694">
                  <c:v>6.7340100000000003E-3</c:v>
                </c:pt>
                <c:pt idx="695">
                  <c:v>2.3569E-2</c:v>
                </c:pt>
                <c:pt idx="696">
                  <c:v>2.3569E-2</c:v>
                </c:pt>
                <c:pt idx="697">
                  <c:v>6.7340100000000003E-3</c:v>
                </c:pt>
                <c:pt idx="698">
                  <c:v>6.7340100000000003E-3</c:v>
                </c:pt>
                <c:pt idx="699">
                  <c:v>6.7340100000000003E-3</c:v>
                </c:pt>
                <c:pt idx="700">
                  <c:v>6.7340100000000003E-3</c:v>
                </c:pt>
                <c:pt idx="701">
                  <c:v>3.3670000000000002E-3</c:v>
                </c:pt>
                <c:pt idx="702">
                  <c:v>1.0101000000000001E-2</c:v>
                </c:pt>
                <c:pt idx="703">
                  <c:v>1.0101000000000001E-2</c:v>
                </c:pt>
                <c:pt idx="704">
                  <c:v>6.7340100000000003E-3</c:v>
                </c:pt>
                <c:pt idx="705">
                  <c:v>1.0101000000000001E-2</c:v>
                </c:pt>
                <c:pt idx="706">
                  <c:v>1.0101000000000001E-2</c:v>
                </c:pt>
                <c:pt idx="707">
                  <c:v>1.0101000000000001E-2</c:v>
                </c:pt>
                <c:pt idx="708">
                  <c:v>3.3670000000000002E-3</c:v>
                </c:pt>
                <c:pt idx="709">
                  <c:v>3.3670000000000002E-3</c:v>
                </c:pt>
                <c:pt idx="710">
                  <c:v>3.3670000000000002E-3</c:v>
                </c:pt>
                <c:pt idx="711">
                  <c:v>5.3872099999999999E-2</c:v>
                </c:pt>
                <c:pt idx="712">
                  <c:v>5.3872099999999999E-2</c:v>
                </c:pt>
                <c:pt idx="713">
                  <c:v>5.0505000000000001E-2</c:v>
                </c:pt>
                <c:pt idx="714">
                  <c:v>5.3872099999999999E-2</c:v>
                </c:pt>
                <c:pt idx="715">
                  <c:v>5.3872099999999999E-2</c:v>
                </c:pt>
                <c:pt idx="716">
                  <c:v>8.7542099999999998E-2</c:v>
                </c:pt>
                <c:pt idx="717">
                  <c:v>8.7542099999999998E-2</c:v>
                </c:pt>
                <c:pt idx="718">
                  <c:v>8.7542099999999998E-2</c:v>
                </c:pt>
                <c:pt idx="719">
                  <c:v>2.0202000000000001E-2</c:v>
                </c:pt>
                <c:pt idx="720">
                  <c:v>1.3468000000000001E-2</c:v>
                </c:pt>
                <c:pt idx="721">
                  <c:v>1.3468000000000001E-2</c:v>
                </c:pt>
                <c:pt idx="722">
                  <c:v>1.3468000000000001E-2</c:v>
                </c:pt>
                <c:pt idx="723">
                  <c:v>1.3468000000000001E-2</c:v>
                </c:pt>
                <c:pt idx="724">
                  <c:v>1.0101000000000001E-2</c:v>
                </c:pt>
                <c:pt idx="725">
                  <c:v>6.0606100000000003E-2</c:v>
                </c:pt>
                <c:pt idx="726">
                  <c:v>6.0606100000000003E-2</c:v>
                </c:pt>
                <c:pt idx="727">
                  <c:v>2.3569E-2</c:v>
                </c:pt>
                <c:pt idx="728">
                  <c:v>1.3468000000000001E-2</c:v>
                </c:pt>
                <c:pt idx="729">
                  <c:v>1.6834999999999999E-2</c:v>
                </c:pt>
                <c:pt idx="730">
                  <c:v>1.6834999999999999E-2</c:v>
                </c:pt>
                <c:pt idx="731">
                  <c:v>1.3468000000000001E-2</c:v>
                </c:pt>
                <c:pt idx="732">
                  <c:v>8.0808099999999994E-2</c:v>
                </c:pt>
                <c:pt idx="733">
                  <c:v>8.0808099999999994E-2</c:v>
                </c:pt>
                <c:pt idx="734">
                  <c:v>8.4175100000000003E-2</c:v>
                </c:pt>
                <c:pt idx="735">
                  <c:v>8.4175100000000003E-2</c:v>
                </c:pt>
                <c:pt idx="736">
                  <c:v>7.4074100000000004E-2</c:v>
                </c:pt>
                <c:pt idx="737">
                  <c:v>0.13467999999999999</c:v>
                </c:pt>
                <c:pt idx="738">
                  <c:v>0.13467999999999999</c:v>
                </c:pt>
                <c:pt idx="739">
                  <c:v>1.0101000000000001E-2</c:v>
                </c:pt>
                <c:pt idx="740">
                  <c:v>6.0606100000000003E-2</c:v>
                </c:pt>
                <c:pt idx="741">
                  <c:v>6.0606100000000003E-2</c:v>
                </c:pt>
                <c:pt idx="742">
                  <c:v>6.3973100000000005E-2</c:v>
                </c:pt>
                <c:pt idx="743">
                  <c:v>6.3973100000000005E-2</c:v>
                </c:pt>
                <c:pt idx="744">
                  <c:v>6.3973100000000005E-2</c:v>
                </c:pt>
                <c:pt idx="745">
                  <c:v>6.3973100000000005E-2</c:v>
                </c:pt>
                <c:pt idx="746">
                  <c:v>6.3973100000000005E-2</c:v>
                </c:pt>
                <c:pt idx="747">
                  <c:v>6.3973100000000005E-2</c:v>
                </c:pt>
                <c:pt idx="748">
                  <c:v>6.3973100000000005E-2</c:v>
                </c:pt>
                <c:pt idx="749">
                  <c:v>6.3973100000000005E-2</c:v>
                </c:pt>
                <c:pt idx="750">
                  <c:v>6.3973100000000005E-2</c:v>
                </c:pt>
                <c:pt idx="751">
                  <c:v>6.0606100000000003E-2</c:v>
                </c:pt>
                <c:pt idx="752">
                  <c:v>7.0707099999999995E-2</c:v>
                </c:pt>
                <c:pt idx="753">
                  <c:v>7.0707099999999995E-2</c:v>
                </c:pt>
                <c:pt idx="754">
                  <c:v>6.7340100000000003E-3</c:v>
                </c:pt>
                <c:pt idx="755">
                  <c:v>6.7340100000000003E-3</c:v>
                </c:pt>
                <c:pt idx="756">
                  <c:v>6.7340100000000003E-3</c:v>
                </c:pt>
                <c:pt idx="757">
                  <c:v>6.7340100000000003E-3</c:v>
                </c:pt>
                <c:pt idx="758">
                  <c:v>3.3670000000000002E-3</c:v>
                </c:pt>
                <c:pt idx="759">
                  <c:v>4.0404000000000002E-2</c:v>
                </c:pt>
                <c:pt idx="760">
                  <c:v>3.3669999999999999E-2</c:v>
                </c:pt>
                <c:pt idx="761">
                  <c:v>3.3669999999999999E-2</c:v>
                </c:pt>
                <c:pt idx="762">
                  <c:v>3.3669999999999999E-2</c:v>
                </c:pt>
                <c:pt idx="763">
                  <c:v>2.6936000000000002E-2</c:v>
                </c:pt>
                <c:pt idx="764">
                  <c:v>2.6936000000000002E-2</c:v>
                </c:pt>
                <c:pt idx="765">
                  <c:v>2.6936000000000002E-2</c:v>
                </c:pt>
                <c:pt idx="766">
                  <c:v>6.7340100000000003E-3</c:v>
                </c:pt>
                <c:pt idx="767">
                  <c:v>6.7340100000000003E-3</c:v>
                </c:pt>
                <c:pt idx="768">
                  <c:v>1.0101000000000001E-2</c:v>
                </c:pt>
                <c:pt idx="769">
                  <c:v>1.0101000000000001E-2</c:v>
                </c:pt>
                <c:pt idx="770">
                  <c:v>6.7340100000000003E-3</c:v>
                </c:pt>
                <c:pt idx="771">
                  <c:v>2.3569E-2</c:v>
                </c:pt>
                <c:pt idx="772">
                  <c:v>2.3569E-2</c:v>
                </c:pt>
                <c:pt idx="773">
                  <c:v>6.7340100000000003E-3</c:v>
                </c:pt>
                <c:pt idx="774">
                  <c:v>6.7340100000000003E-3</c:v>
                </c:pt>
                <c:pt idx="775">
                  <c:v>6.7340100000000003E-3</c:v>
                </c:pt>
                <c:pt idx="776">
                  <c:v>6.7340100000000003E-3</c:v>
                </c:pt>
                <c:pt idx="777">
                  <c:v>3.3670000000000002E-3</c:v>
                </c:pt>
                <c:pt idx="778">
                  <c:v>1.0101000000000001E-2</c:v>
                </c:pt>
                <c:pt idx="779">
                  <c:v>1.0101000000000001E-2</c:v>
                </c:pt>
                <c:pt idx="780">
                  <c:v>6.7340100000000003E-3</c:v>
                </c:pt>
                <c:pt idx="781">
                  <c:v>1.0101000000000001E-2</c:v>
                </c:pt>
                <c:pt idx="782">
                  <c:v>1.0101000000000001E-2</c:v>
                </c:pt>
                <c:pt idx="783">
                  <c:v>1.0101000000000001E-2</c:v>
                </c:pt>
                <c:pt idx="784">
                  <c:v>3.3670000000000002E-3</c:v>
                </c:pt>
                <c:pt idx="785">
                  <c:v>3.3670000000000002E-3</c:v>
                </c:pt>
                <c:pt idx="786">
                  <c:v>3.3670000000000002E-3</c:v>
                </c:pt>
                <c:pt idx="787">
                  <c:v>5.3872099999999999E-2</c:v>
                </c:pt>
                <c:pt idx="788">
                  <c:v>5.3872099999999999E-2</c:v>
                </c:pt>
                <c:pt idx="789">
                  <c:v>5.0505000000000001E-2</c:v>
                </c:pt>
                <c:pt idx="790">
                  <c:v>5.0505000000000001E-2</c:v>
                </c:pt>
                <c:pt idx="791">
                  <c:v>5.0505000000000001E-2</c:v>
                </c:pt>
                <c:pt idx="792">
                  <c:v>5.0505000000000001E-2</c:v>
                </c:pt>
                <c:pt idx="793">
                  <c:v>2.0202000000000001E-2</c:v>
                </c:pt>
                <c:pt idx="794">
                  <c:v>1.3468000000000001E-2</c:v>
                </c:pt>
                <c:pt idx="795">
                  <c:v>1.3468000000000001E-2</c:v>
                </c:pt>
                <c:pt idx="796">
                  <c:v>1.3468000000000001E-2</c:v>
                </c:pt>
                <c:pt idx="797">
                  <c:v>1.3468000000000001E-2</c:v>
                </c:pt>
                <c:pt idx="798">
                  <c:v>1.0101000000000001E-2</c:v>
                </c:pt>
                <c:pt idx="799">
                  <c:v>3.3669999999999999E-2</c:v>
                </c:pt>
                <c:pt idx="800">
                  <c:v>3.3669999999999999E-2</c:v>
                </c:pt>
                <c:pt idx="801">
                  <c:v>1.0101000000000001E-2</c:v>
                </c:pt>
                <c:pt idx="802">
                  <c:v>1.3468000000000001E-2</c:v>
                </c:pt>
                <c:pt idx="803">
                  <c:v>1.6834999999999999E-2</c:v>
                </c:pt>
                <c:pt idx="804">
                  <c:v>1.6834999999999999E-2</c:v>
                </c:pt>
                <c:pt idx="805">
                  <c:v>1.3468000000000001E-2</c:v>
                </c:pt>
                <c:pt idx="806">
                  <c:v>8.0808099999999994E-2</c:v>
                </c:pt>
                <c:pt idx="807">
                  <c:v>8.0808099999999994E-2</c:v>
                </c:pt>
                <c:pt idx="808">
                  <c:v>8.4175100000000003E-2</c:v>
                </c:pt>
                <c:pt idx="809">
                  <c:v>8.4175100000000003E-2</c:v>
                </c:pt>
                <c:pt idx="810">
                  <c:v>7.4074100000000004E-2</c:v>
                </c:pt>
                <c:pt idx="811">
                  <c:v>0.13131300000000001</c:v>
                </c:pt>
                <c:pt idx="812">
                  <c:v>0.13131300000000001</c:v>
                </c:pt>
                <c:pt idx="813">
                  <c:v>1.0101000000000001E-2</c:v>
                </c:pt>
                <c:pt idx="814">
                  <c:v>6.0606100000000003E-2</c:v>
                </c:pt>
                <c:pt idx="815">
                  <c:v>6.0606100000000003E-2</c:v>
                </c:pt>
                <c:pt idx="816">
                  <c:v>6.3973100000000005E-2</c:v>
                </c:pt>
                <c:pt idx="817">
                  <c:v>6.3973100000000005E-2</c:v>
                </c:pt>
                <c:pt idx="818">
                  <c:v>6.3973100000000005E-2</c:v>
                </c:pt>
                <c:pt idx="819">
                  <c:v>6.3973100000000005E-2</c:v>
                </c:pt>
                <c:pt idx="820">
                  <c:v>6.3973100000000005E-2</c:v>
                </c:pt>
                <c:pt idx="821">
                  <c:v>6.3973100000000005E-2</c:v>
                </c:pt>
                <c:pt idx="822">
                  <c:v>6.3973100000000005E-2</c:v>
                </c:pt>
                <c:pt idx="823">
                  <c:v>6.3973100000000005E-2</c:v>
                </c:pt>
                <c:pt idx="824">
                  <c:v>6.3973100000000005E-2</c:v>
                </c:pt>
                <c:pt idx="825">
                  <c:v>6.0606100000000003E-2</c:v>
                </c:pt>
                <c:pt idx="826">
                  <c:v>7.0707099999999995E-2</c:v>
                </c:pt>
                <c:pt idx="827">
                  <c:v>7.0707099999999995E-2</c:v>
                </c:pt>
                <c:pt idx="828">
                  <c:v>6.7340100000000003E-3</c:v>
                </c:pt>
                <c:pt idx="829">
                  <c:v>6.7340100000000003E-3</c:v>
                </c:pt>
                <c:pt idx="830">
                  <c:v>6.7340100000000003E-3</c:v>
                </c:pt>
                <c:pt idx="831">
                  <c:v>6.7340100000000003E-3</c:v>
                </c:pt>
                <c:pt idx="832">
                  <c:v>3.3670000000000002E-3</c:v>
                </c:pt>
                <c:pt idx="833">
                  <c:v>4.0404000000000002E-2</c:v>
                </c:pt>
                <c:pt idx="834">
                  <c:v>3.7037E-2</c:v>
                </c:pt>
                <c:pt idx="835">
                  <c:v>3.7037E-2</c:v>
                </c:pt>
                <c:pt idx="836">
                  <c:v>3.7037E-2</c:v>
                </c:pt>
                <c:pt idx="837">
                  <c:v>2.6936000000000002E-2</c:v>
                </c:pt>
                <c:pt idx="838">
                  <c:v>2.6936000000000002E-2</c:v>
                </c:pt>
                <c:pt idx="839">
                  <c:v>2.6936000000000002E-2</c:v>
                </c:pt>
                <c:pt idx="840">
                  <c:v>6.7340100000000003E-3</c:v>
                </c:pt>
                <c:pt idx="841">
                  <c:v>6.7340100000000003E-3</c:v>
                </c:pt>
                <c:pt idx="842">
                  <c:v>1.0101000000000001E-2</c:v>
                </c:pt>
                <c:pt idx="843">
                  <c:v>1.0101000000000001E-2</c:v>
                </c:pt>
                <c:pt idx="844">
                  <c:v>6.7340100000000003E-3</c:v>
                </c:pt>
                <c:pt idx="845">
                  <c:v>2.3569E-2</c:v>
                </c:pt>
                <c:pt idx="846">
                  <c:v>2.3569E-2</c:v>
                </c:pt>
                <c:pt idx="847">
                  <c:v>6.7340100000000003E-3</c:v>
                </c:pt>
                <c:pt idx="848">
                  <c:v>6.7340100000000003E-3</c:v>
                </c:pt>
                <c:pt idx="849">
                  <c:v>6.7340100000000003E-3</c:v>
                </c:pt>
                <c:pt idx="850">
                  <c:v>6.7340100000000003E-3</c:v>
                </c:pt>
                <c:pt idx="851">
                  <c:v>3.3670000000000002E-3</c:v>
                </c:pt>
                <c:pt idx="852">
                  <c:v>1.0101000000000001E-2</c:v>
                </c:pt>
                <c:pt idx="853">
                  <c:v>1.0101000000000001E-2</c:v>
                </c:pt>
                <c:pt idx="854">
                  <c:v>6.7340100000000003E-3</c:v>
                </c:pt>
                <c:pt idx="855">
                  <c:v>1.0101000000000001E-2</c:v>
                </c:pt>
                <c:pt idx="856">
                  <c:v>1.0101000000000001E-2</c:v>
                </c:pt>
                <c:pt idx="857">
                  <c:v>1.0101000000000001E-2</c:v>
                </c:pt>
                <c:pt idx="858">
                  <c:v>3.3670000000000002E-3</c:v>
                </c:pt>
                <c:pt idx="859">
                  <c:v>3.3670000000000002E-3</c:v>
                </c:pt>
                <c:pt idx="860">
                  <c:v>3.3670000000000002E-3</c:v>
                </c:pt>
                <c:pt idx="861">
                  <c:v>5.3872099999999999E-2</c:v>
                </c:pt>
                <c:pt idx="862">
                  <c:v>5.3872099999999999E-2</c:v>
                </c:pt>
                <c:pt idx="863">
                  <c:v>5.0505000000000001E-2</c:v>
                </c:pt>
                <c:pt idx="864">
                  <c:v>5.0505000000000001E-2</c:v>
                </c:pt>
                <c:pt idx="865">
                  <c:v>5.0505000000000001E-2</c:v>
                </c:pt>
                <c:pt idx="866">
                  <c:v>5.0505000000000001E-2</c:v>
                </c:pt>
                <c:pt idx="867">
                  <c:v>2.0202000000000001E-2</c:v>
                </c:pt>
                <c:pt idx="868">
                  <c:v>1.3468000000000001E-2</c:v>
                </c:pt>
                <c:pt idx="869">
                  <c:v>1.3468000000000001E-2</c:v>
                </c:pt>
                <c:pt idx="870">
                  <c:v>1.3468000000000001E-2</c:v>
                </c:pt>
                <c:pt idx="871">
                  <c:v>1.3468000000000001E-2</c:v>
                </c:pt>
                <c:pt idx="872">
                  <c:v>1.0101000000000001E-2</c:v>
                </c:pt>
                <c:pt idx="873">
                  <c:v>3.3669999999999999E-2</c:v>
                </c:pt>
                <c:pt idx="874">
                  <c:v>3.3669999999999999E-2</c:v>
                </c:pt>
                <c:pt idx="875">
                  <c:v>1.0101000000000001E-2</c:v>
                </c:pt>
                <c:pt idx="876">
                  <c:v>1.3468000000000001E-2</c:v>
                </c:pt>
                <c:pt idx="877">
                  <c:v>1.6834999999999999E-2</c:v>
                </c:pt>
                <c:pt idx="878">
                  <c:v>1.6834999999999999E-2</c:v>
                </c:pt>
                <c:pt idx="879">
                  <c:v>1.3468000000000001E-2</c:v>
                </c:pt>
                <c:pt idx="880">
                  <c:v>8.0808099999999994E-2</c:v>
                </c:pt>
                <c:pt idx="881">
                  <c:v>8.0808099999999994E-2</c:v>
                </c:pt>
                <c:pt idx="882">
                  <c:v>8.4175100000000003E-2</c:v>
                </c:pt>
                <c:pt idx="883">
                  <c:v>8.4175100000000003E-2</c:v>
                </c:pt>
                <c:pt idx="884">
                  <c:v>7.4074100000000004E-2</c:v>
                </c:pt>
                <c:pt idx="885">
                  <c:v>0.13131300000000001</c:v>
                </c:pt>
                <c:pt idx="886">
                  <c:v>0.13131300000000001</c:v>
                </c:pt>
                <c:pt idx="887">
                  <c:v>1.0101000000000001E-2</c:v>
                </c:pt>
                <c:pt idx="888">
                  <c:v>6.0606100000000003E-2</c:v>
                </c:pt>
                <c:pt idx="889">
                  <c:v>6.0606100000000003E-2</c:v>
                </c:pt>
                <c:pt idx="890">
                  <c:v>6.3973100000000005E-2</c:v>
                </c:pt>
                <c:pt idx="891">
                  <c:v>6.3973100000000005E-2</c:v>
                </c:pt>
                <c:pt idx="892">
                  <c:v>6.3973100000000005E-2</c:v>
                </c:pt>
                <c:pt idx="893">
                  <c:v>6.3973100000000005E-2</c:v>
                </c:pt>
                <c:pt idx="894">
                  <c:v>6.3973100000000005E-2</c:v>
                </c:pt>
                <c:pt idx="895">
                  <c:v>6.3973100000000005E-2</c:v>
                </c:pt>
                <c:pt idx="896">
                  <c:v>6.3973100000000005E-2</c:v>
                </c:pt>
                <c:pt idx="897">
                  <c:v>6.3973100000000005E-2</c:v>
                </c:pt>
                <c:pt idx="898">
                  <c:v>6.3973100000000005E-2</c:v>
                </c:pt>
                <c:pt idx="899">
                  <c:v>6.0606100000000003E-2</c:v>
                </c:pt>
                <c:pt idx="900">
                  <c:v>7.0707099999999995E-2</c:v>
                </c:pt>
                <c:pt idx="901">
                  <c:v>7.0707099999999995E-2</c:v>
                </c:pt>
                <c:pt idx="902">
                  <c:v>6.7340100000000003E-3</c:v>
                </c:pt>
                <c:pt idx="903">
                  <c:v>6.7340100000000003E-3</c:v>
                </c:pt>
                <c:pt idx="904">
                  <c:v>6.7340100000000003E-3</c:v>
                </c:pt>
                <c:pt idx="905">
                  <c:v>6.7340100000000003E-3</c:v>
                </c:pt>
                <c:pt idx="906">
                  <c:v>3.3670000000000002E-3</c:v>
                </c:pt>
                <c:pt idx="907">
                  <c:v>4.0404000000000002E-2</c:v>
                </c:pt>
                <c:pt idx="908">
                  <c:v>3.7037E-2</c:v>
                </c:pt>
                <c:pt idx="909">
                  <c:v>3.7037E-2</c:v>
                </c:pt>
                <c:pt idx="910">
                  <c:v>3.7037E-2</c:v>
                </c:pt>
                <c:pt idx="911">
                  <c:v>2.6936000000000002E-2</c:v>
                </c:pt>
                <c:pt idx="912">
                  <c:v>2.6936000000000002E-2</c:v>
                </c:pt>
                <c:pt idx="913">
                  <c:v>2.6936000000000002E-2</c:v>
                </c:pt>
                <c:pt idx="914">
                  <c:v>6.7340100000000003E-3</c:v>
                </c:pt>
                <c:pt idx="915">
                  <c:v>6.7340100000000003E-3</c:v>
                </c:pt>
                <c:pt idx="916">
                  <c:v>1.0101000000000001E-2</c:v>
                </c:pt>
                <c:pt idx="917">
                  <c:v>1.0101000000000001E-2</c:v>
                </c:pt>
                <c:pt idx="918">
                  <c:v>6.7340100000000003E-3</c:v>
                </c:pt>
                <c:pt idx="919">
                  <c:v>2.3569E-2</c:v>
                </c:pt>
                <c:pt idx="920">
                  <c:v>2.3569E-2</c:v>
                </c:pt>
                <c:pt idx="921">
                  <c:v>6.7340100000000003E-3</c:v>
                </c:pt>
                <c:pt idx="922">
                  <c:v>6.7340100000000003E-3</c:v>
                </c:pt>
                <c:pt idx="923">
                  <c:v>6.7340100000000003E-3</c:v>
                </c:pt>
                <c:pt idx="924">
                  <c:v>6.7340100000000003E-3</c:v>
                </c:pt>
                <c:pt idx="925">
                  <c:v>3.3670000000000002E-3</c:v>
                </c:pt>
                <c:pt idx="926">
                  <c:v>1.0101000000000001E-2</c:v>
                </c:pt>
                <c:pt idx="927">
                  <c:v>1.0101000000000001E-2</c:v>
                </c:pt>
                <c:pt idx="928">
                  <c:v>6.7340100000000003E-3</c:v>
                </c:pt>
                <c:pt idx="929">
                  <c:v>1.0101000000000001E-2</c:v>
                </c:pt>
                <c:pt idx="930">
                  <c:v>1.0101000000000001E-2</c:v>
                </c:pt>
                <c:pt idx="931">
                  <c:v>1.0101000000000001E-2</c:v>
                </c:pt>
                <c:pt idx="932">
                  <c:v>3.3670000000000002E-3</c:v>
                </c:pt>
                <c:pt idx="933">
                  <c:v>3.3670000000000002E-3</c:v>
                </c:pt>
                <c:pt idx="934">
                  <c:v>3.3670000000000002E-3</c:v>
                </c:pt>
                <c:pt idx="935">
                  <c:v>5.3872099999999999E-2</c:v>
                </c:pt>
                <c:pt idx="936">
                  <c:v>5.3872099999999999E-2</c:v>
                </c:pt>
                <c:pt idx="937">
                  <c:v>5.0505000000000001E-2</c:v>
                </c:pt>
                <c:pt idx="938">
                  <c:v>5.3872099999999999E-2</c:v>
                </c:pt>
                <c:pt idx="939">
                  <c:v>5.3872099999999999E-2</c:v>
                </c:pt>
                <c:pt idx="940">
                  <c:v>7.4074100000000004E-2</c:v>
                </c:pt>
                <c:pt idx="941">
                  <c:v>7.4074100000000004E-2</c:v>
                </c:pt>
                <c:pt idx="942">
                  <c:v>7.4074100000000004E-2</c:v>
                </c:pt>
                <c:pt idx="943">
                  <c:v>2.0202000000000001E-2</c:v>
                </c:pt>
                <c:pt idx="944">
                  <c:v>1.3468000000000001E-2</c:v>
                </c:pt>
                <c:pt idx="945">
                  <c:v>1.3468000000000001E-2</c:v>
                </c:pt>
                <c:pt idx="946">
                  <c:v>1.3468000000000001E-2</c:v>
                </c:pt>
                <c:pt idx="947">
                  <c:v>1.3468000000000001E-2</c:v>
                </c:pt>
                <c:pt idx="948">
                  <c:v>1.0101000000000001E-2</c:v>
                </c:pt>
                <c:pt idx="949">
                  <c:v>3.3669999999999999E-2</c:v>
                </c:pt>
                <c:pt idx="950">
                  <c:v>3.3669999999999999E-2</c:v>
                </c:pt>
                <c:pt idx="951">
                  <c:v>1.0101000000000001E-2</c:v>
                </c:pt>
                <c:pt idx="952">
                  <c:v>1.3468000000000001E-2</c:v>
                </c:pt>
                <c:pt idx="953">
                  <c:v>1.6834999999999999E-2</c:v>
                </c:pt>
                <c:pt idx="954">
                  <c:v>1.6834999999999999E-2</c:v>
                </c:pt>
                <c:pt idx="955">
                  <c:v>1.3468000000000001E-2</c:v>
                </c:pt>
                <c:pt idx="956">
                  <c:v>8.0808099999999994E-2</c:v>
                </c:pt>
                <c:pt idx="957">
                  <c:v>8.0808099999999994E-2</c:v>
                </c:pt>
                <c:pt idx="958">
                  <c:v>8.4175100000000003E-2</c:v>
                </c:pt>
                <c:pt idx="959">
                  <c:v>8.4175100000000003E-2</c:v>
                </c:pt>
                <c:pt idx="960">
                  <c:v>7.4074100000000004E-2</c:v>
                </c:pt>
                <c:pt idx="961">
                  <c:v>0.13467999999999999</c:v>
                </c:pt>
                <c:pt idx="962">
                  <c:v>0.13467999999999999</c:v>
                </c:pt>
                <c:pt idx="963">
                  <c:v>1.0101000000000001E-2</c:v>
                </c:pt>
                <c:pt idx="964">
                  <c:v>6.0606100000000003E-2</c:v>
                </c:pt>
                <c:pt idx="965">
                  <c:v>6.0606100000000003E-2</c:v>
                </c:pt>
                <c:pt idx="966">
                  <c:v>6.3973100000000005E-2</c:v>
                </c:pt>
                <c:pt idx="967">
                  <c:v>6.3973100000000005E-2</c:v>
                </c:pt>
                <c:pt idx="968">
                  <c:v>6.3973100000000005E-2</c:v>
                </c:pt>
                <c:pt idx="969">
                  <c:v>6.3973100000000005E-2</c:v>
                </c:pt>
                <c:pt idx="970">
                  <c:v>6.3973100000000005E-2</c:v>
                </c:pt>
                <c:pt idx="971">
                  <c:v>6.3973100000000005E-2</c:v>
                </c:pt>
                <c:pt idx="972">
                  <c:v>6.3973100000000005E-2</c:v>
                </c:pt>
                <c:pt idx="973">
                  <c:v>6.3973100000000005E-2</c:v>
                </c:pt>
                <c:pt idx="974">
                  <c:v>6.3973100000000005E-2</c:v>
                </c:pt>
                <c:pt idx="975">
                  <c:v>6.0606100000000003E-2</c:v>
                </c:pt>
                <c:pt idx="976">
                  <c:v>7.0707099999999995E-2</c:v>
                </c:pt>
                <c:pt idx="977">
                  <c:v>7.0707099999999995E-2</c:v>
                </c:pt>
                <c:pt idx="978">
                  <c:v>6.7340100000000003E-3</c:v>
                </c:pt>
                <c:pt idx="979">
                  <c:v>6.7340100000000003E-3</c:v>
                </c:pt>
                <c:pt idx="980">
                  <c:v>6.7340100000000003E-3</c:v>
                </c:pt>
                <c:pt idx="981">
                  <c:v>6.7340100000000003E-3</c:v>
                </c:pt>
                <c:pt idx="982">
                  <c:v>3.3670000000000002E-3</c:v>
                </c:pt>
                <c:pt idx="983">
                  <c:v>4.0404000000000002E-2</c:v>
                </c:pt>
                <c:pt idx="984">
                  <c:v>3.7037E-2</c:v>
                </c:pt>
                <c:pt idx="985">
                  <c:v>3.7037E-2</c:v>
                </c:pt>
                <c:pt idx="986">
                  <c:v>3.7037E-2</c:v>
                </c:pt>
                <c:pt idx="987">
                  <c:v>2.6936000000000002E-2</c:v>
                </c:pt>
                <c:pt idx="988">
                  <c:v>2.6936000000000002E-2</c:v>
                </c:pt>
                <c:pt idx="989">
                  <c:v>2.6936000000000002E-2</c:v>
                </c:pt>
                <c:pt idx="990">
                  <c:v>6.7340100000000003E-3</c:v>
                </c:pt>
                <c:pt idx="991">
                  <c:v>6.7340100000000003E-3</c:v>
                </c:pt>
                <c:pt idx="992">
                  <c:v>1.0101000000000001E-2</c:v>
                </c:pt>
                <c:pt idx="993">
                  <c:v>1.0101000000000001E-2</c:v>
                </c:pt>
                <c:pt idx="994">
                  <c:v>6.7340100000000003E-3</c:v>
                </c:pt>
                <c:pt idx="995">
                  <c:v>2.3569E-2</c:v>
                </c:pt>
                <c:pt idx="996">
                  <c:v>2.3569E-2</c:v>
                </c:pt>
                <c:pt idx="997">
                  <c:v>6.7340100000000003E-3</c:v>
                </c:pt>
                <c:pt idx="998">
                  <c:v>6.7340100000000003E-3</c:v>
                </c:pt>
                <c:pt idx="999">
                  <c:v>6.7340100000000003E-3</c:v>
                </c:pt>
                <c:pt idx="1000">
                  <c:v>6.7340100000000003E-3</c:v>
                </c:pt>
                <c:pt idx="1001">
                  <c:v>3.3670000000000002E-3</c:v>
                </c:pt>
                <c:pt idx="1002">
                  <c:v>1.0101000000000001E-2</c:v>
                </c:pt>
                <c:pt idx="1003">
                  <c:v>1.0101000000000001E-2</c:v>
                </c:pt>
                <c:pt idx="1004">
                  <c:v>6.7340100000000003E-3</c:v>
                </c:pt>
                <c:pt idx="1005">
                  <c:v>1.0101000000000001E-2</c:v>
                </c:pt>
                <c:pt idx="1006">
                  <c:v>1.0101000000000001E-2</c:v>
                </c:pt>
                <c:pt idx="1007">
                  <c:v>1.0101000000000001E-2</c:v>
                </c:pt>
                <c:pt idx="1008">
                  <c:v>3.3670000000000002E-3</c:v>
                </c:pt>
                <c:pt idx="1009">
                  <c:v>3.3670000000000002E-3</c:v>
                </c:pt>
                <c:pt idx="1010">
                  <c:v>3.3670000000000002E-3</c:v>
                </c:pt>
                <c:pt idx="1011">
                  <c:v>0.41750799999999999</c:v>
                </c:pt>
                <c:pt idx="1012">
                  <c:v>0.41750799999999999</c:v>
                </c:pt>
                <c:pt idx="1013">
                  <c:v>8.0808099999999994E-2</c:v>
                </c:pt>
                <c:pt idx="1014">
                  <c:v>8.0808099999999994E-2</c:v>
                </c:pt>
                <c:pt idx="1015">
                  <c:v>9.0909100000000007E-2</c:v>
                </c:pt>
                <c:pt idx="1016">
                  <c:v>7.7441099999999999E-2</c:v>
                </c:pt>
                <c:pt idx="1017">
                  <c:v>7.7441099999999999E-2</c:v>
                </c:pt>
                <c:pt idx="1018">
                  <c:v>7.7441099999999999E-2</c:v>
                </c:pt>
                <c:pt idx="1019">
                  <c:v>7.4074100000000004E-2</c:v>
                </c:pt>
                <c:pt idx="1020">
                  <c:v>7.4074100000000004E-2</c:v>
                </c:pt>
                <c:pt idx="1021">
                  <c:v>7.4074100000000004E-2</c:v>
                </c:pt>
                <c:pt idx="1022">
                  <c:v>7.4074100000000004E-2</c:v>
                </c:pt>
                <c:pt idx="1023">
                  <c:v>7.4074100000000004E-2</c:v>
                </c:pt>
                <c:pt idx="1024">
                  <c:v>7.4074100000000004E-2</c:v>
                </c:pt>
                <c:pt idx="1025">
                  <c:v>2.0202000000000001E-2</c:v>
                </c:pt>
                <c:pt idx="1026">
                  <c:v>1.3468000000000001E-2</c:v>
                </c:pt>
                <c:pt idx="1027">
                  <c:v>1.3468000000000001E-2</c:v>
                </c:pt>
                <c:pt idx="1028">
                  <c:v>1.3468000000000001E-2</c:v>
                </c:pt>
                <c:pt idx="1029">
                  <c:v>1.3468000000000001E-2</c:v>
                </c:pt>
                <c:pt idx="1030">
                  <c:v>1.0101000000000001E-2</c:v>
                </c:pt>
                <c:pt idx="1031">
                  <c:v>3.3669999999999999E-2</c:v>
                </c:pt>
                <c:pt idx="1032">
                  <c:v>3.3669999999999999E-2</c:v>
                </c:pt>
                <c:pt idx="1033">
                  <c:v>1.0101000000000001E-2</c:v>
                </c:pt>
                <c:pt idx="1034">
                  <c:v>1.3468000000000001E-2</c:v>
                </c:pt>
                <c:pt idx="1035">
                  <c:v>1.6834999999999999E-2</c:v>
                </c:pt>
                <c:pt idx="1036">
                  <c:v>1.6834999999999999E-2</c:v>
                </c:pt>
                <c:pt idx="1037">
                  <c:v>1.3468000000000001E-2</c:v>
                </c:pt>
                <c:pt idx="1038">
                  <c:v>8.0808099999999994E-2</c:v>
                </c:pt>
                <c:pt idx="1039">
                  <c:v>8.0808099999999994E-2</c:v>
                </c:pt>
                <c:pt idx="1040">
                  <c:v>8.4175100000000003E-2</c:v>
                </c:pt>
                <c:pt idx="1041">
                  <c:v>8.4175100000000003E-2</c:v>
                </c:pt>
                <c:pt idx="1042">
                  <c:v>7.4074100000000004E-2</c:v>
                </c:pt>
                <c:pt idx="1043">
                  <c:v>0.13131300000000001</c:v>
                </c:pt>
                <c:pt idx="1044">
                  <c:v>0.13131300000000001</c:v>
                </c:pt>
                <c:pt idx="1045">
                  <c:v>1.0101000000000001E-2</c:v>
                </c:pt>
                <c:pt idx="1046">
                  <c:v>6.0606100000000003E-2</c:v>
                </c:pt>
                <c:pt idx="1047">
                  <c:v>6.0606100000000003E-2</c:v>
                </c:pt>
                <c:pt idx="1048">
                  <c:v>6.3973100000000005E-2</c:v>
                </c:pt>
                <c:pt idx="1049">
                  <c:v>6.3973100000000005E-2</c:v>
                </c:pt>
                <c:pt idx="1050">
                  <c:v>6.3973100000000005E-2</c:v>
                </c:pt>
                <c:pt idx="1051">
                  <c:v>6.3973100000000005E-2</c:v>
                </c:pt>
                <c:pt idx="1052">
                  <c:v>6.3973100000000005E-2</c:v>
                </c:pt>
                <c:pt idx="1053">
                  <c:v>6.3973100000000005E-2</c:v>
                </c:pt>
                <c:pt idx="1054">
                  <c:v>6.3973100000000005E-2</c:v>
                </c:pt>
                <c:pt idx="1055">
                  <c:v>6.3973100000000005E-2</c:v>
                </c:pt>
                <c:pt idx="1056">
                  <c:v>6.3973100000000005E-2</c:v>
                </c:pt>
                <c:pt idx="1057">
                  <c:v>6.0606100000000003E-2</c:v>
                </c:pt>
                <c:pt idx="1058">
                  <c:v>7.0707099999999995E-2</c:v>
                </c:pt>
                <c:pt idx="1059">
                  <c:v>7.0707099999999995E-2</c:v>
                </c:pt>
                <c:pt idx="1060">
                  <c:v>6.7340100000000003E-3</c:v>
                </c:pt>
                <c:pt idx="1061">
                  <c:v>6.7340100000000003E-3</c:v>
                </c:pt>
                <c:pt idx="1062">
                  <c:v>6.7340100000000003E-3</c:v>
                </c:pt>
                <c:pt idx="1063">
                  <c:v>6.7340100000000003E-3</c:v>
                </c:pt>
                <c:pt idx="1064">
                  <c:v>3.3670000000000002E-3</c:v>
                </c:pt>
                <c:pt idx="1065">
                  <c:v>4.0404000000000002E-2</c:v>
                </c:pt>
                <c:pt idx="1066">
                  <c:v>3.7037E-2</c:v>
                </c:pt>
                <c:pt idx="1067">
                  <c:v>3.7037E-2</c:v>
                </c:pt>
                <c:pt idx="1068">
                  <c:v>3.7037E-2</c:v>
                </c:pt>
                <c:pt idx="1069">
                  <c:v>2.6936000000000002E-2</c:v>
                </c:pt>
                <c:pt idx="1070">
                  <c:v>2.6936000000000002E-2</c:v>
                </c:pt>
                <c:pt idx="1071">
                  <c:v>2.6936000000000002E-2</c:v>
                </c:pt>
                <c:pt idx="1072">
                  <c:v>6.7340100000000003E-3</c:v>
                </c:pt>
                <c:pt idx="1073">
                  <c:v>6.7340100000000003E-3</c:v>
                </c:pt>
                <c:pt idx="1074">
                  <c:v>1.0101000000000001E-2</c:v>
                </c:pt>
                <c:pt idx="1075">
                  <c:v>1.0101000000000001E-2</c:v>
                </c:pt>
                <c:pt idx="1076">
                  <c:v>6.7340100000000003E-3</c:v>
                </c:pt>
                <c:pt idx="1077">
                  <c:v>2.3569E-2</c:v>
                </c:pt>
                <c:pt idx="1078">
                  <c:v>2.3569E-2</c:v>
                </c:pt>
                <c:pt idx="1079">
                  <c:v>6.7340100000000003E-3</c:v>
                </c:pt>
                <c:pt idx="1080">
                  <c:v>6.7340100000000003E-3</c:v>
                </c:pt>
                <c:pt idx="1081">
                  <c:v>6.7340100000000003E-3</c:v>
                </c:pt>
                <c:pt idx="1082">
                  <c:v>6.7340100000000003E-3</c:v>
                </c:pt>
                <c:pt idx="1083">
                  <c:v>3.3670000000000002E-3</c:v>
                </c:pt>
                <c:pt idx="1084">
                  <c:v>1.0101000000000001E-2</c:v>
                </c:pt>
                <c:pt idx="1085">
                  <c:v>1.0101000000000001E-2</c:v>
                </c:pt>
                <c:pt idx="1086">
                  <c:v>6.7340100000000003E-3</c:v>
                </c:pt>
                <c:pt idx="1087">
                  <c:v>1.0101000000000001E-2</c:v>
                </c:pt>
                <c:pt idx="1088">
                  <c:v>1.0101000000000001E-2</c:v>
                </c:pt>
                <c:pt idx="1089">
                  <c:v>1.0101000000000001E-2</c:v>
                </c:pt>
                <c:pt idx="1090">
                  <c:v>3.3670000000000002E-3</c:v>
                </c:pt>
                <c:pt idx="1091">
                  <c:v>3.3670000000000002E-3</c:v>
                </c:pt>
                <c:pt idx="1092">
                  <c:v>3.3670000000000002E-3</c:v>
                </c:pt>
                <c:pt idx="1093">
                  <c:v>0.104377</c:v>
                </c:pt>
                <c:pt idx="1094">
                  <c:v>0.104377</c:v>
                </c:pt>
                <c:pt idx="1095">
                  <c:v>6.7340100000000003E-3</c:v>
                </c:pt>
                <c:pt idx="1096">
                  <c:v>6.7340100000000003E-3</c:v>
                </c:pt>
                <c:pt idx="1097">
                  <c:v>3.3670000000000002E-3</c:v>
                </c:pt>
                <c:pt idx="1098">
                  <c:v>0.121212</c:v>
                </c:pt>
                <c:pt idx="1099">
                  <c:v>0.121212</c:v>
                </c:pt>
                <c:pt idx="1100">
                  <c:v>1.0101000000000001E-2</c:v>
                </c:pt>
                <c:pt idx="1101">
                  <c:v>8.0808099999999994E-2</c:v>
                </c:pt>
                <c:pt idx="1102">
                  <c:v>8.0808099999999994E-2</c:v>
                </c:pt>
                <c:pt idx="1103">
                  <c:v>9.0909100000000007E-2</c:v>
                </c:pt>
                <c:pt idx="1104">
                  <c:v>7.7441099999999999E-2</c:v>
                </c:pt>
                <c:pt idx="1105">
                  <c:v>7.7441099999999999E-2</c:v>
                </c:pt>
                <c:pt idx="1106">
                  <c:v>7.7441099999999999E-2</c:v>
                </c:pt>
                <c:pt idx="1107">
                  <c:v>7.4074100000000004E-2</c:v>
                </c:pt>
                <c:pt idx="1108">
                  <c:v>7.4074100000000004E-2</c:v>
                </c:pt>
                <c:pt idx="1109">
                  <c:v>7.4074100000000004E-2</c:v>
                </c:pt>
                <c:pt idx="1110">
                  <c:v>7.4074100000000004E-2</c:v>
                </c:pt>
                <c:pt idx="1111">
                  <c:v>7.4074100000000004E-2</c:v>
                </c:pt>
                <c:pt idx="1112">
                  <c:v>7.4074100000000004E-2</c:v>
                </c:pt>
                <c:pt idx="1113">
                  <c:v>2.0202000000000001E-2</c:v>
                </c:pt>
                <c:pt idx="1114">
                  <c:v>1.3468000000000001E-2</c:v>
                </c:pt>
                <c:pt idx="1115">
                  <c:v>1.3468000000000001E-2</c:v>
                </c:pt>
                <c:pt idx="1116">
                  <c:v>1.3468000000000001E-2</c:v>
                </c:pt>
                <c:pt idx="1117">
                  <c:v>1.3468000000000001E-2</c:v>
                </c:pt>
                <c:pt idx="1118">
                  <c:v>1.0101000000000001E-2</c:v>
                </c:pt>
                <c:pt idx="1119">
                  <c:v>3.3669999999999999E-2</c:v>
                </c:pt>
                <c:pt idx="1120">
                  <c:v>3.3669999999999999E-2</c:v>
                </c:pt>
                <c:pt idx="1121">
                  <c:v>1.0101000000000001E-2</c:v>
                </c:pt>
                <c:pt idx="1122">
                  <c:v>1.3468000000000001E-2</c:v>
                </c:pt>
                <c:pt idx="1123">
                  <c:v>1.6834999999999999E-2</c:v>
                </c:pt>
                <c:pt idx="1124">
                  <c:v>1.6834999999999999E-2</c:v>
                </c:pt>
                <c:pt idx="1125">
                  <c:v>1.3468000000000001E-2</c:v>
                </c:pt>
                <c:pt idx="1126">
                  <c:v>8.0808099999999994E-2</c:v>
                </c:pt>
                <c:pt idx="1127">
                  <c:v>8.0808099999999994E-2</c:v>
                </c:pt>
                <c:pt idx="1128">
                  <c:v>8.4175100000000003E-2</c:v>
                </c:pt>
                <c:pt idx="1129">
                  <c:v>8.4175100000000003E-2</c:v>
                </c:pt>
                <c:pt idx="1130">
                  <c:v>7.4074100000000004E-2</c:v>
                </c:pt>
                <c:pt idx="1131">
                  <c:v>0.13131300000000001</c:v>
                </c:pt>
                <c:pt idx="1132">
                  <c:v>0.13131300000000001</c:v>
                </c:pt>
                <c:pt idx="1133">
                  <c:v>1.0101000000000001E-2</c:v>
                </c:pt>
                <c:pt idx="1134">
                  <c:v>6.0606100000000003E-2</c:v>
                </c:pt>
                <c:pt idx="1135">
                  <c:v>6.0606100000000003E-2</c:v>
                </c:pt>
                <c:pt idx="1136">
                  <c:v>6.3973100000000005E-2</c:v>
                </c:pt>
                <c:pt idx="1137">
                  <c:v>6.3973100000000005E-2</c:v>
                </c:pt>
                <c:pt idx="1138">
                  <c:v>6.3973100000000005E-2</c:v>
                </c:pt>
                <c:pt idx="1139">
                  <c:v>6.3973100000000005E-2</c:v>
                </c:pt>
                <c:pt idx="1140">
                  <c:v>6.3973100000000005E-2</c:v>
                </c:pt>
                <c:pt idx="1141">
                  <c:v>6.3973100000000005E-2</c:v>
                </c:pt>
                <c:pt idx="1142">
                  <c:v>6.3973100000000005E-2</c:v>
                </c:pt>
                <c:pt idx="1143">
                  <c:v>6.3973100000000005E-2</c:v>
                </c:pt>
                <c:pt idx="1144">
                  <c:v>6.3973100000000005E-2</c:v>
                </c:pt>
                <c:pt idx="1145">
                  <c:v>6.0606100000000003E-2</c:v>
                </c:pt>
                <c:pt idx="1146">
                  <c:v>7.0707099999999995E-2</c:v>
                </c:pt>
                <c:pt idx="1147">
                  <c:v>7.0707099999999995E-2</c:v>
                </c:pt>
                <c:pt idx="1148">
                  <c:v>6.7340100000000003E-3</c:v>
                </c:pt>
                <c:pt idx="1149">
                  <c:v>6.7340100000000003E-3</c:v>
                </c:pt>
                <c:pt idx="1150">
                  <c:v>6.7340100000000003E-3</c:v>
                </c:pt>
                <c:pt idx="1151">
                  <c:v>6.7340100000000003E-3</c:v>
                </c:pt>
                <c:pt idx="1152">
                  <c:v>3.3670000000000002E-3</c:v>
                </c:pt>
                <c:pt idx="1153">
                  <c:v>4.0404000000000002E-2</c:v>
                </c:pt>
                <c:pt idx="1154">
                  <c:v>3.7037E-2</c:v>
                </c:pt>
                <c:pt idx="1155">
                  <c:v>3.7037E-2</c:v>
                </c:pt>
                <c:pt idx="1156">
                  <c:v>3.7037E-2</c:v>
                </c:pt>
                <c:pt idx="1157">
                  <c:v>2.6936000000000002E-2</c:v>
                </c:pt>
                <c:pt idx="1158">
                  <c:v>2.6936000000000002E-2</c:v>
                </c:pt>
                <c:pt idx="1159">
                  <c:v>2.6936000000000002E-2</c:v>
                </c:pt>
                <c:pt idx="1160">
                  <c:v>6.7340100000000003E-3</c:v>
                </c:pt>
                <c:pt idx="1161">
                  <c:v>6.7340100000000003E-3</c:v>
                </c:pt>
                <c:pt idx="1162">
                  <c:v>1.0101000000000001E-2</c:v>
                </c:pt>
                <c:pt idx="1163">
                  <c:v>1.0101000000000001E-2</c:v>
                </c:pt>
                <c:pt idx="1164">
                  <c:v>6.7340100000000003E-3</c:v>
                </c:pt>
                <c:pt idx="1165">
                  <c:v>2.3569E-2</c:v>
                </c:pt>
                <c:pt idx="1166">
                  <c:v>2.3569E-2</c:v>
                </c:pt>
                <c:pt idx="1167">
                  <c:v>6.7340100000000003E-3</c:v>
                </c:pt>
                <c:pt idx="1168">
                  <c:v>6.7340100000000003E-3</c:v>
                </c:pt>
                <c:pt idx="1169">
                  <c:v>6.7340100000000003E-3</c:v>
                </c:pt>
                <c:pt idx="1170">
                  <c:v>6.7340100000000003E-3</c:v>
                </c:pt>
                <c:pt idx="1171">
                  <c:v>3.3670000000000002E-3</c:v>
                </c:pt>
                <c:pt idx="1172">
                  <c:v>1.0101000000000001E-2</c:v>
                </c:pt>
                <c:pt idx="1173">
                  <c:v>1.0101000000000001E-2</c:v>
                </c:pt>
                <c:pt idx="1174">
                  <c:v>6.7340100000000003E-3</c:v>
                </c:pt>
                <c:pt idx="1175">
                  <c:v>1.0101000000000001E-2</c:v>
                </c:pt>
                <c:pt idx="1176">
                  <c:v>1.0101000000000001E-2</c:v>
                </c:pt>
                <c:pt idx="1177">
                  <c:v>1.0101000000000001E-2</c:v>
                </c:pt>
                <c:pt idx="1178">
                  <c:v>3.3670000000000002E-3</c:v>
                </c:pt>
                <c:pt idx="1179">
                  <c:v>3.3670000000000002E-3</c:v>
                </c:pt>
                <c:pt idx="1180">
                  <c:v>3.3670000000000002E-3</c:v>
                </c:pt>
                <c:pt idx="1181">
                  <c:v>0.27609400000000001</c:v>
                </c:pt>
                <c:pt idx="1182">
                  <c:v>0.27609400000000001</c:v>
                </c:pt>
                <c:pt idx="1183">
                  <c:v>0.272727</c:v>
                </c:pt>
                <c:pt idx="1184">
                  <c:v>0.272727</c:v>
                </c:pt>
                <c:pt idx="1185">
                  <c:v>0.272727</c:v>
                </c:pt>
                <c:pt idx="1186">
                  <c:v>0.46801300000000001</c:v>
                </c:pt>
                <c:pt idx="1187">
                  <c:v>0.31313099999999999</c:v>
                </c:pt>
                <c:pt idx="1188">
                  <c:v>0.31313099999999999</c:v>
                </c:pt>
                <c:pt idx="1189">
                  <c:v>0.272727</c:v>
                </c:pt>
                <c:pt idx="1190">
                  <c:v>0.19191900000000001</c:v>
                </c:pt>
                <c:pt idx="1191">
                  <c:v>0.19191900000000001</c:v>
                </c:pt>
                <c:pt idx="1192">
                  <c:v>7.0707099999999995E-2</c:v>
                </c:pt>
                <c:pt idx="1193">
                  <c:v>7.0707099999999995E-2</c:v>
                </c:pt>
                <c:pt idx="1194">
                  <c:v>7.0707099999999995E-2</c:v>
                </c:pt>
                <c:pt idx="1195">
                  <c:v>7.0707099999999995E-2</c:v>
                </c:pt>
                <c:pt idx="1196">
                  <c:v>7.0707099999999995E-2</c:v>
                </c:pt>
                <c:pt idx="1197">
                  <c:v>7.0707099999999995E-2</c:v>
                </c:pt>
                <c:pt idx="1198">
                  <c:v>1.0101000000000001E-2</c:v>
                </c:pt>
                <c:pt idx="1199">
                  <c:v>2.3569E-2</c:v>
                </c:pt>
                <c:pt idx="1200">
                  <c:v>2.3569E-2</c:v>
                </c:pt>
                <c:pt idx="1201">
                  <c:v>1.0101000000000001E-2</c:v>
                </c:pt>
                <c:pt idx="1202">
                  <c:v>1.0101000000000001E-2</c:v>
                </c:pt>
                <c:pt idx="1203">
                  <c:v>0.138047</c:v>
                </c:pt>
                <c:pt idx="1204">
                  <c:v>0.114478</c:v>
                </c:pt>
                <c:pt idx="1205">
                  <c:v>6.7340100000000003E-3</c:v>
                </c:pt>
                <c:pt idx="1206">
                  <c:v>6.7340100000000003E-3</c:v>
                </c:pt>
                <c:pt idx="1207">
                  <c:v>6.7340100000000003E-3</c:v>
                </c:pt>
                <c:pt idx="1208">
                  <c:v>6.7340100000000003E-3</c:v>
                </c:pt>
                <c:pt idx="1209">
                  <c:v>3.3670000000000002E-3</c:v>
                </c:pt>
                <c:pt idx="1210">
                  <c:v>3.3670000000000002E-3</c:v>
                </c:pt>
                <c:pt idx="1211">
                  <c:v>3.3670000000000002E-3</c:v>
                </c:pt>
                <c:pt idx="1212">
                  <c:v>1</c:v>
                </c:pt>
                <c:pt idx="1213">
                  <c:v>1</c:v>
                </c:pt>
                <c:pt idx="1214">
                  <c:v>0.47474699999999997</c:v>
                </c:pt>
                <c:pt idx="1215">
                  <c:v>0.47474699999999997</c:v>
                </c:pt>
                <c:pt idx="1216">
                  <c:v>0.47474699999999997</c:v>
                </c:pt>
                <c:pt idx="1217">
                  <c:v>0.49494899999999997</c:v>
                </c:pt>
                <c:pt idx="1218">
                  <c:v>0.50841700000000001</c:v>
                </c:pt>
                <c:pt idx="1219">
                  <c:v>0.50841700000000001</c:v>
                </c:pt>
                <c:pt idx="1220">
                  <c:v>0.232323</c:v>
                </c:pt>
                <c:pt idx="1221">
                  <c:v>0.25925900000000002</c:v>
                </c:pt>
                <c:pt idx="1222">
                  <c:v>0.25925900000000002</c:v>
                </c:pt>
                <c:pt idx="1223">
                  <c:v>0.232323</c:v>
                </c:pt>
                <c:pt idx="1224">
                  <c:v>0.232323</c:v>
                </c:pt>
                <c:pt idx="1225">
                  <c:v>0.232323</c:v>
                </c:pt>
                <c:pt idx="1226">
                  <c:v>0.232323</c:v>
                </c:pt>
                <c:pt idx="1227">
                  <c:v>0.232323</c:v>
                </c:pt>
                <c:pt idx="1228">
                  <c:v>0.232323</c:v>
                </c:pt>
                <c:pt idx="1229">
                  <c:v>0.252525</c:v>
                </c:pt>
                <c:pt idx="1230">
                  <c:v>0.252525</c:v>
                </c:pt>
                <c:pt idx="1231">
                  <c:v>0.252525</c:v>
                </c:pt>
                <c:pt idx="1232">
                  <c:v>0.111111</c:v>
                </c:pt>
                <c:pt idx="1233">
                  <c:v>0.138047</c:v>
                </c:pt>
                <c:pt idx="1234">
                  <c:v>0.138047</c:v>
                </c:pt>
                <c:pt idx="1235">
                  <c:v>0.111111</c:v>
                </c:pt>
                <c:pt idx="1236">
                  <c:v>0.111111</c:v>
                </c:pt>
                <c:pt idx="1237">
                  <c:v>0.111111</c:v>
                </c:pt>
                <c:pt idx="1238">
                  <c:v>0.111111</c:v>
                </c:pt>
                <c:pt idx="1239">
                  <c:v>0.111111</c:v>
                </c:pt>
                <c:pt idx="1240">
                  <c:v>0.111111</c:v>
                </c:pt>
                <c:pt idx="1241">
                  <c:v>0.13131300000000001</c:v>
                </c:pt>
                <c:pt idx="1242">
                  <c:v>0.13131300000000001</c:v>
                </c:pt>
                <c:pt idx="1243">
                  <c:v>0.13131300000000001</c:v>
                </c:pt>
                <c:pt idx="1244">
                  <c:v>5.0505000000000001E-2</c:v>
                </c:pt>
                <c:pt idx="1245">
                  <c:v>7.7441099999999999E-2</c:v>
                </c:pt>
                <c:pt idx="1246">
                  <c:v>7.7441099999999999E-2</c:v>
                </c:pt>
                <c:pt idx="1247">
                  <c:v>5.0505000000000001E-2</c:v>
                </c:pt>
                <c:pt idx="1248">
                  <c:v>5.0505000000000001E-2</c:v>
                </c:pt>
                <c:pt idx="1249">
                  <c:v>5.0505000000000001E-2</c:v>
                </c:pt>
                <c:pt idx="1250">
                  <c:v>5.0505000000000001E-2</c:v>
                </c:pt>
                <c:pt idx="1251">
                  <c:v>5.0505000000000001E-2</c:v>
                </c:pt>
                <c:pt idx="1252">
                  <c:v>5.0505000000000001E-2</c:v>
                </c:pt>
                <c:pt idx="1253">
                  <c:v>5.0505000000000001E-2</c:v>
                </c:pt>
                <c:pt idx="1254">
                  <c:v>5.0505000000000001E-2</c:v>
                </c:pt>
                <c:pt idx="1255">
                  <c:v>5.0505000000000001E-2</c:v>
                </c:pt>
                <c:pt idx="1256">
                  <c:v>2.0202000000000001E-2</c:v>
                </c:pt>
                <c:pt idx="1257">
                  <c:v>1.3468000000000001E-2</c:v>
                </c:pt>
                <c:pt idx="1258">
                  <c:v>1.3468000000000001E-2</c:v>
                </c:pt>
                <c:pt idx="1259">
                  <c:v>1.3468000000000001E-2</c:v>
                </c:pt>
                <c:pt idx="1260">
                  <c:v>1.3468000000000001E-2</c:v>
                </c:pt>
                <c:pt idx="1261">
                  <c:v>1.0101000000000001E-2</c:v>
                </c:pt>
                <c:pt idx="1262">
                  <c:v>3.3669999999999999E-2</c:v>
                </c:pt>
                <c:pt idx="1263">
                  <c:v>3.3669999999999999E-2</c:v>
                </c:pt>
                <c:pt idx="1264">
                  <c:v>1.0101000000000001E-2</c:v>
                </c:pt>
                <c:pt idx="1265">
                  <c:v>1.3468000000000001E-2</c:v>
                </c:pt>
                <c:pt idx="1266">
                  <c:v>1.6834999999999999E-2</c:v>
                </c:pt>
                <c:pt idx="1267">
                  <c:v>1.6834999999999999E-2</c:v>
                </c:pt>
                <c:pt idx="1268">
                  <c:v>1.3468000000000001E-2</c:v>
                </c:pt>
                <c:pt idx="1269">
                  <c:v>8.0808099999999994E-2</c:v>
                </c:pt>
                <c:pt idx="1270">
                  <c:v>8.0808099999999994E-2</c:v>
                </c:pt>
                <c:pt idx="1271">
                  <c:v>8.4175100000000003E-2</c:v>
                </c:pt>
                <c:pt idx="1272">
                  <c:v>8.4175100000000003E-2</c:v>
                </c:pt>
                <c:pt idx="1273">
                  <c:v>7.4074100000000004E-2</c:v>
                </c:pt>
                <c:pt idx="1274">
                  <c:v>0.13467999999999999</c:v>
                </c:pt>
                <c:pt idx="1275">
                  <c:v>0.13467999999999999</c:v>
                </c:pt>
                <c:pt idx="1276">
                  <c:v>1.0101000000000001E-2</c:v>
                </c:pt>
                <c:pt idx="1277">
                  <c:v>6.0606100000000003E-2</c:v>
                </c:pt>
                <c:pt idx="1278">
                  <c:v>6.0606100000000003E-2</c:v>
                </c:pt>
                <c:pt idx="1279">
                  <c:v>6.3973100000000005E-2</c:v>
                </c:pt>
                <c:pt idx="1280">
                  <c:v>6.3973100000000005E-2</c:v>
                </c:pt>
                <c:pt idx="1281">
                  <c:v>6.3973100000000005E-2</c:v>
                </c:pt>
                <c:pt idx="1282">
                  <c:v>6.3973100000000005E-2</c:v>
                </c:pt>
                <c:pt idx="1283">
                  <c:v>6.3973100000000005E-2</c:v>
                </c:pt>
                <c:pt idx="1284">
                  <c:v>6.3973100000000005E-2</c:v>
                </c:pt>
                <c:pt idx="1285">
                  <c:v>6.3973100000000005E-2</c:v>
                </c:pt>
                <c:pt idx="1286">
                  <c:v>6.3973100000000005E-2</c:v>
                </c:pt>
                <c:pt idx="1287">
                  <c:v>6.3973100000000005E-2</c:v>
                </c:pt>
                <c:pt idx="1288">
                  <c:v>6.0606100000000003E-2</c:v>
                </c:pt>
                <c:pt idx="1289">
                  <c:v>7.0707099999999995E-2</c:v>
                </c:pt>
                <c:pt idx="1290">
                  <c:v>7.0707099999999995E-2</c:v>
                </c:pt>
                <c:pt idx="1291">
                  <c:v>6.7340100000000003E-3</c:v>
                </c:pt>
                <c:pt idx="1292">
                  <c:v>6.7340100000000003E-3</c:v>
                </c:pt>
                <c:pt idx="1293">
                  <c:v>6.7340100000000003E-3</c:v>
                </c:pt>
                <c:pt idx="1294">
                  <c:v>6.7340100000000003E-3</c:v>
                </c:pt>
                <c:pt idx="1295">
                  <c:v>3.3670000000000002E-3</c:v>
                </c:pt>
                <c:pt idx="1296">
                  <c:v>4.0404000000000002E-2</c:v>
                </c:pt>
                <c:pt idx="1297">
                  <c:v>3.7037E-2</c:v>
                </c:pt>
                <c:pt idx="1298">
                  <c:v>3.7037E-2</c:v>
                </c:pt>
                <c:pt idx="1299">
                  <c:v>3.7037E-2</c:v>
                </c:pt>
                <c:pt idx="1300">
                  <c:v>2.6936000000000002E-2</c:v>
                </c:pt>
                <c:pt idx="1301">
                  <c:v>2.6936000000000002E-2</c:v>
                </c:pt>
                <c:pt idx="1302">
                  <c:v>2.6936000000000002E-2</c:v>
                </c:pt>
                <c:pt idx="1303">
                  <c:v>6.7340100000000003E-3</c:v>
                </c:pt>
                <c:pt idx="1304">
                  <c:v>6.7340100000000003E-3</c:v>
                </c:pt>
                <c:pt idx="1305">
                  <c:v>1.0101000000000001E-2</c:v>
                </c:pt>
                <c:pt idx="1306">
                  <c:v>1.0101000000000001E-2</c:v>
                </c:pt>
                <c:pt idx="1307">
                  <c:v>6.7340100000000003E-3</c:v>
                </c:pt>
                <c:pt idx="1308">
                  <c:v>2.3569E-2</c:v>
                </c:pt>
                <c:pt idx="1309">
                  <c:v>2.3569E-2</c:v>
                </c:pt>
                <c:pt idx="1310">
                  <c:v>6.7340100000000003E-3</c:v>
                </c:pt>
                <c:pt idx="1311">
                  <c:v>6.7340100000000003E-3</c:v>
                </c:pt>
                <c:pt idx="1312">
                  <c:v>6.7340100000000003E-3</c:v>
                </c:pt>
                <c:pt idx="1313">
                  <c:v>6.7340100000000003E-3</c:v>
                </c:pt>
                <c:pt idx="1314">
                  <c:v>3.3670000000000002E-3</c:v>
                </c:pt>
                <c:pt idx="1315">
                  <c:v>1.0101000000000001E-2</c:v>
                </c:pt>
                <c:pt idx="1316">
                  <c:v>1.0101000000000001E-2</c:v>
                </c:pt>
                <c:pt idx="1317">
                  <c:v>6.7340100000000003E-3</c:v>
                </c:pt>
                <c:pt idx="1318">
                  <c:v>1.0101000000000001E-2</c:v>
                </c:pt>
                <c:pt idx="1319">
                  <c:v>1.0101000000000001E-2</c:v>
                </c:pt>
                <c:pt idx="1320">
                  <c:v>1.0101000000000001E-2</c:v>
                </c:pt>
                <c:pt idx="1321">
                  <c:v>3.3670000000000002E-3</c:v>
                </c:pt>
                <c:pt idx="1322">
                  <c:v>3.3670000000000002E-3</c:v>
                </c:pt>
                <c:pt idx="1323">
                  <c:v>3.3670000000000002E-3</c:v>
                </c:pt>
              </c:numCache>
            </c:numRef>
          </c:xVal>
          <c:yVal>
            <c:numRef>
              <c:f>[To_Dr_Millican.xlsx]Sheet1!$H:$H</c:f>
              <c:numCache>
                <c:formatCode>General</c:formatCode>
                <c:ptCount val="1048576"/>
                <c:pt idx="0">
                  <c:v>0.236842</c:v>
                </c:pt>
                <c:pt idx="1">
                  <c:v>0.21052599999999999</c:v>
                </c:pt>
                <c:pt idx="2">
                  <c:v>0.18421100000000001</c:v>
                </c:pt>
                <c:pt idx="3">
                  <c:v>0.15789500000000001</c:v>
                </c:pt>
                <c:pt idx="4">
                  <c:v>0.131579</c:v>
                </c:pt>
                <c:pt idx="5">
                  <c:v>0.18421100000000001</c:v>
                </c:pt>
                <c:pt idx="6">
                  <c:v>0.15789500000000001</c:v>
                </c:pt>
                <c:pt idx="7">
                  <c:v>0.131579</c:v>
                </c:pt>
                <c:pt idx="8">
                  <c:v>0.131579</c:v>
                </c:pt>
                <c:pt idx="9">
                  <c:v>0.131579</c:v>
                </c:pt>
                <c:pt idx="10">
                  <c:v>0.105263</c:v>
                </c:pt>
                <c:pt idx="11">
                  <c:v>7.8947400000000001E-2</c:v>
                </c:pt>
                <c:pt idx="12">
                  <c:v>5.2631600000000001E-2</c:v>
                </c:pt>
                <c:pt idx="13">
                  <c:v>2.63158E-2</c:v>
                </c:pt>
                <c:pt idx="14">
                  <c:v>0</c:v>
                </c:pt>
                <c:pt idx="15">
                  <c:v>0.15789500000000001</c:v>
                </c:pt>
                <c:pt idx="16">
                  <c:v>0.131579</c:v>
                </c:pt>
                <c:pt idx="17">
                  <c:v>0.105263</c:v>
                </c:pt>
                <c:pt idx="18">
                  <c:v>7.8947400000000001E-2</c:v>
                </c:pt>
                <c:pt idx="19">
                  <c:v>5.2631600000000001E-2</c:v>
                </c:pt>
                <c:pt idx="20">
                  <c:v>0.21052599999999999</c:v>
                </c:pt>
                <c:pt idx="21">
                  <c:v>0.18421100000000001</c:v>
                </c:pt>
                <c:pt idx="22">
                  <c:v>0.15789500000000001</c:v>
                </c:pt>
                <c:pt idx="23">
                  <c:v>0.131579</c:v>
                </c:pt>
                <c:pt idx="24">
                  <c:v>0.131579</c:v>
                </c:pt>
                <c:pt idx="25">
                  <c:v>0.105263</c:v>
                </c:pt>
                <c:pt idx="26">
                  <c:v>7.8947400000000001E-2</c:v>
                </c:pt>
                <c:pt idx="27">
                  <c:v>5.2631600000000001E-2</c:v>
                </c:pt>
                <c:pt idx="28">
                  <c:v>2.63158E-2</c:v>
                </c:pt>
                <c:pt idx="29">
                  <c:v>0</c:v>
                </c:pt>
                <c:pt idx="30">
                  <c:v>0.28947400000000001</c:v>
                </c:pt>
                <c:pt idx="31">
                  <c:v>0.263158</c:v>
                </c:pt>
                <c:pt idx="32">
                  <c:v>0.236842</c:v>
                </c:pt>
                <c:pt idx="33">
                  <c:v>0.28947400000000001</c:v>
                </c:pt>
                <c:pt idx="34">
                  <c:v>0.263158</c:v>
                </c:pt>
                <c:pt idx="35">
                  <c:v>0.236842</c:v>
                </c:pt>
                <c:pt idx="36">
                  <c:v>0.21052599999999999</c:v>
                </c:pt>
                <c:pt idx="37">
                  <c:v>0.28947400000000001</c:v>
                </c:pt>
                <c:pt idx="38">
                  <c:v>0.18421100000000001</c:v>
                </c:pt>
                <c:pt idx="39">
                  <c:v>0.28947400000000001</c:v>
                </c:pt>
                <c:pt idx="40">
                  <c:v>0.263158</c:v>
                </c:pt>
                <c:pt idx="41">
                  <c:v>0.236842</c:v>
                </c:pt>
                <c:pt idx="42">
                  <c:v>0.21052599999999999</c:v>
                </c:pt>
                <c:pt idx="43">
                  <c:v>0.263158</c:v>
                </c:pt>
                <c:pt idx="44">
                  <c:v>0.236842</c:v>
                </c:pt>
                <c:pt idx="45">
                  <c:v>0.21052599999999999</c:v>
                </c:pt>
                <c:pt idx="46">
                  <c:v>0.21052599999999999</c:v>
                </c:pt>
                <c:pt idx="47">
                  <c:v>0.18421100000000001</c:v>
                </c:pt>
                <c:pt idx="48">
                  <c:v>0.15789500000000001</c:v>
                </c:pt>
                <c:pt idx="49">
                  <c:v>0.131579</c:v>
                </c:pt>
                <c:pt idx="50">
                  <c:v>0.131579</c:v>
                </c:pt>
                <c:pt idx="51">
                  <c:v>0.131579</c:v>
                </c:pt>
                <c:pt idx="52">
                  <c:v>0.105263</c:v>
                </c:pt>
                <c:pt idx="53">
                  <c:v>7.8947400000000001E-2</c:v>
                </c:pt>
                <c:pt idx="54">
                  <c:v>5.2631600000000001E-2</c:v>
                </c:pt>
                <c:pt idx="55">
                  <c:v>2.63158E-2</c:v>
                </c:pt>
                <c:pt idx="56">
                  <c:v>0</c:v>
                </c:pt>
                <c:pt idx="57">
                  <c:v>0.71052599999999999</c:v>
                </c:pt>
                <c:pt idx="58">
                  <c:v>0.68421100000000001</c:v>
                </c:pt>
                <c:pt idx="59">
                  <c:v>0.65789500000000001</c:v>
                </c:pt>
                <c:pt idx="60">
                  <c:v>0.65789500000000001</c:v>
                </c:pt>
                <c:pt idx="61">
                  <c:v>0.631579</c:v>
                </c:pt>
                <c:pt idx="62">
                  <c:v>0.605263</c:v>
                </c:pt>
                <c:pt idx="63">
                  <c:v>0.605263</c:v>
                </c:pt>
                <c:pt idx="64">
                  <c:v>0.57894699999999999</c:v>
                </c:pt>
                <c:pt idx="65">
                  <c:v>0.55263200000000001</c:v>
                </c:pt>
                <c:pt idx="66">
                  <c:v>0.605263</c:v>
                </c:pt>
                <c:pt idx="67">
                  <c:v>0.57894699999999999</c:v>
                </c:pt>
                <c:pt idx="68">
                  <c:v>0.55263200000000001</c:v>
                </c:pt>
                <c:pt idx="69">
                  <c:v>0.52631600000000001</c:v>
                </c:pt>
                <c:pt idx="70">
                  <c:v>0.5</c:v>
                </c:pt>
                <c:pt idx="71">
                  <c:v>0.47368399999999999</c:v>
                </c:pt>
                <c:pt idx="72">
                  <c:v>0.44736799999999999</c:v>
                </c:pt>
                <c:pt idx="73">
                  <c:v>0.42105300000000001</c:v>
                </c:pt>
                <c:pt idx="74">
                  <c:v>0.394737</c:v>
                </c:pt>
                <c:pt idx="75">
                  <c:v>0.368421</c:v>
                </c:pt>
                <c:pt idx="76">
                  <c:v>0.34210499999999999</c:v>
                </c:pt>
                <c:pt idx="77">
                  <c:v>0.31578899999999999</c:v>
                </c:pt>
                <c:pt idx="78">
                  <c:v>0.31578899999999999</c:v>
                </c:pt>
                <c:pt idx="79">
                  <c:v>0.28947400000000001</c:v>
                </c:pt>
                <c:pt idx="80">
                  <c:v>0.263158</c:v>
                </c:pt>
                <c:pt idx="81">
                  <c:v>0.31578899999999999</c:v>
                </c:pt>
                <c:pt idx="82">
                  <c:v>0.28947400000000001</c:v>
                </c:pt>
                <c:pt idx="83">
                  <c:v>0.263158</c:v>
                </c:pt>
                <c:pt idx="84">
                  <c:v>0.236842</c:v>
                </c:pt>
                <c:pt idx="85">
                  <c:v>0.21052599999999999</c:v>
                </c:pt>
                <c:pt idx="86">
                  <c:v>0.18421100000000001</c:v>
                </c:pt>
                <c:pt idx="87">
                  <c:v>0.18421100000000001</c:v>
                </c:pt>
                <c:pt idx="88">
                  <c:v>0.15789500000000001</c:v>
                </c:pt>
                <c:pt idx="89">
                  <c:v>0.131579</c:v>
                </c:pt>
                <c:pt idx="90">
                  <c:v>0.18421100000000001</c:v>
                </c:pt>
                <c:pt idx="91">
                  <c:v>0.15789500000000001</c:v>
                </c:pt>
                <c:pt idx="92">
                  <c:v>0.131579</c:v>
                </c:pt>
                <c:pt idx="93">
                  <c:v>0.105263</c:v>
                </c:pt>
                <c:pt idx="94">
                  <c:v>7.8947400000000001E-2</c:v>
                </c:pt>
                <c:pt idx="95">
                  <c:v>5.2631600000000001E-2</c:v>
                </c:pt>
                <c:pt idx="96">
                  <c:v>2.63158E-2</c:v>
                </c:pt>
                <c:pt idx="97">
                  <c:v>0</c:v>
                </c:pt>
                <c:pt idx="98">
                  <c:v>0.68421100000000001</c:v>
                </c:pt>
                <c:pt idx="99">
                  <c:v>0.65789500000000001</c:v>
                </c:pt>
                <c:pt idx="100">
                  <c:v>0.631579</c:v>
                </c:pt>
                <c:pt idx="101">
                  <c:v>0.631579</c:v>
                </c:pt>
                <c:pt idx="102">
                  <c:v>0.605263</c:v>
                </c:pt>
                <c:pt idx="103">
                  <c:v>0.57894699999999999</c:v>
                </c:pt>
                <c:pt idx="104">
                  <c:v>0.55263200000000001</c:v>
                </c:pt>
                <c:pt idx="105">
                  <c:v>0.57894699999999999</c:v>
                </c:pt>
                <c:pt idx="106">
                  <c:v>0.52631600000000001</c:v>
                </c:pt>
                <c:pt idx="107">
                  <c:v>0.5</c:v>
                </c:pt>
                <c:pt idx="108">
                  <c:v>0.47368399999999999</c:v>
                </c:pt>
                <c:pt idx="109">
                  <c:v>0.68421100000000001</c:v>
                </c:pt>
                <c:pt idx="110">
                  <c:v>0.65789500000000001</c:v>
                </c:pt>
                <c:pt idx="111">
                  <c:v>0.631579</c:v>
                </c:pt>
                <c:pt idx="112">
                  <c:v>0.605263</c:v>
                </c:pt>
                <c:pt idx="113">
                  <c:v>0.57894699999999999</c:v>
                </c:pt>
                <c:pt idx="114">
                  <c:v>0.55263200000000001</c:v>
                </c:pt>
                <c:pt idx="115">
                  <c:v>0.52631600000000001</c:v>
                </c:pt>
                <c:pt idx="116">
                  <c:v>0.5</c:v>
                </c:pt>
                <c:pt idx="117">
                  <c:v>0.47368399999999999</c:v>
                </c:pt>
                <c:pt idx="118">
                  <c:v>0.44736799999999999</c:v>
                </c:pt>
                <c:pt idx="119">
                  <c:v>0.42105300000000001</c:v>
                </c:pt>
                <c:pt idx="120">
                  <c:v>0.394737</c:v>
                </c:pt>
                <c:pt idx="121">
                  <c:v>0.394737</c:v>
                </c:pt>
                <c:pt idx="122">
                  <c:v>0.368421</c:v>
                </c:pt>
                <c:pt idx="123">
                  <c:v>0.34210499999999999</c:v>
                </c:pt>
                <c:pt idx="124">
                  <c:v>0.394737</c:v>
                </c:pt>
                <c:pt idx="125">
                  <c:v>0.368421</c:v>
                </c:pt>
                <c:pt idx="126">
                  <c:v>0.34210499999999999</c:v>
                </c:pt>
                <c:pt idx="127">
                  <c:v>0.31578899999999999</c:v>
                </c:pt>
                <c:pt idx="128">
                  <c:v>0.28947400000000001</c:v>
                </c:pt>
                <c:pt idx="129">
                  <c:v>0.263158</c:v>
                </c:pt>
                <c:pt idx="130">
                  <c:v>0.263158</c:v>
                </c:pt>
                <c:pt idx="131">
                  <c:v>0.236842</c:v>
                </c:pt>
                <c:pt idx="132">
                  <c:v>0.21052599999999999</c:v>
                </c:pt>
                <c:pt idx="133">
                  <c:v>0.263158</c:v>
                </c:pt>
                <c:pt idx="134">
                  <c:v>0.236842</c:v>
                </c:pt>
                <c:pt idx="135">
                  <c:v>0.21052599999999999</c:v>
                </c:pt>
                <c:pt idx="136">
                  <c:v>0.18421100000000001</c:v>
                </c:pt>
                <c:pt idx="137">
                  <c:v>0.15789500000000001</c:v>
                </c:pt>
                <c:pt idx="138">
                  <c:v>0.131579</c:v>
                </c:pt>
                <c:pt idx="139">
                  <c:v>0.105263</c:v>
                </c:pt>
                <c:pt idx="140">
                  <c:v>7.8947400000000001E-2</c:v>
                </c:pt>
                <c:pt idx="141">
                  <c:v>5.2631600000000001E-2</c:v>
                </c:pt>
                <c:pt idx="142">
                  <c:v>2.63158E-2</c:v>
                </c:pt>
                <c:pt idx="143">
                  <c:v>0</c:v>
                </c:pt>
                <c:pt idx="144">
                  <c:v>0.368421</c:v>
                </c:pt>
                <c:pt idx="145">
                  <c:v>0.34210499999999999</c:v>
                </c:pt>
                <c:pt idx="146">
                  <c:v>0.31578899999999999</c:v>
                </c:pt>
                <c:pt idx="147">
                  <c:v>0.31578899999999999</c:v>
                </c:pt>
                <c:pt idx="148">
                  <c:v>0.28947400000000001</c:v>
                </c:pt>
                <c:pt idx="149">
                  <c:v>0.263158</c:v>
                </c:pt>
                <c:pt idx="150">
                  <c:v>0.236842</c:v>
                </c:pt>
                <c:pt idx="151">
                  <c:v>0.236842</c:v>
                </c:pt>
                <c:pt idx="152">
                  <c:v>0.236842</c:v>
                </c:pt>
                <c:pt idx="153">
                  <c:v>0.236842</c:v>
                </c:pt>
                <c:pt idx="154">
                  <c:v>0.21052599999999999</c:v>
                </c:pt>
                <c:pt idx="155">
                  <c:v>0.18421100000000001</c:v>
                </c:pt>
                <c:pt idx="156">
                  <c:v>0.15789500000000001</c:v>
                </c:pt>
                <c:pt idx="157">
                  <c:v>0.18421100000000001</c:v>
                </c:pt>
                <c:pt idx="158">
                  <c:v>0.15789500000000001</c:v>
                </c:pt>
                <c:pt idx="159">
                  <c:v>0.131579</c:v>
                </c:pt>
                <c:pt idx="160">
                  <c:v>0.131579</c:v>
                </c:pt>
                <c:pt idx="161">
                  <c:v>0.105263</c:v>
                </c:pt>
                <c:pt idx="162">
                  <c:v>7.8947400000000001E-2</c:v>
                </c:pt>
                <c:pt idx="163">
                  <c:v>5.2631600000000001E-2</c:v>
                </c:pt>
                <c:pt idx="164">
                  <c:v>0.21052599999999999</c:v>
                </c:pt>
                <c:pt idx="165">
                  <c:v>0.263158</c:v>
                </c:pt>
                <c:pt idx="166">
                  <c:v>0.236842</c:v>
                </c:pt>
                <c:pt idx="167">
                  <c:v>0.21052599999999999</c:v>
                </c:pt>
                <c:pt idx="168">
                  <c:v>0.18421100000000001</c:v>
                </c:pt>
                <c:pt idx="169">
                  <c:v>0.15789500000000001</c:v>
                </c:pt>
                <c:pt idx="170">
                  <c:v>0.131579</c:v>
                </c:pt>
                <c:pt idx="171">
                  <c:v>0.105263</c:v>
                </c:pt>
                <c:pt idx="172">
                  <c:v>0.105263</c:v>
                </c:pt>
                <c:pt idx="173">
                  <c:v>0.21052599999999999</c:v>
                </c:pt>
                <c:pt idx="174">
                  <c:v>0.18421100000000001</c:v>
                </c:pt>
                <c:pt idx="175">
                  <c:v>0.21052599999999999</c:v>
                </c:pt>
                <c:pt idx="176">
                  <c:v>0.15789500000000001</c:v>
                </c:pt>
                <c:pt idx="177">
                  <c:v>0.131579</c:v>
                </c:pt>
                <c:pt idx="178">
                  <c:v>0.105263</c:v>
                </c:pt>
                <c:pt idx="179">
                  <c:v>0.105263</c:v>
                </c:pt>
                <c:pt idx="180">
                  <c:v>0.105263</c:v>
                </c:pt>
                <c:pt idx="181">
                  <c:v>7.8947400000000001E-2</c:v>
                </c:pt>
                <c:pt idx="182">
                  <c:v>5.2631600000000001E-2</c:v>
                </c:pt>
                <c:pt idx="183">
                  <c:v>0.15789500000000001</c:v>
                </c:pt>
                <c:pt idx="184">
                  <c:v>0.131579</c:v>
                </c:pt>
                <c:pt idx="185">
                  <c:v>0.21052599999999999</c:v>
                </c:pt>
                <c:pt idx="186">
                  <c:v>0.105263</c:v>
                </c:pt>
                <c:pt idx="187">
                  <c:v>7.8947400000000001E-2</c:v>
                </c:pt>
                <c:pt idx="188">
                  <c:v>5.2631600000000001E-2</c:v>
                </c:pt>
                <c:pt idx="189">
                  <c:v>5.2631600000000001E-2</c:v>
                </c:pt>
                <c:pt idx="190">
                  <c:v>2.63158E-2</c:v>
                </c:pt>
                <c:pt idx="191">
                  <c:v>0</c:v>
                </c:pt>
                <c:pt idx="192">
                  <c:v>0.47368399999999999</c:v>
                </c:pt>
                <c:pt idx="193">
                  <c:v>0.44736799999999999</c:v>
                </c:pt>
                <c:pt idx="194">
                  <c:v>0.42105300000000001</c:v>
                </c:pt>
                <c:pt idx="195">
                  <c:v>0.394737</c:v>
                </c:pt>
                <c:pt idx="196">
                  <c:v>0.368421</c:v>
                </c:pt>
                <c:pt idx="197">
                  <c:v>0.368421</c:v>
                </c:pt>
                <c:pt idx="198">
                  <c:v>0.34210499999999999</c:v>
                </c:pt>
                <c:pt idx="199">
                  <c:v>0.31578899999999999</c:v>
                </c:pt>
                <c:pt idx="200">
                  <c:v>0.28947400000000001</c:v>
                </c:pt>
                <c:pt idx="201">
                  <c:v>0.263158</c:v>
                </c:pt>
                <c:pt idx="202">
                  <c:v>0.236842</c:v>
                </c:pt>
                <c:pt idx="203">
                  <c:v>0.263158</c:v>
                </c:pt>
                <c:pt idx="204">
                  <c:v>0.263158</c:v>
                </c:pt>
                <c:pt idx="205">
                  <c:v>0.263158</c:v>
                </c:pt>
                <c:pt idx="206">
                  <c:v>0.236842</c:v>
                </c:pt>
                <c:pt idx="207">
                  <c:v>0.21052599999999999</c:v>
                </c:pt>
                <c:pt idx="208">
                  <c:v>0.236842</c:v>
                </c:pt>
                <c:pt idx="209">
                  <c:v>0.236842</c:v>
                </c:pt>
                <c:pt idx="210">
                  <c:v>0.236842</c:v>
                </c:pt>
                <c:pt idx="211">
                  <c:v>0.21052599999999999</c:v>
                </c:pt>
                <c:pt idx="212">
                  <c:v>0.18421100000000001</c:v>
                </c:pt>
                <c:pt idx="213">
                  <c:v>0.15789500000000001</c:v>
                </c:pt>
                <c:pt idx="214">
                  <c:v>0.18421100000000001</c:v>
                </c:pt>
                <c:pt idx="215">
                  <c:v>0.15789500000000001</c:v>
                </c:pt>
                <c:pt idx="216">
                  <c:v>0.131579</c:v>
                </c:pt>
                <c:pt idx="217">
                  <c:v>0.131579</c:v>
                </c:pt>
                <c:pt idx="218">
                  <c:v>0.105263</c:v>
                </c:pt>
                <c:pt idx="219">
                  <c:v>7.8947400000000001E-2</c:v>
                </c:pt>
                <c:pt idx="220">
                  <c:v>5.2631600000000001E-2</c:v>
                </c:pt>
                <c:pt idx="221">
                  <c:v>0.21052599999999999</c:v>
                </c:pt>
                <c:pt idx="222">
                  <c:v>0.263158</c:v>
                </c:pt>
                <c:pt idx="223">
                  <c:v>0.236842</c:v>
                </c:pt>
                <c:pt idx="224">
                  <c:v>0.21052599999999999</c:v>
                </c:pt>
                <c:pt idx="225">
                  <c:v>0.18421100000000001</c:v>
                </c:pt>
                <c:pt idx="226">
                  <c:v>0.15789500000000001</c:v>
                </c:pt>
                <c:pt idx="227">
                  <c:v>0.131579</c:v>
                </c:pt>
                <c:pt idx="228">
                  <c:v>0.105263</c:v>
                </c:pt>
                <c:pt idx="229">
                  <c:v>0.105263</c:v>
                </c:pt>
                <c:pt idx="230">
                  <c:v>0.18421100000000001</c:v>
                </c:pt>
                <c:pt idx="231">
                  <c:v>0.15789500000000001</c:v>
                </c:pt>
                <c:pt idx="232">
                  <c:v>0.21052599999999999</c:v>
                </c:pt>
                <c:pt idx="233">
                  <c:v>0.131579</c:v>
                </c:pt>
                <c:pt idx="234">
                  <c:v>0.105263</c:v>
                </c:pt>
                <c:pt idx="235">
                  <c:v>7.8947400000000001E-2</c:v>
                </c:pt>
                <c:pt idx="236">
                  <c:v>0.105263</c:v>
                </c:pt>
                <c:pt idx="237">
                  <c:v>0.105263</c:v>
                </c:pt>
                <c:pt idx="238">
                  <c:v>7.8947400000000001E-2</c:v>
                </c:pt>
                <c:pt idx="239">
                  <c:v>5.2631600000000001E-2</c:v>
                </c:pt>
                <c:pt idx="240">
                  <c:v>0.15789500000000001</c:v>
                </c:pt>
                <c:pt idx="241">
                  <c:v>0.131579</c:v>
                </c:pt>
                <c:pt idx="242">
                  <c:v>0.21052599999999999</c:v>
                </c:pt>
                <c:pt idx="243">
                  <c:v>0.105263</c:v>
                </c:pt>
                <c:pt idx="244">
                  <c:v>7.8947400000000001E-2</c:v>
                </c:pt>
                <c:pt idx="245">
                  <c:v>5.2631600000000001E-2</c:v>
                </c:pt>
                <c:pt idx="246">
                  <c:v>5.2631600000000001E-2</c:v>
                </c:pt>
                <c:pt idx="247">
                  <c:v>2.63158E-2</c:v>
                </c:pt>
                <c:pt idx="248">
                  <c:v>0</c:v>
                </c:pt>
                <c:pt idx="249">
                  <c:v>0.15789500000000001</c:v>
                </c:pt>
                <c:pt idx="250">
                  <c:v>0.131579</c:v>
                </c:pt>
                <c:pt idx="251">
                  <c:v>0.34210499999999999</c:v>
                </c:pt>
                <c:pt idx="252">
                  <c:v>0.105263</c:v>
                </c:pt>
                <c:pt idx="253">
                  <c:v>7.8947400000000001E-2</c:v>
                </c:pt>
                <c:pt idx="254">
                  <c:v>5.2631600000000001E-2</c:v>
                </c:pt>
                <c:pt idx="255">
                  <c:v>0.5</c:v>
                </c:pt>
                <c:pt idx="256">
                  <c:v>0.42105300000000001</c:v>
                </c:pt>
                <c:pt idx="257">
                  <c:v>0.394737</c:v>
                </c:pt>
                <c:pt idx="258">
                  <c:v>0.368421</c:v>
                </c:pt>
                <c:pt idx="259">
                  <c:v>0.34210499999999999</c:v>
                </c:pt>
                <c:pt idx="260">
                  <c:v>0.31578899999999999</c:v>
                </c:pt>
                <c:pt idx="261">
                  <c:v>0.28947400000000001</c:v>
                </c:pt>
                <c:pt idx="262">
                  <c:v>0.263158</c:v>
                </c:pt>
                <c:pt idx="263">
                  <c:v>0.236842</c:v>
                </c:pt>
                <c:pt idx="264">
                  <c:v>0.21052599999999999</c:v>
                </c:pt>
                <c:pt idx="265">
                  <c:v>0.34210499999999999</c:v>
                </c:pt>
                <c:pt idx="266">
                  <c:v>0.31578899999999999</c:v>
                </c:pt>
                <c:pt idx="267">
                  <c:v>0.42105300000000001</c:v>
                </c:pt>
                <c:pt idx="268">
                  <c:v>0.28947400000000001</c:v>
                </c:pt>
                <c:pt idx="269">
                  <c:v>0.263158</c:v>
                </c:pt>
                <c:pt idx="270">
                  <c:v>0.236842</c:v>
                </c:pt>
                <c:pt idx="271">
                  <c:v>0.21052599999999999</c:v>
                </c:pt>
                <c:pt idx="272">
                  <c:v>0.18421100000000001</c:v>
                </c:pt>
                <c:pt idx="273">
                  <c:v>0.15789500000000001</c:v>
                </c:pt>
                <c:pt idx="274">
                  <c:v>0.21052599999999999</c:v>
                </c:pt>
                <c:pt idx="275">
                  <c:v>0.131579</c:v>
                </c:pt>
                <c:pt idx="276">
                  <c:v>0.105263</c:v>
                </c:pt>
                <c:pt idx="277">
                  <c:v>7.8947400000000001E-2</c:v>
                </c:pt>
                <c:pt idx="278">
                  <c:v>0.21052599999999999</c:v>
                </c:pt>
                <c:pt idx="279">
                  <c:v>5.2631600000000001E-2</c:v>
                </c:pt>
                <c:pt idx="280">
                  <c:v>5.2631600000000001E-2</c:v>
                </c:pt>
                <c:pt idx="281">
                  <c:v>2.63158E-2</c:v>
                </c:pt>
                <c:pt idx="282">
                  <c:v>0</c:v>
                </c:pt>
                <c:pt idx="283">
                  <c:v>0.368421</c:v>
                </c:pt>
                <c:pt idx="284">
                  <c:v>0.34210499999999999</c:v>
                </c:pt>
                <c:pt idx="285">
                  <c:v>0.31578899999999999</c:v>
                </c:pt>
                <c:pt idx="286">
                  <c:v>0.368421</c:v>
                </c:pt>
                <c:pt idx="287">
                  <c:v>0.34210499999999999</c:v>
                </c:pt>
                <c:pt idx="288">
                  <c:v>0.31578899999999999</c:v>
                </c:pt>
                <c:pt idx="289">
                  <c:v>0.28947400000000001</c:v>
                </c:pt>
                <c:pt idx="290">
                  <c:v>0.28947400000000001</c:v>
                </c:pt>
                <c:pt idx="291">
                  <c:v>0.263158</c:v>
                </c:pt>
                <c:pt idx="292">
                  <c:v>0.28947400000000001</c:v>
                </c:pt>
                <c:pt idx="293">
                  <c:v>0.263158</c:v>
                </c:pt>
                <c:pt idx="294">
                  <c:v>0.236842</c:v>
                </c:pt>
                <c:pt idx="295">
                  <c:v>0.21052599999999999</c:v>
                </c:pt>
                <c:pt idx="296">
                  <c:v>0.263158</c:v>
                </c:pt>
                <c:pt idx="297">
                  <c:v>0.236842</c:v>
                </c:pt>
                <c:pt idx="298">
                  <c:v>0.28947400000000001</c:v>
                </c:pt>
                <c:pt idx="299">
                  <c:v>0.21052599999999999</c:v>
                </c:pt>
                <c:pt idx="300">
                  <c:v>0.18421100000000001</c:v>
                </c:pt>
                <c:pt idx="301">
                  <c:v>0.15789500000000001</c:v>
                </c:pt>
                <c:pt idx="302">
                  <c:v>0.131579</c:v>
                </c:pt>
                <c:pt idx="303">
                  <c:v>0.105263</c:v>
                </c:pt>
                <c:pt idx="304">
                  <c:v>7.8947400000000001E-2</c:v>
                </c:pt>
                <c:pt idx="305">
                  <c:v>5.2631600000000001E-2</c:v>
                </c:pt>
                <c:pt idx="306">
                  <c:v>2.63158E-2</c:v>
                </c:pt>
                <c:pt idx="307">
                  <c:v>0</c:v>
                </c:pt>
                <c:pt idx="308">
                  <c:v>0.44736799999999999</c:v>
                </c:pt>
                <c:pt idx="309">
                  <c:v>0.42105300000000001</c:v>
                </c:pt>
                <c:pt idx="310">
                  <c:v>0.394737</c:v>
                </c:pt>
                <c:pt idx="311">
                  <c:v>0.44736799999999999</c:v>
                </c:pt>
                <c:pt idx="312">
                  <c:v>0.42105300000000001</c:v>
                </c:pt>
                <c:pt idx="313">
                  <c:v>0.394737</c:v>
                </c:pt>
                <c:pt idx="314">
                  <c:v>0.368421</c:v>
                </c:pt>
                <c:pt idx="315">
                  <c:v>0.34210499999999999</c:v>
                </c:pt>
                <c:pt idx="316">
                  <c:v>0.31578899999999999</c:v>
                </c:pt>
                <c:pt idx="317">
                  <c:v>0.34210499999999999</c:v>
                </c:pt>
                <c:pt idx="318">
                  <c:v>0.31578899999999999</c:v>
                </c:pt>
                <c:pt idx="319">
                  <c:v>0.28947400000000001</c:v>
                </c:pt>
                <c:pt idx="320">
                  <c:v>0.263158</c:v>
                </c:pt>
                <c:pt idx="321">
                  <c:v>0.236842</c:v>
                </c:pt>
                <c:pt idx="322">
                  <c:v>0.31578899999999999</c:v>
                </c:pt>
                <c:pt idx="323">
                  <c:v>0.28947400000000001</c:v>
                </c:pt>
                <c:pt idx="324">
                  <c:v>0.28947400000000001</c:v>
                </c:pt>
                <c:pt idx="325">
                  <c:v>0.263158</c:v>
                </c:pt>
                <c:pt idx="326">
                  <c:v>0.31578899999999999</c:v>
                </c:pt>
                <c:pt idx="327">
                  <c:v>0.28947400000000001</c:v>
                </c:pt>
                <c:pt idx="328">
                  <c:v>0.263158</c:v>
                </c:pt>
                <c:pt idx="329">
                  <c:v>0.44736799999999999</c:v>
                </c:pt>
                <c:pt idx="330">
                  <c:v>0.42105300000000001</c:v>
                </c:pt>
                <c:pt idx="331">
                  <c:v>0.394737</c:v>
                </c:pt>
                <c:pt idx="332">
                  <c:v>0.368421</c:v>
                </c:pt>
                <c:pt idx="333">
                  <c:v>0.394737</c:v>
                </c:pt>
                <c:pt idx="334">
                  <c:v>0.34210499999999999</c:v>
                </c:pt>
                <c:pt idx="335">
                  <c:v>0.31578899999999999</c:v>
                </c:pt>
                <c:pt idx="336">
                  <c:v>0.28947400000000001</c:v>
                </c:pt>
                <c:pt idx="337">
                  <c:v>0.44736799999999999</c:v>
                </c:pt>
                <c:pt idx="338">
                  <c:v>0.42105300000000001</c:v>
                </c:pt>
                <c:pt idx="339">
                  <c:v>0.394737</c:v>
                </c:pt>
                <c:pt idx="340">
                  <c:v>0.368421</c:v>
                </c:pt>
                <c:pt idx="341">
                  <c:v>0.34210499999999999</c:v>
                </c:pt>
                <c:pt idx="342">
                  <c:v>0.31578899999999999</c:v>
                </c:pt>
                <c:pt idx="343">
                  <c:v>0.28947400000000001</c:v>
                </c:pt>
                <c:pt idx="344">
                  <c:v>0.263158</c:v>
                </c:pt>
                <c:pt idx="345">
                  <c:v>0.236842</c:v>
                </c:pt>
                <c:pt idx="346">
                  <c:v>0.21052599999999999</c:v>
                </c:pt>
                <c:pt idx="347">
                  <c:v>0.18421100000000001</c:v>
                </c:pt>
                <c:pt idx="348">
                  <c:v>0.15789500000000001</c:v>
                </c:pt>
                <c:pt idx="349">
                  <c:v>0.18421100000000001</c:v>
                </c:pt>
                <c:pt idx="350">
                  <c:v>0.15789500000000001</c:v>
                </c:pt>
                <c:pt idx="351">
                  <c:v>0.131579</c:v>
                </c:pt>
                <c:pt idx="352">
                  <c:v>0.131579</c:v>
                </c:pt>
                <c:pt idx="353">
                  <c:v>0.105263</c:v>
                </c:pt>
                <c:pt idx="354">
                  <c:v>7.8947400000000001E-2</c:v>
                </c:pt>
                <c:pt idx="355">
                  <c:v>5.2631600000000001E-2</c:v>
                </c:pt>
                <c:pt idx="356">
                  <c:v>0.21052599999999999</c:v>
                </c:pt>
                <c:pt idx="357">
                  <c:v>0.263158</c:v>
                </c:pt>
                <c:pt idx="358">
                  <c:v>0.236842</c:v>
                </c:pt>
                <c:pt idx="359">
                  <c:v>0.21052599999999999</c:v>
                </c:pt>
                <c:pt idx="360">
                  <c:v>0.18421100000000001</c:v>
                </c:pt>
                <c:pt idx="361">
                  <c:v>0.15789500000000001</c:v>
                </c:pt>
                <c:pt idx="362">
                  <c:v>0.131579</c:v>
                </c:pt>
                <c:pt idx="363">
                  <c:v>0.105263</c:v>
                </c:pt>
                <c:pt idx="364">
                  <c:v>0.105263</c:v>
                </c:pt>
                <c:pt idx="365">
                  <c:v>0.21052599999999999</c:v>
                </c:pt>
                <c:pt idx="366">
                  <c:v>0.18421100000000001</c:v>
                </c:pt>
                <c:pt idx="367">
                  <c:v>0.21052599999999999</c:v>
                </c:pt>
                <c:pt idx="368">
                  <c:v>0.15789500000000001</c:v>
                </c:pt>
                <c:pt idx="369">
                  <c:v>0.131579</c:v>
                </c:pt>
                <c:pt idx="370">
                  <c:v>0.105263</c:v>
                </c:pt>
                <c:pt idx="371">
                  <c:v>0.105263</c:v>
                </c:pt>
                <c:pt idx="372">
                  <c:v>0.105263</c:v>
                </c:pt>
                <c:pt idx="373">
                  <c:v>7.8947400000000001E-2</c:v>
                </c:pt>
                <c:pt idx="374">
                  <c:v>5.2631600000000001E-2</c:v>
                </c:pt>
                <c:pt idx="375">
                  <c:v>0.15789500000000001</c:v>
                </c:pt>
                <c:pt idx="376">
                  <c:v>0.131579</c:v>
                </c:pt>
                <c:pt idx="377">
                  <c:v>0.21052599999999999</c:v>
                </c:pt>
                <c:pt idx="378">
                  <c:v>0.105263</c:v>
                </c:pt>
                <c:pt idx="379">
                  <c:v>7.8947400000000001E-2</c:v>
                </c:pt>
                <c:pt idx="380">
                  <c:v>5.2631600000000001E-2</c:v>
                </c:pt>
                <c:pt idx="381">
                  <c:v>5.2631600000000001E-2</c:v>
                </c:pt>
                <c:pt idx="382">
                  <c:v>2.63158E-2</c:v>
                </c:pt>
                <c:pt idx="383">
                  <c:v>0</c:v>
                </c:pt>
                <c:pt idx="384">
                  <c:v>0.44736799999999999</c:v>
                </c:pt>
                <c:pt idx="385">
                  <c:v>0.42105300000000001</c:v>
                </c:pt>
                <c:pt idx="386">
                  <c:v>0.394737</c:v>
                </c:pt>
                <c:pt idx="387">
                  <c:v>0.44736799999999999</c:v>
                </c:pt>
                <c:pt idx="388">
                  <c:v>0.42105300000000001</c:v>
                </c:pt>
                <c:pt idx="389">
                  <c:v>0.394737</c:v>
                </c:pt>
                <c:pt idx="390">
                  <c:v>0.368421</c:v>
                </c:pt>
                <c:pt idx="391">
                  <c:v>0.34210499999999999</c:v>
                </c:pt>
                <c:pt idx="392">
                  <c:v>0.31578899999999999</c:v>
                </c:pt>
                <c:pt idx="393">
                  <c:v>0.34210499999999999</c:v>
                </c:pt>
                <c:pt idx="394">
                  <c:v>0.31578899999999999</c:v>
                </c:pt>
                <c:pt idx="395">
                  <c:v>0.28947400000000001</c:v>
                </c:pt>
                <c:pt idx="396">
                  <c:v>0.263158</c:v>
                </c:pt>
                <c:pt idx="397">
                  <c:v>0.236842</c:v>
                </c:pt>
                <c:pt idx="398">
                  <c:v>0.236842</c:v>
                </c:pt>
                <c:pt idx="399">
                  <c:v>0.21052599999999999</c:v>
                </c:pt>
                <c:pt idx="400">
                  <c:v>0.18421100000000001</c:v>
                </c:pt>
                <c:pt idx="401">
                  <c:v>0.31578899999999999</c:v>
                </c:pt>
                <c:pt idx="402">
                  <c:v>0.31578899999999999</c:v>
                </c:pt>
                <c:pt idx="403">
                  <c:v>0.28947400000000001</c:v>
                </c:pt>
                <c:pt idx="404">
                  <c:v>0.263158</c:v>
                </c:pt>
                <c:pt idx="405">
                  <c:v>0.44736799999999999</c:v>
                </c:pt>
                <c:pt idx="406">
                  <c:v>0.42105300000000001</c:v>
                </c:pt>
                <c:pt idx="407">
                  <c:v>0.394737</c:v>
                </c:pt>
                <c:pt idx="408">
                  <c:v>0.368421</c:v>
                </c:pt>
                <c:pt idx="409">
                  <c:v>0.394737</c:v>
                </c:pt>
                <c:pt idx="410">
                  <c:v>0.34210499999999999</c:v>
                </c:pt>
                <c:pt idx="411">
                  <c:v>0.31578899999999999</c:v>
                </c:pt>
                <c:pt idx="412">
                  <c:v>0.28947400000000001</c:v>
                </c:pt>
                <c:pt idx="413">
                  <c:v>0.44736799999999999</c:v>
                </c:pt>
                <c:pt idx="414">
                  <c:v>0.42105300000000001</c:v>
                </c:pt>
                <c:pt idx="415">
                  <c:v>0.394737</c:v>
                </c:pt>
                <c:pt idx="416">
                  <c:v>0.368421</c:v>
                </c:pt>
                <c:pt idx="417">
                  <c:v>0.34210499999999999</c:v>
                </c:pt>
                <c:pt idx="418">
                  <c:v>0.31578899999999999</c:v>
                </c:pt>
                <c:pt idx="419">
                  <c:v>0.28947400000000001</c:v>
                </c:pt>
                <c:pt idx="420">
                  <c:v>0.263158</c:v>
                </c:pt>
                <c:pt idx="421">
                  <c:v>0.236842</c:v>
                </c:pt>
                <c:pt idx="422">
                  <c:v>0.21052599999999999</c:v>
                </c:pt>
                <c:pt idx="423">
                  <c:v>0.18421100000000001</c:v>
                </c:pt>
                <c:pt idx="424">
                  <c:v>0.15789500000000001</c:v>
                </c:pt>
                <c:pt idx="425">
                  <c:v>0.18421100000000001</c:v>
                </c:pt>
                <c:pt idx="426">
                  <c:v>0.15789500000000001</c:v>
                </c:pt>
                <c:pt idx="427">
                  <c:v>0.131579</c:v>
                </c:pt>
                <c:pt idx="428">
                  <c:v>0.131579</c:v>
                </c:pt>
                <c:pt idx="429">
                  <c:v>0.105263</c:v>
                </c:pt>
                <c:pt idx="430">
                  <c:v>7.8947400000000001E-2</c:v>
                </c:pt>
                <c:pt idx="431">
                  <c:v>5.2631600000000001E-2</c:v>
                </c:pt>
                <c:pt idx="432">
                  <c:v>0.21052599999999999</c:v>
                </c:pt>
                <c:pt idx="433">
                  <c:v>0.263158</c:v>
                </c:pt>
                <c:pt idx="434">
                  <c:v>0.236842</c:v>
                </c:pt>
                <c:pt idx="435">
                  <c:v>0.21052599999999999</c:v>
                </c:pt>
                <c:pt idx="436">
                  <c:v>0.18421100000000001</c:v>
                </c:pt>
                <c:pt idx="437">
                  <c:v>0.15789500000000001</c:v>
                </c:pt>
                <c:pt idx="438">
                  <c:v>0.131579</c:v>
                </c:pt>
                <c:pt idx="439">
                  <c:v>0.105263</c:v>
                </c:pt>
                <c:pt idx="440">
                  <c:v>0.105263</c:v>
                </c:pt>
                <c:pt idx="441">
                  <c:v>0.21052599999999999</c:v>
                </c:pt>
                <c:pt idx="442">
                  <c:v>0.18421100000000001</c:v>
                </c:pt>
                <c:pt idx="443">
                  <c:v>0.21052599999999999</c:v>
                </c:pt>
                <c:pt idx="444">
                  <c:v>0.15789500000000001</c:v>
                </c:pt>
                <c:pt idx="445">
                  <c:v>0.131579</c:v>
                </c:pt>
                <c:pt idx="446">
                  <c:v>0.105263</c:v>
                </c:pt>
                <c:pt idx="447">
                  <c:v>0.105263</c:v>
                </c:pt>
                <c:pt idx="448">
                  <c:v>0.105263</c:v>
                </c:pt>
                <c:pt idx="449">
                  <c:v>7.8947400000000001E-2</c:v>
                </c:pt>
                <c:pt idx="450">
                  <c:v>5.2631600000000001E-2</c:v>
                </c:pt>
                <c:pt idx="451">
                  <c:v>0.15789500000000001</c:v>
                </c:pt>
                <c:pt idx="452">
                  <c:v>0.131579</c:v>
                </c:pt>
                <c:pt idx="453">
                  <c:v>0.21052599999999999</c:v>
                </c:pt>
                <c:pt idx="454">
                  <c:v>0.105263</c:v>
                </c:pt>
                <c:pt idx="455">
                  <c:v>7.8947400000000001E-2</c:v>
                </c:pt>
                <c:pt idx="456">
                  <c:v>5.2631600000000001E-2</c:v>
                </c:pt>
                <c:pt idx="457">
                  <c:v>5.2631600000000001E-2</c:v>
                </c:pt>
                <c:pt idx="458">
                  <c:v>2.63158E-2</c:v>
                </c:pt>
                <c:pt idx="459">
                  <c:v>0</c:v>
                </c:pt>
                <c:pt idx="460">
                  <c:v>0.368421</c:v>
                </c:pt>
                <c:pt idx="461">
                  <c:v>0.34210499999999999</c:v>
                </c:pt>
                <c:pt idx="462">
                  <c:v>0.31578899999999999</c:v>
                </c:pt>
                <c:pt idx="463">
                  <c:v>0.368421</c:v>
                </c:pt>
                <c:pt idx="464">
                  <c:v>0.34210499999999999</c:v>
                </c:pt>
                <c:pt idx="465">
                  <c:v>0.31578899999999999</c:v>
                </c:pt>
                <c:pt idx="466">
                  <c:v>0.28947400000000001</c:v>
                </c:pt>
                <c:pt idx="467">
                  <c:v>0.31578899999999999</c:v>
                </c:pt>
                <c:pt idx="468">
                  <c:v>0.263158</c:v>
                </c:pt>
                <c:pt idx="469">
                  <c:v>0.31578899999999999</c:v>
                </c:pt>
                <c:pt idx="470">
                  <c:v>0.28947400000000001</c:v>
                </c:pt>
                <c:pt idx="471">
                  <c:v>0.263158</c:v>
                </c:pt>
                <c:pt idx="472">
                  <c:v>0.263158</c:v>
                </c:pt>
                <c:pt idx="473">
                  <c:v>0.236842</c:v>
                </c:pt>
                <c:pt idx="474">
                  <c:v>0.21052599999999999</c:v>
                </c:pt>
                <c:pt idx="475">
                  <c:v>0.18421100000000001</c:v>
                </c:pt>
                <c:pt idx="476">
                  <c:v>0.236842</c:v>
                </c:pt>
                <c:pt idx="477">
                  <c:v>0.21052599999999999</c:v>
                </c:pt>
                <c:pt idx="478">
                  <c:v>0.5</c:v>
                </c:pt>
                <c:pt idx="479">
                  <c:v>0.18421100000000001</c:v>
                </c:pt>
                <c:pt idx="480">
                  <c:v>0.15789500000000001</c:v>
                </c:pt>
                <c:pt idx="481">
                  <c:v>0.131579</c:v>
                </c:pt>
                <c:pt idx="482">
                  <c:v>0.105263</c:v>
                </c:pt>
                <c:pt idx="483">
                  <c:v>7.8947400000000001E-2</c:v>
                </c:pt>
                <c:pt idx="484">
                  <c:v>5.2631600000000001E-2</c:v>
                </c:pt>
                <c:pt idx="485">
                  <c:v>0.65789500000000001</c:v>
                </c:pt>
                <c:pt idx="486">
                  <c:v>0.631579</c:v>
                </c:pt>
                <c:pt idx="487">
                  <c:v>0.631579</c:v>
                </c:pt>
                <c:pt idx="488">
                  <c:v>0.605263</c:v>
                </c:pt>
                <c:pt idx="489">
                  <c:v>0.57894699999999999</c:v>
                </c:pt>
                <c:pt idx="490">
                  <c:v>0.55263200000000001</c:v>
                </c:pt>
                <c:pt idx="491">
                  <c:v>0.631579</c:v>
                </c:pt>
                <c:pt idx="492">
                  <c:v>0.605263</c:v>
                </c:pt>
                <c:pt idx="493">
                  <c:v>0.57894699999999999</c:v>
                </c:pt>
                <c:pt idx="494">
                  <c:v>0.55263200000000001</c:v>
                </c:pt>
                <c:pt idx="495">
                  <c:v>0.52631600000000001</c:v>
                </c:pt>
                <c:pt idx="496">
                  <c:v>0.5</c:v>
                </c:pt>
                <c:pt idx="497">
                  <c:v>0.47368399999999999</c:v>
                </c:pt>
                <c:pt idx="498">
                  <c:v>0.44736799999999999</c:v>
                </c:pt>
                <c:pt idx="499">
                  <c:v>0.42105300000000001</c:v>
                </c:pt>
                <c:pt idx="500">
                  <c:v>0.5</c:v>
                </c:pt>
                <c:pt idx="501">
                  <c:v>0.5</c:v>
                </c:pt>
                <c:pt idx="502">
                  <c:v>0.5</c:v>
                </c:pt>
                <c:pt idx="503">
                  <c:v>0.47368399999999999</c:v>
                </c:pt>
                <c:pt idx="504">
                  <c:v>0.44736799999999999</c:v>
                </c:pt>
                <c:pt idx="505">
                  <c:v>0.42105300000000001</c:v>
                </c:pt>
                <c:pt idx="506">
                  <c:v>0.394737</c:v>
                </c:pt>
                <c:pt idx="507">
                  <c:v>0.368421</c:v>
                </c:pt>
                <c:pt idx="508">
                  <c:v>0.394737</c:v>
                </c:pt>
                <c:pt idx="509">
                  <c:v>0.34210499999999999</c:v>
                </c:pt>
                <c:pt idx="510">
                  <c:v>0.31578899999999999</c:v>
                </c:pt>
                <c:pt idx="511">
                  <c:v>0.28947400000000001</c:v>
                </c:pt>
                <c:pt idx="512">
                  <c:v>0.44736799999999999</c:v>
                </c:pt>
                <c:pt idx="513">
                  <c:v>0.42105300000000001</c:v>
                </c:pt>
                <c:pt idx="514">
                  <c:v>0.394737</c:v>
                </c:pt>
                <c:pt idx="515">
                  <c:v>0.368421</c:v>
                </c:pt>
                <c:pt idx="516">
                  <c:v>0.34210499999999999</c:v>
                </c:pt>
                <c:pt idx="517">
                  <c:v>0.31578899999999999</c:v>
                </c:pt>
                <c:pt idx="518">
                  <c:v>0.28947400000000001</c:v>
                </c:pt>
                <c:pt idx="519">
                  <c:v>0.263158</c:v>
                </c:pt>
                <c:pt idx="520">
                  <c:v>0.236842</c:v>
                </c:pt>
                <c:pt idx="521">
                  <c:v>0.21052599999999999</c:v>
                </c:pt>
                <c:pt idx="522">
                  <c:v>0.18421100000000001</c:v>
                </c:pt>
                <c:pt idx="523">
                  <c:v>0.15789500000000001</c:v>
                </c:pt>
                <c:pt idx="524">
                  <c:v>0.18421100000000001</c:v>
                </c:pt>
                <c:pt idx="525">
                  <c:v>0.15789500000000001</c:v>
                </c:pt>
                <c:pt idx="526">
                  <c:v>0.131579</c:v>
                </c:pt>
                <c:pt idx="527">
                  <c:v>0.131579</c:v>
                </c:pt>
                <c:pt idx="528">
                  <c:v>0.105263</c:v>
                </c:pt>
                <c:pt idx="529">
                  <c:v>7.8947400000000001E-2</c:v>
                </c:pt>
                <c:pt idx="530">
                  <c:v>5.2631600000000001E-2</c:v>
                </c:pt>
                <c:pt idx="531">
                  <c:v>0.21052599999999999</c:v>
                </c:pt>
                <c:pt idx="532">
                  <c:v>0.263158</c:v>
                </c:pt>
                <c:pt idx="533">
                  <c:v>0.236842</c:v>
                </c:pt>
                <c:pt idx="534">
                  <c:v>0.21052599999999999</c:v>
                </c:pt>
                <c:pt idx="535">
                  <c:v>0.18421100000000001</c:v>
                </c:pt>
                <c:pt idx="536">
                  <c:v>0.15789500000000001</c:v>
                </c:pt>
                <c:pt idx="537">
                  <c:v>0.131579</c:v>
                </c:pt>
                <c:pt idx="538">
                  <c:v>0.105263</c:v>
                </c:pt>
                <c:pt idx="539">
                  <c:v>0.105263</c:v>
                </c:pt>
                <c:pt idx="540">
                  <c:v>0.21052599999999999</c:v>
                </c:pt>
                <c:pt idx="541">
                  <c:v>0.18421100000000001</c:v>
                </c:pt>
                <c:pt idx="542">
                  <c:v>0.21052599999999999</c:v>
                </c:pt>
                <c:pt idx="543">
                  <c:v>0.15789500000000001</c:v>
                </c:pt>
                <c:pt idx="544">
                  <c:v>0.131579</c:v>
                </c:pt>
                <c:pt idx="545">
                  <c:v>0.105263</c:v>
                </c:pt>
                <c:pt idx="546">
                  <c:v>0.105263</c:v>
                </c:pt>
                <c:pt idx="547">
                  <c:v>0.105263</c:v>
                </c:pt>
                <c:pt idx="548">
                  <c:v>7.8947400000000001E-2</c:v>
                </c:pt>
                <c:pt idx="549">
                  <c:v>5.2631600000000001E-2</c:v>
                </c:pt>
                <c:pt idx="550">
                  <c:v>0.15789500000000001</c:v>
                </c:pt>
                <c:pt idx="551">
                  <c:v>0.131579</c:v>
                </c:pt>
                <c:pt idx="552">
                  <c:v>0.21052599999999999</c:v>
                </c:pt>
                <c:pt idx="553">
                  <c:v>0.105263</c:v>
                </c:pt>
                <c:pt idx="554">
                  <c:v>7.8947400000000001E-2</c:v>
                </c:pt>
                <c:pt idx="555">
                  <c:v>5.2631600000000001E-2</c:v>
                </c:pt>
                <c:pt idx="556">
                  <c:v>5.2631600000000001E-2</c:v>
                </c:pt>
                <c:pt idx="557">
                  <c:v>2.63158E-2</c:v>
                </c:pt>
                <c:pt idx="558">
                  <c:v>0</c:v>
                </c:pt>
                <c:pt idx="559">
                  <c:v>0.44736799999999999</c:v>
                </c:pt>
                <c:pt idx="560">
                  <c:v>0.42105300000000001</c:v>
                </c:pt>
                <c:pt idx="561">
                  <c:v>0.394737</c:v>
                </c:pt>
                <c:pt idx="562">
                  <c:v>0.44736799999999999</c:v>
                </c:pt>
                <c:pt idx="563">
                  <c:v>0.42105300000000001</c:v>
                </c:pt>
                <c:pt idx="564">
                  <c:v>0.394737</c:v>
                </c:pt>
                <c:pt idx="565">
                  <c:v>0.368421</c:v>
                </c:pt>
                <c:pt idx="566">
                  <c:v>0.34210499999999999</c:v>
                </c:pt>
                <c:pt idx="567">
                  <c:v>0.31578899999999999</c:v>
                </c:pt>
                <c:pt idx="568">
                  <c:v>0.42105300000000001</c:v>
                </c:pt>
                <c:pt idx="569">
                  <c:v>0.31578899999999999</c:v>
                </c:pt>
                <c:pt idx="570">
                  <c:v>0.28947400000000001</c:v>
                </c:pt>
                <c:pt idx="571">
                  <c:v>0.263158</c:v>
                </c:pt>
                <c:pt idx="572">
                  <c:v>0.236842</c:v>
                </c:pt>
                <c:pt idx="573">
                  <c:v>0.34210499999999999</c:v>
                </c:pt>
                <c:pt idx="574">
                  <c:v>0.31578899999999999</c:v>
                </c:pt>
                <c:pt idx="575">
                  <c:v>0.28947400000000001</c:v>
                </c:pt>
                <c:pt idx="576">
                  <c:v>0.31578899999999999</c:v>
                </c:pt>
                <c:pt idx="577">
                  <c:v>0.31578899999999999</c:v>
                </c:pt>
                <c:pt idx="578">
                  <c:v>0.28947400000000001</c:v>
                </c:pt>
                <c:pt idx="579">
                  <c:v>0.263158</c:v>
                </c:pt>
                <c:pt idx="580">
                  <c:v>0.44736799999999999</c:v>
                </c:pt>
                <c:pt idx="581">
                  <c:v>0.42105300000000001</c:v>
                </c:pt>
                <c:pt idx="582">
                  <c:v>0.394737</c:v>
                </c:pt>
                <c:pt idx="583">
                  <c:v>0.368421</c:v>
                </c:pt>
                <c:pt idx="584">
                  <c:v>0.394737</c:v>
                </c:pt>
                <c:pt idx="585">
                  <c:v>0.34210499999999999</c:v>
                </c:pt>
                <c:pt idx="586">
                  <c:v>0.31578899999999999</c:v>
                </c:pt>
                <c:pt idx="587">
                  <c:v>0.28947400000000001</c:v>
                </c:pt>
                <c:pt idx="588">
                  <c:v>0.44736799999999999</c:v>
                </c:pt>
                <c:pt idx="589">
                  <c:v>0.42105300000000001</c:v>
                </c:pt>
                <c:pt idx="590">
                  <c:v>0.394737</c:v>
                </c:pt>
                <c:pt idx="591">
                  <c:v>0.368421</c:v>
                </c:pt>
                <c:pt idx="592">
                  <c:v>0.34210499999999999</c:v>
                </c:pt>
                <c:pt idx="593">
                  <c:v>0.31578899999999999</c:v>
                </c:pt>
                <c:pt idx="594">
                  <c:v>0.28947400000000001</c:v>
                </c:pt>
                <c:pt idx="595">
                  <c:v>0.263158</c:v>
                </c:pt>
                <c:pt idx="596">
                  <c:v>0.236842</c:v>
                </c:pt>
                <c:pt idx="597">
                  <c:v>0.21052599999999999</c:v>
                </c:pt>
                <c:pt idx="598">
                  <c:v>0.18421100000000001</c:v>
                </c:pt>
                <c:pt idx="599">
                  <c:v>0.15789500000000001</c:v>
                </c:pt>
                <c:pt idx="600">
                  <c:v>0.18421100000000001</c:v>
                </c:pt>
                <c:pt idx="601">
                  <c:v>0.15789500000000001</c:v>
                </c:pt>
                <c:pt idx="602">
                  <c:v>0.131579</c:v>
                </c:pt>
                <c:pt idx="603">
                  <c:v>0.131579</c:v>
                </c:pt>
                <c:pt idx="604">
                  <c:v>0.105263</c:v>
                </c:pt>
                <c:pt idx="605">
                  <c:v>7.8947400000000001E-2</c:v>
                </c:pt>
                <c:pt idx="606">
                  <c:v>5.2631600000000001E-2</c:v>
                </c:pt>
                <c:pt idx="607">
                  <c:v>0.21052599999999999</c:v>
                </c:pt>
                <c:pt idx="608">
                  <c:v>0.263158</c:v>
                </c:pt>
                <c:pt idx="609">
                  <c:v>0.236842</c:v>
                </c:pt>
                <c:pt idx="610">
                  <c:v>0.21052599999999999</c:v>
                </c:pt>
                <c:pt idx="611">
                  <c:v>0.18421100000000001</c:v>
                </c:pt>
                <c:pt idx="612">
                  <c:v>0.15789500000000001</c:v>
                </c:pt>
                <c:pt idx="613">
                  <c:v>0.131579</c:v>
                </c:pt>
                <c:pt idx="614">
                  <c:v>0.105263</c:v>
                </c:pt>
                <c:pt idx="615">
                  <c:v>0.105263</c:v>
                </c:pt>
                <c:pt idx="616">
                  <c:v>0.21052599999999999</c:v>
                </c:pt>
                <c:pt idx="617">
                  <c:v>0.18421100000000001</c:v>
                </c:pt>
                <c:pt idx="618">
                  <c:v>0.21052599999999999</c:v>
                </c:pt>
                <c:pt idx="619">
                  <c:v>0.15789500000000001</c:v>
                </c:pt>
                <c:pt idx="620">
                  <c:v>0.131579</c:v>
                </c:pt>
                <c:pt idx="621">
                  <c:v>0.105263</c:v>
                </c:pt>
                <c:pt idx="622">
                  <c:v>0.105263</c:v>
                </c:pt>
                <c:pt idx="623">
                  <c:v>0.105263</c:v>
                </c:pt>
                <c:pt idx="624">
                  <c:v>7.8947400000000001E-2</c:v>
                </c:pt>
                <c:pt idx="625">
                  <c:v>5.2631600000000001E-2</c:v>
                </c:pt>
                <c:pt idx="626">
                  <c:v>0.15789500000000001</c:v>
                </c:pt>
                <c:pt idx="627">
                  <c:v>0.131579</c:v>
                </c:pt>
                <c:pt idx="628">
                  <c:v>0.21052599999999999</c:v>
                </c:pt>
                <c:pt idx="629">
                  <c:v>0.105263</c:v>
                </c:pt>
                <c:pt idx="630">
                  <c:v>7.8947400000000001E-2</c:v>
                </c:pt>
                <c:pt idx="631">
                  <c:v>5.2631600000000001E-2</c:v>
                </c:pt>
                <c:pt idx="632">
                  <c:v>5.2631600000000001E-2</c:v>
                </c:pt>
                <c:pt idx="633">
                  <c:v>2.63158E-2</c:v>
                </c:pt>
                <c:pt idx="634">
                  <c:v>0</c:v>
                </c:pt>
                <c:pt idx="635">
                  <c:v>0.44736799999999999</c:v>
                </c:pt>
                <c:pt idx="636">
                  <c:v>0.42105300000000001</c:v>
                </c:pt>
                <c:pt idx="637">
                  <c:v>0.394737</c:v>
                </c:pt>
                <c:pt idx="638">
                  <c:v>0.44736799999999999</c:v>
                </c:pt>
                <c:pt idx="639">
                  <c:v>0.42105300000000001</c:v>
                </c:pt>
                <c:pt idx="640">
                  <c:v>0.394737</c:v>
                </c:pt>
                <c:pt idx="641">
                  <c:v>0.368421</c:v>
                </c:pt>
                <c:pt idx="642">
                  <c:v>0.34210499999999999</c:v>
                </c:pt>
                <c:pt idx="643">
                  <c:v>0.31578899999999999</c:v>
                </c:pt>
                <c:pt idx="644">
                  <c:v>0.42105300000000001</c:v>
                </c:pt>
                <c:pt idx="645">
                  <c:v>0.31578899999999999</c:v>
                </c:pt>
                <c:pt idx="646">
                  <c:v>0.28947400000000001</c:v>
                </c:pt>
                <c:pt idx="647">
                  <c:v>0.263158</c:v>
                </c:pt>
                <c:pt idx="648">
                  <c:v>0.236842</c:v>
                </c:pt>
                <c:pt idx="649">
                  <c:v>0.34210499999999999</c:v>
                </c:pt>
                <c:pt idx="650">
                  <c:v>0.31578899999999999</c:v>
                </c:pt>
                <c:pt idx="651">
                  <c:v>0.31578899999999999</c:v>
                </c:pt>
                <c:pt idx="652">
                  <c:v>0.28947400000000001</c:v>
                </c:pt>
                <c:pt idx="653">
                  <c:v>0.31578899999999999</c:v>
                </c:pt>
                <c:pt idx="654">
                  <c:v>0.28947400000000001</c:v>
                </c:pt>
                <c:pt idx="655">
                  <c:v>0.263158</c:v>
                </c:pt>
                <c:pt idx="656">
                  <c:v>0.44736799999999999</c:v>
                </c:pt>
                <c:pt idx="657">
                  <c:v>0.42105300000000001</c:v>
                </c:pt>
                <c:pt idx="658">
                  <c:v>0.394737</c:v>
                </c:pt>
                <c:pt idx="659">
                  <c:v>0.368421</c:v>
                </c:pt>
                <c:pt idx="660">
                  <c:v>0.394737</c:v>
                </c:pt>
                <c:pt idx="661">
                  <c:v>0.34210499999999999</c:v>
                </c:pt>
                <c:pt idx="662">
                  <c:v>0.31578899999999999</c:v>
                </c:pt>
                <c:pt idx="663">
                  <c:v>0.28947400000000001</c:v>
                </c:pt>
                <c:pt idx="664">
                  <c:v>0.44736799999999999</c:v>
                </c:pt>
                <c:pt idx="665">
                  <c:v>0.42105300000000001</c:v>
                </c:pt>
                <c:pt idx="666">
                  <c:v>0.394737</c:v>
                </c:pt>
                <c:pt idx="667">
                  <c:v>0.368421</c:v>
                </c:pt>
                <c:pt idx="668">
                  <c:v>0.34210499999999999</c:v>
                </c:pt>
                <c:pt idx="669">
                  <c:v>0.31578899999999999</c:v>
                </c:pt>
                <c:pt idx="670">
                  <c:v>0.28947400000000001</c:v>
                </c:pt>
                <c:pt idx="671">
                  <c:v>0.263158</c:v>
                </c:pt>
                <c:pt idx="672">
                  <c:v>0.236842</c:v>
                </c:pt>
                <c:pt idx="673">
                  <c:v>0.21052599999999999</c:v>
                </c:pt>
                <c:pt idx="674">
                  <c:v>0.18421100000000001</c:v>
                </c:pt>
                <c:pt idx="675">
                  <c:v>0.15789500000000001</c:v>
                </c:pt>
                <c:pt idx="676">
                  <c:v>0.18421100000000001</c:v>
                </c:pt>
                <c:pt idx="677">
                  <c:v>0.15789500000000001</c:v>
                </c:pt>
                <c:pt idx="678">
                  <c:v>0.131579</c:v>
                </c:pt>
                <c:pt idx="679">
                  <c:v>0.131579</c:v>
                </c:pt>
                <c:pt idx="680">
                  <c:v>0.105263</c:v>
                </c:pt>
                <c:pt idx="681">
                  <c:v>7.8947400000000001E-2</c:v>
                </c:pt>
                <c:pt idx="682">
                  <c:v>5.2631600000000001E-2</c:v>
                </c:pt>
                <c:pt idx="683">
                  <c:v>0.21052599999999999</c:v>
                </c:pt>
                <c:pt idx="684">
                  <c:v>0.263158</c:v>
                </c:pt>
                <c:pt idx="685">
                  <c:v>0.236842</c:v>
                </c:pt>
                <c:pt idx="686">
                  <c:v>0.21052599999999999</c:v>
                </c:pt>
                <c:pt idx="687">
                  <c:v>0.18421100000000001</c:v>
                </c:pt>
                <c:pt idx="688">
                  <c:v>0.15789500000000001</c:v>
                </c:pt>
                <c:pt idx="689">
                  <c:v>0.131579</c:v>
                </c:pt>
                <c:pt idx="690">
                  <c:v>0.105263</c:v>
                </c:pt>
                <c:pt idx="691">
                  <c:v>0.105263</c:v>
                </c:pt>
                <c:pt idx="692">
                  <c:v>0.21052599999999999</c:v>
                </c:pt>
                <c:pt idx="693">
                  <c:v>0.18421100000000001</c:v>
                </c:pt>
                <c:pt idx="694">
                  <c:v>0.21052599999999999</c:v>
                </c:pt>
                <c:pt idx="695">
                  <c:v>0.15789500000000001</c:v>
                </c:pt>
                <c:pt idx="696">
                  <c:v>0.131579</c:v>
                </c:pt>
                <c:pt idx="697">
                  <c:v>0.105263</c:v>
                </c:pt>
                <c:pt idx="698">
                  <c:v>0.105263</c:v>
                </c:pt>
                <c:pt idx="699">
                  <c:v>0.105263</c:v>
                </c:pt>
                <c:pt idx="700">
                  <c:v>7.8947400000000001E-2</c:v>
                </c:pt>
                <c:pt idx="701">
                  <c:v>5.2631600000000001E-2</c:v>
                </c:pt>
                <c:pt idx="702">
                  <c:v>0.15789500000000001</c:v>
                </c:pt>
                <c:pt idx="703">
                  <c:v>0.131579</c:v>
                </c:pt>
                <c:pt idx="704">
                  <c:v>0.21052599999999999</c:v>
                </c:pt>
                <c:pt idx="705">
                  <c:v>0.105263</c:v>
                </c:pt>
                <c:pt idx="706">
                  <c:v>7.8947400000000001E-2</c:v>
                </c:pt>
                <c:pt idx="707">
                  <c:v>5.2631600000000001E-2</c:v>
                </c:pt>
                <c:pt idx="708">
                  <c:v>5.2631600000000001E-2</c:v>
                </c:pt>
                <c:pt idx="709">
                  <c:v>2.63158E-2</c:v>
                </c:pt>
                <c:pt idx="710">
                  <c:v>0</c:v>
                </c:pt>
                <c:pt idx="711">
                  <c:v>0.44736799999999999</c:v>
                </c:pt>
                <c:pt idx="712">
                  <c:v>0.42105300000000001</c:v>
                </c:pt>
                <c:pt idx="713">
                  <c:v>0.394737</c:v>
                </c:pt>
                <c:pt idx="714">
                  <c:v>0.44736799999999999</c:v>
                </c:pt>
                <c:pt idx="715">
                  <c:v>0.42105300000000001</c:v>
                </c:pt>
                <c:pt idx="716">
                  <c:v>0.394737</c:v>
                </c:pt>
                <c:pt idx="717">
                  <c:v>0.368421</c:v>
                </c:pt>
                <c:pt idx="718">
                  <c:v>0.34210499999999999</c:v>
                </c:pt>
                <c:pt idx="719">
                  <c:v>0.31578899999999999</c:v>
                </c:pt>
                <c:pt idx="720">
                  <c:v>0.42105300000000001</c:v>
                </c:pt>
                <c:pt idx="721">
                  <c:v>0.31578899999999999</c:v>
                </c:pt>
                <c:pt idx="722">
                  <c:v>0.28947400000000001</c:v>
                </c:pt>
                <c:pt idx="723">
                  <c:v>0.263158</c:v>
                </c:pt>
                <c:pt idx="724">
                  <c:v>0.236842</c:v>
                </c:pt>
                <c:pt idx="725">
                  <c:v>0.34210499999999999</c:v>
                </c:pt>
                <c:pt idx="726">
                  <c:v>0.31578899999999999</c:v>
                </c:pt>
                <c:pt idx="727">
                  <c:v>0.28947400000000001</c:v>
                </c:pt>
                <c:pt idx="728">
                  <c:v>0.31578899999999999</c:v>
                </c:pt>
                <c:pt idx="729">
                  <c:v>0.31578899999999999</c:v>
                </c:pt>
                <c:pt idx="730">
                  <c:v>0.28947400000000001</c:v>
                </c:pt>
                <c:pt idx="731">
                  <c:v>0.263158</c:v>
                </c:pt>
                <c:pt idx="732">
                  <c:v>0.44736799999999999</c:v>
                </c:pt>
                <c:pt idx="733">
                  <c:v>0.42105300000000001</c:v>
                </c:pt>
                <c:pt idx="734">
                  <c:v>0.394737</c:v>
                </c:pt>
                <c:pt idx="735">
                  <c:v>0.368421</c:v>
                </c:pt>
                <c:pt idx="736">
                  <c:v>0.394737</c:v>
                </c:pt>
                <c:pt idx="737">
                  <c:v>0.34210499999999999</c:v>
                </c:pt>
                <c:pt idx="738">
                  <c:v>0.31578899999999999</c:v>
                </c:pt>
                <c:pt idx="739">
                  <c:v>0.28947400000000001</c:v>
                </c:pt>
                <c:pt idx="740">
                  <c:v>0.44736799999999999</c:v>
                </c:pt>
                <c:pt idx="741">
                  <c:v>0.42105300000000001</c:v>
                </c:pt>
                <c:pt idx="742">
                  <c:v>0.394737</c:v>
                </c:pt>
                <c:pt idx="743">
                  <c:v>0.368421</c:v>
                </c:pt>
                <c:pt idx="744">
                  <c:v>0.34210499999999999</c:v>
                </c:pt>
                <c:pt idx="745">
                  <c:v>0.31578899999999999</c:v>
                </c:pt>
                <c:pt idx="746">
                  <c:v>0.28947400000000001</c:v>
                </c:pt>
                <c:pt idx="747">
                  <c:v>0.263158</c:v>
                </c:pt>
                <c:pt idx="748">
                  <c:v>0.236842</c:v>
                </c:pt>
                <c:pt idx="749">
                  <c:v>0.21052599999999999</c:v>
                </c:pt>
                <c:pt idx="750">
                  <c:v>0.18421100000000001</c:v>
                </c:pt>
                <c:pt idx="751">
                  <c:v>0.15789500000000001</c:v>
                </c:pt>
                <c:pt idx="752">
                  <c:v>0.18421100000000001</c:v>
                </c:pt>
                <c:pt idx="753">
                  <c:v>0.15789500000000001</c:v>
                </c:pt>
                <c:pt idx="754">
                  <c:v>0.131579</c:v>
                </c:pt>
                <c:pt idx="755">
                  <c:v>0.131579</c:v>
                </c:pt>
                <c:pt idx="756">
                  <c:v>0.105263</c:v>
                </c:pt>
                <c:pt idx="757">
                  <c:v>7.8947400000000001E-2</c:v>
                </c:pt>
                <c:pt idx="758">
                  <c:v>5.2631600000000001E-2</c:v>
                </c:pt>
                <c:pt idx="759">
                  <c:v>0.21052599999999999</c:v>
                </c:pt>
                <c:pt idx="760">
                  <c:v>0.263158</c:v>
                </c:pt>
                <c:pt idx="761">
                  <c:v>0.236842</c:v>
                </c:pt>
                <c:pt idx="762">
                  <c:v>0.21052599999999999</c:v>
                </c:pt>
                <c:pt idx="763">
                  <c:v>0.18421100000000001</c:v>
                </c:pt>
                <c:pt idx="764">
                  <c:v>0.15789500000000001</c:v>
                </c:pt>
                <c:pt idx="765">
                  <c:v>0.131579</c:v>
                </c:pt>
                <c:pt idx="766">
                  <c:v>0.105263</c:v>
                </c:pt>
                <c:pt idx="767">
                  <c:v>0.105263</c:v>
                </c:pt>
                <c:pt idx="768">
                  <c:v>0.21052599999999999</c:v>
                </c:pt>
                <c:pt idx="769">
                  <c:v>0.18421100000000001</c:v>
                </c:pt>
                <c:pt idx="770">
                  <c:v>0.21052599999999999</c:v>
                </c:pt>
                <c:pt idx="771">
                  <c:v>0.15789500000000001</c:v>
                </c:pt>
                <c:pt idx="772">
                  <c:v>0.131579</c:v>
                </c:pt>
                <c:pt idx="773">
                  <c:v>0.105263</c:v>
                </c:pt>
                <c:pt idx="774">
                  <c:v>0.105263</c:v>
                </c:pt>
                <c:pt idx="775">
                  <c:v>0.105263</c:v>
                </c:pt>
                <c:pt idx="776">
                  <c:v>7.8947400000000001E-2</c:v>
                </c:pt>
                <c:pt idx="777">
                  <c:v>5.2631600000000001E-2</c:v>
                </c:pt>
                <c:pt idx="778">
                  <c:v>0.15789500000000001</c:v>
                </c:pt>
                <c:pt idx="779">
                  <c:v>0.131579</c:v>
                </c:pt>
                <c:pt idx="780">
                  <c:v>0.21052599999999999</c:v>
                </c:pt>
                <c:pt idx="781">
                  <c:v>0.105263</c:v>
                </c:pt>
                <c:pt idx="782">
                  <c:v>7.8947400000000001E-2</c:v>
                </c:pt>
                <c:pt idx="783">
                  <c:v>5.2631600000000001E-2</c:v>
                </c:pt>
                <c:pt idx="784">
                  <c:v>5.2631600000000001E-2</c:v>
                </c:pt>
                <c:pt idx="785">
                  <c:v>2.63158E-2</c:v>
                </c:pt>
                <c:pt idx="786">
                  <c:v>0</c:v>
                </c:pt>
                <c:pt idx="787">
                  <c:v>0.44736799999999999</c:v>
                </c:pt>
                <c:pt idx="788">
                  <c:v>0.42105300000000001</c:v>
                </c:pt>
                <c:pt idx="789">
                  <c:v>0.394737</c:v>
                </c:pt>
                <c:pt idx="790">
                  <c:v>0.394737</c:v>
                </c:pt>
                <c:pt idx="791">
                  <c:v>0.368421</c:v>
                </c:pt>
                <c:pt idx="792">
                  <c:v>0.34210499999999999</c:v>
                </c:pt>
                <c:pt idx="793">
                  <c:v>0.31578899999999999</c:v>
                </c:pt>
                <c:pt idx="794">
                  <c:v>0.42105300000000001</c:v>
                </c:pt>
                <c:pt idx="795">
                  <c:v>0.31578899999999999</c:v>
                </c:pt>
                <c:pt idx="796">
                  <c:v>0.28947400000000001</c:v>
                </c:pt>
                <c:pt idx="797">
                  <c:v>0.263158</c:v>
                </c:pt>
                <c:pt idx="798">
                  <c:v>0.236842</c:v>
                </c:pt>
                <c:pt idx="799">
                  <c:v>0.236842</c:v>
                </c:pt>
                <c:pt idx="800">
                  <c:v>0.21052599999999999</c:v>
                </c:pt>
                <c:pt idx="801">
                  <c:v>0.18421100000000001</c:v>
                </c:pt>
                <c:pt idx="802">
                  <c:v>0.31578899999999999</c:v>
                </c:pt>
                <c:pt idx="803">
                  <c:v>0.31578899999999999</c:v>
                </c:pt>
                <c:pt idx="804">
                  <c:v>0.28947400000000001</c:v>
                </c:pt>
                <c:pt idx="805">
                  <c:v>0.263158</c:v>
                </c:pt>
                <c:pt idx="806">
                  <c:v>0.44736799999999999</c:v>
                </c:pt>
                <c:pt idx="807">
                  <c:v>0.42105300000000001</c:v>
                </c:pt>
                <c:pt idx="808">
                  <c:v>0.394737</c:v>
                </c:pt>
                <c:pt idx="809">
                  <c:v>0.368421</c:v>
                </c:pt>
                <c:pt idx="810">
                  <c:v>0.394737</c:v>
                </c:pt>
                <c:pt idx="811">
                  <c:v>0.34210499999999999</c:v>
                </c:pt>
                <c:pt idx="812">
                  <c:v>0.31578899999999999</c:v>
                </c:pt>
                <c:pt idx="813">
                  <c:v>0.28947400000000001</c:v>
                </c:pt>
                <c:pt idx="814">
                  <c:v>0.44736799999999999</c:v>
                </c:pt>
                <c:pt idx="815">
                  <c:v>0.42105300000000001</c:v>
                </c:pt>
                <c:pt idx="816">
                  <c:v>0.394737</c:v>
                </c:pt>
                <c:pt idx="817">
                  <c:v>0.368421</c:v>
                </c:pt>
                <c:pt idx="818">
                  <c:v>0.34210499999999999</c:v>
                </c:pt>
                <c:pt idx="819">
                  <c:v>0.31578899999999999</c:v>
                </c:pt>
                <c:pt idx="820">
                  <c:v>0.28947400000000001</c:v>
                </c:pt>
                <c:pt idx="821">
                  <c:v>0.263158</c:v>
                </c:pt>
                <c:pt idx="822">
                  <c:v>0.236842</c:v>
                </c:pt>
                <c:pt idx="823">
                  <c:v>0.21052599999999999</c:v>
                </c:pt>
                <c:pt idx="824">
                  <c:v>0.18421100000000001</c:v>
                </c:pt>
                <c:pt idx="825">
                  <c:v>0.15789500000000001</c:v>
                </c:pt>
                <c:pt idx="826">
                  <c:v>0.18421100000000001</c:v>
                </c:pt>
                <c:pt idx="827">
                  <c:v>0.15789500000000001</c:v>
                </c:pt>
                <c:pt idx="828">
                  <c:v>0.131579</c:v>
                </c:pt>
                <c:pt idx="829">
                  <c:v>0.131579</c:v>
                </c:pt>
                <c:pt idx="830">
                  <c:v>0.105263</c:v>
                </c:pt>
                <c:pt idx="831">
                  <c:v>7.8947400000000001E-2</c:v>
                </c:pt>
                <c:pt idx="832">
                  <c:v>5.2631600000000001E-2</c:v>
                </c:pt>
                <c:pt idx="833">
                  <c:v>0.21052599999999999</c:v>
                </c:pt>
                <c:pt idx="834">
                  <c:v>0.263158</c:v>
                </c:pt>
                <c:pt idx="835">
                  <c:v>0.236842</c:v>
                </c:pt>
                <c:pt idx="836">
                  <c:v>0.21052599999999999</c:v>
                </c:pt>
                <c:pt idx="837">
                  <c:v>0.18421100000000001</c:v>
                </c:pt>
                <c:pt idx="838">
                  <c:v>0.15789500000000001</c:v>
                </c:pt>
                <c:pt idx="839">
                  <c:v>0.131579</c:v>
                </c:pt>
                <c:pt idx="840">
                  <c:v>0.105263</c:v>
                </c:pt>
                <c:pt idx="841">
                  <c:v>0.105263</c:v>
                </c:pt>
                <c:pt idx="842">
                  <c:v>0.21052599999999999</c:v>
                </c:pt>
                <c:pt idx="843">
                  <c:v>0.18421100000000001</c:v>
                </c:pt>
                <c:pt idx="844">
                  <c:v>0.21052599999999999</c:v>
                </c:pt>
                <c:pt idx="845">
                  <c:v>0.15789500000000001</c:v>
                </c:pt>
                <c:pt idx="846">
                  <c:v>0.131579</c:v>
                </c:pt>
                <c:pt idx="847">
                  <c:v>0.105263</c:v>
                </c:pt>
                <c:pt idx="848">
                  <c:v>0.105263</c:v>
                </c:pt>
                <c:pt idx="849">
                  <c:v>0.105263</c:v>
                </c:pt>
                <c:pt idx="850">
                  <c:v>7.8947400000000001E-2</c:v>
                </c:pt>
                <c:pt idx="851">
                  <c:v>5.2631600000000001E-2</c:v>
                </c:pt>
                <c:pt idx="852">
                  <c:v>0.15789500000000001</c:v>
                </c:pt>
                <c:pt idx="853">
                  <c:v>0.131579</c:v>
                </c:pt>
                <c:pt idx="854">
                  <c:v>0.21052599999999999</c:v>
                </c:pt>
                <c:pt idx="855">
                  <c:v>0.105263</c:v>
                </c:pt>
                <c:pt idx="856">
                  <c:v>7.8947400000000001E-2</c:v>
                </c:pt>
                <c:pt idx="857">
                  <c:v>5.2631600000000001E-2</c:v>
                </c:pt>
                <c:pt idx="858">
                  <c:v>5.2631600000000001E-2</c:v>
                </c:pt>
                <c:pt idx="859">
                  <c:v>2.63158E-2</c:v>
                </c:pt>
                <c:pt idx="860">
                  <c:v>0</c:v>
                </c:pt>
                <c:pt idx="861">
                  <c:v>0.44736799999999999</c:v>
                </c:pt>
                <c:pt idx="862">
                  <c:v>0.42105300000000001</c:v>
                </c:pt>
                <c:pt idx="863">
                  <c:v>0.394737</c:v>
                </c:pt>
                <c:pt idx="864">
                  <c:v>0.394737</c:v>
                </c:pt>
                <c:pt idx="865">
                  <c:v>0.368421</c:v>
                </c:pt>
                <c:pt idx="866">
                  <c:v>0.34210499999999999</c:v>
                </c:pt>
                <c:pt idx="867">
                  <c:v>0.31578899999999999</c:v>
                </c:pt>
                <c:pt idx="868">
                  <c:v>0.42105300000000001</c:v>
                </c:pt>
                <c:pt idx="869">
                  <c:v>0.31578899999999999</c:v>
                </c:pt>
                <c:pt idx="870">
                  <c:v>0.28947400000000001</c:v>
                </c:pt>
                <c:pt idx="871">
                  <c:v>0.263158</c:v>
                </c:pt>
                <c:pt idx="872">
                  <c:v>0.236842</c:v>
                </c:pt>
                <c:pt idx="873">
                  <c:v>0.236842</c:v>
                </c:pt>
                <c:pt idx="874">
                  <c:v>0.21052599999999999</c:v>
                </c:pt>
                <c:pt idx="875">
                  <c:v>0.18421100000000001</c:v>
                </c:pt>
                <c:pt idx="876">
                  <c:v>0.28947400000000001</c:v>
                </c:pt>
                <c:pt idx="877">
                  <c:v>0.31578899999999999</c:v>
                </c:pt>
                <c:pt idx="878">
                  <c:v>0.28947400000000001</c:v>
                </c:pt>
                <c:pt idx="879">
                  <c:v>0.263158</c:v>
                </c:pt>
                <c:pt idx="880">
                  <c:v>0.44736799999999999</c:v>
                </c:pt>
                <c:pt idx="881">
                  <c:v>0.42105300000000001</c:v>
                </c:pt>
                <c:pt idx="882">
                  <c:v>0.394737</c:v>
                </c:pt>
                <c:pt idx="883">
                  <c:v>0.368421</c:v>
                </c:pt>
                <c:pt idx="884">
                  <c:v>0.394737</c:v>
                </c:pt>
                <c:pt idx="885">
                  <c:v>0.34210499999999999</c:v>
                </c:pt>
                <c:pt idx="886">
                  <c:v>0.31578899999999999</c:v>
                </c:pt>
                <c:pt idx="887">
                  <c:v>0.28947400000000001</c:v>
                </c:pt>
                <c:pt idx="888">
                  <c:v>0.44736799999999999</c:v>
                </c:pt>
                <c:pt idx="889">
                  <c:v>0.42105300000000001</c:v>
                </c:pt>
                <c:pt idx="890">
                  <c:v>0.394737</c:v>
                </c:pt>
                <c:pt idx="891">
                  <c:v>0.368421</c:v>
                </c:pt>
                <c:pt idx="892">
                  <c:v>0.34210499999999999</c:v>
                </c:pt>
                <c:pt idx="893">
                  <c:v>0.31578899999999999</c:v>
                </c:pt>
                <c:pt idx="894">
                  <c:v>0.28947400000000001</c:v>
                </c:pt>
                <c:pt idx="895">
                  <c:v>0.263158</c:v>
                </c:pt>
                <c:pt idx="896">
                  <c:v>0.236842</c:v>
                </c:pt>
                <c:pt idx="897">
                  <c:v>0.21052599999999999</c:v>
                </c:pt>
                <c:pt idx="898">
                  <c:v>0.18421100000000001</c:v>
                </c:pt>
                <c:pt idx="899">
                  <c:v>0.15789500000000001</c:v>
                </c:pt>
                <c:pt idx="900">
                  <c:v>0.18421100000000001</c:v>
                </c:pt>
                <c:pt idx="901">
                  <c:v>0.15789500000000001</c:v>
                </c:pt>
                <c:pt idx="902">
                  <c:v>0.131579</c:v>
                </c:pt>
                <c:pt idx="903">
                  <c:v>0.131579</c:v>
                </c:pt>
                <c:pt idx="904">
                  <c:v>0.105263</c:v>
                </c:pt>
                <c:pt idx="905">
                  <c:v>7.8947400000000001E-2</c:v>
                </c:pt>
                <c:pt idx="906">
                  <c:v>5.2631600000000001E-2</c:v>
                </c:pt>
                <c:pt idx="907">
                  <c:v>0.21052599999999999</c:v>
                </c:pt>
                <c:pt idx="908">
                  <c:v>0.263158</c:v>
                </c:pt>
                <c:pt idx="909">
                  <c:v>0.236842</c:v>
                </c:pt>
                <c:pt idx="910">
                  <c:v>0.21052599999999999</c:v>
                </c:pt>
                <c:pt idx="911">
                  <c:v>0.18421100000000001</c:v>
                </c:pt>
                <c:pt idx="912">
                  <c:v>0.15789500000000001</c:v>
                </c:pt>
                <c:pt idx="913">
                  <c:v>0.131579</c:v>
                </c:pt>
                <c:pt idx="914">
                  <c:v>0.105263</c:v>
                </c:pt>
                <c:pt idx="915">
                  <c:v>0.105263</c:v>
                </c:pt>
                <c:pt idx="916">
                  <c:v>0.18421100000000001</c:v>
                </c:pt>
                <c:pt idx="917">
                  <c:v>0.15789500000000001</c:v>
                </c:pt>
                <c:pt idx="918">
                  <c:v>0.21052599999999999</c:v>
                </c:pt>
                <c:pt idx="919">
                  <c:v>0.131579</c:v>
                </c:pt>
                <c:pt idx="920">
                  <c:v>0.105263</c:v>
                </c:pt>
                <c:pt idx="921">
                  <c:v>7.8947400000000001E-2</c:v>
                </c:pt>
                <c:pt idx="922">
                  <c:v>0.105263</c:v>
                </c:pt>
                <c:pt idx="923">
                  <c:v>0.105263</c:v>
                </c:pt>
                <c:pt idx="924">
                  <c:v>7.8947400000000001E-2</c:v>
                </c:pt>
                <c:pt idx="925">
                  <c:v>5.2631600000000001E-2</c:v>
                </c:pt>
                <c:pt idx="926">
                  <c:v>0.15789500000000001</c:v>
                </c:pt>
                <c:pt idx="927">
                  <c:v>0.131579</c:v>
                </c:pt>
                <c:pt idx="928">
                  <c:v>0.21052599999999999</c:v>
                </c:pt>
                <c:pt idx="929">
                  <c:v>0.105263</c:v>
                </c:pt>
                <c:pt idx="930">
                  <c:v>7.8947400000000001E-2</c:v>
                </c:pt>
                <c:pt idx="931">
                  <c:v>5.2631600000000001E-2</c:v>
                </c:pt>
                <c:pt idx="932">
                  <c:v>5.2631600000000001E-2</c:v>
                </c:pt>
                <c:pt idx="933">
                  <c:v>2.63158E-2</c:v>
                </c:pt>
                <c:pt idx="934">
                  <c:v>0</c:v>
                </c:pt>
                <c:pt idx="935">
                  <c:v>0.44736799999999999</c:v>
                </c:pt>
                <c:pt idx="936">
                  <c:v>0.42105300000000001</c:v>
                </c:pt>
                <c:pt idx="937">
                  <c:v>0.394737</c:v>
                </c:pt>
                <c:pt idx="938">
                  <c:v>0.44736799999999999</c:v>
                </c:pt>
                <c:pt idx="939">
                  <c:v>0.42105300000000001</c:v>
                </c:pt>
                <c:pt idx="940">
                  <c:v>0.394737</c:v>
                </c:pt>
                <c:pt idx="941">
                  <c:v>0.368421</c:v>
                </c:pt>
                <c:pt idx="942">
                  <c:v>0.34210499999999999</c:v>
                </c:pt>
                <c:pt idx="943">
                  <c:v>0.31578899999999999</c:v>
                </c:pt>
                <c:pt idx="944">
                  <c:v>0.42105300000000001</c:v>
                </c:pt>
                <c:pt idx="945">
                  <c:v>0.31578899999999999</c:v>
                </c:pt>
                <c:pt idx="946">
                  <c:v>0.28947400000000001</c:v>
                </c:pt>
                <c:pt idx="947">
                  <c:v>0.263158</c:v>
                </c:pt>
                <c:pt idx="948">
                  <c:v>0.236842</c:v>
                </c:pt>
                <c:pt idx="949">
                  <c:v>0.236842</c:v>
                </c:pt>
                <c:pt idx="950">
                  <c:v>0.21052599999999999</c:v>
                </c:pt>
                <c:pt idx="951">
                  <c:v>0.18421100000000001</c:v>
                </c:pt>
                <c:pt idx="952">
                  <c:v>0.31578899999999999</c:v>
                </c:pt>
                <c:pt idx="953">
                  <c:v>0.31578899999999999</c:v>
                </c:pt>
                <c:pt idx="954">
                  <c:v>0.28947400000000001</c:v>
                </c:pt>
                <c:pt idx="955">
                  <c:v>0.263158</c:v>
                </c:pt>
                <c:pt idx="956">
                  <c:v>0.44736799999999999</c:v>
                </c:pt>
                <c:pt idx="957">
                  <c:v>0.42105300000000001</c:v>
                </c:pt>
                <c:pt idx="958">
                  <c:v>0.394737</c:v>
                </c:pt>
                <c:pt idx="959">
                  <c:v>0.368421</c:v>
                </c:pt>
                <c:pt idx="960">
                  <c:v>0.394737</c:v>
                </c:pt>
                <c:pt idx="961">
                  <c:v>0.34210499999999999</c:v>
                </c:pt>
                <c:pt idx="962">
                  <c:v>0.31578899999999999</c:v>
                </c:pt>
                <c:pt idx="963">
                  <c:v>0.28947400000000001</c:v>
                </c:pt>
                <c:pt idx="964">
                  <c:v>0.44736799999999999</c:v>
                </c:pt>
                <c:pt idx="965">
                  <c:v>0.42105300000000001</c:v>
                </c:pt>
                <c:pt idx="966">
                  <c:v>0.394737</c:v>
                </c:pt>
                <c:pt idx="967">
                  <c:v>0.368421</c:v>
                </c:pt>
                <c:pt idx="968">
                  <c:v>0.34210499999999999</c:v>
                </c:pt>
                <c:pt idx="969">
                  <c:v>0.31578899999999999</c:v>
                </c:pt>
                <c:pt idx="970">
                  <c:v>0.28947400000000001</c:v>
                </c:pt>
                <c:pt idx="971">
                  <c:v>0.263158</c:v>
                </c:pt>
                <c:pt idx="972">
                  <c:v>0.236842</c:v>
                </c:pt>
                <c:pt idx="973">
                  <c:v>0.21052599999999999</c:v>
                </c:pt>
                <c:pt idx="974">
                  <c:v>0.18421100000000001</c:v>
                </c:pt>
                <c:pt idx="975">
                  <c:v>0.15789500000000001</c:v>
                </c:pt>
                <c:pt idx="976">
                  <c:v>0.18421100000000001</c:v>
                </c:pt>
                <c:pt idx="977">
                  <c:v>0.15789500000000001</c:v>
                </c:pt>
                <c:pt idx="978">
                  <c:v>0.131579</c:v>
                </c:pt>
                <c:pt idx="979">
                  <c:v>0.131579</c:v>
                </c:pt>
                <c:pt idx="980">
                  <c:v>0.105263</c:v>
                </c:pt>
                <c:pt idx="981">
                  <c:v>7.8947400000000001E-2</c:v>
                </c:pt>
                <c:pt idx="982">
                  <c:v>5.2631600000000001E-2</c:v>
                </c:pt>
                <c:pt idx="983">
                  <c:v>0.21052599999999999</c:v>
                </c:pt>
                <c:pt idx="984">
                  <c:v>0.263158</c:v>
                </c:pt>
                <c:pt idx="985">
                  <c:v>0.236842</c:v>
                </c:pt>
                <c:pt idx="986">
                  <c:v>0.21052599999999999</c:v>
                </c:pt>
                <c:pt idx="987">
                  <c:v>0.18421100000000001</c:v>
                </c:pt>
                <c:pt idx="988">
                  <c:v>0.15789500000000001</c:v>
                </c:pt>
                <c:pt idx="989">
                  <c:v>0.131579</c:v>
                </c:pt>
                <c:pt idx="990">
                  <c:v>0.105263</c:v>
                </c:pt>
                <c:pt idx="991">
                  <c:v>0.105263</c:v>
                </c:pt>
                <c:pt idx="992">
                  <c:v>0.21052599999999999</c:v>
                </c:pt>
                <c:pt idx="993">
                  <c:v>0.18421100000000001</c:v>
                </c:pt>
                <c:pt idx="994">
                  <c:v>0.21052599999999999</c:v>
                </c:pt>
                <c:pt idx="995">
                  <c:v>0.15789500000000001</c:v>
                </c:pt>
                <c:pt idx="996">
                  <c:v>0.131579</c:v>
                </c:pt>
                <c:pt idx="997">
                  <c:v>0.105263</c:v>
                </c:pt>
                <c:pt idx="998">
                  <c:v>0.105263</c:v>
                </c:pt>
                <c:pt idx="999">
                  <c:v>0.105263</c:v>
                </c:pt>
                <c:pt idx="1000">
                  <c:v>7.8947400000000001E-2</c:v>
                </c:pt>
                <c:pt idx="1001">
                  <c:v>5.2631600000000001E-2</c:v>
                </c:pt>
                <c:pt idx="1002">
                  <c:v>0.15789500000000001</c:v>
                </c:pt>
                <c:pt idx="1003">
                  <c:v>0.131579</c:v>
                </c:pt>
                <c:pt idx="1004">
                  <c:v>0.21052599999999999</c:v>
                </c:pt>
                <c:pt idx="1005">
                  <c:v>0.105263</c:v>
                </c:pt>
                <c:pt idx="1006">
                  <c:v>7.8947400000000001E-2</c:v>
                </c:pt>
                <c:pt idx="1007">
                  <c:v>5.2631600000000001E-2</c:v>
                </c:pt>
                <c:pt idx="1008">
                  <c:v>5.2631600000000001E-2</c:v>
                </c:pt>
                <c:pt idx="1009">
                  <c:v>2.63158E-2</c:v>
                </c:pt>
                <c:pt idx="1010">
                  <c:v>0</c:v>
                </c:pt>
                <c:pt idx="1011">
                  <c:v>0.57894699999999999</c:v>
                </c:pt>
                <c:pt idx="1012">
                  <c:v>0.55263200000000001</c:v>
                </c:pt>
                <c:pt idx="1013">
                  <c:v>0.52631600000000001</c:v>
                </c:pt>
                <c:pt idx="1014">
                  <c:v>0.5</c:v>
                </c:pt>
                <c:pt idx="1015">
                  <c:v>0.47368399999999999</c:v>
                </c:pt>
                <c:pt idx="1016">
                  <c:v>0.47368399999999999</c:v>
                </c:pt>
                <c:pt idx="1017">
                  <c:v>0.44736799999999999</c:v>
                </c:pt>
                <c:pt idx="1018">
                  <c:v>0.42105300000000001</c:v>
                </c:pt>
                <c:pt idx="1019">
                  <c:v>0.394737</c:v>
                </c:pt>
                <c:pt idx="1020">
                  <c:v>0.394737</c:v>
                </c:pt>
                <c:pt idx="1021">
                  <c:v>0.394737</c:v>
                </c:pt>
                <c:pt idx="1022">
                  <c:v>0.394737</c:v>
                </c:pt>
                <c:pt idx="1023">
                  <c:v>0.368421</c:v>
                </c:pt>
                <c:pt idx="1024">
                  <c:v>0.34210499999999999</c:v>
                </c:pt>
                <c:pt idx="1025">
                  <c:v>0.31578899999999999</c:v>
                </c:pt>
                <c:pt idx="1026">
                  <c:v>0.42105300000000001</c:v>
                </c:pt>
                <c:pt idx="1027">
                  <c:v>0.31578899999999999</c:v>
                </c:pt>
                <c:pt idx="1028">
                  <c:v>0.28947400000000001</c:v>
                </c:pt>
                <c:pt idx="1029">
                  <c:v>0.263158</c:v>
                </c:pt>
                <c:pt idx="1030">
                  <c:v>0.236842</c:v>
                </c:pt>
                <c:pt idx="1031">
                  <c:v>0.236842</c:v>
                </c:pt>
                <c:pt idx="1032">
                  <c:v>0.21052599999999999</c:v>
                </c:pt>
                <c:pt idx="1033">
                  <c:v>0.18421100000000001</c:v>
                </c:pt>
                <c:pt idx="1034">
                  <c:v>0.28947400000000001</c:v>
                </c:pt>
                <c:pt idx="1035">
                  <c:v>0.31578899999999999</c:v>
                </c:pt>
                <c:pt idx="1036">
                  <c:v>0.28947400000000001</c:v>
                </c:pt>
                <c:pt idx="1037">
                  <c:v>0.263158</c:v>
                </c:pt>
                <c:pt idx="1038">
                  <c:v>0.44736799999999999</c:v>
                </c:pt>
                <c:pt idx="1039">
                  <c:v>0.42105300000000001</c:v>
                </c:pt>
                <c:pt idx="1040">
                  <c:v>0.394737</c:v>
                </c:pt>
                <c:pt idx="1041">
                  <c:v>0.368421</c:v>
                </c:pt>
                <c:pt idx="1042">
                  <c:v>0.394737</c:v>
                </c:pt>
                <c:pt idx="1043">
                  <c:v>0.34210499999999999</c:v>
                </c:pt>
                <c:pt idx="1044">
                  <c:v>0.31578899999999999</c:v>
                </c:pt>
                <c:pt idx="1045">
                  <c:v>0.28947400000000001</c:v>
                </c:pt>
                <c:pt idx="1046">
                  <c:v>0.44736799999999999</c:v>
                </c:pt>
                <c:pt idx="1047">
                  <c:v>0.42105300000000001</c:v>
                </c:pt>
                <c:pt idx="1048">
                  <c:v>0.394737</c:v>
                </c:pt>
                <c:pt idx="1049">
                  <c:v>0.368421</c:v>
                </c:pt>
                <c:pt idx="1050">
                  <c:v>0.34210499999999999</c:v>
                </c:pt>
                <c:pt idx="1051">
                  <c:v>0.31578899999999999</c:v>
                </c:pt>
                <c:pt idx="1052">
                  <c:v>0.28947400000000001</c:v>
                </c:pt>
                <c:pt idx="1053">
                  <c:v>0.263158</c:v>
                </c:pt>
                <c:pt idx="1054">
                  <c:v>0.236842</c:v>
                </c:pt>
                <c:pt idx="1055">
                  <c:v>0.21052599999999999</c:v>
                </c:pt>
                <c:pt idx="1056">
                  <c:v>0.18421100000000001</c:v>
                </c:pt>
                <c:pt idx="1057">
                  <c:v>0.15789500000000001</c:v>
                </c:pt>
                <c:pt idx="1058">
                  <c:v>0.18421100000000001</c:v>
                </c:pt>
                <c:pt idx="1059">
                  <c:v>0.15789500000000001</c:v>
                </c:pt>
                <c:pt idx="1060">
                  <c:v>0.131579</c:v>
                </c:pt>
                <c:pt idx="1061">
                  <c:v>0.131579</c:v>
                </c:pt>
                <c:pt idx="1062">
                  <c:v>0.105263</c:v>
                </c:pt>
                <c:pt idx="1063">
                  <c:v>7.8947400000000001E-2</c:v>
                </c:pt>
                <c:pt idx="1064">
                  <c:v>5.2631600000000001E-2</c:v>
                </c:pt>
                <c:pt idx="1065">
                  <c:v>0.21052599999999999</c:v>
                </c:pt>
                <c:pt idx="1066">
                  <c:v>0.263158</c:v>
                </c:pt>
                <c:pt idx="1067">
                  <c:v>0.236842</c:v>
                </c:pt>
                <c:pt idx="1068">
                  <c:v>0.21052599999999999</c:v>
                </c:pt>
                <c:pt idx="1069">
                  <c:v>0.18421100000000001</c:v>
                </c:pt>
                <c:pt idx="1070">
                  <c:v>0.15789500000000001</c:v>
                </c:pt>
                <c:pt idx="1071">
                  <c:v>0.131579</c:v>
                </c:pt>
                <c:pt idx="1072">
                  <c:v>0.105263</c:v>
                </c:pt>
                <c:pt idx="1073">
                  <c:v>0.105263</c:v>
                </c:pt>
                <c:pt idx="1074">
                  <c:v>0.18421100000000001</c:v>
                </c:pt>
                <c:pt idx="1075">
                  <c:v>0.15789500000000001</c:v>
                </c:pt>
                <c:pt idx="1076">
                  <c:v>0.21052599999999999</c:v>
                </c:pt>
                <c:pt idx="1077">
                  <c:v>0.131579</c:v>
                </c:pt>
                <c:pt idx="1078">
                  <c:v>0.105263</c:v>
                </c:pt>
                <c:pt idx="1079">
                  <c:v>7.8947400000000001E-2</c:v>
                </c:pt>
                <c:pt idx="1080">
                  <c:v>0.105263</c:v>
                </c:pt>
                <c:pt idx="1081">
                  <c:v>0.105263</c:v>
                </c:pt>
                <c:pt idx="1082">
                  <c:v>7.8947400000000001E-2</c:v>
                </c:pt>
                <c:pt idx="1083">
                  <c:v>5.2631600000000001E-2</c:v>
                </c:pt>
                <c:pt idx="1084">
                  <c:v>0.15789500000000001</c:v>
                </c:pt>
                <c:pt idx="1085">
                  <c:v>0.131579</c:v>
                </c:pt>
                <c:pt idx="1086">
                  <c:v>0.21052599999999999</c:v>
                </c:pt>
                <c:pt idx="1087">
                  <c:v>0.105263</c:v>
                </c:pt>
                <c:pt idx="1088">
                  <c:v>7.8947400000000001E-2</c:v>
                </c:pt>
                <c:pt idx="1089">
                  <c:v>5.2631600000000001E-2</c:v>
                </c:pt>
                <c:pt idx="1090">
                  <c:v>5.2631600000000001E-2</c:v>
                </c:pt>
                <c:pt idx="1091">
                  <c:v>2.63158E-2</c:v>
                </c:pt>
                <c:pt idx="1092">
                  <c:v>0</c:v>
                </c:pt>
                <c:pt idx="1093">
                  <c:v>0.15789500000000001</c:v>
                </c:pt>
                <c:pt idx="1094">
                  <c:v>0.131579</c:v>
                </c:pt>
                <c:pt idx="1095">
                  <c:v>0.105263</c:v>
                </c:pt>
                <c:pt idx="1096">
                  <c:v>7.8947400000000001E-2</c:v>
                </c:pt>
                <c:pt idx="1097">
                  <c:v>5.2631600000000001E-2</c:v>
                </c:pt>
                <c:pt idx="1098">
                  <c:v>0.31578899999999999</c:v>
                </c:pt>
                <c:pt idx="1099">
                  <c:v>0.28947400000000001</c:v>
                </c:pt>
                <c:pt idx="1100">
                  <c:v>0.263158</c:v>
                </c:pt>
                <c:pt idx="1101">
                  <c:v>0.52631600000000001</c:v>
                </c:pt>
                <c:pt idx="1102">
                  <c:v>0.5</c:v>
                </c:pt>
                <c:pt idx="1103">
                  <c:v>0.47368399999999999</c:v>
                </c:pt>
                <c:pt idx="1104">
                  <c:v>0.47368399999999999</c:v>
                </c:pt>
                <c:pt idx="1105">
                  <c:v>0.44736799999999999</c:v>
                </c:pt>
                <c:pt idx="1106">
                  <c:v>0.42105300000000001</c:v>
                </c:pt>
                <c:pt idx="1107">
                  <c:v>0.394737</c:v>
                </c:pt>
                <c:pt idx="1108">
                  <c:v>0.394737</c:v>
                </c:pt>
                <c:pt idx="1109">
                  <c:v>0.394737</c:v>
                </c:pt>
                <c:pt idx="1110">
                  <c:v>0.394737</c:v>
                </c:pt>
                <c:pt idx="1111">
                  <c:v>0.368421</c:v>
                </c:pt>
                <c:pt idx="1112">
                  <c:v>0.34210499999999999</c:v>
                </c:pt>
                <c:pt idx="1113">
                  <c:v>0.31578899999999999</c:v>
                </c:pt>
                <c:pt idx="1114">
                  <c:v>0.42105300000000001</c:v>
                </c:pt>
                <c:pt idx="1115">
                  <c:v>0.31578899999999999</c:v>
                </c:pt>
                <c:pt idx="1116">
                  <c:v>0.28947400000000001</c:v>
                </c:pt>
                <c:pt idx="1117">
                  <c:v>0.263158</c:v>
                </c:pt>
                <c:pt idx="1118">
                  <c:v>0.236842</c:v>
                </c:pt>
                <c:pt idx="1119">
                  <c:v>0.236842</c:v>
                </c:pt>
                <c:pt idx="1120">
                  <c:v>0.21052599999999999</c:v>
                </c:pt>
                <c:pt idx="1121">
                  <c:v>0.18421100000000001</c:v>
                </c:pt>
                <c:pt idx="1122">
                  <c:v>0.28947400000000001</c:v>
                </c:pt>
                <c:pt idx="1123">
                  <c:v>0.31578899999999999</c:v>
                </c:pt>
                <c:pt idx="1124">
                  <c:v>0.28947400000000001</c:v>
                </c:pt>
                <c:pt idx="1125">
                  <c:v>0.263158</c:v>
                </c:pt>
                <c:pt idx="1126">
                  <c:v>0.44736799999999999</c:v>
                </c:pt>
                <c:pt idx="1127">
                  <c:v>0.42105300000000001</c:v>
                </c:pt>
                <c:pt idx="1128">
                  <c:v>0.394737</c:v>
                </c:pt>
                <c:pt idx="1129">
                  <c:v>0.368421</c:v>
                </c:pt>
                <c:pt idx="1130">
                  <c:v>0.394737</c:v>
                </c:pt>
                <c:pt idx="1131">
                  <c:v>0.34210499999999999</c:v>
                </c:pt>
                <c:pt idx="1132">
                  <c:v>0.31578899999999999</c:v>
                </c:pt>
                <c:pt idx="1133">
                  <c:v>0.28947400000000001</c:v>
                </c:pt>
                <c:pt idx="1134">
                  <c:v>0.44736799999999999</c:v>
                </c:pt>
                <c:pt idx="1135">
                  <c:v>0.42105300000000001</c:v>
                </c:pt>
                <c:pt idx="1136">
                  <c:v>0.394737</c:v>
                </c:pt>
                <c:pt idx="1137">
                  <c:v>0.368421</c:v>
                </c:pt>
                <c:pt idx="1138">
                  <c:v>0.34210499999999999</c:v>
                </c:pt>
                <c:pt idx="1139">
                  <c:v>0.31578899999999999</c:v>
                </c:pt>
                <c:pt idx="1140">
                  <c:v>0.28947400000000001</c:v>
                </c:pt>
                <c:pt idx="1141">
                  <c:v>0.263158</c:v>
                </c:pt>
                <c:pt idx="1142">
                  <c:v>0.236842</c:v>
                </c:pt>
                <c:pt idx="1143">
                  <c:v>0.21052599999999999</c:v>
                </c:pt>
                <c:pt idx="1144">
                  <c:v>0.18421100000000001</c:v>
                </c:pt>
                <c:pt idx="1145">
                  <c:v>0.15789500000000001</c:v>
                </c:pt>
                <c:pt idx="1146">
                  <c:v>0.18421100000000001</c:v>
                </c:pt>
                <c:pt idx="1147">
                  <c:v>0.15789500000000001</c:v>
                </c:pt>
                <c:pt idx="1148">
                  <c:v>0.131579</c:v>
                </c:pt>
                <c:pt idx="1149">
                  <c:v>0.131579</c:v>
                </c:pt>
                <c:pt idx="1150">
                  <c:v>0.105263</c:v>
                </c:pt>
                <c:pt idx="1151">
                  <c:v>7.8947400000000001E-2</c:v>
                </c:pt>
                <c:pt idx="1152">
                  <c:v>5.2631600000000001E-2</c:v>
                </c:pt>
                <c:pt idx="1153">
                  <c:v>0.21052599999999999</c:v>
                </c:pt>
                <c:pt idx="1154">
                  <c:v>0.263158</c:v>
                </c:pt>
                <c:pt idx="1155">
                  <c:v>0.236842</c:v>
                </c:pt>
                <c:pt idx="1156">
                  <c:v>0.21052599999999999</c:v>
                </c:pt>
                <c:pt idx="1157">
                  <c:v>0.18421100000000001</c:v>
                </c:pt>
                <c:pt idx="1158">
                  <c:v>0.15789500000000001</c:v>
                </c:pt>
                <c:pt idx="1159">
                  <c:v>0.131579</c:v>
                </c:pt>
                <c:pt idx="1160">
                  <c:v>0.105263</c:v>
                </c:pt>
                <c:pt idx="1161">
                  <c:v>0.105263</c:v>
                </c:pt>
                <c:pt idx="1162">
                  <c:v>0.18421100000000001</c:v>
                </c:pt>
                <c:pt idx="1163">
                  <c:v>0.15789500000000001</c:v>
                </c:pt>
                <c:pt idx="1164">
                  <c:v>0.21052599999999999</c:v>
                </c:pt>
                <c:pt idx="1165">
                  <c:v>0.131579</c:v>
                </c:pt>
                <c:pt idx="1166">
                  <c:v>0.105263</c:v>
                </c:pt>
                <c:pt idx="1167">
                  <c:v>7.8947400000000001E-2</c:v>
                </c:pt>
                <c:pt idx="1168">
                  <c:v>0.105263</c:v>
                </c:pt>
                <c:pt idx="1169">
                  <c:v>0.105263</c:v>
                </c:pt>
                <c:pt idx="1170">
                  <c:v>7.8947400000000001E-2</c:v>
                </c:pt>
                <c:pt idx="1171">
                  <c:v>5.2631600000000001E-2</c:v>
                </c:pt>
                <c:pt idx="1172">
                  <c:v>0.15789500000000001</c:v>
                </c:pt>
                <c:pt idx="1173">
                  <c:v>0.131579</c:v>
                </c:pt>
                <c:pt idx="1174">
                  <c:v>0.21052599999999999</c:v>
                </c:pt>
                <c:pt idx="1175">
                  <c:v>0.105263</c:v>
                </c:pt>
                <c:pt idx="1176">
                  <c:v>7.8947400000000001E-2</c:v>
                </c:pt>
                <c:pt idx="1177">
                  <c:v>5.2631600000000001E-2</c:v>
                </c:pt>
                <c:pt idx="1178">
                  <c:v>5.2631600000000001E-2</c:v>
                </c:pt>
                <c:pt idx="1179">
                  <c:v>2.63158E-2</c:v>
                </c:pt>
                <c:pt idx="1180">
                  <c:v>0</c:v>
                </c:pt>
                <c:pt idx="1181">
                  <c:v>0.5</c:v>
                </c:pt>
                <c:pt idx="1182">
                  <c:v>0.47368399999999999</c:v>
                </c:pt>
                <c:pt idx="1183">
                  <c:v>0.44736799999999999</c:v>
                </c:pt>
                <c:pt idx="1184">
                  <c:v>0.44736799999999999</c:v>
                </c:pt>
                <c:pt idx="1185">
                  <c:v>0.42105300000000001</c:v>
                </c:pt>
                <c:pt idx="1186">
                  <c:v>0.394737</c:v>
                </c:pt>
                <c:pt idx="1187">
                  <c:v>0.44736799999999999</c:v>
                </c:pt>
                <c:pt idx="1188">
                  <c:v>0.42105300000000001</c:v>
                </c:pt>
                <c:pt idx="1189">
                  <c:v>0.94736799999999999</c:v>
                </c:pt>
                <c:pt idx="1190">
                  <c:v>0.394737</c:v>
                </c:pt>
                <c:pt idx="1191">
                  <c:v>0.368421</c:v>
                </c:pt>
                <c:pt idx="1192">
                  <c:v>0.34210499999999999</c:v>
                </c:pt>
                <c:pt idx="1193">
                  <c:v>0.31578899999999999</c:v>
                </c:pt>
                <c:pt idx="1194">
                  <c:v>0.28947400000000001</c:v>
                </c:pt>
                <c:pt idx="1195">
                  <c:v>0.263158</c:v>
                </c:pt>
                <c:pt idx="1196">
                  <c:v>0.236842</c:v>
                </c:pt>
                <c:pt idx="1197">
                  <c:v>0.21052599999999999</c:v>
                </c:pt>
                <c:pt idx="1198">
                  <c:v>0.18421100000000001</c:v>
                </c:pt>
                <c:pt idx="1199">
                  <c:v>0.18421100000000001</c:v>
                </c:pt>
                <c:pt idx="1200">
                  <c:v>0.18421100000000001</c:v>
                </c:pt>
                <c:pt idx="1201">
                  <c:v>0.18421100000000001</c:v>
                </c:pt>
                <c:pt idx="1202">
                  <c:v>0.15789500000000001</c:v>
                </c:pt>
                <c:pt idx="1203">
                  <c:v>0.65789500000000001</c:v>
                </c:pt>
                <c:pt idx="1204">
                  <c:v>0.55263200000000001</c:v>
                </c:pt>
                <c:pt idx="1205">
                  <c:v>0.131579</c:v>
                </c:pt>
                <c:pt idx="1206">
                  <c:v>0.105263</c:v>
                </c:pt>
                <c:pt idx="1207">
                  <c:v>7.8947400000000001E-2</c:v>
                </c:pt>
                <c:pt idx="1208">
                  <c:v>0.28947400000000001</c:v>
                </c:pt>
                <c:pt idx="1209">
                  <c:v>5.2631600000000001E-2</c:v>
                </c:pt>
                <c:pt idx="1210">
                  <c:v>2.63158E-2</c:v>
                </c:pt>
                <c:pt idx="1211">
                  <c:v>0</c:v>
                </c:pt>
                <c:pt idx="1212">
                  <c:v>0.97368399999999999</c:v>
                </c:pt>
                <c:pt idx="1213">
                  <c:v>0.94736799999999999</c:v>
                </c:pt>
                <c:pt idx="1214">
                  <c:v>0.92105300000000001</c:v>
                </c:pt>
                <c:pt idx="1215">
                  <c:v>0.92105300000000001</c:v>
                </c:pt>
                <c:pt idx="1216">
                  <c:v>0.894737</c:v>
                </c:pt>
                <c:pt idx="1217">
                  <c:v>0.868421</c:v>
                </c:pt>
                <c:pt idx="1218">
                  <c:v>0.92105300000000001</c:v>
                </c:pt>
                <c:pt idx="1219">
                  <c:v>0.894737</c:v>
                </c:pt>
                <c:pt idx="1220">
                  <c:v>0.894737</c:v>
                </c:pt>
                <c:pt idx="1221">
                  <c:v>0.868421</c:v>
                </c:pt>
                <c:pt idx="1222">
                  <c:v>0.84210499999999999</c:v>
                </c:pt>
                <c:pt idx="1223">
                  <c:v>0.81578899999999999</c:v>
                </c:pt>
                <c:pt idx="1224">
                  <c:v>0.78947400000000001</c:v>
                </c:pt>
                <c:pt idx="1225">
                  <c:v>0.763158</c:v>
                </c:pt>
                <c:pt idx="1226">
                  <c:v>0.736842</c:v>
                </c:pt>
                <c:pt idx="1227">
                  <c:v>0.71052599999999999</c:v>
                </c:pt>
                <c:pt idx="1228">
                  <c:v>0.68421100000000001</c:v>
                </c:pt>
                <c:pt idx="1229">
                  <c:v>0.71052599999999999</c:v>
                </c:pt>
                <c:pt idx="1230">
                  <c:v>0.65789500000000001</c:v>
                </c:pt>
                <c:pt idx="1231">
                  <c:v>0.631579</c:v>
                </c:pt>
                <c:pt idx="1232">
                  <c:v>0.605263</c:v>
                </c:pt>
                <c:pt idx="1233">
                  <c:v>0.736842</c:v>
                </c:pt>
                <c:pt idx="1234">
                  <c:v>0.71052599999999999</c:v>
                </c:pt>
                <c:pt idx="1235">
                  <c:v>0.68421100000000001</c:v>
                </c:pt>
                <c:pt idx="1236">
                  <c:v>0.65789500000000001</c:v>
                </c:pt>
                <c:pt idx="1237">
                  <c:v>0.631579</c:v>
                </c:pt>
                <c:pt idx="1238">
                  <c:v>0.605263</c:v>
                </c:pt>
                <c:pt idx="1239">
                  <c:v>0.57894699999999999</c:v>
                </c:pt>
                <c:pt idx="1240">
                  <c:v>0.55263200000000001</c:v>
                </c:pt>
                <c:pt idx="1241">
                  <c:v>0.57894699999999999</c:v>
                </c:pt>
                <c:pt idx="1242">
                  <c:v>0.52631600000000001</c:v>
                </c:pt>
                <c:pt idx="1243">
                  <c:v>0.5</c:v>
                </c:pt>
                <c:pt idx="1244">
                  <c:v>0.47368399999999999</c:v>
                </c:pt>
                <c:pt idx="1245">
                  <c:v>0.605263</c:v>
                </c:pt>
                <c:pt idx="1246">
                  <c:v>0.57894699999999999</c:v>
                </c:pt>
                <c:pt idx="1247">
                  <c:v>0.55263200000000001</c:v>
                </c:pt>
                <c:pt idx="1248">
                  <c:v>0.52631600000000001</c:v>
                </c:pt>
                <c:pt idx="1249">
                  <c:v>0.5</c:v>
                </c:pt>
                <c:pt idx="1250">
                  <c:v>0.47368399999999999</c:v>
                </c:pt>
                <c:pt idx="1251">
                  <c:v>0.44736799999999999</c:v>
                </c:pt>
                <c:pt idx="1252">
                  <c:v>0.42105300000000001</c:v>
                </c:pt>
                <c:pt idx="1253">
                  <c:v>0.394737</c:v>
                </c:pt>
                <c:pt idx="1254">
                  <c:v>0.368421</c:v>
                </c:pt>
                <c:pt idx="1255">
                  <c:v>0.34210499999999999</c:v>
                </c:pt>
                <c:pt idx="1256">
                  <c:v>0.31578899999999999</c:v>
                </c:pt>
                <c:pt idx="1257">
                  <c:v>0.42105300000000001</c:v>
                </c:pt>
                <c:pt idx="1258">
                  <c:v>0.31578899999999999</c:v>
                </c:pt>
                <c:pt idx="1259">
                  <c:v>0.28947400000000001</c:v>
                </c:pt>
                <c:pt idx="1260">
                  <c:v>0.263158</c:v>
                </c:pt>
                <c:pt idx="1261">
                  <c:v>0.236842</c:v>
                </c:pt>
                <c:pt idx="1262">
                  <c:v>0.236842</c:v>
                </c:pt>
                <c:pt idx="1263">
                  <c:v>0.21052599999999999</c:v>
                </c:pt>
                <c:pt idx="1264">
                  <c:v>0.18421100000000001</c:v>
                </c:pt>
                <c:pt idx="1265">
                  <c:v>0.31578899999999999</c:v>
                </c:pt>
                <c:pt idx="1266">
                  <c:v>0.31578899999999999</c:v>
                </c:pt>
                <c:pt idx="1267">
                  <c:v>0.28947400000000001</c:v>
                </c:pt>
                <c:pt idx="1268">
                  <c:v>0.263158</c:v>
                </c:pt>
                <c:pt idx="1269">
                  <c:v>0.44736799999999999</c:v>
                </c:pt>
                <c:pt idx="1270">
                  <c:v>0.42105300000000001</c:v>
                </c:pt>
                <c:pt idx="1271">
                  <c:v>0.394737</c:v>
                </c:pt>
                <c:pt idx="1272">
                  <c:v>0.368421</c:v>
                </c:pt>
                <c:pt idx="1273">
                  <c:v>0.394737</c:v>
                </c:pt>
                <c:pt idx="1274">
                  <c:v>0.34210499999999999</c:v>
                </c:pt>
                <c:pt idx="1275">
                  <c:v>0.31578899999999999</c:v>
                </c:pt>
                <c:pt idx="1276">
                  <c:v>0.28947400000000001</c:v>
                </c:pt>
                <c:pt idx="1277">
                  <c:v>0.44736799999999999</c:v>
                </c:pt>
                <c:pt idx="1278">
                  <c:v>0.42105300000000001</c:v>
                </c:pt>
                <c:pt idx="1279">
                  <c:v>0.394737</c:v>
                </c:pt>
                <c:pt idx="1280">
                  <c:v>0.368421</c:v>
                </c:pt>
                <c:pt idx="1281">
                  <c:v>0.34210499999999999</c:v>
                </c:pt>
                <c:pt idx="1282">
                  <c:v>0.31578899999999999</c:v>
                </c:pt>
                <c:pt idx="1283">
                  <c:v>0.28947400000000001</c:v>
                </c:pt>
                <c:pt idx="1284">
                  <c:v>0.263158</c:v>
                </c:pt>
                <c:pt idx="1285">
                  <c:v>0.236842</c:v>
                </c:pt>
                <c:pt idx="1286">
                  <c:v>0.21052599999999999</c:v>
                </c:pt>
                <c:pt idx="1287">
                  <c:v>0.18421100000000001</c:v>
                </c:pt>
                <c:pt idx="1288">
                  <c:v>0.15789500000000001</c:v>
                </c:pt>
                <c:pt idx="1289">
                  <c:v>0.18421100000000001</c:v>
                </c:pt>
                <c:pt idx="1290">
                  <c:v>0.15789500000000001</c:v>
                </c:pt>
                <c:pt idx="1291">
                  <c:v>0.131579</c:v>
                </c:pt>
                <c:pt idx="1292">
                  <c:v>0.131579</c:v>
                </c:pt>
                <c:pt idx="1293">
                  <c:v>0.105263</c:v>
                </c:pt>
                <c:pt idx="1294">
                  <c:v>7.8947400000000001E-2</c:v>
                </c:pt>
                <c:pt idx="1295">
                  <c:v>5.2631600000000001E-2</c:v>
                </c:pt>
                <c:pt idx="1296">
                  <c:v>0.21052599999999999</c:v>
                </c:pt>
                <c:pt idx="1297">
                  <c:v>0.263158</c:v>
                </c:pt>
                <c:pt idx="1298">
                  <c:v>0.236842</c:v>
                </c:pt>
                <c:pt idx="1299">
                  <c:v>0.21052599999999999</c:v>
                </c:pt>
                <c:pt idx="1300">
                  <c:v>0.18421100000000001</c:v>
                </c:pt>
                <c:pt idx="1301">
                  <c:v>0.15789500000000001</c:v>
                </c:pt>
                <c:pt idx="1302">
                  <c:v>0.131579</c:v>
                </c:pt>
                <c:pt idx="1303">
                  <c:v>0.105263</c:v>
                </c:pt>
                <c:pt idx="1304">
                  <c:v>0.105263</c:v>
                </c:pt>
                <c:pt idx="1305">
                  <c:v>0.21052599999999999</c:v>
                </c:pt>
                <c:pt idx="1306">
                  <c:v>0.18421100000000001</c:v>
                </c:pt>
                <c:pt idx="1307">
                  <c:v>0.21052599999999999</c:v>
                </c:pt>
                <c:pt idx="1308">
                  <c:v>0.15789500000000001</c:v>
                </c:pt>
                <c:pt idx="1309">
                  <c:v>0.131579</c:v>
                </c:pt>
                <c:pt idx="1310">
                  <c:v>0.105263</c:v>
                </c:pt>
                <c:pt idx="1311">
                  <c:v>0.105263</c:v>
                </c:pt>
                <c:pt idx="1312">
                  <c:v>0.105263</c:v>
                </c:pt>
                <c:pt idx="1313">
                  <c:v>7.8947400000000001E-2</c:v>
                </c:pt>
                <c:pt idx="1314">
                  <c:v>5.2631600000000001E-2</c:v>
                </c:pt>
                <c:pt idx="1315">
                  <c:v>0.15789500000000001</c:v>
                </c:pt>
                <c:pt idx="1316">
                  <c:v>0.131579</c:v>
                </c:pt>
                <c:pt idx="1317">
                  <c:v>0.21052599999999999</c:v>
                </c:pt>
                <c:pt idx="1318">
                  <c:v>0.105263</c:v>
                </c:pt>
                <c:pt idx="1319">
                  <c:v>7.8947400000000001E-2</c:v>
                </c:pt>
                <c:pt idx="1320">
                  <c:v>5.2631600000000001E-2</c:v>
                </c:pt>
                <c:pt idx="1321">
                  <c:v>5.2631600000000001E-2</c:v>
                </c:pt>
                <c:pt idx="1322">
                  <c:v>2.63158E-2</c:v>
                </c:pt>
                <c:pt idx="1323">
                  <c:v>0</c:v>
                </c:pt>
              </c:numCache>
            </c:numRef>
          </c:yVal>
          <c:smooth val="0"/>
          <c:extLst>
            <c:ext xmlns:c16="http://schemas.microsoft.com/office/drawing/2014/chart" uri="{C3380CC4-5D6E-409C-BE32-E72D297353CC}">
              <c16:uniqueId val="{00000000-91D8-8248-8876-7BBC1B9BDA7D}"/>
            </c:ext>
          </c:extLst>
        </c:ser>
        <c:dLbls>
          <c:showLegendKey val="0"/>
          <c:showVal val="0"/>
          <c:showCatName val="0"/>
          <c:showSerName val="0"/>
          <c:showPercent val="0"/>
          <c:showBubbleSize val="0"/>
        </c:dLbls>
        <c:axId val="1084872959"/>
        <c:axId val="1084888767"/>
      </c:scatterChart>
      <c:valAx>
        <c:axId val="1084872959"/>
        <c:scaling>
          <c:orientation val="minMax"/>
          <c:max val="0.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Distance</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84888767"/>
        <c:crosses val="autoZero"/>
        <c:crossBetween val="midCat"/>
      </c:valAx>
      <c:valAx>
        <c:axId val="108488876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SCOAP (SC0)</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84872959"/>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3"/>
          <c:tx>
            <c:v>Hypothesis 1's ANN</c:v>
          </c:tx>
          <c:spPr>
            <a:pattFill prst="wdUpDiag">
              <a:fgClr>
                <a:srgbClr val="FF0000"/>
              </a:fgClr>
              <a:bgClr>
                <a:schemeClr val="bg1"/>
              </a:bgClr>
            </a:pattFill>
            <a:ln>
              <a:solidFill>
                <a:schemeClr val="tx1"/>
              </a:solidFill>
            </a:ln>
            <a:effectLst/>
          </c:spPr>
          <c:invertIfNegative val="0"/>
          <c:cat>
            <c:strRef>
              <c:f>Sheet1!$A$3:$A$26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Sheet1!$S$3:$S$26</c:f>
              <c:numCache>
                <c:formatCode>General</c:formatCode>
                <c:ptCount val="24"/>
                <c:pt idx="0">
                  <c:v>0</c:v>
                </c:pt>
                <c:pt idx="1">
                  <c:v>0</c:v>
                </c:pt>
                <c:pt idx="2">
                  <c:v>0</c:v>
                </c:pt>
                <c:pt idx="3">
                  <c:v>0</c:v>
                </c:pt>
                <c:pt idx="4">
                  <c:v>25587</c:v>
                </c:pt>
                <c:pt idx="5">
                  <c:v>102</c:v>
                </c:pt>
                <c:pt idx="6">
                  <c:v>25792</c:v>
                </c:pt>
                <c:pt idx="7">
                  <c:v>208</c:v>
                </c:pt>
                <c:pt idx="8">
                  <c:v>1159</c:v>
                </c:pt>
                <c:pt idx="9">
                  <c:v>17665</c:v>
                </c:pt>
                <c:pt idx="10">
                  <c:v>17064</c:v>
                </c:pt>
                <c:pt idx="11">
                  <c:v>502</c:v>
                </c:pt>
                <c:pt idx="12">
                  <c:v>1613</c:v>
                </c:pt>
                <c:pt idx="13">
                  <c:v>55037</c:v>
                </c:pt>
                <c:pt idx="14">
                  <c:v>58621</c:v>
                </c:pt>
                <c:pt idx="15">
                  <c:v>10810</c:v>
                </c:pt>
                <c:pt idx="16">
                  <c:v>28751</c:v>
                </c:pt>
                <c:pt idx="17">
                  <c:v>21482</c:v>
                </c:pt>
                <c:pt idx="18">
                  <c:v>4603</c:v>
                </c:pt>
                <c:pt idx="19">
                  <c:v>69522</c:v>
                </c:pt>
                <c:pt idx="20">
                  <c:v>16851</c:v>
                </c:pt>
                <c:pt idx="21">
                  <c:v>46927</c:v>
                </c:pt>
                <c:pt idx="22">
                  <c:v>21482</c:v>
                </c:pt>
                <c:pt idx="23">
                  <c:v>9976</c:v>
                </c:pt>
              </c:numCache>
            </c:numRef>
          </c:val>
          <c:extLst>
            <c:ext xmlns:c16="http://schemas.microsoft.com/office/drawing/2014/chart" uri="{C3380CC4-5D6E-409C-BE32-E72D297353CC}">
              <c16:uniqueId val="{00000000-35B8-4FE3-B403-806EDDCB11A3}"/>
            </c:ext>
          </c:extLst>
        </c:ser>
        <c:ser>
          <c:idx val="5"/>
          <c:order val="4"/>
          <c:tx>
            <c:v>Hypothesis 2's ANN</c:v>
          </c:tx>
          <c:spPr>
            <a:pattFill prst="wdDnDiag">
              <a:fgClr>
                <a:srgbClr val="92D050"/>
              </a:fgClr>
              <a:bgClr>
                <a:schemeClr val="bg1"/>
              </a:bgClr>
            </a:pattFill>
            <a:ln>
              <a:solidFill>
                <a:schemeClr val="tx1"/>
              </a:solidFill>
            </a:ln>
            <a:effectLst/>
          </c:spPr>
          <c:invertIfNegative val="0"/>
          <c:cat>
            <c:strRef>
              <c:f>Sheet1!$A$3:$A$26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Sheet1!$V$3:$V$26</c:f>
              <c:numCache>
                <c:formatCode>General</c:formatCode>
                <c:ptCount val="24"/>
                <c:pt idx="0">
                  <c:v>0</c:v>
                </c:pt>
                <c:pt idx="1">
                  <c:v>0</c:v>
                </c:pt>
                <c:pt idx="2">
                  <c:v>0</c:v>
                </c:pt>
                <c:pt idx="3">
                  <c:v>0</c:v>
                </c:pt>
                <c:pt idx="4">
                  <c:v>70</c:v>
                </c:pt>
                <c:pt idx="5">
                  <c:v>11</c:v>
                </c:pt>
                <c:pt idx="6">
                  <c:v>3560</c:v>
                </c:pt>
                <c:pt idx="7">
                  <c:v>547</c:v>
                </c:pt>
                <c:pt idx="8">
                  <c:v>673</c:v>
                </c:pt>
                <c:pt idx="9">
                  <c:v>25084</c:v>
                </c:pt>
                <c:pt idx="10">
                  <c:v>15306</c:v>
                </c:pt>
                <c:pt idx="11">
                  <c:v>952</c:v>
                </c:pt>
                <c:pt idx="12">
                  <c:v>32</c:v>
                </c:pt>
                <c:pt idx="13">
                  <c:v>14420</c:v>
                </c:pt>
                <c:pt idx="14">
                  <c:v>53260</c:v>
                </c:pt>
                <c:pt idx="15">
                  <c:v>7476</c:v>
                </c:pt>
                <c:pt idx="16">
                  <c:v>13635</c:v>
                </c:pt>
                <c:pt idx="17">
                  <c:v>7244</c:v>
                </c:pt>
                <c:pt idx="18">
                  <c:v>27841</c:v>
                </c:pt>
                <c:pt idx="19">
                  <c:v>125003</c:v>
                </c:pt>
                <c:pt idx="20">
                  <c:v>24986</c:v>
                </c:pt>
                <c:pt idx="21">
                  <c:v>42132</c:v>
                </c:pt>
                <c:pt idx="22">
                  <c:v>22337</c:v>
                </c:pt>
                <c:pt idx="23">
                  <c:v>25426</c:v>
                </c:pt>
              </c:numCache>
            </c:numRef>
          </c:val>
          <c:extLst xmlns:c15="http://schemas.microsoft.com/office/drawing/2012/chart">
            <c:ext xmlns:c16="http://schemas.microsoft.com/office/drawing/2014/chart" uri="{C3380CC4-5D6E-409C-BE32-E72D297353CC}">
              <c16:uniqueId val="{00000001-35B8-4FE3-B403-806EDDCB11A3}"/>
            </c:ext>
          </c:extLst>
        </c:ser>
        <c:ser>
          <c:idx val="6"/>
          <c:order val="6"/>
          <c:tx>
            <c:v>New ANN</c:v>
          </c:tx>
          <c:spPr>
            <a:solidFill>
              <a:schemeClr val="tx1"/>
            </a:solidFill>
            <a:ln>
              <a:noFill/>
            </a:ln>
            <a:effectLst/>
          </c:spPr>
          <c:invertIfNegative val="0"/>
          <c:cat>
            <c:strRef>
              <c:f>Sheet1!$A$3:$A$26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Sheet1!$Y$3:$Y$26</c:f>
              <c:numCache>
                <c:formatCode>General</c:formatCode>
                <c:ptCount val="24"/>
                <c:pt idx="0">
                  <c:v>0</c:v>
                </c:pt>
                <c:pt idx="1">
                  <c:v>0</c:v>
                </c:pt>
                <c:pt idx="2">
                  <c:v>0</c:v>
                </c:pt>
                <c:pt idx="3">
                  <c:v>0</c:v>
                </c:pt>
                <c:pt idx="4">
                  <c:v>1679</c:v>
                </c:pt>
                <c:pt idx="5">
                  <c:v>61</c:v>
                </c:pt>
                <c:pt idx="6">
                  <c:v>19247</c:v>
                </c:pt>
                <c:pt idx="7">
                  <c:v>164</c:v>
                </c:pt>
                <c:pt idx="8">
                  <c:v>813</c:v>
                </c:pt>
                <c:pt idx="9">
                  <c:v>18182</c:v>
                </c:pt>
                <c:pt idx="10">
                  <c:v>14809</c:v>
                </c:pt>
                <c:pt idx="11">
                  <c:v>562</c:v>
                </c:pt>
                <c:pt idx="12">
                  <c:v>2</c:v>
                </c:pt>
                <c:pt idx="13">
                  <c:v>20207</c:v>
                </c:pt>
                <c:pt idx="14">
                  <c:v>52550</c:v>
                </c:pt>
                <c:pt idx="15">
                  <c:v>8375</c:v>
                </c:pt>
                <c:pt idx="16">
                  <c:v>23944</c:v>
                </c:pt>
                <c:pt idx="17">
                  <c:v>5292</c:v>
                </c:pt>
                <c:pt idx="18">
                  <c:v>1932</c:v>
                </c:pt>
                <c:pt idx="19">
                  <c:v>20812</c:v>
                </c:pt>
                <c:pt idx="20">
                  <c:v>15800</c:v>
                </c:pt>
                <c:pt idx="21">
                  <c:v>29758</c:v>
                </c:pt>
                <c:pt idx="22">
                  <c:v>24568</c:v>
                </c:pt>
                <c:pt idx="23">
                  <c:v>19019</c:v>
                </c:pt>
              </c:numCache>
            </c:numRef>
          </c:val>
          <c:extLst xmlns:c15="http://schemas.microsoft.com/office/drawing/2012/chart">
            <c:ext xmlns:c16="http://schemas.microsoft.com/office/drawing/2014/chart" uri="{C3380CC4-5D6E-409C-BE32-E72D297353CC}">
              <c16:uniqueId val="{00000002-35B8-4FE3-B403-806EDDCB11A3}"/>
            </c:ext>
          </c:extLst>
        </c:ser>
        <c:dLbls>
          <c:showLegendKey val="0"/>
          <c:showVal val="0"/>
          <c:showCatName val="0"/>
          <c:showSerName val="0"/>
          <c:showPercent val="0"/>
          <c:showBubbleSize val="0"/>
        </c:dLbls>
        <c:gapWidth val="219"/>
        <c:axId val="29533360"/>
        <c:axId val="29533744"/>
        <c:extLst>
          <c:ext xmlns:c15="http://schemas.microsoft.com/office/drawing/2012/chart" uri="{02D57815-91ED-43cb-92C2-25804820EDAC}">
            <c15:filteredBarSeries>
              <c15:ser>
                <c:idx val="0"/>
                <c:order val="0"/>
                <c:tx>
                  <c:v>Distance</c:v>
                </c:tx>
                <c:spPr>
                  <a:solidFill>
                    <a:schemeClr val="accent2"/>
                  </a:solidFill>
                  <a:ln>
                    <a:noFill/>
                  </a:ln>
                  <a:effectLst/>
                </c:spPr>
                <c:invertIfNegative val="0"/>
                <c:cat>
                  <c:strRef>
                    <c:extLst>
                      <c:ext uri="{02D57815-91ED-43cb-92C2-25804820EDAC}">
                        <c15:formulaRef>
                          <c15:sqref>Sheet1!$A$3:$A$26</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c:ext uri="{02D57815-91ED-43cb-92C2-25804820EDAC}">
                        <c15:formulaRef>
                          <c15:sqref>Sheet1!$G$5:$G$28</c15:sqref>
                        </c15:formulaRef>
                      </c:ext>
                    </c:extLst>
                    <c:numCache>
                      <c:formatCode>General</c:formatCode>
                      <c:ptCount val="24"/>
                      <c:pt idx="0">
                        <c:v>0</c:v>
                      </c:pt>
                      <c:pt idx="1">
                        <c:v>1</c:v>
                      </c:pt>
                      <c:pt idx="2">
                        <c:v>54</c:v>
                      </c:pt>
                      <c:pt idx="3">
                        <c:v>58</c:v>
                      </c:pt>
                      <c:pt idx="4">
                        <c:v>3290</c:v>
                      </c:pt>
                      <c:pt idx="5">
                        <c:v>225</c:v>
                      </c:pt>
                      <c:pt idx="6">
                        <c:v>789</c:v>
                      </c:pt>
                      <c:pt idx="7">
                        <c:v>11435</c:v>
                      </c:pt>
                      <c:pt idx="8">
                        <c:v>14355</c:v>
                      </c:pt>
                      <c:pt idx="9">
                        <c:v>608</c:v>
                      </c:pt>
                      <c:pt idx="10">
                        <c:v>13</c:v>
                      </c:pt>
                      <c:pt idx="11">
                        <c:v>10997</c:v>
                      </c:pt>
                      <c:pt idx="12">
                        <c:v>48828</c:v>
                      </c:pt>
                      <c:pt idx="13">
                        <c:v>8319</c:v>
                      </c:pt>
                      <c:pt idx="14">
                        <c:v>19179</c:v>
                      </c:pt>
                      <c:pt idx="15">
                        <c:v>16817</c:v>
                      </c:pt>
                      <c:pt idx="16">
                        <c:v>4273</c:v>
                      </c:pt>
                      <c:pt idx="17">
                        <c:v>9875</c:v>
                      </c:pt>
                      <c:pt idx="18">
                        <c:v>10366</c:v>
                      </c:pt>
                      <c:pt idx="19">
                        <c:v>33852</c:v>
                      </c:pt>
                      <c:pt idx="20">
                        <c:v>26390</c:v>
                      </c:pt>
                      <c:pt idx="21">
                        <c:v>33764</c:v>
                      </c:pt>
                    </c:numCache>
                  </c:numRef>
                </c:val>
                <c:extLst>
                  <c:ext xmlns:c16="http://schemas.microsoft.com/office/drawing/2014/chart" uri="{C3380CC4-5D6E-409C-BE32-E72D297353CC}">
                    <c16:uniqueId val="{00000003-35B8-4FE3-B403-806EDDCB11A3}"/>
                  </c:ext>
                </c:extLst>
              </c15:ser>
            </c15:filteredBarSeries>
            <c15:filteredBarSeries>
              <c15:ser>
                <c:idx val="1"/>
                <c:order val="1"/>
                <c:tx>
                  <c:v>COP</c:v>
                </c:tx>
                <c:spPr>
                  <a:solidFill>
                    <a:srgbClr val="00B050"/>
                  </a:solidFill>
                  <a:ln>
                    <a:noFill/>
                  </a:ln>
                  <a:effectLst/>
                </c:spPr>
                <c:invertIfNegative val="0"/>
                <c:cat>
                  <c:strRef>
                    <c:extLst xmlns:c15="http://schemas.microsoft.com/office/drawing/2012/chart">
                      <c:ext xmlns:c15="http://schemas.microsoft.com/office/drawing/2012/chart" uri="{02D57815-91ED-43cb-92C2-25804820EDAC}">
                        <c15:formulaRef>
                          <c15:sqref>Sheet1!$A$3:$A$26</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xmlns:c15="http://schemas.microsoft.com/office/drawing/2012/chart">
                      <c:ext xmlns:c15="http://schemas.microsoft.com/office/drawing/2012/chart" uri="{02D57815-91ED-43cb-92C2-25804820EDAC}">
                        <c15:formulaRef>
                          <c15:sqref>Sheet1!$J$5:$J$28</c15:sqref>
                        </c15:formulaRef>
                      </c:ext>
                    </c:extLst>
                    <c:numCache>
                      <c:formatCode>General</c:formatCode>
                      <c:ptCount val="24"/>
                      <c:pt idx="0">
                        <c:v>0</c:v>
                      </c:pt>
                      <c:pt idx="1">
                        <c:v>1</c:v>
                      </c:pt>
                      <c:pt idx="2">
                        <c:v>787</c:v>
                      </c:pt>
                      <c:pt idx="3">
                        <c:v>42</c:v>
                      </c:pt>
                      <c:pt idx="4">
                        <c:v>11960</c:v>
                      </c:pt>
                      <c:pt idx="5">
                        <c:v>226</c:v>
                      </c:pt>
                      <c:pt idx="6">
                        <c:v>10672</c:v>
                      </c:pt>
                      <c:pt idx="7">
                        <c:v>21423</c:v>
                      </c:pt>
                      <c:pt idx="8">
                        <c:v>10199</c:v>
                      </c:pt>
                      <c:pt idx="9">
                        <c:v>601</c:v>
                      </c:pt>
                      <c:pt idx="10">
                        <c:v>4</c:v>
                      </c:pt>
                      <c:pt idx="11">
                        <c:v>49124</c:v>
                      </c:pt>
                      <c:pt idx="12">
                        <c:v>41655</c:v>
                      </c:pt>
                      <c:pt idx="13">
                        <c:v>9395</c:v>
                      </c:pt>
                      <c:pt idx="14">
                        <c:v>34335</c:v>
                      </c:pt>
                      <c:pt idx="15">
                        <c:v>3154</c:v>
                      </c:pt>
                      <c:pt idx="16">
                        <c:v>2320</c:v>
                      </c:pt>
                      <c:pt idx="17">
                        <c:v>23936</c:v>
                      </c:pt>
                      <c:pt idx="18">
                        <c:v>22958</c:v>
                      </c:pt>
                      <c:pt idx="19">
                        <c:v>59759</c:v>
                      </c:pt>
                      <c:pt idx="20">
                        <c:v>23497</c:v>
                      </c:pt>
                      <c:pt idx="21">
                        <c:v>27551</c:v>
                      </c:pt>
                    </c:numCache>
                  </c:numRef>
                </c:val>
                <c:extLst xmlns:c15="http://schemas.microsoft.com/office/drawing/2012/chart">
                  <c:ext xmlns:c16="http://schemas.microsoft.com/office/drawing/2014/chart" uri="{C3380CC4-5D6E-409C-BE32-E72D297353CC}">
                    <c16:uniqueId val="{00000004-35B8-4FE3-B403-806EDDCB11A3}"/>
                  </c:ext>
                </c:extLst>
              </c15:ser>
            </c15:filteredBarSeries>
            <c15:filteredBarSeries>
              <c15:ser>
                <c:idx val="2"/>
                <c:order val="2"/>
                <c:tx>
                  <c:v>SCOAP</c:v>
                </c:tx>
                <c:spPr>
                  <a:solidFill>
                    <a:schemeClr val="tx2"/>
                  </a:solidFill>
                  <a:ln>
                    <a:noFill/>
                  </a:ln>
                  <a:effectLst/>
                </c:spPr>
                <c:invertIfNegative val="0"/>
                <c:cat>
                  <c:strRef>
                    <c:extLst xmlns:c15="http://schemas.microsoft.com/office/drawing/2012/chart">
                      <c:ext xmlns:c15="http://schemas.microsoft.com/office/drawing/2012/chart" uri="{02D57815-91ED-43cb-92C2-25804820EDAC}">
                        <c15:formulaRef>
                          <c15:sqref>Sheet1!$A$3:$A$26</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xmlns:c15="http://schemas.microsoft.com/office/drawing/2012/chart">
                      <c:ext xmlns:c15="http://schemas.microsoft.com/office/drawing/2012/chart" uri="{02D57815-91ED-43cb-92C2-25804820EDAC}">
                        <c15:formulaRef>
                          <c15:sqref>Sheet1!$M$5:$M$28</c15:sqref>
                        </c15:formulaRef>
                      </c:ext>
                    </c:extLst>
                    <c:numCache>
                      <c:formatCode>General</c:formatCode>
                      <c:ptCount val="24"/>
                      <c:pt idx="0">
                        <c:v>0</c:v>
                      </c:pt>
                      <c:pt idx="1">
                        <c:v>1</c:v>
                      </c:pt>
                      <c:pt idx="2">
                        <c:v>836</c:v>
                      </c:pt>
                      <c:pt idx="3">
                        <c:v>116</c:v>
                      </c:pt>
                      <c:pt idx="4">
                        <c:v>10807</c:v>
                      </c:pt>
                      <c:pt idx="5">
                        <c:v>317</c:v>
                      </c:pt>
                      <c:pt idx="6">
                        <c:v>5686</c:v>
                      </c:pt>
                      <c:pt idx="7">
                        <c:v>11272</c:v>
                      </c:pt>
                      <c:pt idx="8">
                        <c:v>9708</c:v>
                      </c:pt>
                      <c:pt idx="9">
                        <c:v>608</c:v>
                      </c:pt>
                      <c:pt idx="10">
                        <c:v>5</c:v>
                      </c:pt>
                      <c:pt idx="11">
                        <c:v>29196</c:v>
                      </c:pt>
                      <c:pt idx="12">
                        <c:v>63637</c:v>
                      </c:pt>
                      <c:pt idx="13">
                        <c:v>10359</c:v>
                      </c:pt>
                      <c:pt idx="14">
                        <c:v>41670</c:v>
                      </c:pt>
                      <c:pt idx="15">
                        <c:v>28756</c:v>
                      </c:pt>
                      <c:pt idx="16">
                        <c:v>2705</c:v>
                      </c:pt>
                      <c:pt idx="17">
                        <c:v>26559</c:v>
                      </c:pt>
                      <c:pt idx="18">
                        <c:v>17917</c:v>
                      </c:pt>
                      <c:pt idx="19">
                        <c:v>35246</c:v>
                      </c:pt>
                      <c:pt idx="20">
                        <c:v>25692</c:v>
                      </c:pt>
                      <c:pt idx="21">
                        <c:v>40045</c:v>
                      </c:pt>
                    </c:numCache>
                  </c:numRef>
                </c:val>
                <c:extLst xmlns:c15="http://schemas.microsoft.com/office/drawing/2012/chart">
                  <c:ext xmlns:c16="http://schemas.microsoft.com/office/drawing/2014/chart" uri="{C3380CC4-5D6E-409C-BE32-E72D297353CC}">
                    <c16:uniqueId val="{00000005-35B8-4FE3-B403-806EDDCB11A3}"/>
                  </c:ext>
                </c:extLst>
              </c15:ser>
            </c15:filteredBarSeries>
            <c15:filteredBarSeries>
              <c15:ser>
                <c:idx val="3"/>
                <c:order val="5"/>
                <c:tx>
                  <c:v>PC[ETS]</c:v>
                </c:tx>
                <c:spPr>
                  <a:solidFill>
                    <a:schemeClr val="accent2">
                      <a:lumMod val="7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Sheet1!$A$3:$A$26</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xmlns:c15="http://schemas.microsoft.com/office/drawing/2012/chart">
                      <c:ext xmlns:c15="http://schemas.microsoft.com/office/drawing/2012/chart" uri="{02D57815-91ED-43cb-92C2-25804820EDAC}">
                        <c15:formulaRef>
                          <c15:sqref>Sheet1!$P$5:$P$28</c15:sqref>
                        </c15:formulaRef>
                      </c:ext>
                    </c:extLst>
                    <c:numCache>
                      <c:formatCode>General</c:formatCode>
                      <c:ptCount val="24"/>
                      <c:pt idx="0">
                        <c:v>0</c:v>
                      </c:pt>
                      <c:pt idx="1">
                        <c:v>1</c:v>
                      </c:pt>
                      <c:pt idx="2">
                        <c:v>1539</c:v>
                      </c:pt>
                      <c:pt idx="3">
                        <c:v>26</c:v>
                      </c:pt>
                      <c:pt idx="4">
                        <c:v>17273</c:v>
                      </c:pt>
                      <c:pt idx="5">
                        <c:v>235</c:v>
                      </c:pt>
                      <c:pt idx="6">
                        <c:v>799</c:v>
                      </c:pt>
                      <c:pt idx="7">
                        <c:v>22794</c:v>
                      </c:pt>
                      <c:pt idx="8">
                        <c:v>16206</c:v>
                      </c:pt>
                      <c:pt idx="9">
                        <c:v>656</c:v>
                      </c:pt>
                      <c:pt idx="10">
                        <c:v>0</c:v>
                      </c:pt>
                      <c:pt idx="11">
                        <c:v>16894</c:v>
                      </c:pt>
                      <c:pt idx="12">
                        <c:v>48073</c:v>
                      </c:pt>
                      <c:pt idx="13">
                        <c:v>9960</c:v>
                      </c:pt>
                      <c:pt idx="14">
                        <c:v>26932</c:v>
                      </c:pt>
                      <c:pt idx="15">
                        <c:v>6556</c:v>
                      </c:pt>
                      <c:pt idx="16">
                        <c:v>3906</c:v>
                      </c:pt>
                      <c:pt idx="17">
                        <c:v>15276</c:v>
                      </c:pt>
                      <c:pt idx="18">
                        <c:v>14823</c:v>
                      </c:pt>
                      <c:pt idx="19">
                        <c:v>58696</c:v>
                      </c:pt>
                      <c:pt idx="20">
                        <c:v>22021</c:v>
                      </c:pt>
                      <c:pt idx="21">
                        <c:v>20161</c:v>
                      </c:pt>
                    </c:numCache>
                  </c:numRef>
                </c:val>
                <c:extLst xmlns:c15="http://schemas.microsoft.com/office/drawing/2012/chart">
                  <c:ext xmlns:c16="http://schemas.microsoft.com/office/drawing/2014/chart" uri="{C3380CC4-5D6E-409C-BE32-E72D297353CC}">
                    <c16:uniqueId val="{00000006-35B8-4FE3-B403-806EDDCB11A3}"/>
                  </c:ext>
                </c:extLst>
              </c15:ser>
            </c15:filteredBarSeries>
            <c15:filteredBarSeries>
              <c15:ser>
                <c:idx val="7"/>
                <c:order val="7"/>
                <c:tx>
                  <c:v>ANN[MDTS] Random</c:v>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Sheet1!$A$3:$A$26</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xmlns:c15="http://schemas.microsoft.com/office/drawing/2012/chart">
                      <c:ext xmlns:c15="http://schemas.microsoft.com/office/drawing/2012/chart" uri="{02D57815-91ED-43cb-92C2-25804820EDAC}">
                        <c15:formulaRef>
                          <c15:sqref>Sheet1!$AH$5:$AH$28</c15:sqref>
                        </c15:formulaRef>
                      </c:ext>
                    </c:extLst>
                    <c:numCache>
                      <c:formatCode>General</c:formatCode>
                      <c:ptCount val="24"/>
                      <c:pt idx="0">
                        <c:v>0</c:v>
                      </c:pt>
                      <c:pt idx="1">
                        <c:v>1</c:v>
                      </c:pt>
                      <c:pt idx="2">
                        <c:v>912</c:v>
                      </c:pt>
                      <c:pt idx="3">
                        <c:v>70</c:v>
                      </c:pt>
                      <c:pt idx="4">
                        <c:v>23171</c:v>
                      </c:pt>
                      <c:pt idx="5">
                        <c:v>164</c:v>
                      </c:pt>
                      <c:pt idx="6">
                        <c:v>518</c:v>
                      </c:pt>
                      <c:pt idx="7">
                        <c:v>19828</c:v>
                      </c:pt>
                      <c:pt idx="8">
                        <c:v>13178</c:v>
                      </c:pt>
                      <c:pt idx="9">
                        <c:v>521</c:v>
                      </c:pt>
                      <c:pt idx="10">
                        <c:v>2</c:v>
                      </c:pt>
                      <c:pt idx="11">
                        <c:v>28089</c:v>
                      </c:pt>
                      <c:pt idx="12">
                        <c:v>51914</c:v>
                      </c:pt>
                      <c:pt idx="13">
                        <c:v>14627</c:v>
                      </c:pt>
                      <c:pt idx="14">
                        <c:v>28944</c:v>
                      </c:pt>
                      <c:pt idx="15">
                        <c:v>6763</c:v>
                      </c:pt>
                      <c:pt idx="16">
                        <c:v>3951</c:v>
                      </c:pt>
                      <c:pt idx="17">
                        <c:v>5787</c:v>
                      </c:pt>
                      <c:pt idx="18">
                        <c:v>7216</c:v>
                      </c:pt>
                      <c:pt idx="19">
                        <c:v>41504</c:v>
                      </c:pt>
                      <c:pt idx="20">
                        <c:v>27746</c:v>
                      </c:pt>
                      <c:pt idx="21">
                        <c:v>9073</c:v>
                      </c:pt>
                    </c:numCache>
                  </c:numRef>
                </c:val>
                <c:extLst xmlns:c15="http://schemas.microsoft.com/office/drawing/2012/chart">
                  <c:ext xmlns:c16="http://schemas.microsoft.com/office/drawing/2014/chart" uri="{C3380CC4-5D6E-409C-BE32-E72D297353CC}">
                    <c16:uniqueId val="{00000007-35B8-4FE3-B403-806EDDCB11A3}"/>
                  </c:ext>
                </c:extLst>
              </c15:ser>
            </c15:filteredBarSeries>
          </c:ext>
        </c:extLst>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Benchmark</a:t>
                </a:r>
                <a:r>
                  <a:rPr lang="en-US" sz="2000" b="1" i="1" baseline="0"/>
                  <a:t> Circuits</a:t>
                </a:r>
                <a:endParaRPr lang="en-US" sz="2000" b="1" i="1"/>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533744"/>
        <c:crossesAt val="0"/>
        <c:auto val="1"/>
        <c:lblAlgn val="ctr"/>
        <c:lblOffset val="100"/>
        <c:noMultiLvlLbl val="0"/>
      </c:catAx>
      <c:valAx>
        <c:axId val="2953374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1" u="none" strike="noStrike" kern="1200" baseline="0">
                    <a:solidFill>
                      <a:schemeClr val="tx2">
                        <a:lumMod val="60000"/>
                        <a:lumOff val="40000"/>
                      </a:schemeClr>
                    </a:solidFill>
                    <a:latin typeface="+mn-lt"/>
                    <a:ea typeface="+mn-ea"/>
                    <a:cs typeface="+mn-cs"/>
                  </a:defRPr>
                </a:pPr>
                <a:r>
                  <a:rPr lang="en-US" sz="1400" b="1" i="1" dirty="0">
                    <a:solidFill>
                      <a:schemeClr val="tx2">
                        <a:lumMod val="60000"/>
                        <a:lumOff val="40000"/>
                      </a:schemeClr>
                    </a:solidFill>
                  </a:rPr>
                  <a:t>  Number of</a:t>
                </a:r>
                <a:r>
                  <a:rPr lang="en-US" sz="1400" b="1" i="1" baseline="0" dirty="0">
                    <a:solidFill>
                      <a:schemeClr val="tx2">
                        <a:lumMod val="60000"/>
                        <a:lumOff val="40000"/>
                      </a:schemeClr>
                    </a:solidFill>
                  </a:rPr>
                  <a:t> </a:t>
                </a:r>
                <a:r>
                  <a:rPr lang="en-US" sz="1400" b="1" i="1" baseline="0" dirty="0">
                    <a:solidFill>
                      <a:schemeClr val="tx2">
                        <a:lumMod val="60000"/>
                        <a:lumOff val="40000"/>
                      </a:schemeClr>
                    </a:solidFill>
                    <a:effectLst/>
                  </a:rPr>
                  <a:t>backtracks</a:t>
                </a:r>
                <a:endParaRPr lang="en-US" sz="1400" dirty="0">
                  <a:solidFill>
                    <a:schemeClr val="tx2">
                      <a:lumMod val="60000"/>
                      <a:lumOff val="40000"/>
                    </a:schemeClr>
                  </a:solidFill>
                  <a:effectLst/>
                </a:endParaRPr>
              </a:p>
            </c:rich>
          </c:tx>
          <c:layout>
            <c:manualLayout>
              <c:xMode val="edge"/>
              <c:yMode val="edge"/>
              <c:x val="2.2096287140464028E-2"/>
              <c:y val="0.1915708812260536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1" u="none" strike="noStrike" kern="1200" baseline="0">
                  <a:solidFill>
                    <a:schemeClr val="tx2">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b"/>
      <c:layout>
        <c:manualLayout>
          <c:xMode val="edge"/>
          <c:yMode val="edge"/>
          <c:x val="0.17085465326935145"/>
          <c:y val="6.3822306520706029E-2"/>
          <c:w val="0.47710957157487099"/>
          <c:h val="6.9181366696978955E-2"/>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3"/>
          <c:tx>
            <c:v>Hypothesis 1's ANN</c:v>
          </c:tx>
          <c:spPr>
            <a:ln w="25400" cap="rnd">
              <a:noFill/>
              <a:round/>
            </a:ln>
            <a:effectLst/>
          </c:spPr>
          <c:marker>
            <c:symbol val="circle"/>
            <c:size val="5"/>
            <c:spPr>
              <a:solidFill>
                <a:srgbClr val="FF0000"/>
              </a:solidFill>
              <a:ln w="9525">
                <a:solidFill>
                  <a:srgbClr val="FF0000"/>
                </a:solidFill>
              </a:ln>
              <a:effectLst/>
            </c:spPr>
          </c:marker>
          <c:trendline>
            <c:spPr>
              <a:ln w="25400" cap="rnd">
                <a:solidFill>
                  <a:srgbClr val="FF0000"/>
                </a:solidFill>
                <a:prstDash val="dash"/>
              </a:ln>
              <a:effectLst/>
            </c:spPr>
            <c:trendlineType val="power"/>
            <c:dispRSqr val="0"/>
            <c:dispEq val="0"/>
          </c:trendline>
          <c:xVal>
            <c:numRef>
              <c:f>Sheet1!$C$3:$C$26</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Sheet1!$Q$3:$Q$26</c:f>
              <c:numCache>
                <c:formatCode>General</c:formatCode>
                <c:ptCount val="24"/>
                <c:pt idx="0">
                  <c:v>7</c:v>
                </c:pt>
                <c:pt idx="1">
                  <c:v>41</c:v>
                </c:pt>
                <c:pt idx="2">
                  <c:v>128</c:v>
                </c:pt>
                <c:pt idx="3">
                  <c:v>121</c:v>
                </c:pt>
                <c:pt idx="4">
                  <c:v>984</c:v>
                </c:pt>
                <c:pt idx="5">
                  <c:v>662</c:v>
                </c:pt>
                <c:pt idx="6">
                  <c:v>7097</c:v>
                </c:pt>
                <c:pt idx="7">
                  <c:v>1784</c:v>
                </c:pt>
                <c:pt idx="8">
                  <c:v>1683</c:v>
                </c:pt>
                <c:pt idx="9">
                  <c:v>12610</c:v>
                </c:pt>
                <c:pt idx="10">
                  <c:v>24877</c:v>
                </c:pt>
                <c:pt idx="11">
                  <c:v>1720</c:v>
                </c:pt>
                <c:pt idx="12">
                  <c:v>4014</c:v>
                </c:pt>
                <c:pt idx="13">
                  <c:v>40231</c:v>
                </c:pt>
                <c:pt idx="14">
                  <c:v>67329</c:v>
                </c:pt>
                <c:pt idx="15">
                  <c:v>14660</c:v>
                </c:pt>
                <c:pt idx="16">
                  <c:v>48296</c:v>
                </c:pt>
                <c:pt idx="17">
                  <c:v>17397</c:v>
                </c:pt>
                <c:pt idx="18">
                  <c:v>30616</c:v>
                </c:pt>
                <c:pt idx="19">
                  <c:v>291393</c:v>
                </c:pt>
                <c:pt idx="20">
                  <c:v>85702</c:v>
                </c:pt>
                <c:pt idx="21">
                  <c:v>126861</c:v>
                </c:pt>
                <c:pt idx="22">
                  <c:v>56152</c:v>
                </c:pt>
                <c:pt idx="23">
                  <c:v>457206</c:v>
                </c:pt>
              </c:numCache>
            </c:numRef>
          </c:yVal>
          <c:smooth val="0"/>
          <c:extLst>
            <c:ext xmlns:c16="http://schemas.microsoft.com/office/drawing/2014/chart" uri="{C3380CC4-5D6E-409C-BE32-E72D297353CC}">
              <c16:uniqueId val="{00000000-C1B3-409B-BFBC-36C59D17ECA5}"/>
            </c:ext>
          </c:extLst>
        </c:ser>
        <c:ser>
          <c:idx val="5"/>
          <c:order val="4"/>
          <c:tx>
            <c:v>Hypothesis 2's ANN</c:v>
          </c:tx>
          <c:spPr>
            <a:ln w="25400" cap="rnd">
              <a:noFill/>
              <a:round/>
            </a:ln>
            <a:effectLst/>
          </c:spPr>
          <c:marker>
            <c:symbol val="triangle"/>
            <c:size val="5"/>
            <c:spPr>
              <a:solidFill>
                <a:srgbClr val="92D050"/>
              </a:solidFill>
              <a:ln w="9525">
                <a:solidFill>
                  <a:srgbClr val="92D050"/>
                </a:solidFill>
              </a:ln>
              <a:effectLst/>
            </c:spPr>
          </c:marker>
          <c:trendline>
            <c:spPr>
              <a:ln w="25400" cap="rnd">
                <a:solidFill>
                  <a:srgbClr val="92D050"/>
                </a:solidFill>
                <a:prstDash val="lgDashDot"/>
              </a:ln>
              <a:effectLst/>
            </c:spPr>
            <c:trendlineType val="power"/>
            <c:dispRSqr val="0"/>
            <c:dispEq val="0"/>
          </c:trendline>
          <c:xVal>
            <c:numRef>
              <c:f>Sheet1!$C$3:$C$26</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Sheet1!$T$3:$T$26</c:f>
              <c:numCache>
                <c:formatCode>General</c:formatCode>
                <c:ptCount val="24"/>
                <c:pt idx="0">
                  <c:v>7</c:v>
                </c:pt>
                <c:pt idx="1">
                  <c:v>41</c:v>
                </c:pt>
                <c:pt idx="2">
                  <c:v>130</c:v>
                </c:pt>
                <c:pt idx="3">
                  <c:v>117</c:v>
                </c:pt>
                <c:pt idx="4">
                  <c:v>1250</c:v>
                </c:pt>
                <c:pt idx="5">
                  <c:v>605</c:v>
                </c:pt>
                <c:pt idx="6">
                  <c:v>6828</c:v>
                </c:pt>
                <c:pt idx="7">
                  <c:v>1448</c:v>
                </c:pt>
                <c:pt idx="8">
                  <c:v>1665</c:v>
                </c:pt>
                <c:pt idx="9">
                  <c:v>13626</c:v>
                </c:pt>
                <c:pt idx="10">
                  <c:v>24496</c:v>
                </c:pt>
                <c:pt idx="11">
                  <c:v>1453</c:v>
                </c:pt>
                <c:pt idx="12">
                  <c:v>3481</c:v>
                </c:pt>
                <c:pt idx="13">
                  <c:v>35825</c:v>
                </c:pt>
                <c:pt idx="14">
                  <c:v>43855</c:v>
                </c:pt>
                <c:pt idx="15">
                  <c:v>12741</c:v>
                </c:pt>
                <c:pt idx="16">
                  <c:v>38816</c:v>
                </c:pt>
                <c:pt idx="17">
                  <c:v>14601</c:v>
                </c:pt>
                <c:pt idx="18">
                  <c:v>27685</c:v>
                </c:pt>
                <c:pt idx="19">
                  <c:v>214372</c:v>
                </c:pt>
                <c:pt idx="20">
                  <c:v>69560</c:v>
                </c:pt>
                <c:pt idx="21">
                  <c:v>100468</c:v>
                </c:pt>
                <c:pt idx="22">
                  <c:v>48830</c:v>
                </c:pt>
                <c:pt idx="23">
                  <c:v>390805</c:v>
                </c:pt>
              </c:numCache>
            </c:numRef>
          </c:yVal>
          <c:smooth val="0"/>
          <c:extLst xmlns:c15="http://schemas.microsoft.com/office/drawing/2012/chart">
            <c:ext xmlns:c16="http://schemas.microsoft.com/office/drawing/2014/chart" uri="{C3380CC4-5D6E-409C-BE32-E72D297353CC}">
              <c16:uniqueId val="{00000001-C1B3-409B-BFBC-36C59D17ECA5}"/>
            </c:ext>
          </c:extLst>
        </c:ser>
        <c:ser>
          <c:idx val="6"/>
          <c:order val="6"/>
          <c:tx>
            <c:v>New ANN</c:v>
          </c:tx>
          <c:spPr>
            <a:ln w="25400" cap="rnd">
              <a:noFill/>
              <a:round/>
            </a:ln>
            <a:effectLst/>
          </c:spPr>
          <c:marker>
            <c:symbol val="square"/>
            <c:size val="5"/>
            <c:spPr>
              <a:solidFill>
                <a:schemeClr val="tx1"/>
              </a:solidFill>
              <a:ln w="9525">
                <a:solidFill>
                  <a:schemeClr val="tx1"/>
                </a:solidFill>
              </a:ln>
              <a:effectLst/>
            </c:spPr>
          </c:marker>
          <c:trendline>
            <c:spPr>
              <a:ln w="25400" cap="rnd">
                <a:solidFill>
                  <a:schemeClr val="tx1"/>
                </a:solidFill>
                <a:prstDash val="solid"/>
              </a:ln>
              <a:effectLst/>
            </c:spPr>
            <c:trendlineType val="power"/>
            <c:dispRSqr val="0"/>
            <c:dispEq val="0"/>
          </c:trendline>
          <c:xVal>
            <c:numRef>
              <c:f>Sheet1!$C$3:$C$26</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Sheet1!$W$3:$W$26</c:f>
              <c:numCache>
                <c:formatCode>General</c:formatCode>
                <c:ptCount val="24"/>
                <c:pt idx="0">
                  <c:v>1</c:v>
                </c:pt>
                <c:pt idx="1">
                  <c:v>1</c:v>
                </c:pt>
                <c:pt idx="2">
                  <c:v>1</c:v>
                </c:pt>
                <c:pt idx="3">
                  <c:v>1</c:v>
                </c:pt>
                <c:pt idx="4">
                  <c:v>1</c:v>
                </c:pt>
                <c:pt idx="5">
                  <c:v>1</c:v>
                </c:pt>
                <c:pt idx="6">
                  <c:v>16038</c:v>
                </c:pt>
                <c:pt idx="7">
                  <c:v>1</c:v>
                </c:pt>
                <c:pt idx="8">
                  <c:v>1</c:v>
                </c:pt>
                <c:pt idx="9">
                  <c:v>67070</c:v>
                </c:pt>
                <c:pt idx="10">
                  <c:v>1</c:v>
                </c:pt>
                <c:pt idx="11">
                  <c:v>1</c:v>
                </c:pt>
                <c:pt idx="12">
                  <c:v>2</c:v>
                </c:pt>
                <c:pt idx="13">
                  <c:v>96319</c:v>
                </c:pt>
                <c:pt idx="14">
                  <c:v>109195</c:v>
                </c:pt>
                <c:pt idx="15">
                  <c:v>17031</c:v>
                </c:pt>
                <c:pt idx="16">
                  <c:v>61196</c:v>
                </c:pt>
                <c:pt idx="17">
                  <c:v>4</c:v>
                </c:pt>
                <c:pt idx="18">
                  <c:v>16104</c:v>
                </c:pt>
                <c:pt idx="19">
                  <c:v>241232</c:v>
                </c:pt>
                <c:pt idx="20">
                  <c:v>8069</c:v>
                </c:pt>
                <c:pt idx="21">
                  <c:v>123062</c:v>
                </c:pt>
                <c:pt idx="22">
                  <c:v>4014</c:v>
                </c:pt>
                <c:pt idx="23">
                  <c:v>164756</c:v>
                </c:pt>
              </c:numCache>
            </c:numRef>
          </c:yVal>
          <c:smooth val="0"/>
          <c:extLst xmlns:c15="http://schemas.microsoft.com/office/drawing/2012/chart">
            <c:ext xmlns:c16="http://schemas.microsoft.com/office/drawing/2014/chart" uri="{C3380CC4-5D6E-409C-BE32-E72D297353CC}">
              <c16:uniqueId val="{00000002-C1B3-409B-BFBC-36C59D17ECA5}"/>
            </c:ext>
          </c:extLst>
        </c:ser>
        <c:dLbls>
          <c:showLegendKey val="0"/>
          <c:showVal val="0"/>
          <c:showCatName val="0"/>
          <c:showSerName val="0"/>
          <c:showPercent val="0"/>
          <c:showBubbleSize val="0"/>
        </c:dLbls>
        <c:axId val="31100112"/>
        <c:axId val="31036560"/>
        <c:extLst>
          <c:ext xmlns:c15="http://schemas.microsoft.com/office/drawing/2012/chart" uri="{02D57815-91ED-43cb-92C2-25804820EDAC}">
            <c15:filteredScatterSeries>
              <c15:ser>
                <c:idx val="0"/>
                <c:order val="0"/>
                <c:tx>
                  <c:v>Distance</c:v>
                </c:tx>
                <c:spPr>
                  <a:ln w="25400" cap="rnd">
                    <a:noFill/>
                    <a:round/>
                  </a:ln>
                  <a:effectLst/>
                </c:spPr>
                <c:marker>
                  <c:symbol val="square"/>
                  <c:size val="7"/>
                  <c:spPr>
                    <a:solidFill>
                      <a:schemeClr val="accent2"/>
                    </a:solidFill>
                    <a:ln w="9525">
                      <a:solidFill>
                        <a:schemeClr val="accent2"/>
                      </a:solidFill>
                    </a:ln>
                    <a:effectLst/>
                  </c:spPr>
                </c:marker>
                <c:trendline>
                  <c:spPr>
                    <a:ln w="25400" cap="rnd" cmpd="sng">
                      <a:solidFill>
                        <a:schemeClr val="accent2"/>
                      </a:solidFill>
                      <a:prstDash val="solid"/>
                    </a:ln>
                    <a:effectLst/>
                  </c:spPr>
                  <c:trendlineType val="power"/>
                  <c:dispRSqr val="0"/>
                  <c:dispEq val="0"/>
                </c:trendline>
                <c:xVal>
                  <c:numRef>
                    <c:extLst>
                      <c:ext uri="{02D57815-91ED-43cb-92C2-25804820EDAC}">
                        <c15:formulaRef>
                          <c15:sqref>Sheet1!$C$3:$C$26</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c:ext uri="{02D57815-91ED-43cb-92C2-25804820EDAC}">
                        <c15:formulaRef>
                          <c15:sqref>Sheet1!$E$5:$E$28</c15:sqref>
                        </c15:formulaRef>
                      </c:ext>
                    </c:extLst>
                    <c:numCache>
                      <c:formatCode>General</c:formatCode>
                      <c:ptCount val="24"/>
                      <c:pt idx="0">
                        <c:v>5</c:v>
                      </c:pt>
                      <c:pt idx="1">
                        <c:v>6</c:v>
                      </c:pt>
                      <c:pt idx="2">
                        <c:v>45</c:v>
                      </c:pt>
                      <c:pt idx="3">
                        <c:v>6</c:v>
                      </c:pt>
                      <c:pt idx="4">
                        <c:v>24023</c:v>
                      </c:pt>
                      <c:pt idx="5">
                        <c:v>63</c:v>
                      </c:pt>
                      <c:pt idx="6">
                        <c:v>128</c:v>
                      </c:pt>
                      <c:pt idx="7">
                        <c:v>40032</c:v>
                      </c:pt>
                      <c:pt idx="8">
                        <c:v>2008</c:v>
                      </c:pt>
                      <c:pt idx="9">
                        <c:v>237</c:v>
                      </c:pt>
                      <c:pt idx="10">
                        <c:v>1</c:v>
                      </c:pt>
                      <c:pt idx="11">
                        <c:v>88269</c:v>
                      </c:pt>
                      <c:pt idx="12">
                        <c:v>86154</c:v>
                      </c:pt>
                      <c:pt idx="13">
                        <c:v>28047</c:v>
                      </c:pt>
                      <c:pt idx="14">
                        <c:v>68233</c:v>
                      </c:pt>
                      <c:pt idx="15">
                        <c:v>3010</c:v>
                      </c:pt>
                      <c:pt idx="16">
                        <c:v>18076</c:v>
                      </c:pt>
                      <c:pt idx="17">
                        <c:v>281051</c:v>
                      </c:pt>
                      <c:pt idx="18">
                        <c:v>11045</c:v>
                      </c:pt>
                      <c:pt idx="19">
                        <c:v>258577</c:v>
                      </c:pt>
                      <c:pt idx="20">
                        <c:v>7023</c:v>
                      </c:pt>
                      <c:pt idx="21">
                        <c:v>118867</c:v>
                      </c:pt>
                    </c:numCache>
                  </c:numRef>
                </c:yVal>
                <c:smooth val="0"/>
                <c:extLst>
                  <c:ext xmlns:c16="http://schemas.microsoft.com/office/drawing/2014/chart" uri="{C3380CC4-5D6E-409C-BE32-E72D297353CC}">
                    <c16:uniqueId val="{00000003-C1B3-409B-BFBC-36C59D17ECA5}"/>
                  </c:ext>
                </c:extLst>
              </c15:ser>
            </c15:filteredScatterSeries>
            <c15:filteredScatterSeries>
              <c15:ser>
                <c:idx val="1"/>
                <c:order val="1"/>
                <c:tx>
                  <c:v>COP</c:v>
                </c:tx>
                <c:spPr>
                  <a:ln w="25400" cap="rnd">
                    <a:noFill/>
                    <a:round/>
                  </a:ln>
                  <a:effectLst/>
                </c:spPr>
                <c:marker>
                  <c:symbol val="diamond"/>
                  <c:size val="7"/>
                  <c:spPr>
                    <a:solidFill>
                      <a:srgbClr val="00B050"/>
                    </a:solidFill>
                    <a:ln w="9525">
                      <a:solidFill>
                        <a:schemeClr val="accent6"/>
                      </a:solidFill>
                    </a:ln>
                    <a:effectLst/>
                  </c:spPr>
                </c:marker>
                <c:trendline>
                  <c:spPr>
                    <a:ln w="25400" cap="rnd">
                      <a:solidFill>
                        <a:srgbClr val="00B050"/>
                      </a:solidFill>
                      <a:prstDash val="solid"/>
                    </a:ln>
                    <a:effectLst/>
                  </c:spPr>
                  <c:trendlineType val="power"/>
                  <c:dispRSqr val="0"/>
                  <c:dispEq val="0"/>
                </c:trendline>
                <c:xVal>
                  <c:numRef>
                    <c:extLst xmlns:c15="http://schemas.microsoft.com/office/drawing/2012/chart">
                      <c:ext xmlns:c15="http://schemas.microsoft.com/office/drawing/2012/chart" uri="{02D57815-91ED-43cb-92C2-25804820EDAC}">
                        <c15:formulaRef>
                          <c15:sqref>Sheet1!$C$3:$C$26</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xmlns:c15="http://schemas.microsoft.com/office/drawing/2012/chart">
                      <c:ext xmlns:c15="http://schemas.microsoft.com/office/drawing/2012/chart" uri="{02D57815-91ED-43cb-92C2-25804820EDAC}">
                        <c15:formulaRef>
                          <c15:sqref>Sheet1!$H$5:$H$28</c15:sqref>
                        </c15:formulaRef>
                      </c:ext>
                    </c:extLst>
                    <c:numCache>
                      <c:formatCode>General</c:formatCode>
                      <c:ptCount val="24"/>
                      <c:pt idx="0">
                        <c:v>5</c:v>
                      </c:pt>
                      <c:pt idx="1">
                        <c:v>6</c:v>
                      </c:pt>
                      <c:pt idx="2">
                        <c:v>45</c:v>
                      </c:pt>
                      <c:pt idx="3">
                        <c:v>6</c:v>
                      </c:pt>
                      <c:pt idx="4">
                        <c:v>16015</c:v>
                      </c:pt>
                      <c:pt idx="5">
                        <c:v>63</c:v>
                      </c:pt>
                      <c:pt idx="6">
                        <c:v>128</c:v>
                      </c:pt>
                      <c:pt idx="7">
                        <c:v>37017</c:v>
                      </c:pt>
                      <c:pt idx="8">
                        <c:v>1</c:v>
                      </c:pt>
                      <c:pt idx="9">
                        <c:v>237</c:v>
                      </c:pt>
                      <c:pt idx="10">
                        <c:v>1</c:v>
                      </c:pt>
                      <c:pt idx="11">
                        <c:v>24074</c:v>
                      </c:pt>
                      <c:pt idx="12">
                        <c:v>60108</c:v>
                      </c:pt>
                      <c:pt idx="13">
                        <c:v>17031</c:v>
                      </c:pt>
                      <c:pt idx="14">
                        <c:v>42130</c:v>
                      </c:pt>
                      <c:pt idx="15">
                        <c:v>10</c:v>
                      </c:pt>
                      <c:pt idx="16">
                        <c:v>53222</c:v>
                      </c:pt>
                      <c:pt idx="17">
                        <c:v>282851</c:v>
                      </c:pt>
                      <c:pt idx="18">
                        <c:v>10036</c:v>
                      </c:pt>
                      <c:pt idx="19">
                        <c:v>267651</c:v>
                      </c:pt>
                      <c:pt idx="20">
                        <c:v>3004</c:v>
                      </c:pt>
                      <c:pt idx="21">
                        <c:v>131203</c:v>
                      </c:pt>
                    </c:numCache>
                  </c:numRef>
                </c:yVal>
                <c:smooth val="0"/>
                <c:extLst xmlns:c15="http://schemas.microsoft.com/office/drawing/2012/chart">
                  <c:ext xmlns:c16="http://schemas.microsoft.com/office/drawing/2014/chart" uri="{C3380CC4-5D6E-409C-BE32-E72D297353CC}">
                    <c16:uniqueId val="{00000004-C1B3-409B-BFBC-36C59D17ECA5}"/>
                  </c:ext>
                </c:extLst>
              </c15:ser>
            </c15:filteredScatterSeries>
            <c15:filteredScatterSeries>
              <c15:ser>
                <c:idx val="2"/>
                <c:order val="2"/>
                <c:tx>
                  <c:v>SCOAP</c:v>
                </c:tx>
                <c:spPr>
                  <a:ln w="25400" cap="rnd">
                    <a:noFill/>
                    <a:round/>
                  </a:ln>
                  <a:effectLst/>
                </c:spPr>
                <c:marker>
                  <c:symbol val="triangle"/>
                  <c:size val="7"/>
                  <c:spPr>
                    <a:solidFill>
                      <a:schemeClr val="tx2"/>
                    </a:solidFill>
                    <a:ln w="9525">
                      <a:solidFill>
                        <a:schemeClr val="tx1"/>
                      </a:solidFill>
                    </a:ln>
                    <a:effectLst/>
                  </c:spPr>
                </c:marker>
                <c:trendline>
                  <c:spPr>
                    <a:ln w="25400" cap="rnd" cmpd="sng">
                      <a:solidFill>
                        <a:schemeClr val="accent1">
                          <a:lumMod val="50000"/>
                        </a:schemeClr>
                      </a:solidFill>
                      <a:prstDash val="solid"/>
                    </a:ln>
                    <a:effectLst/>
                  </c:spPr>
                  <c:trendlineType val="power"/>
                  <c:dispRSqr val="0"/>
                  <c:dispEq val="0"/>
                </c:trendline>
                <c:xVal>
                  <c:numRef>
                    <c:extLst xmlns:c15="http://schemas.microsoft.com/office/drawing/2012/chart">
                      <c:ext xmlns:c15="http://schemas.microsoft.com/office/drawing/2012/chart" uri="{02D57815-91ED-43cb-92C2-25804820EDAC}">
                        <c15:formulaRef>
                          <c15:sqref>Sheet1!$C$3:$C$26</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xmlns:c15="http://schemas.microsoft.com/office/drawing/2012/chart">
                      <c:ext xmlns:c15="http://schemas.microsoft.com/office/drawing/2012/chart" uri="{02D57815-91ED-43cb-92C2-25804820EDAC}">
                        <c15:formulaRef>
                          <c15:sqref>Sheet1!$K$5:$K$28</c15:sqref>
                        </c15:formulaRef>
                      </c:ext>
                    </c:extLst>
                    <c:numCache>
                      <c:formatCode>General</c:formatCode>
                      <c:ptCount val="24"/>
                      <c:pt idx="0">
                        <c:v>5</c:v>
                      </c:pt>
                      <c:pt idx="1">
                        <c:v>6</c:v>
                      </c:pt>
                      <c:pt idx="2">
                        <c:v>45</c:v>
                      </c:pt>
                      <c:pt idx="3">
                        <c:v>6</c:v>
                      </c:pt>
                      <c:pt idx="4">
                        <c:v>32030</c:v>
                      </c:pt>
                      <c:pt idx="5">
                        <c:v>63</c:v>
                      </c:pt>
                      <c:pt idx="6">
                        <c:v>128</c:v>
                      </c:pt>
                      <c:pt idx="7">
                        <c:v>30020</c:v>
                      </c:pt>
                      <c:pt idx="8">
                        <c:v>1</c:v>
                      </c:pt>
                      <c:pt idx="9">
                        <c:v>237</c:v>
                      </c:pt>
                      <c:pt idx="10">
                        <c:v>1</c:v>
                      </c:pt>
                      <c:pt idx="11">
                        <c:v>52153</c:v>
                      </c:pt>
                      <c:pt idx="12">
                        <c:v>48083</c:v>
                      </c:pt>
                      <c:pt idx="13">
                        <c:v>19034</c:v>
                      </c:pt>
                      <c:pt idx="14">
                        <c:v>40128</c:v>
                      </c:pt>
                      <c:pt idx="15">
                        <c:v>1004</c:v>
                      </c:pt>
                      <c:pt idx="16">
                        <c:v>26115</c:v>
                      </c:pt>
                      <c:pt idx="17">
                        <c:v>345540</c:v>
                      </c:pt>
                      <c:pt idx="18">
                        <c:v>9030</c:v>
                      </c:pt>
                      <c:pt idx="19">
                        <c:v>241400</c:v>
                      </c:pt>
                      <c:pt idx="20">
                        <c:v>1006</c:v>
                      </c:pt>
                      <c:pt idx="21">
                        <c:v>473922</c:v>
                      </c:pt>
                    </c:numCache>
                  </c:numRef>
                </c:yVal>
                <c:smooth val="0"/>
                <c:extLst xmlns:c15="http://schemas.microsoft.com/office/drawing/2012/chart">
                  <c:ext xmlns:c16="http://schemas.microsoft.com/office/drawing/2014/chart" uri="{C3380CC4-5D6E-409C-BE32-E72D297353CC}">
                    <c16:uniqueId val="{00000005-C1B3-409B-BFBC-36C59D17ECA5}"/>
                  </c:ext>
                </c:extLst>
              </c15:ser>
            </c15:filteredScatterSeries>
            <c15:filteredScatterSeries>
              <c15:ser>
                <c:idx val="3"/>
                <c:order val="5"/>
                <c:tx>
                  <c:v>PC[ETS]</c:v>
                </c:tx>
                <c:spPr>
                  <a:ln w="25400" cap="rnd">
                    <a:noFill/>
                    <a:round/>
                  </a:ln>
                  <a:effectLst/>
                </c:spPr>
                <c:marker>
                  <c:symbol val="circle"/>
                  <c:size val="5"/>
                  <c:spPr>
                    <a:solidFill>
                      <a:schemeClr val="accent2">
                        <a:lumMod val="75000"/>
                      </a:schemeClr>
                    </a:solidFill>
                    <a:ln w="9525">
                      <a:solidFill>
                        <a:schemeClr val="accent2">
                          <a:lumMod val="75000"/>
                        </a:schemeClr>
                      </a:solidFill>
                    </a:ln>
                    <a:effectLst/>
                  </c:spPr>
                </c:marker>
                <c:trendline>
                  <c:spPr>
                    <a:ln w="25400" cap="rnd">
                      <a:solidFill>
                        <a:schemeClr val="accent2">
                          <a:lumMod val="75000"/>
                        </a:schemeClr>
                      </a:solidFill>
                      <a:prstDash val="solid"/>
                    </a:ln>
                    <a:effectLst/>
                  </c:spPr>
                  <c:trendlineType val="power"/>
                  <c:dispRSqr val="0"/>
                  <c:dispEq val="0"/>
                </c:trendline>
                <c:xVal>
                  <c:numRef>
                    <c:extLst xmlns:c15="http://schemas.microsoft.com/office/drawing/2012/chart">
                      <c:ext xmlns:c15="http://schemas.microsoft.com/office/drawing/2012/chart" uri="{02D57815-91ED-43cb-92C2-25804820EDAC}">
                        <c15:formulaRef>
                          <c15:sqref>Sheet1!$C$3:$C$26</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xmlns:c15="http://schemas.microsoft.com/office/drawing/2012/chart">
                      <c:ext xmlns:c15="http://schemas.microsoft.com/office/drawing/2012/chart" uri="{02D57815-91ED-43cb-92C2-25804820EDAC}">
                        <c15:formulaRef>
                          <c15:sqref>Sheet1!$N$5:$N$28</c15:sqref>
                        </c15:formulaRef>
                      </c:ext>
                    </c:extLst>
                    <c:numCache>
                      <c:formatCode>General</c:formatCode>
                      <c:ptCount val="24"/>
                      <c:pt idx="0">
                        <c:v>1</c:v>
                      </c:pt>
                      <c:pt idx="1">
                        <c:v>2</c:v>
                      </c:pt>
                      <c:pt idx="2">
                        <c:v>1</c:v>
                      </c:pt>
                      <c:pt idx="3">
                        <c:v>1</c:v>
                      </c:pt>
                      <c:pt idx="4">
                        <c:v>24025</c:v>
                      </c:pt>
                      <c:pt idx="5">
                        <c:v>1</c:v>
                      </c:pt>
                      <c:pt idx="6">
                        <c:v>1</c:v>
                      </c:pt>
                      <c:pt idx="7">
                        <c:v>40040</c:v>
                      </c:pt>
                      <c:pt idx="8">
                        <c:v>1</c:v>
                      </c:pt>
                      <c:pt idx="9">
                        <c:v>1</c:v>
                      </c:pt>
                      <c:pt idx="10">
                        <c:v>1</c:v>
                      </c:pt>
                      <c:pt idx="11">
                        <c:v>116452</c:v>
                      </c:pt>
                      <c:pt idx="12">
                        <c:v>115431</c:v>
                      </c:pt>
                      <c:pt idx="13">
                        <c:v>20052</c:v>
                      </c:pt>
                      <c:pt idx="14">
                        <c:v>61183</c:v>
                      </c:pt>
                      <c:pt idx="15">
                        <c:v>1003</c:v>
                      </c:pt>
                      <c:pt idx="16">
                        <c:v>37189</c:v>
                      </c:pt>
                      <c:pt idx="17">
                        <c:v>180916</c:v>
                      </c:pt>
                      <c:pt idx="18">
                        <c:v>6026</c:v>
                      </c:pt>
                      <c:pt idx="19">
                        <c:v>391183</c:v>
                      </c:pt>
                      <c:pt idx="20">
                        <c:v>5015</c:v>
                      </c:pt>
                      <c:pt idx="21">
                        <c:v>163702</c:v>
                      </c:pt>
                    </c:numCache>
                  </c:numRef>
                </c:yVal>
                <c:smooth val="0"/>
                <c:extLst xmlns:c15="http://schemas.microsoft.com/office/drawing/2012/chart">
                  <c:ext xmlns:c16="http://schemas.microsoft.com/office/drawing/2014/chart" uri="{C3380CC4-5D6E-409C-BE32-E72D297353CC}">
                    <c16:uniqueId val="{00000006-C1B3-409B-BFBC-36C59D17ECA5}"/>
                  </c:ext>
                </c:extLst>
              </c15:ser>
            </c15:filteredScatterSeries>
            <c15:filteredScatterSeries>
              <c15:ser>
                <c:idx val="7"/>
                <c:order val="7"/>
                <c:tx>
                  <c:v>ANN[MDTS] Random</c:v>
                </c:tx>
                <c:spPr>
                  <a:ln w="25400" cap="rnd">
                    <a:noFill/>
                    <a:round/>
                  </a:ln>
                  <a:effectLst/>
                </c:spPr>
                <c:marker>
                  <c:symbol val="circle"/>
                  <c:size val="5"/>
                  <c:spPr>
                    <a:solidFill>
                      <a:schemeClr val="accent3"/>
                    </a:solidFill>
                    <a:ln w="9525">
                      <a:solidFill>
                        <a:schemeClr val="accent3"/>
                      </a:solidFill>
                    </a:ln>
                    <a:effectLst/>
                  </c:spPr>
                </c:marker>
                <c:trendline>
                  <c:spPr>
                    <a:ln w="25400" cap="rnd">
                      <a:solidFill>
                        <a:schemeClr val="accent3"/>
                      </a:solidFill>
                      <a:prstDash val="solid"/>
                    </a:ln>
                    <a:effectLst/>
                  </c:spPr>
                  <c:trendlineType val="power"/>
                  <c:dispRSqr val="0"/>
                  <c:dispEq val="0"/>
                </c:trendline>
                <c:xVal>
                  <c:numRef>
                    <c:extLst xmlns:c15="http://schemas.microsoft.com/office/drawing/2012/chart">
                      <c:ext xmlns:c15="http://schemas.microsoft.com/office/drawing/2012/chart" uri="{02D57815-91ED-43cb-92C2-25804820EDAC}">
                        <c15:formulaRef>
                          <c15:sqref>Sheet1!$C$3:$C$26</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xmlns:c15="http://schemas.microsoft.com/office/drawing/2012/chart">
                      <c:ext xmlns:c15="http://schemas.microsoft.com/office/drawing/2012/chart" uri="{02D57815-91ED-43cb-92C2-25804820EDAC}">
                        <c15:formulaRef>
                          <c15:sqref>Sheet1!$AF$5:$AF$28</c15:sqref>
                        </c15:formulaRef>
                      </c:ext>
                    </c:extLst>
                    <c:numCache>
                      <c:formatCode>General</c:formatCode>
                      <c:ptCount val="24"/>
                      <c:pt idx="0">
                        <c:v>1</c:v>
                      </c:pt>
                      <c:pt idx="1">
                        <c:v>1</c:v>
                      </c:pt>
                      <c:pt idx="2">
                        <c:v>1</c:v>
                      </c:pt>
                      <c:pt idx="3">
                        <c:v>1</c:v>
                      </c:pt>
                      <c:pt idx="4">
                        <c:v>12023</c:v>
                      </c:pt>
                      <c:pt idx="5">
                        <c:v>1</c:v>
                      </c:pt>
                      <c:pt idx="6">
                        <c:v>1</c:v>
                      </c:pt>
                      <c:pt idx="7">
                        <c:v>71094</c:v>
                      </c:pt>
                      <c:pt idx="8">
                        <c:v>1</c:v>
                      </c:pt>
                      <c:pt idx="9">
                        <c:v>1</c:v>
                      </c:pt>
                      <c:pt idx="10">
                        <c:v>1</c:v>
                      </c:pt>
                      <c:pt idx="11">
                        <c:v>92266</c:v>
                      </c:pt>
                      <c:pt idx="12">
                        <c:v>117359</c:v>
                      </c:pt>
                      <c:pt idx="13">
                        <c:v>14029</c:v>
                      </c:pt>
                      <c:pt idx="14">
                        <c:v>75402</c:v>
                      </c:pt>
                      <c:pt idx="15">
                        <c:v>1003</c:v>
                      </c:pt>
                      <c:pt idx="16">
                        <c:v>14060</c:v>
                      </c:pt>
                      <c:pt idx="17">
                        <c:v>174535</c:v>
                      </c:pt>
                      <c:pt idx="18">
                        <c:v>6021</c:v>
                      </c:pt>
                      <c:pt idx="19">
                        <c:v>348727</c:v>
                      </c:pt>
                      <c:pt idx="20">
                        <c:v>5023</c:v>
                      </c:pt>
                      <c:pt idx="21">
                        <c:v>27467</c:v>
                      </c:pt>
                    </c:numCache>
                  </c:numRef>
                </c:yVal>
                <c:smooth val="0"/>
                <c:extLst xmlns:c15="http://schemas.microsoft.com/office/drawing/2012/chart">
                  <c:ext xmlns:c16="http://schemas.microsoft.com/office/drawing/2014/chart" uri="{C3380CC4-5D6E-409C-BE32-E72D297353CC}">
                    <c16:uniqueId val="{00000007-C1B3-409B-BFBC-36C59D17ECA5}"/>
                  </c:ext>
                </c:extLst>
              </c15:ser>
            </c15:filteredScatterSeries>
          </c:ext>
        </c:extLst>
      </c:scatterChart>
      <c:valAx>
        <c:axId val="31100112"/>
        <c:scaling>
          <c:orientation val="minMax"/>
          <c:max val="35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Logic</a:t>
                </a:r>
                <a:r>
                  <a:rPr lang="en-US" sz="2000" b="1" i="1" baseline="0"/>
                  <a:t> depths of the benchmark circuits</a:t>
                </a:r>
                <a:endParaRPr lang="en-US" sz="2000" b="1" i="1"/>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tx1">
                <a:lumMod val="95000"/>
                <a:lumOff val="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1036560"/>
        <c:crossesAt val="0"/>
        <c:crossBetween val="midCat"/>
      </c:valAx>
      <c:valAx>
        <c:axId val="31036560"/>
        <c:scaling>
          <c:logBase val="10"/>
          <c:orientation val="minMax"/>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CPU</a:t>
                </a:r>
                <a:r>
                  <a:rPr lang="en-US" sz="2000" b="1" i="1" baseline="0"/>
                  <a:t> time (ms)</a:t>
                </a:r>
                <a:endParaRPr lang="en-US" sz="2000" b="1" i="1"/>
              </a:p>
            </c:rich>
          </c:tx>
          <c:layout>
            <c:manualLayout>
              <c:xMode val="edge"/>
              <c:yMode val="edge"/>
              <c:x val="1.940424449970999E-2"/>
              <c:y val="0.27642647398960185"/>
            </c:manualLayout>
          </c:layout>
          <c:overlay val="0"/>
          <c:spPr>
            <a:noFill/>
            <a:ln>
              <a:noFill/>
            </a:ln>
            <a:effectLst/>
          </c:spPr>
          <c:txPr>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1100112"/>
        <c:crosses val="autoZero"/>
        <c:crossBetween val="midCat"/>
      </c:valAx>
      <c:spPr>
        <a:noFill/>
        <a:ln>
          <a:noFill/>
        </a:ln>
        <a:effectLst/>
      </c:spPr>
    </c:plotArea>
    <c:legend>
      <c:legendPos val="t"/>
      <c:legendEntry>
        <c:idx val="3"/>
        <c:delete val="1"/>
      </c:legendEntry>
      <c:legendEntry>
        <c:idx val="4"/>
        <c:delete val="1"/>
      </c:legendEntry>
      <c:legendEntry>
        <c:idx val="5"/>
        <c:delete val="1"/>
      </c:legendEntry>
      <c:layout>
        <c:manualLayout>
          <c:xMode val="edge"/>
          <c:yMode val="edge"/>
          <c:x val="0.21281549086667198"/>
          <c:y val="6.8623499797650048E-2"/>
          <c:w val="0.64112383679312812"/>
          <c:h val="5.2446629152162125E-2"/>
        </c:manualLayout>
      </c:layout>
      <c:overlay val="1"/>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HN=1</c:v>
          </c:tx>
          <c:spPr>
            <a:ln w="25400" cap="rnd">
              <a:solidFill>
                <a:schemeClr val="accent1"/>
              </a:solidFill>
              <a:round/>
            </a:ln>
            <a:effectLst/>
          </c:spPr>
          <c:marker>
            <c:symbol val="circle"/>
            <c:size val="8"/>
            <c:spPr>
              <a:solidFill>
                <a:schemeClr val="accent1"/>
              </a:solidFill>
              <a:ln w="9525">
                <a:solidFill>
                  <a:schemeClr val="accent1"/>
                </a:solidFill>
              </a:ln>
              <a:effectLst/>
            </c:spPr>
          </c:marker>
          <c:xVal>
            <c:numRef>
              <c:f>Paper_ANN_Plot!$A$3:$A$6</c:f>
              <c:numCache>
                <c:formatCode>0</c:formatCode>
                <c:ptCount val="4"/>
                <c:pt idx="0">
                  <c:v>1350753</c:v>
                </c:pt>
                <c:pt idx="1">
                  <c:v>2701506</c:v>
                </c:pt>
                <c:pt idx="2">
                  <c:v>4052259</c:v>
                </c:pt>
                <c:pt idx="3">
                  <c:v>5403012</c:v>
                </c:pt>
              </c:numCache>
            </c:numRef>
          </c:xVal>
          <c:yVal>
            <c:numRef>
              <c:f>Paper_ANN_Plot!$B$3:$B$6</c:f>
              <c:numCache>
                <c:formatCode>0.0000</c:formatCode>
                <c:ptCount val="4"/>
                <c:pt idx="0">
                  <c:v>4.4344000000000001E-2</c:v>
                </c:pt>
                <c:pt idx="1">
                  <c:v>2.9085E-2</c:v>
                </c:pt>
                <c:pt idx="2">
                  <c:v>2.4899000000000001E-2</c:v>
                </c:pt>
                <c:pt idx="3">
                  <c:v>7.1428000000000005E-2</c:v>
                </c:pt>
              </c:numCache>
            </c:numRef>
          </c:yVal>
          <c:smooth val="1"/>
          <c:extLst>
            <c:ext xmlns:c16="http://schemas.microsoft.com/office/drawing/2014/chart" uri="{C3380CC4-5D6E-409C-BE32-E72D297353CC}">
              <c16:uniqueId val="{00000000-1BB4-FE4B-9E89-870CD68F49C5}"/>
            </c:ext>
          </c:extLst>
        </c:ser>
        <c:ser>
          <c:idx val="1"/>
          <c:order val="1"/>
          <c:tx>
            <c:v>HN=10-69</c:v>
          </c:tx>
          <c:spPr>
            <a:ln w="25400" cap="rnd">
              <a:solidFill>
                <a:schemeClr val="accent2"/>
              </a:solidFill>
              <a:round/>
            </a:ln>
            <a:effectLst/>
          </c:spPr>
          <c:marker>
            <c:symbol val="circle"/>
            <c:size val="8"/>
            <c:spPr>
              <a:solidFill>
                <a:schemeClr val="accent2"/>
              </a:solidFill>
              <a:ln w="9525">
                <a:solidFill>
                  <a:schemeClr val="accent2"/>
                </a:solidFill>
              </a:ln>
              <a:effectLst/>
            </c:spPr>
          </c:marker>
          <c:xVal>
            <c:numRef>
              <c:f>Paper_ANN_Plot!$A$3:$A$6</c:f>
              <c:numCache>
                <c:formatCode>0</c:formatCode>
                <c:ptCount val="4"/>
                <c:pt idx="0">
                  <c:v>1350753</c:v>
                </c:pt>
                <c:pt idx="1">
                  <c:v>2701506</c:v>
                </c:pt>
                <c:pt idx="2">
                  <c:v>4052259</c:v>
                </c:pt>
                <c:pt idx="3">
                  <c:v>5403012</c:v>
                </c:pt>
              </c:numCache>
            </c:numRef>
          </c:xVal>
          <c:yVal>
            <c:numRef>
              <c:f>Paper_ANN_Plot!$C$3:$C$6</c:f>
              <c:numCache>
                <c:formatCode>0.0000</c:formatCode>
                <c:ptCount val="4"/>
                <c:pt idx="0">
                  <c:v>3.2253999999999998E-2</c:v>
                </c:pt>
                <c:pt idx="1">
                  <c:v>1.7315000000000001E-2</c:v>
                </c:pt>
                <c:pt idx="2">
                  <c:v>1.2382000000000001E-2</c:v>
                </c:pt>
                <c:pt idx="3">
                  <c:v>6.0602000000000003E-2</c:v>
                </c:pt>
              </c:numCache>
            </c:numRef>
          </c:yVal>
          <c:smooth val="1"/>
          <c:extLst>
            <c:ext xmlns:c16="http://schemas.microsoft.com/office/drawing/2014/chart" uri="{C3380CC4-5D6E-409C-BE32-E72D297353CC}">
              <c16:uniqueId val="{00000001-1BB4-FE4B-9E89-870CD68F49C5}"/>
            </c:ext>
          </c:extLst>
        </c:ser>
        <c:ser>
          <c:idx val="4"/>
          <c:order val="4"/>
          <c:tx>
            <c:v>HN≥70</c:v>
          </c:tx>
          <c:spPr>
            <a:ln w="25400" cap="rnd">
              <a:solidFill>
                <a:schemeClr val="accent5"/>
              </a:solidFill>
              <a:round/>
            </a:ln>
            <a:effectLst/>
          </c:spPr>
          <c:marker>
            <c:symbol val="circle"/>
            <c:size val="8"/>
            <c:spPr>
              <a:solidFill>
                <a:schemeClr val="accent5"/>
              </a:solidFill>
              <a:ln w="9525">
                <a:solidFill>
                  <a:schemeClr val="accent5"/>
                </a:solidFill>
              </a:ln>
              <a:effectLst/>
            </c:spPr>
          </c:marker>
          <c:xVal>
            <c:numRef>
              <c:f>Paper_ANN_Plot!$A$3:$A$6</c:f>
              <c:numCache>
                <c:formatCode>0</c:formatCode>
                <c:ptCount val="4"/>
                <c:pt idx="0">
                  <c:v>1350753</c:v>
                </c:pt>
                <c:pt idx="1">
                  <c:v>2701506</c:v>
                </c:pt>
                <c:pt idx="2">
                  <c:v>4052259</c:v>
                </c:pt>
                <c:pt idx="3">
                  <c:v>5403012</c:v>
                </c:pt>
              </c:numCache>
            </c:numRef>
          </c:xVal>
          <c:yVal>
            <c:numRef>
              <c:f>Paper_ANN_Plot!$F$3:$F$6</c:f>
              <c:numCache>
                <c:formatCode>0.0000</c:formatCode>
                <c:ptCount val="4"/>
                <c:pt idx="0">
                  <c:v>0.96834799999999999</c:v>
                </c:pt>
                <c:pt idx="1">
                  <c:v>0.96834799999999999</c:v>
                </c:pt>
                <c:pt idx="2">
                  <c:v>0.96834799999999999</c:v>
                </c:pt>
                <c:pt idx="3">
                  <c:v>0.96834799999999999</c:v>
                </c:pt>
              </c:numCache>
            </c:numRef>
          </c:yVal>
          <c:smooth val="1"/>
          <c:extLst>
            <c:ext xmlns:c16="http://schemas.microsoft.com/office/drawing/2014/chart" uri="{C3380CC4-5D6E-409C-BE32-E72D297353CC}">
              <c16:uniqueId val="{00000002-1BB4-FE4B-9E89-870CD68F49C5}"/>
            </c:ext>
          </c:extLst>
        </c:ser>
        <c:dLbls>
          <c:showLegendKey val="0"/>
          <c:showVal val="0"/>
          <c:showCatName val="0"/>
          <c:showSerName val="0"/>
          <c:showPercent val="0"/>
          <c:showBubbleSize val="0"/>
        </c:dLbls>
        <c:axId val="742331280"/>
        <c:axId val="742333776"/>
        <c:extLst>
          <c:ext xmlns:c15="http://schemas.microsoft.com/office/drawing/2012/chart" uri="{02D57815-91ED-43cb-92C2-25804820EDAC}">
            <c15:filteredScatterSeries>
              <c15:ser>
                <c:idx val="2"/>
                <c:order val="2"/>
                <c:spPr>
                  <a:ln w="25400" cap="rnd">
                    <a:solidFill>
                      <a:schemeClr val="accent3"/>
                    </a:solidFill>
                    <a:round/>
                  </a:ln>
                  <a:effectLst/>
                </c:spPr>
                <c:marker>
                  <c:symbol val="circle"/>
                  <c:size val="8"/>
                  <c:spPr>
                    <a:solidFill>
                      <a:schemeClr val="accent3"/>
                    </a:solidFill>
                    <a:ln w="9525">
                      <a:solidFill>
                        <a:schemeClr val="accent3"/>
                      </a:solidFill>
                    </a:ln>
                    <a:effectLst/>
                  </c:spPr>
                </c:marker>
                <c:xVal>
                  <c:numRef>
                    <c:extLst>
                      <c:ext uri="{02D57815-91ED-43cb-92C2-25804820EDAC}">
                        <c15:formulaRef>
                          <c15:sqref>Paper_ANN_Plot!$A$3:$A$6</c15:sqref>
                        </c15:formulaRef>
                      </c:ext>
                    </c:extLst>
                    <c:numCache>
                      <c:formatCode>0</c:formatCode>
                      <c:ptCount val="4"/>
                      <c:pt idx="0">
                        <c:v>1350753</c:v>
                      </c:pt>
                      <c:pt idx="1">
                        <c:v>2701506</c:v>
                      </c:pt>
                      <c:pt idx="2">
                        <c:v>4052259</c:v>
                      </c:pt>
                      <c:pt idx="3">
                        <c:v>5403012</c:v>
                      </c:pt>
                    </c:numCache>
                  </c:numRef>
                </c:xVal>
                <c:yVal>
                  <c:numRef>
                    <c:extLst>
                      <c:ext uri="{02D57815-91ED-43cb-92C2-25804820EDAC}">
                        <c15:formulaRef>
                          <c15:sqref>Paper_ANN_Plot!$D$3:$D$6</c15:sqref>
                        </c15:formulaRef>
                      </c:ext>
                    </c:extLst>
                    <c:numCache>
                      <c:formatCode>0.0000</c:formatCode>
                      <c:ptCount val="4"/>
                      <c:pt idx="0">
                        <c:v>3.1898999999999997E-2</c:v>
                      </c:pt>
                      <c:pt idx="1">
                        <c:v>1.6962000000000001E-2</c:v>
                      </c:pt>
                      <c:pt idx="2">
                        <c:v>1.2059E-2</c:v>
                      </c:pt>
                      <c:pt idx="3">
                        <c:v>6.0602000000000003E-2</c:v>
                      </c:pt>
                    </c:numCache>
                  </c:numRef>
                </c:yVal>
                <c:smooth val="1"/>
                <c:extLst>
                  <c:ext xmlns:c16="http://schemas.microsoft.com/office/drawing/2014/chart" uri="{C3380CC4-5D6E-409C-BE32-E72D297353CC}">
                    <c16:uniqueId val="{00000003-1BB4-FE4B-9E89-870CD68F49C5}"/>
                  </c:ext>
                </c:extLst>
              </c15:ser>
            </c15:filteredScatterSeries>
            <c15:filteredScatterSeries>
              <c15: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Paper_ANN_Plot!$A$3:$A$6</c15:sqref>
                        </c15:formulaRef>
                      </c:ext>
                    </c:extLst>
                    <c:numCache>
                      <c:formatCode>0</c:formatCode>
                      <c:ptCount val="4"/>
                      <c:pt idx="0">
                        <c:v>1350753</c:v>
                      </c:pt>
                      <c:pt idx="1">
                        <c:v>2701506</c:v>
                      </c:pt>
                      <c:pt idx="2">
                        <c:v>4052259</c:v>
                      </c:pt>
                      <c:pt idx="3">
                        <c:v>5403012</c:v>
                      </c:pt>
                    </c:numCache>
                  </c:numRef>
                </c:xVal>
                <c:yVal>
                  <c:numRef>
                    <c:extLst xmlns:c15="http://schemas.microsoft.com/office/drawing/2012/chart">
                      <c:ext xmlns:c15="http://schemas.microsoft.com/office/drawing/2012/chart" uri="{02D57815-91ED-43cb-92C2-25804820EDAC}">
                        <c15:formulaRef>
                          <c15:sqref>Paper_ANN_Plot!$E$3:$E$6</c15:sqref>
                        </c15:formulaRef>
                      </c:ext>
                    </c:extLst>
                    <c:numCache>
                      <c:formatCode>0.0000</c:formatCode>
                      <c:ptCount val="4"/>
                      <c:pt idx="0">
                        <c:v>3.1676000000000003E-2</c:v>
                      </c:pt>
                      <c:pt idx="1">
                        <c:v>1.6742E-2</c:v>
                      </c:pt>
                      <c:pt idx="2">
                        <c:v>1.1863E-2</c:v>
                      </c:pt>
                      <c:pt idx="3">
                        <c:v>6.0602000000000003E-2</c:v>
                      </c:pt>
                    </c:numCache>
                  </c:numRef>
                </c:yVal>
                <c:smooth val="1"/>
                <c:extLst xmlns:c15="http://schemas.microsoft.com/office/drawing/2012/chart">
                  <c:ext xmlns:c16="http://schemas.microsoft.com/office/drawing/2014/chart" uri="{C3380CC4-5D6E-409C-BE32-E72D297353CC}">
                    <c16:uniqueId val="{00000004-1BB4-FE4B-9E89-870CD68F49C5}"/>
                  </c:ext>
                </c:extLst>
              </c15:ser>
            </c15:filteredScatterSeries>
          </c:ext>
        </c:extLst>
      </c:scatterChart>
      <c:valAx>
        <c:axId val="742331280"/>
        <c:scaling>
          <c:orientation val="minMax"/>
          <c:max val="5500000"/>
          <c:min val="10000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a:t>Training data size (in millions of pattern)</a:t>
                </a:r>
              </a:p>
            </c:rich>
          </c:tx>
          <c:layout>
            <c:manualLayout>
              <c:xMode val="edge"/>
              <c:yMode val="edge"/>
              <c:x val="0.2079675721917153"/>
              <c:y val="0.84413992034298402"/>
            </c:manualLayout>
          </c:layout>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2333776"/>
        <c:crossesAt val="1.0000000000000002E-3"/>
        <c:crossBetween val="midCat"/>
        <c:majorUnit val="1000000"/>
        <c:dispUnits>
          <c:builtInUnit val="millions"/>
        </c:dispUnits>
      </c:valAx>
      <c:valAx>
        <c:axId val="742333776"/>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a:t>Average</a:t>
                </a:r>
                <a:r>
                  <a:rPr lang="en-US" sz="1400" b="1" i="1" baseline="0"/>
                  <a:t> training error</a:t>
                </a:r>
                <a:endParaRPr lang="en-US" sz="1400" b="1" i="1"/>
              </a:p>
            </c:rich>
          </c:tx>
          <c:layout>
            <c:manualLayout>
              <c:xMode val="edge"/>
              <c:yMode val="edge"/>
              <c:x val="1.9700533134701458E-2"/>
              <c:y val="0.20215870624294779"/>
            </c:manualLayout>
          </c:layout>
          <c:overlay val="0"/>
          <c:spPr>
            <a:noFill/>
            <a:ln>
              <a:noFill/>
            </a:ln>
            <a:effectLst/>
          </c:spPr>
          <c:txPr>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0.00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2331280"/>
        <c:crossesAt val="1.0000000000000002E-3"/>
        <c:crossBetween val="midCat"/>
      </c:valAx>
      <c:spPr>
        <a:noFill/>
        <a:ln>
          <a:noFill/>
        </a:ln>
        <a:effectLst/>
      </c:spPr>
    </c:plotArea>
    <c:legend>
      <c:legendPos val="t"/>
      <c:layout>
        <c:manualLayout>
          <c:xMode val="edge"/>
          <c:yMode val="edge"/>
          <c:x val="0.41732148115773243"/>
          <c:y val="9.1948352386460416E-2"/>
          <c:w val="0.29193315628801797"/>
          <c:h val="0.22756056083250414"/>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diamond"/>
            <c:size val="8"/>
            <c:spPr>
              <a:solidFill>
                <a:schemeClr val="accent1"/>
              </a:solidFill>
              <a:ln w="9525">
                <a:solidFill>
                  <a:schemeClr val="accent1"/>
                </a:solidFill>
              </a:ln>
              <a:effectLst/>
            </c:spPr>
          </c:marker>
          <c:dPt>
            <c:idx val="1"/>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0-2140-764D-A196-7FCA7FE8F0B1}"/>
              </c:ext>
            </c:extLst>
          </c:dPt>
          <c:dPt>
            <c:idx val="3"/>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1-2140-764D-A196-7FCA7FE8F0B1}"/>
              </c:ext>
            </c:extLst>
          </c:dPt>
          <c:dPt>
            <c:idx val="5"/>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2-2140-764D-A196-7FCA7FE8F0B1}"/>
              </c:ext>
            </c:extLst>
          </c:dPt>
          <c:dPt>
            <c:idx val="7"/>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3-2140-764D-A196-7FCA7FE8F0B1}"/>
              </c:ext>
            </c:extLst>
          </c:dPt>
          <c:dPt>
            <c:idx val="8"/>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4-2140-764D-A196-7FCA7FE8F0B1}"/>
              </c:ext>
            </c:extLst>
          </c:dPt>
          <c:dPt>
            <c:idx val="9"/>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5-2140-764D-A196-7FCA7FE8F0B1}"/>
              </c:ext>
            </c:extLst>
          </c:dPt>
          <c:dPt>
            <c:idx val="11"/>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6-2140-764D-A196-7FCA7FE8F0B1}"/>
              </c:ext>
            </c:extLst>
          </c:dPt>
          <c:dPt>
            <c:idx val="13"/>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7-2140-764D-A196-7FCA7FE8F0B1}"/>
              </c:ext>
            </c:extLst>
          </c:dPt>
          <c:dPt>
            <c:idx val="14"/>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8-2140-764D-A196-7FCA7FE8F0B1}"/>
              </c:ext>
            </c:extLst>
          </c:dPt>
          <c:dPt>
            <c:idx val="15"/>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9-2140-764D-A196-7FCA7FE8F0B1}"/>
              </c:ext>
            </c:extLst>
          </c:dPt>
          <c:dPt>
            <c:idx val="17"/>
            <c:marker>
              <c:symbol val="diamond"/>
              <c:size val="8"/>
              <c:spPr>
                <a:solidFill>
                  <a:schemeClr val="accent1"/>
                </a:solidFill>
                <a:ln w="9525">
                  <a:noFill/>
                </a:ln>
                <a:effectLst/>
              </c:spPr>
            </c:marker>
            <c:bubble3D val="0"/>
            <c:extLst>
              <c:ext xmlns:c16="http://schemas.microsoft.com/office/drawing/2014/chart" uri="{C3380CC4-5D6E-409C-BE32-E72D297353CC}">
                <c16:uniqueId val="{0000000A-2140-764D-A196-7FCA7FE8F0B1}"/>
              </c:ext>
            </c:extLst>
          </c:dPt>
          <c:dPt>
            <c:idx val="18"/>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B-2140-764D-A196-7FCA7FE8F0B1}"/>
              </c:ext>
            </c:extLst>
          </c:dPt>
          <c:dPt>
            <c:idx val="24"/>
            <c:marker>
              <c:symbol val="diamond"/>
              <c:size val="8"/>
              <c:spPr>
                <a:solidFill>
                  <a:srgbClr val="FF0000"/>
                </a:solidFill>
                <a:ln w="9525">
                  <a:solidFill>
                    <a:srgbClr val="FF0000"/>
                  </a:solidFill>
                </a:ln>
                <a:effectLst/>
              </c:spPr>
            </c:marker>
            <c:bubble3D val="0"/>
            <c:extLst>
              <c:ext xmlns:c16="http://schemas.microsoft.com/office/drawing/2014/chart" uri="{C3380CC4-5D6E-409C-BE32-E72D297353CC}">
                <c16:uniqueId val="{0000000C-2140-764D-A196-7FCA7FE8F0B1}"/>
              </c:ext>
            </c:extLst>
          </c:dPt>
          <c:dLbls>
            <c:delete val="1"/>
          </c:dLbls>
          <c:xVal>
            <c:numRef>
              <c:f>Optimal_ANN_Structure!$F$40:$F$72</c:f>
              <c:numCache>
                <c:formatCode>General</c:formatCode>
                <c:ptCount val="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40</c:v>
                </c:pt>
                <c:pt idx="31">
                  <c:v>50</c:v>
                </c:pt>
                <c:pt idx="32">
                  <c:v>60</c:v>
                </c:pt>
              </c:numCache>
            </c:numRef>
          </c:xVal>
          <c:yVal>
            <c:numRef>
              <c:f>Optimal_ANN_Structure!$H$40:$H$72</c:f>
              <c:numCache>
                <c:formatCode>0.0000</c:formatCode>
                <c:ptCount val="33"/>
                <c:pt idx="0">
                  <c:v>2.4899000000000001E-2</c:v>
                </c:pt>
                <c:pt idx="1">
                  <c:v>1.6344999999999998E-2</c:v>
                </c:pt>
                <c:pt idx="2">
                  <c:v>1.4375000000000001E-2</c:v>
                </c:pt>
                <c:pt idx="3">
                  <c:v>1.37E-2</c:v>
                </c:pt>
                <c:pt idx="4">
                  <c:v>1.3396999999999999E-2</c:v>
                </c:pt>
                <c:pt idx="5">
                  <c:v>1.3051E-2</c:v>
                </c:pt>
                <c:pt idx="6">
                  <c:v>1.2864E-2</c:v>
                </c:pt>
                <c:pt idx="7">
                  <c:v>1.2704E-2</c:v>
                </c:pt>
                <c:pt idx="8">
                  <c:v>1.2567E-2</c:v>
                </c:pt>
                <c:pt idx="9">
                  <c:v>1.2567E-2</c:v>
                </c:pt>
                <c:pt idx="10">
                  <c:v>1.2567E-2</c:v>
                </c:pt>
                <c:pt idx="11">
                  <c:v>1.2513E-2</c:v>
                </c:pt>
                <c:pt idx="12">
                  <c:v>1.2513E-2</c:v>
                </c:pt>
                <c:pt idx="13">
                  <c:v>1.2513E-2</c:v>
                </c:pt>
                <c:pt idx="14">
                  <c:v>1.2513E-2</c:v>
                </c:pt>
                <c:pt idx="15">
                  <c:v>1.23E-2</c:v>
                </c:pt>
                <c:pt idx="16">
                  <c:v>1.23E-2</c:v>
                </c:pt>
                <c:pt idx="17">
                  <c:v>1.23E-2</c:v>
                </c:pt>
                <c:pt idx="18">
                  <c:v>1.23E-2</c:v>
                </c:pt>
                <c:pt idx="19">
                  <c:v>1.23E-2</c:v>
                </c:pt>
                <c:pt idx="20">
                  <c:v>1.23E-2</c:v>
                </c:pt>
                <c:pt idx="21">
                  <c:v>1.2200000000000001E-2</c:v>
                </c:pt>
                <c:pt idx="22">
                  <c:v>1.2200000000000001E-2</c:v>
                </c:pt>
                <c:pt idx="23">
                  <c:v>1.2200000000000001E-2</c:v>
                </c:pt>
                <c:pt idx="24">
                  <c:v>1.2059E-2</c:v>
                </c:pt>
                <c:pt idx="25">
                  <c:v>1.2059E-2</c:v>
                </c:pt>
                <c:pt idx="26">
                  <c:v>1.2059E-2</c:v>
                </c:pt>
                <c:pt idx="27">
                  <c:v>1.2059E-2</c:v>
                </c:pt>
                <c:pt idx="28">
                  <c:v>1.2059E-2</c:v>
                </c:pt>
                <c:pt idx="29">
                  <c:v>1.2059E-2</c:v>
                </c:pt>
                <c:pt idx="30">
                  <c:v>1.2059E-2</c:v>
                </c:pt>
                <c:pt idx="31">
                  <c:v>1.2059E-2</c:v>
                </c:pt>
                <c:pt idx="32">
                  <c:v>1.2059E-2</c:v>
                </c:pt>
              </c:numCache>
            </c:numRef>
          </c:yVal>
          <c:smooth val="0"/>
          <c:extLst>
            <c:ext xmlns:c16="http://schemas.microsoft.com/office/drawing/2014/chart" uri="{C3380CC4-5D6E-409C-BE32-E72D297353CC}">
              <c16:uniqueId val="{0000000D-2140-764D-A196-7FCA7FE8F0B1}"/>
            </c:ext>
          </c:extLst>
        </c:ser>
        <c:dLbls>
          <c:dLblPos val="t"/>
          <c:showLegendKey val="0"/>
          <c:showVal val="1"/>
          <c:showCatName val="0"/>
          <c:showSerName val="0"/>
          <c:showPercent val="0"/>
          <c:showBubbleSize val="0"/>
        </c:dLbls>
        <c:axId val="872019936"/>
        <c:axId val="872004544"/>
      </c:scatterChart>
      <c:valAx>
        <c:axId val="872019936"/>
        <c:scaling>
          <c:logBase val="10"/>
          <c:orientation val="minMax"/>
        </c:scaling>
        <c:delete val="0"/>
        <c:axPos val="b"/>
        <c:majorGridlines>
          <c:spPr>
            <a:ln w="952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a:latin typeface="+mn-lt"/>
                  </a:rPr>
                  <a:t>Number of hidden neurons</a:t>
                </a:r>
              </a:p>
            </c:rich>
          </c:tx>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2004544"/>
        <c:crossesAt val="1.0000000000000002E-2"/>
        <c:crossBetween val="midCat"/>
      </c:valAx>
      <c:valAx>
        <c:axId val="872004544"/>
        <c:scaling>
          <c:logBase val="10"/>
          <c:orientation val="minMax"/>
          <c:max val="0.1"/>
          <c:min val="1.0000000000000002E-2"/>
        </c:scaling>
        <c:delete val="0"/>
        <c:axPos val="l"/>
        <c:majorGridlines>
          <c:spPr>
            <a:ln w="12700" cap="flat" cmpd="sng" algn="ctr">
              <a:solidFill>
                <a:schemeClr val="tx1">
                  <a:lumMod val="15000"/>
                  <a:lumOff val="85000"/>
                </a:schemeClr>
              </a:solidFill>
              <a:round/>
            </a:ln>
            <a:effectLst/>
          </c:spPr>
        </c:majorGridlines>
        <c:minorGridlines>
          <c:spPr>
            <a:ln w="9525" cap="flat" cmpd="sng" algn="ctr">
              <a:solidFill>
                <a:schemeClr val="bg1">
                  <a:lumMod val="85000"/>
                </a:schemeClr>
              </a:solidFill>
              <a:round/>
            </a:ln>
            <a:effectLst/>
          </c:spPr>
        </c:minorGridlines>
        <c:title>
          <c:tx>
            <c:rich>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r>
                  <a:rPr lang="en-US" sz="1400" b="1" i="1">
                    <a:latin typeface="+mn-lt"/>
                  </a:rPr>
                  <a:t>Average training  error</a:t>
                </a:r>
              </a:p>
            </c:rich>
          </c:tx>
          <c:layout>
            <c:manualLayout>
              <c:xMode val="edge"/>
              <c:yMode val="edge"/>
              <c:x val="2.369190818732651E-2"/>
              <c:y val="0.15817984440825861"/>
            </c:manualLayout>
          </c:layout>
          <c:overlay val="0"/>
          <c:spPr>
            <a:noFill/>
            <a:ln>
              <a:noFill/>
            </a:ln>
            <a:effectLst/>
          </c:spPr>
          <c:txPr>
            <a:bodyPr rot="-54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title>
        <c:numFmt formatCode="0.000" sourceLinked="0"/>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201993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Dist.</c:v>
          </c:tx>
          <c:spPr>
            <a:solidFill>
              <a:schemeClr val="accent1"/>
            </a:solidFill>
            <a:ln>
              <a:noFill/>
            </a:ln>
            <a:effectLst/>
          </c:spPr>
          <c:invertIfNegative val="0"/>
          <c:cat>
            <c:strRef>
              <c:f>[To_Dr_Millican.xlsx]Final_Table!$A$5:$A$28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[To_Dr_Millican.xlsx]Final_Table!$P$5:$P$28</c:f>
              <c:numCache>
                <c:formatCode>General</c:formatCode>
                <c:ptCount val="24"/>
                <c:pt idx="0">
                  <c:v>0</c:v>
                </c:pt>
                <c:pt idx="1">
                  <c:v>50</c:v>
                </c:pt>
                <c:pt idx="2">
                  <c:v>0</c:v>
                </c:pt>
                <c:pt idx="3">
                  <c:v>0</c:v>
                </c:pt>
                <c:pt idx="4">
                  <c:v>800</c:v>
                </c:pt>
                <c:pt idx="5">
                  <c:v>540</c:v>
                </c:pt>
                <c:pt idx="6">
                  <c:v>20.343864805290224</c:v>
                </c:pt>
                <c:pt idx="7">
                  <c:v>42.405063291139243</c:v>
                </c:pt>
                <c:pt idx="8">
                  <c:v>53.731343283582092</c:v>
                </c:pt>
                <c:pt idx="9">
                  <c:v>-41.006333619557154</c:v>
                </c:pt>
                <c:pt idx="10">
                  <c:v>211.63024365737252</c:v>
                </c:pt>
                <c:pt idx="11">
                  <c:v>11.56773211567732</c:v>
                </c:pt>
                <c:pt idx="12">
                  <c:v>160</c:v>
                </c:pt>
                <c:pt idx="13">
                  <c:v>177.17949379498953</c:v>
                </c:pt>
                <c:pt idx="14">
                  <c:v>35.083097072272018</c:v>
                </c:pt>
                <c:pt idx="15">
                  <c:v>234.74129520956834</c:v>
                </c:pt>
                <c:pt idx="16">
                  <c:v>-34.236952757853075</c:v>
                </c:pt>
                <c:pt idx="17">
                  <c:v>7350.1128668171559</c:v>
                </c:pt>
                <c:pt idx="18">
                  <c:v>18.266028939880119</c:v>
                </c:pt>
                <c:pt idx="19">
                  <c:v>-23.486025578502868</c:v>
                </c:pt>
                <c:pt idx="20">
                  <c:v>70.803061125641761</c:v>
                </c:pt>
                <c:pt idx="21">
                  <c:v>-29.654222344675574</c:v>
                </c:pt>
                <c:pt idx="22">
                  <c:v>199.41295630245156</c:v>
                </c:pt>
                <c:pt idx="23">
                  <c:v>29.883053536797988</c:v>
                </c:pt>
              </c:numCache>
            </c:numRef>
          </c:val>
          <c:extLst>
            <c:ext xmlns:c16="http://schemas.microsoft.com/office/drawing/2014/chart" uri="{C3380CC4-5D6E-409C-BE32-E72D297353CC}">
              <c16:uniqueId val="{00000000-029D-5D4E-A471-8A33C89E3A43}"/>
            </c:ext>
          </c:extLst>
        </c:ser>
        <c:ser>
          <c:idx val="1"/>
          <c:order val="1"/>
          <c:tx>
            <c:v>COP</c:v>
          </c:tx>
          <c:spPr>
            <a:solidFill>
              <a:schemeClr val="accent2"/>
            </a:solidFill>
            <a:ln>
              <a:noFill/>
            </a:ln>
            <a:effectLst/>
          </c:spPr>
          <c:invertIfNegative val="0"/>
          <c:cat>
            <c:strRef>
              <c:f>[To_Dr_Millican.xlsx]Final_Table!$A$5:$A$28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[To_Dr_Millican.xlsx]Final_Table!$Q$5:$Q$28</c:f>
              <c:numCache>
                <c:formatCode>General</c:formatCode>
                <c:ptCount val="24"/>
                <c:pt idx="0">
                  <c:v>0</c:v>
                </c:pt>
                <c:pt idx="1">
                  <c:v>0</c:v>
                </c:pt>
                <c:pt idx="2">
                  <c:v>0</c:v>
                </c:pt>
                <c:pt idx="3">
                  <c:v>0</c:v>
                </c:pt>
                <c:pt idx="4">
                  <c:v>13016.666666666666</c:v>
                </c:pt>
                <c:pt idx="5">
                  <c:v>320</c:v>
                </c:pt>
                <c:pt idx="6">
                  <c:v>2832.7553269654663</c:v>
                </c:pt>
                <c:pt idx="7">
                  <c:v>43.037974683544313</c:v>
                </c:pt>
                <c:pt idx="8">
                  <c:v>1891.0447761194027</c:v>
                </c:pt>
                <c:pt idx="9">
                  <c:v>-30.141570708293884</c:v>
                </c:pt>
                <c:pt idx="10">
                  <c:v>156.19191158000501</c:v>
                </c:pt>
                <c:pt idx="11">
                  <c:v>-8.5235920852359204</c:v>
                </c:pt>
                <c:pt idx="12">
                  <c:v>-19.999999999999996</c:v>
                </c:pt>
                <c:pt idx="13">
                  <c:v>72.406408834077254</c:v>
                </c:pt>
                <c:pt idx="14">
                  <c:v>201.50538866137825</c:v>
                </c:pt>
                <c:pt idx="15">
                  <c:v>70.22813994492661</c:v>
                </c:pt>
                <c:pt idx="16">
                  <c:v>-40.643793505529835</c:v>
                </c:pt>
                <c:pt idx="17">
                  <c:v>18.660647103085036</c:v>
                </c:pt>
                <c:pt idx="18">
                  <c:v>135.94478416177273</c:v>
                </c:pt>
                <c:pt idx="19">
                  <c:v>-15.541416684623787</c:v>
                </c:pt>
                <c:pt idx="20">
                  <c:v>168.03254867770997</c:v>
                </c:pt>
                <c:pt idx="21">
                  <c:v>-17.24388115902099</c:v>
                </c:pt>
                <c:pt idx="22">
                  <c:v>37.37649344743479</c:v>
                </c:pt>
                <c:pt idx="23">
                  <c:v>44.200669944563067</c:v>
                </c:pt>
              </c:numCache>
            </c:numRef>
          </c:val>
          <c:extLst>
            <c:ext xmlns:c16="http://schemas.microsoft.com/office/drawing/2014/chart" uri="{C3380CC4-5D6E-409C-BE32-E72D297353CC}">
              <c16:uniqueId val="{00000001-029D-5D4E-A471-8A33C89E3A43}"/>
            </c:ext>
          </c:extLst>
        </c:ser>
        <c:dLbls>
          <c:showLegendKey val="0"/>
          <c:showVal val="0"/>
          <c:showCatName val="0"/>
          <c:showSerName val="0"/>
          <c:showPercent val="0"/>
          <c:showBubbleSize val="0"/>
        </c:dLbls>
        <c:gapWidth val="219"/>
        <c:axId val="29533360"/>
        <c:axId val="29533744"/>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r>
                  <a:rPr lang="en-US" sz="1800" b="1" i="1"/>
                  <a:t>Benchmark Circuits</a:t>
                </a:r>
              </a:p>
            </c:rich>
          </c:tx>
          <c:overlay val="0"/>
          <c:spPr>
            <a:noFill/>
            <a:ln>
              <a:noFill/>
            </a:ln>
            <a:effectLst/>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9533744"/>
        <c:crossesAt val="0"/>
        <c:auto val="1"/>
        <c:lblAlgn val="ctr"/>
        <c:lblOffset val="100"/>
        <c:noMultiLvlLbl val="0"/>
      </c:catAx>
      <c:valAx>
        <c:axId val="29533744"/>
        <c:scaling>
          <c:orientation val="minMax"/>
          <c:max val="850"/>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sz="1800" b="1" i="1" u="none" strike="noStrike" kern="1200" baseline="0">
                    <a:solidFill>
                      <a:schemeClr val="tx1">
                        <a:lumMod val="65000"/>
                        <a:lumOff val="35000"/>
                      </a:schemeClr>
                    </a:solidFill>
                    <a:latin typeface="+mn-lt"/>
                    <a:ea typeface="+mn-ea"/>
                    <a:cs typeface="+mn-cs"/>
                  </a:defRPr>
                </a:pPr>
                <a:r>
                  <a:rPr lang="en-US" sz="1800" b="1" i="1" dirty="0"/>
                  <a:t>Backtracks (Normalized</a:t>
                </a:r>
                <a:r>
                  <a:rPr lang="en-US" sz="1800" b="1" i="1" baseline="0" dirty="0"/>
                  <a:t> Difference </a:t>
                </a:r>
                <a:r>
                  <a:rPr lang="en-US" sz="1800" b="1" i="1" baseline="0" dirty="0" err="1"/>
                  <a:t>w.r.t.</a:t>
                </a:r>
                <a:r>
                  <a:rPr lang="en-US" sz="1800" b="1" i="1" baseline="0" dirty="0"/>
                  <a:t> ANN</a:t>
                </a:r>
                <a:r>
                  <a:rPr lang="en-US" sz="1800" b="1" i="1" dirty="0"/>
                  <a:t>) [%]</a:t>
                </a:r>
              </a:p>
            </c:rich>
          </c:tx>
          <c:layout>
            <c:manualLayout>
              <c:xMode val="edge"/>
              <c:yMode val="edge"/>
              <c:x val="8.1567099146683461E-3"/>
              <c:y val="5.4549725266459022E-2"/>
            </c:manualLayout>
          </c:layout>
          <c:overlay val="0"/>
          <c:spPr>
            <a:noFill/>
            <a:ln>
              <a:noFill/>
            </a:ln>
            <a:effectLst/>
          </c:spPr>
          <c:txPr>
            <a:bodyPr rot="-5400000" spcFirstLastPara="1" vertOverflow="ellipsis" vert="horz" wrap="square" anchor="ctr" anchorCtr="1"/>
            <a:lstStyle/>
            <a:p>
              <a:pPr algn="ctr" rtl="0">
                <a:defRPr sz="18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b"/>
      <c:layout>
        <c:manualLayout>
          <c:xMode val="edge"/>
          <c:yMode val="edge"/>
          <c:x val="0.85407898852769648"/>
          <c:y val="4.9913412805399786E-2"/>
          <c:w val="0.10930374243718154"/>
          <c:h val="0.12570150625295692"/>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Dist.</c:v>
          </c:tx>
          <c:spPr>
            <a:solidFill>
              <a:schemeClr val="accent1"/>
            </a:solidFill>
            <a:ln>
              <a:noFill/>
            </a:ln>
            <a:effectLst/>
          </c:spPr>
          <c:invertIfNegative val="0"/>
          <c:cat>
            <c:strRef>
              <c:f>Final_Table!$A$5:$A$28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Final_Table!$N$5:$N$28</c:f>
              <c:numCache>
                <c:formatCode>General</c:formatCode>
                <c:ptCount val="24"/>
                <c:pt idx="0">
                  <c:v>-22.222222222222221</c:v>
                </c:pt>
                <c:pt idx="1">
                  <c:v>-10.416666666666663</c:v>
                </c:pt>
                <c:pt idx="2">
                  <c:v>-8.7248322147650992</c:v>
                </c:pt>
                <c:pt idx="3">
                  <c:v>-12.230215827338132</c:v>
                </c:pt>
                <c:pt idx="4">
                  <c:v>-12.263300270513977</c:v>
                </c:pt>
                <c:pt idx="5">
                  <c:v>-25.033288948069242</c:v>
                </c:pt>
                <c:pt idx="6">
                  <c:v>-3.987573504937314</c:v>
                </c:pt>
                <c:pt idx="7">
                  <c:v>-9.7674418604651194</c:v>
                </c:pt>
                <c:pt idx="8">
                  <c:v>-3.1982942430703654</c:v>
                </c:pt>
                <c:pt idx="9">
                  <c:v>-46.396620773476258</c:v>
                </c:pt>
                <c:pt idx="10">
                  <c:v>11.33304385584022</c:v>
                </c:pt>
                <c:pt idx="11">
                  <c:v>-5.4067710965133848</c:v>
                </c:pt>
                <c:pt idx="12">
                  <c:v>0.8042328042328073</c:v>
                </c:pt>
                <c:pt idx="13">
                  <c:v>52.825833527628816</c:v>
                </c:pt>
                <c:pt idx="14">
                  <c:v>16.344570072585142</c:v>
                </c:pt>
                <c:pt idx="15">
                  <c:v>104.82709743487275</c:v>
                </c:pt>
                <c:pt idx="16">
                  <c:v>-42.731193935694975</c:v>
                </c:pt>
                <c:pt idx="17">
                  <c:v>1926.1806610255298</c:v>
                </c:pt>
                <c:pt idx="18">
                  <c:v>-8.507306889352817</c:v>
                </c:pt>
                <c:pt idx="19">
                  <c:v>-23.281468675393103</c:v>
                </c:pt>
                <c:pt idx="20">
                  <c:v>-14.266442863174367</c:v>
                </c:pt>
                <c:pt idx="21">
                  <c:v>-26.482855378233914</c:v>
                </c:pt>
                <c:pt idx="22">
                  <c:v>58.510621293735923</c:v>
                </c:pt>
                <c:pt idx="23">
                  <c:v>-15.946210561442609</c:v>
                </c:pt>
              </c:numCache>
            </c:numRef>
          </c:val>
          <c:extLst>
            <c:ext xmlns:c16="http://schemas.microsoft.com/office/drawing/2014/chart" uri="{C3380CC4-5D6E-409C-BE32-E72D297353CC}">
              <c16:uniqueId val="{00000000-FF92-FB49-BDD7-9F5FDDFF1837}"/>
            </c:ext>
          </c:extLst>
        </c:ser>
        <c:ser>
          <c:idx val="1"/>
          <c:order val="1"/>
          <c:tx>
            <c:v>COP</c:v>
          </c:tx>
          <c:spPr>
            <a:solidFill>
              <a:schemeClr val="accent2"/>
            </a:solidFill>
            <a:ln>
              <a:noFill/>
            </a:ln>
            <a:effectLst/>
          </c:spPr>
          <c:invertIfNegative val="0"/>
          <c:cat>
            <c:strRef>
              <c:f>Final_Table!$A$5:$A$28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Final_Table!$O$5:$O$28</c:f>
              <c:numCache>
                <c:formatCode>General</c:formatCode>
                <c:ptCount val="24"/>
                <c:pt idx="0">
                  <c:v>55.555555555555557</c:v>
                </c:pt>
                <c:pt idx="1">
                  <c:v>308.33333333333331</c:v>
                </c:pt>
                <c:pt idx="2">
                  <c:v>-10.738255033557042</c:v>
                </c:pt>
                <c:pt idx="3">
                  <c:v>-18.705035971223015</c:v>
                </c:pt>
                <c:pt idx="4">
                  <c:v>0.81154192966637062</c:v>
                </c:pt>
                <c:pt idx="5">
                  <c:v>18.1091877496671</c:v>
                </c:pt>
                <c:pt idx="6">
                  <c:v>1901.096194385887</c:v>
                </c:pt>
                <c:pt idx="7">
                  <c:v>-9.8255813953488378</c:v>
                </c:pt>
                <c:pt idx="8">
                  <c:v>217.2174840085288</c:v>
                </c:pt>
                <c:pt idx="9">
                  <c:v>-49.179102990695171</c:v>
                </c:pt>
                <c:pt idx="10">
                  <c:v>11.230410926459555</c:v>
                </c:pt>
                <c:pt idx="11">
                  <c:v>-26.528549772612429</c:v>
                </c:pt>
                <c:pt idx="12">
                  <c:v>-5.5873015873015852</c:v>
                </c:pt>
                <c:pt idx="13">
                  <c:v>47.985544415947778</c:v>
                </c:pt>
                <c:pt idx="14">
                  <c:v>138.73778615298718</c:v>
                </c:pt>
                <c:pt idx="15">
                  <c:v>41.904363463795981</c:v>
                </c:pt>
                <c:pt idx="16">
                  <c:v>-51.200397995661028</c:v>
                </c:pt>
                <c:pt idx="17">
                  <c:v>-21.038547768858031</c:v>
                </c:pt>
                <c:pt idx="18">
                  <c:v>32.003611126784406</c:v>
                </c:pt>
                <c:pt idx="19">
                  <c:v>-21.915716150624242</c:v>
                </c:pt>
                <c:pt idx="20">
                  <c:v>5.7358226322997918</c:v>
                </c:pt>
                <c:pt idx="21">
                  <c:v>-18.863087023156865</c:v>
                </c:pt>
                <c:pt idx="22">
                  <c:v>-11.786519188657829</c:v>
                </c:pt>
                <c:pt idx="23">
                  <c:v>-19.338194090276595</c:v>
                </c:pt>
              </c:numCache>
            </c:numRef>
          </c:val>
          <c:extLst>
            <c:ext xmlns:c16="http://schemas.microsoft.com/office/drawing/2014/chart" uri="{C3380CC4-5D6E-409C-BE32-E72D297353CC}">
              <c16:uniqueId val="{00000001-FF92-FB49-BDD7-9F5FDDFF1837}"/>
            </c:ext>
          </c:extLst>
        </c:ser>
        <c:dLbls>
          <c:showLegendKey val="0"/>
          <c:showVal val="0"/>
          <c:showCatName val="0"/>
          <c:showSerName val="0"/>
          <c:showPercent val="0"/>
          <c:showBubbleSize val="0"/>
        </c:dLbls>
        <c:gapWidth val="219"/>
        <c:axId val="31100112"/>
        <c:axId val="31036560"/>
      </c:barChart>
      <c:catAx>
        <c:axId val="3110011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r>
                  <a:rPr lang="en-US" sz="1800" b="1" i="1"/>
                  <a:t>Benchmark Circuits</a:t>
                </a:r>
              </a:p>
            </c:rich>
          </c:tx>
          <c:overlay val="0"/>
          <c:spPr>
            <a:noFill/>
            <a:ln>
              <a:noFill/>
            </a:ln>
            <a:effectLst/>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tx1">
                <a:lumMod val="95000"/>
                <a:lumOff val="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1036560"/>
        <c:crossesAt val="0"/>
        <c:auto val="1"/>
        <c:lblAlgn val="ctr"/>
        <c:lblOffset val="100"/>
        <c:noMultiLvlLbl val="0"/>
      </c:catAx>
      <c:valAx>
        <c:axId val="31036560"/>
        <c:scaling>
          <c:orientation val="minMax"/>
          <c:max val="350"/>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r>
                  <a:rPr lang="en-US" sz="1800" b="1" i="1" dirty="0"/>
                  <a:t>CPU Time (Normalized</a:t>
                </a:r>
                <a:r>
                  <a:rPr lang="en-US" sz="1800" b="1" i="1" baseline="0" dirty="0"/>
                  <a:t> Difference </a:t>
                </a:r>
                <a:r>
                  <a:rPr lang="en-US" sz="1800" b="1" i="1" baseline="0" dirty="0" err="1"/>
                  <a:t>w.r.t.</a:t>
                </a:r>
                <a:r>
                  <a:rPr lang="en-US" sz="1800" b="1" i="1" baseline="0" dirty="0"/>
                  <a:t> ANN</a:t>
                </a:r>
                <a:r>
                  <a:rPr lang="en-US" sz="1800" b="1" i="1" dirty="0"/>
                  <a:t>) [%]</a:t>
                </a:r>
              </a:p>
            </c:rich>
          </c:tx>
          <c:layout>
            <c:manualLayout>
              <c:xMode val="edge"/>
              <c:yMode val="edge"/>
              <c:x val="7.2953211132631719E-3"/>
              <c:y val="2.0793514327736767E-2"/>
            </c:manualLayout>
          </c:layout>
          <c:overlay val="0"/>
          <c:spPr>
            <a:noFill/>
            <a:ln>
              <a:noFill/>
            </a:ln>
            <a:effectLst/>
          </c:spPr>
          <c:txPr>
            <a:bodyPr rot="-540000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1100112"/>
        <c:crosses val="autoZero"/>
        <c:crossBetween val="between"/>
      </c:valAx>
      <c:spPr>
        <a:noFill/>
        <a:ln>
          <a:noFill/>
        </a:ln>
        <a:effectLst/>
      </c:spPr>
    </c:plotArea>
    <c:legend>
      <c:legendPos val="t"/>
      <c:layout>
        <c:manualLayout>
          <c:xMode val="edge"/>
          <c:yMode val="edge"/>
          <c:x val="0.86792752547345731"/>
          <c:y val="5.8009993232611759E-2"/>
          <c:w val="0.10516969785342491"/>
          <c:h val="0.13429697247536956"/>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Hypothesis 1's ANN</c:v>
          </c:tx>
          <c:spPr>
            <a:pattFill prst="wdUpDiag">
              <a:fgClr>
                <a:schemeClr val="accent2"/>
              </a:fgClr>
              <a:bgClr>
                <a:schemeClr val="bg1"/>
              </a:bgClr>
            </a:pattFill>
            <a:ln>
              <a:solidFill>
                <a:schemeClr val="tx1"/>
              </a:solidFill>
            </a:ln>
            <a:effectLst/>
          </c:spPr>
          <c:invertIfNegative val="0"/>
          <c:cat>
            <c:strRef>
              <c:f>AllFaults!$A$5:$A$28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extLst xmlns:c15="http://schemas.microsoft.com/office/drawing/2012/chart"/>
            </c:strRef>
          </c:cat>
          <c:val>
            <c:numRef>
              <c:f>fig3vsfig6vsfig8!$G$5:$G$28</c:f>
              <c:numCache>
                <c:formatCode>General</c:formatCode>
                <c:ptCount val="24"/>
                <c:pt idx="0">
                  <c:v>0</c:v>
                </c:pt>
                <c:pt idx="1">
                  <c:v>0</c:v>
                </c:pt>
                <c:pt idx="2">
                  <c:v>1</c:v>
                </c:pt>
                <c:pt idx="3">
                  <c:v>0</c:v>
                </c:pt>
                <c:pt idx="4">
                  <c:v>0</c:v>
                </c:pt>
                <c:pt idx="5">
                  <c:v>5</c:v>
                </c:pt>
                <c:pt idx="6">
                  <c:v>163</c:v>
                </c:pt>
                <c:pt idx="7">
                  <c:v>0</c:v>
                </c:pt>
                <c:pt idx="8">
                  <c:v>66</c:v>
                </c:pt>
                <c:pt idx="9">
                  <c:v>482</c:v>
                </c:pt>
                <c:pt idx="10">
                  <c:v>320</c:v>
                </c:pt>
                <c:pt idx="11">
                  <c:v>291</c:v>
                </c:pt>
                <c:pt idx="12">
                  <c:v>5</c:v>
                </c:pt>
                <c:pt idx="13">
                  <c:v>222</c:v>
                </c:pt>
                <c:pt idx="14">
                  <c:v>19326</c:v>
                </c:pt>
                <c:pt idx="15">
                  <c:v>49344</c:v>
                </c:pt>
                <c:pt idx="16">
                  <c:v>0</c:v>
                </c:pt>
                <c:pt idx="17">
                  <c:v>1314</c:v>
                </c:pt>
                <c:pt idx="18">
                  <c:v>3</c:v>
                </c:pt>
                <c:pt idx="19">
                  <c:v>90</c:v>
                </c:pt>
                <c:pt idx="20">
                  <c:v>1872</c:v>
                </c:pt>
                <c:pt idx="21">
                  <c:v>58852</c:v>
                </c:pt>
                <c:pt idx="22">
                  <c:v>643</c:v>
                </c:pt>
                <c:pt idx="23">
                  <c:v>69</c:v>
                </c:pt>
              </c:numCache>
            </c:numRef>
          </c:val>
          <c:extLst xmlns:c15="http://schemas.microsoft.com/office/drawing/2012/chart">
            <c:ext xmlns:c16="http://schemas.microsoft.com/office/drawing/2014/chart" uri="{C3380CC4-5D6E-409C-BE32-E72D297353CC}">
              <c16:uniqueId val="{00000000-EE2A-4857-B5DB-827FF57AF7A8}"/>
            </c:ext>
          </c:extLst>
        </c:ser>
        <c:ser>
          <c:idx val="2"/>
          <c:order val="2"/>
          <c:tx>
            <c:v>New ANN</c:v>
          </c:tx>
          <c:spPr>
            <a:solidFill>
              <a:schemeClr val="tx1"/>
            </a:solidFill>
            <a:ln>
              <a:noFill/>
            </a:ln>
            <a:effectLst/>
          </c:spPr>
          <c:invertIfNegative val="0"/>
          <c:cat>
            <c:strRef>
              <c:f>AllFaults!$A$5:$A$28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extLst xmlns:c15="http://schemas.microsoft.com/office/drawing/2012/chart"/>
            </c:strRef>
          </c:cat>
          <c:val>
            <c:numRef>
              <c:f>fig3vsfig6vsfig8!$P$5:$P$28</c:f>
              <c:numCache>
                <c:formatCode>General</c:formatCode>
                <c:ptCount val="24"/>
                <c:pt idx="0">
                  <c:v>0</c:v>
                </c:pt>
                <c:pt idx="1">
                  <c:v>0</c:v>
                </c:pt>
                <c:pt idx="2">
                  <c:v>0</c:v>
                </c:pt>
                <c:pt idx="3">
                  <c:v>0</c:v>
                </c:pt>
                <c:pt idx="4">
                  <c:v>0</c:v>
                </c:pt>
                <c:pt idx="5">
                  <c:v>5</c:v>
                </c:pt>
                <c:pt idx="6">
                  <c:v>177</c:v>
                </c:pt>
                <c:pt idx="7">
                  <c:v>3</c:v>
                </c:pt>
                <c:pt idx="8">
                  <c:v>99</c:v>
                </c:pt>
                <c:pt idx="9">
                  <c:v>2799</c:v>
                </c:pt>
                <c:pt idx="10">
                  <c:v>341</c:v>
                </c:pt>
                <c:pt idx="11">
                  <c:v>298</c:v>
                </c:pt>
                <c:pt idx="12">
                  <c:v>0</c:v>
                </c:pt>
                <c:pt idx="13">
                  <c:v>44</c:v>
                </c:pt>
                <c:pt idx="14">
                  <c:v>2567</c:v>
                </c:pt>
                <c:pt idx="15">
                  <c:v>3068</c:v>
                </c:pt>
                <c:pt idx="16">
                  <c:v>0</c:v>
                </c:pt>
                <c:pt idx="17">
                  <c:v>1114</c:v>
                </c:pt>
                <c:pt idx="18">
                  <c:v>0</c:v>
                </c:pt>
                <c:pt idx="19">
                  <c:v>8</c:v>
                </c:pt>
                <c:pt idx="20">
                  <c:v>232</c:v>
                </c:pt>
                <c:pt idx="21">
                  <c:v>1165</c:v>
                </c:pt>
                <c:pt idx="22">
                  <c:v>619</c:v>
                </c:pt>
                <c:pt idx="23">
                  <c:v>43</c:v>
                </c:pt>
              </c:numCache>
            </c:numRef>
          </c:val>
          <c:extLst xmlns:c15="http://schemas.microsoft.com/office/drawing/2012/chart">
            <c:ext xmlns:c16="http://schemas.microsoft.com/office/drawing/2014/chart" uri="{C3380CC4-5D6E-409C-BE32-E72D297353CC}">
              <c16:uniqueId val="{00000001-EE2A-4857-B5DB-827FF57AF7A8}"/>
            </c:ext>
          </c:extLst>
        </c:ser>
        <c:dLbls>
          <c:showLegendKey val="0"/>
          <c:showVal val="0"/>
          <c:showCatName val="0"/>
          <c:showSerName val="0"/>
          <c:showPercent val="0"/>
          <c:showBubbleSize val="0"/>
        </c:dLbls>
        <c:gapWidth val="219"/>
        <c:axId val="29533360"/>
        <c:axId val="29533744"/>
        <c:extLst>
          <c:ext xmlns:c15="http://schemas.microsoft.com/office/drawing/2012/chart" uri="{02D57815-91ED-43cb-92C2-25804820EDAC}">
            <c15:filteredBarSeries>
              <c15:ser>
                <c:idx val="1"/>
                <c:order val="1"/>
                <c:tx>
                  <c:v>MAR [4] + T1</c:v>
                </c:tx>
                <c:spPr>
                  <a:solidFill>
                    <a:schemeClr val="accent2"/>
                  </a:solidFill>
                  <a:ln>
                    <a:noFill/>
                  </a:ln>
                  <a:effectLst/>
                </c:spPr>
                <c:invertIfNegative val="0"/>
                <c:cat>
                  <c:strRef>
                    <c:extLst>
                      <c:ext uri="{02D57815-91ED-43cb-92C2-25804820EDAC}">
                        <c15:formulaRef>
                          <c15:sqref>AllFaults!$A$5:$A$28</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c:ext uri="{02D57815-91ED-43cb-92C2-25804820EDAC}">
                        <c15:formulaRef>
                          <c15:sqref>fig3vsfig6vsfig8!$J$5:$J$28</c15:sqref>
                        </c15:formulaRef>
                      </c:ext>
                    </c:extLst>
                    <c:numCache>
                      <c:formatCode>General</c:formatCode>
                      <c:ptCount val="24"/>
                      <c:pt idx="0">
                        <c:v>0</c:v>
                      </c:pt>
                      <c:pt idx="1">
                        <c:v>2</c:v>
                      </c:pt>
                      <c:pt idx="2">
                        <c:v>2</c:v>
                      </c:pt>
                      <c:pt idx="3">
                        <c:v>0</c:v>
                      </c:pt>
                      <c:pt idx="4">
                        <c:v>17</c:v>
                      </c:pt>
                      <c:pt idx="5">
                        <c:v>36</c:v>
                      </c:pt>
                      <c:pt idx="6">
                        <c:v>23856</c:v>
                      </c:pt>
                      <c:pt idx="7">
                        <c:v>16</c:v>
                      </c:pt>
                      <c:pt idx="8">
                        <c:v>93</c:v>
                      </c:pt>
                      <c:pt idx="9">
                        <c:v>114817</c:v>
                      </c:pt>
                      <c:pt idx="10">
                        <c:v>543</c:v>
                      </c:pt>
                      <c:pt idx="11">
                        <c:v>293</c:v>
                      </c:pt>
                      <c:pt idx="12">
                        <c:v>4</c:v>
                      </c:pt>
                      <c:pt idx="13">
                        <c:v>29</c:v>
                      </c:pt>
                      <c:pt idx="14">
                        <c:v>39070</c:v>
                      </c:pt>
                      <c:pt idx="15">
                        <c:v>50491</c:v>
                      </c:pt>
                      <c:pt idx="16">
                        <c:v>0</c:v>
                      </c:pt>
                      <c:pt idx="17">
                        <c:v>1328</c:v>
                      </c:pt>
                      <c:pt idx="18">
                        <c:v>29361</c:v>
                      </c:pt>
                      <c:pt idx="19">
                        <c:v>243</c:v>
                      </c:pt>
                      <c:pt idx="20">
                        <c:v>229</c:v>
                      </c:pt>
                      <c:pt idx="21">
                        <c:v>27758</c:v>
                      </c:pt>
                      <c:pt idx="22">
                        <c:v>825</c:v>
                      </c:pt>
                      <c:pt idx="23">
                        <c:v>70</c:v>
                      </c:pt>
                    </c:numCache>
                  </c:numRef>
                </c:val>
                <c:extLst>
                  <c:ext xmlns:c16="http://schemas.microsoft.com/office/drawing/2014/chart" uri="{C3380CC4-5D6E-409C-BE32-E72D297353CC}">
                    <c16:uniqueId val="{00000002-EE2A-4857-B5DB-827FF57AF7A8}"/>
                  </c:ext>
                </c:extLst>
              </c15:ser>
            </c15:filteredBarSeries>
          </c:ext>
        </c:extLst>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Benchmark</a:t>
                </a:r>
                <a:r>
                  <a:rPr lang="en-US" sz="2000" b="1" baseline="0"/>
                  <a:t> Circuits</a:t>
                </a:r>
                <a:endParaRPr lang="en-US" sz="2000"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533744"/>
        <c:crosses val="autoZero"/>
        <c:auto val="1"/>
        <c:lblAlgn val="ctr"/>
        <c:lblOffset val="100"/>
        <c:noMultiLvlLbl val="0"/>
      </c:catAx>
      <c:valAx>
        <c:axId val="2953374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  Number of </a:t>
                </a:r>
                <a:r>
                  <a:rPr lang="en-US" sz="2000" b="1" i="1" baseline="0"/>
                  <a:t>backtracks</a:t>
                </a:r>
                <a:endParaRPr lang="en-US" sz="2000" b="1" i="1"/>
              </a:p>
            </c:rich>
          </c:tx>
          <c:layout>
            <c:manualLayout>
              <c:xMode val="edge"/>
              <c:yMode val="edge"/>
              <c:x val="1.6568593491264237E-2"/>
              <c:y val="0.22349936143039592"/>
            </c:manualLayout>
          </c:layout>
          <c:overlay val="0"/>
          <c:spPr>
            <a:noFill/>
            <a:ln>
              <a:noFill/>
            </a:ln>
            <a:effectLst/>
          </c:spPr>
          <c:txPr>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t"/>
      <c:layout>
        <c:manualLayout>
          <c:xMode val="edge"/>
          <c:yMode val="edge"/>
          <c:x val="0.19682246666591569"/>
          <c:y val="5.2453931764276589E-2"/>
          <c:w val="0.46703741565566109"/>
          <c:h val="6.8807670592900022E-2"/>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Hypothesis 1's ANN</c:v>
          </c:tx>
          <c:spPr>
            <a:pattFill prst="wdUpDiag">
              <a:fgClr>
                <a:schemeClr val="accent2"/>
              </a:fgClr>
              <a:bgClr>
                <a:schemeClr val="bg1"/>
              </a:bgClr>
            </a:pattFill>
            <a:ln>
              <a:solidFill>
                <a:schemeClr val="tx1"/>
              </a:solidFill>
            </a:ln>
            <a:effectLst/>
          </c:spPr>
          <c:invertIfNegative val="0"/>
          <c:cat>
            <c:strRef>
              <c:f>AllFaults!$A$5:$A$28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fig2vsfig10!$G$5:$G$28</c:f>
              <c:numCache>
                <c:formatCode>General</c:formatCode>
                <c:ptCount val="24"/>
                <c:pt idx="0">
                  <c:v>0</c:v>
                </c:pt>
                <c:pt idx="1">
                  <c:v>0</c:v>
                </c:pt>
                <c:pt idx="2">
                  <c:v>1</c:v>
                </c:pt>
                <c:pt idx="3">
                  <c:v>0</c:v>
                </c:pt>
                <c:pt idx="4">
                  <c:v>23</c:v>
                </c:pt>
                <c:pt idx="5">
                  <c:v>78</c:v>
                </c:pt>
                <c:pt idx="6">
                  <c:v>933</c:v>
                </c:pt>
                <c:pt idx="7">
                  <c:v>361</c:v>
                </c:pt>
                <c:pt idx="8">
                  <c:v>804</c:v>
                </c:pt>
                <c:pt idx="9">
                  <c:v>19840</c:v>
                </c:pt>
                <c:pt idx="10">
                  <c:v>7161</c:v>
                </c:pt>
                <c:pt idx="11">
                  <c:v>1063</c:v>
                </c:pt>
                <c:pt idx="12">
                  <c:v>7</c:v>
                </c:pt>
                <c:pt idx="13">
                  <c:v>1498</c:v>
                </c:pt>
                <c:pt idx="14">
                  <c:v>46423</c:v>
                </c:pt>
                <c:pt idx="15">
                  <c:v>10810</c:v>
                </c:pt>
                <c:pt idx="16">
                  <c:v>29924</c:v>
                </c:pt>
                <c:pt idx="17">
                  <c:v>5673</c:v>
                </c:pt>
                <c:pt idx="18">
                  <c:v>549</c:v>
                </c:pt>
                <c:pt idx="19">
                  <c:v>57874</c:v>
                </c:pt>
                <c:pt idx="20">
                  <c:v>21782</c:v>
                </c:pt>
                <c:pt idx="21">
                  <c:v>41842</c:v>
                </c:pt>
                <c:pt idx="22">
                  <c:v>21260</c:v>
                </c:pt>
                <c:pt idx="23">
                  <c:v>29982</c:v>
                </c:pt>
              </c:numCache>
            </c:numRef>
          </c:val>
          <c:extLst>
            <c:ext xmlns:c16="http://schemas.microsoft.com/office/drawing/2014/chart" uri="{C3380CC4-5D6E-409C-BE32-E72D297353CC}">
              <c16:uniqueId val="{00000000-6883-4EBA-911D-08408A98A574}"/>
            </c:ext>
          </c:extLst>
        </c:ser>
        <c:ser>
          <c:idx val="1"/>
          <c:order val="1"/>
          <c:tx>
            <c:v>New ANN</c:v>
          </c:tx>
          <c:spPr>
            <a:solidFill>
              <a:schemeClr val="tx1"/>
            </a:solidFill>
            <a:ln>
              <a:solidFill>
                <a:schemeClr val="tx1"/>
              </a:solidFill>
            </a:ln>
            <a:effectLst/>
          </c:spPr>
          <c:invertIfNegative val="0"/>
          <c:cat>
            <c:strRef>
              <c:f>AllFaults!$A$5:$A$28</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extLst xmlns:c15="http://schemas.microsoft.com/office/drawing/2012/chart"/>
            </c:strRef>
          </c:cat>
          <c:val>
            <c:numRef>
              <c:f>fig2vsfig10!$P$5:$P$28</c:f>
              <c:numCache>
                <c:formatCode>General</c:formatCode>
                <c:ptCount val="24"/>
                <c:pt idx="0">
                  <c:v>0</c:v>
                </c:pt>
                <c:pt idx="1">
                  <c:v>0</c:v>
                </c:pt>
                <c:pt idx="2">
                  <c:v>0</c:v>
                </c:pt>
                <c:pt idx="3">
                  <c:v>1</c:v>
                </c:pt>
                <c:pt idx="4">
                  <c:v>4</c:v>
                </c:pt>
                <c:pt idx="5">
                  <c:v>8</c:v>
                </c:pt>
                <c:pt idx="6">
                  <c:v>965</c:v>
                </c:pt>
                <c:pt idx="7">
                  <c:v>181</c:v>
                </c:pt>
                <c:pt idx="8">
                  <c:v>481</c:v>
                </c:pt>
                <c:pt idx="9">
                  <c:v>21441</c:v>
                </c:pt>
                <c:pt idx="10">
                  <c:v>7482</c:v>
                </c:pt>
                <c:pt idx="11">
                  <c:v>570</c:v>
                </c:pt>
                <c:pt idx="12">
                  <c:v>0</c:v>
                </c:pt>
                <c:pt idx="13">
                  <c:v>934</c:v>
                </c:pt>
                <c:pt idx="14">
                  <c:v>27110</c:v>
                </c:pt>
                <c:pt idx="15">
                  <c:v>7476</c:v>
                </c:pt>
                <c:pt idx="16">
                  <c:v>18355</c:v>
                </c:pt>
                <c:pt idx="17">
                  <c:v>3641</c:v>
                </c:pt>
                <c:pt idx="18">
                  <c:v>779</c:v>
                </c:pt>
                <c:pt idx="19">
                  <c:v>11183</c:v>
                </c:pt>
                <c:pt idx="20">
                  <c:v>7321</c:v>
                </c:pt>
                <c:pt idx="21">
                  <c:v>30529</c:v>
                </c:pt>
                <c:pt idx="22">
                  <c:v>21540</c:v>
                </c:pt>
                <c:pt idx="23">
                  <c:v>16525</c:v>
                </c:pt>
              </c:numCache>
            </c:numRef>
          </c:val>
          <c:extLst xmlns:c15="http://schemas.microsoft.com/office/drawing/2012/chart">
            <c:ext xmlns:c16="http://schemas.microsoft.com/office/drawing/2014/chart" uri="{C3380CC4-5D6E-409C-BE32-E72D297353CC}">
              <c16:uniqueId val="{00000001-6883-4EBA-911D-08408A98A574}"/>
            </c:ext>
          </c:extLst>
        </c:ser>
        <c:dLbls>
          <c:showLegendKey val="0"/>
          <c:showVal val="0"/>
          <c:showCatName val="0"/>
          <c:showSerName val="0"/>
          <c:showPercent val="0"/>
          <c:showBubbleSize val="0"/>
        </c:dLbls>
        <c:gapWidth val="219"/>
        <c:axId val="29533360"/>
        <c:axId val="29533744"/>
        <c:extLst>
          <c:ext xmlns:c15="http://schemas.microsoft.com/office/drawing/2012/chart" uri="{02D57815-91ED-43cb-92C2-25804820EDAC}">
            <c15:filteredBarSeries>
              <c15:ser>
                <c:idx val="2"/>
                <c:order val="2"/>
                <c:tx>
                  <c:v>SCOAP</c:v>
                </c:tx>
                <c:spPr>
                  <a:solidFill>
                    <a:schemeClr val="accent3"/>
                  </a:solidFill>
                  <a:ln>
                    <a:noFill/>
                  </a:ln>
                  <a:effectLst/>
                </c:spPr>
                <c:invertIfNegative val="0"/>
                <c:cat>
                  <c:strRef>
                    <c:extLst>
                      <c:ext uri="{02D57815-91ED-43cb-92C2-25804820EDAC}">
                        <c15:formulaRef>
                          <c15:sqref>AllFaults!$A$5:$A$28</c15:sqref>
                        </c15:formulaRef>
                      </c:ext>
                    </c:extLst>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extLst>
                      <c:ext uri="{02D57815-91ED-43cb-92C2-25804820EDAC}">
                        <c15:formulaRef>
                          <c15:sqref>fig2vsfig10!$V$5:$V$28</c15:sqref>
                        </c15:formulaRef>
                      </c:ext>
                    </c:extLst>
                    <c:numCache>
                      <c:formatCode>General</c:formatCode>
                      <c:ptCount val="24"/>
                      <c:pt idx="0">
                        <c:v>0</c:v>
                      </c:pt>
                      <c:pt idx="1">
                        <c:v>0</c:v>
                      </c:pt>
                      <c:pt idx="2">
                        <c:v>0</c:v>
                      </c:pt>
                      <c:pt idx="3">
                        <c:v>-100</c:v>
                      </c:pt>
                      <c:pt idx="4">
                        <c:v>-100</c:v>
                      </c:pt>
                      <c:pt idx="5">
                        <c:v>-100</c:v>
                      </c:pt>
                      <c:pt idx="6">
                        <c:v>-100</c:v>
                      </c:pt>
                      <c:pt idx="7">
                        <c:v>-100</c:v>
                      </c:pt>
                      <c:pt idx="8">
                        <c:v>-100</c:v>
                      </c:pt>
                      <c:pt idx="9">
                        <c:v>-100</c:v>
                      </c:pt>
                      <c:pt idx="10">
                        <c:v>-100</c:v>
                      </c:pt>
                      <c:pt idx="11">
                        <c:v>-100</c:v>
                      </c:pt>
                      <c:pt idx="12">
                        <c:v>0</c:v>
                      </c:pt>
                      <c:pt idx="13">
                        <c:v>-100</c:v>
                      </c:pt>
                      <c:pt idx="14">
                        <c:v>-100</c:v>
                      </c:pt>
                      <c:pt idx="15">
                        <c:v>-100</c:v>
                      </c:pt>
                      <c:pt idx="16">
                        <c:v>-100</c:v>
                      </c:pt>
                      <c:pt idx="17">
                        <c:v>-100</c:v>
                      </c:pt>
                      <c:pt idx="18">
                        <c:v>-100</c:v>
                      </c:pt>
                      <c:pt idx="19">
                        <c:v>-100</c:v>
                      </c:pt>
                      <c:pt idx="20">
                        <c:v>-100</c:v>
                      </c:pt>
                      <c:pt idx="21">
                        <c:v>-100</c:v>
                      </c:pt>
                      <c:pt idx="22">
                        <c:v>-100</c:v>
                      </c:pt>
                      <c:pt idx="23">
                        <c:v>-100</c:v>
                      </c:pt>
                    </c:numCache>
                  </c:numRef>
                </c:val>
                <c:extLst>
                  <c:ext xmlns:c16="http://schemas.microsoft.com/office/drawing/2014/chart" uri="{C3380CC4-5D6E-409C-BE32-E72D297353CC}">
                    <c16:uniqueId val="{00000002-6883-4EBA-911D-08408A98A574}"/>
                  </c:ext>
                </c:extLst>
              </c15:ser>
            </c15:filteredBarSeries>
          </c:ext>
        </c:extLst>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Benchmark</a:t>
                </a:r>
                <a:r>
                  <a:rPr lang="en-US" sz="2000" b="1" i="1" baseline="0"/>
                  <a:t> Circuits</a:t>
                </a:r>
                <a:endParaRPr lang="en-US" sz="2000" b="1" i="1"/>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533744"/>
        <c:crosses val="autoZero"/>
        <c:auto val="1"/>
        <c:lblAlgn val="ctr"/>
        <c:lblOffset val="100"/>
        <c:noMultiLvlLbl val="0"/>
      </c:catAx>
      <c:valAx>
        <c:axId val="2953374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Number of backtracks</a:t>
                </a:r>
              </a:p>
            </c:rich>
          </c:tx>
          <c:layout>
            <c:manualLayout>
              <c:xMode val="edge"/>
              <c:yMode val="edge"/>
              <c:x val="1.3588145231846017E-2"/>
              <c:y val="0.20981572705710635"/>
            </c:manualLayout>
          </c:layout>
          <c:overlay val="0"/>
          <c:spPr>
            <a:noFill/>
            <a:ln>
              <a:noFill/>
            </a:ln>
            <a:effectLst/>
          </c:spPr>
          <c:txPr>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t"/>
      <c:layout>
        <c:manualLayout>
          <c:xMode val="edge"/>
          <c:yMode val="edge"/>
          <c:x val="0.17558772686697263"/>
          <c:y val="6.7269642916422775E-2"/>
          <c:w val="0.30248651523173337"/>
          <c:h val="0.13950644818822935"/>
        </c:manualLayout>
      </c:layout>
      <c:overlay val="1"/>
      <c:spPr>
        <a:solidFill>
          <a:schemeClr val="bg1"/>
        </a:solidFill>
        <a:ln w="9525">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Hypothesis 1's ANN</c:v>
          </c:tx>
          <c:spPr>
            <a:ln w="25400" cap="rnd">
              <a:noFill/>
              <a:round/>
            </a:ln>
            <a:effectLst/>
          </c:spPr>
          <c:marker>
            <c:symbol val="circle"/>
            <c:size val="5"/>
            <c:spPr>
              <a:solidFill>
                <a:schemeClr val="accent2"/>
              </a:solidFill>
              <a:ln w="9525">
                <a:solidFill>
                  <a:schemeClr val="accent2"/>
                </a:solidFill>
              </a:ln>
              <a:effectLst/>
            </c:spPr>
          </c:marker>
          <c:trendline>
            <c:spPr>
              <a:ln w="25400" cap="rnd">
                <a:solidFill>
                  <a:schemeClr val="accent2"/>
                </a:solidFill>
                <a:prstDash val="dash"/>
              </a:ln>
              <a:effectLst/>
            </c:spPr>
            <c:trendlineType val="power"/>
            <c:dispRSqr val="0"/>
            <c:dispEq val="0"/>
          </c:trendline>
          <c:xVal>
            <c:numRef>
              <c:f>AllFaults!$C$5:$C$28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fig2vsfig10!$E$5:$E$28</c:f>
              <c:numCache>
                <c:formatCode>General</c:formatCode>
                <c:ptCount val="24"/>
                <c:pt idx="0">
                  <c:v>7</c:v>
                </c:pt>
                <c:pt idx="1">
                  <c:v>41</c:v>
                </c:pt>
                <c:pt idx="2">
                  <c:v>128</c:v>
                </c:pt>
                <c:pt idx="3">
                  <c:v>121</c:v>
                </c:pt>
                <c:pt idx="4">
                  <c:v>984</c:v>
                </c:pt>
                <c:pt idx="5">
                  <c:v>662</c:v>
                </c:pt>
                <c:pt idx="6">
                  <c:v>7097</c:v>
                </c:pt>
                <c:pt idx="7">
                  <c:v>1784</c:v>
                </c:pt>
                <c:pt idx="8">
                  <c:v>1683</c:v>
                </c:pt>
                <c:pt idx="9">
                  <c:v>12610</c:v>
                </c:pt>
                <c:pt idx="10">
                  <c:v>24877</c:v>
                </c:pt>
                <c:pt idx="11">
                  <c:v>1720</c:v>
                </c:pt>
                <c:pt idx="12">
                  <c:v>4014</c:v>
                </c:pt>
                <c:pt idx="13">
                  <c:v>40231</c:v>
                </c:pt>
                <c:pt idx="14">
                  <c:v>67329</c:v>
                </c:pt>
                <c:pt idx="15">
                  <c:v>14660</c:v>
                </c:pt>
                <c:pt idx="16">
                  <c:v>48296</c:v>
                </c:pt>
                <c:pt idx="17">
                  <c:v>17397</c:v>
                </c:pt>
                <c:pt idx="18">
                  <c:v>30616</c:v>
                </c:pt>
                <c:pt idx="19">
                  <c:v>291393</c:v>
                </c:pt>
                <c:pt idx="20">
                  <c:v>85702</c:v>
                </c:pt>
                <c:pt idx="21">
                  <c:v>126861</c:v>
                </c:pt>
                <c:pt idx="22">
                  <c:v>56152</c:v>
                </c:pt>
                <c:pt idx="23">
                  <c:v>457206</c:v>
                </c:pt>
              </c:numCache>
            </c:numRef>
          </c:yVal>
          <c:smooth val="0"/>
          <c:extLst>
            <c:ext xmlns:c16="http://schemas.microsoft.com/office/drawing/2014/chart" uri="{C3380CC4-5D6E-409C-BE32-E72D297353CC}">
              <c16:uniqueId val="{00000000-2511-4C98-B3D1-166C66CA9AA0}"/>
            </c:ext>
          </c:extLst>
        </c:ser>
        <c:ser>
          <c:idx val="1"/>
          <c:order val="1"/>
          <c:tx>
            <c:v>New ANN</c:v>
          </c:tx>
          <c:spPr>
            <a:ln w="25400" cap="rnd">
              <a:noFill/>
              <a:round/>
            </a:ln>
            <a:effectLst/>
          </c:spPr>
          <c:marker>
            <c:symbol val="triangle"/>
            <c:size val="5"/>
            <c:spPr>
              <a:solidFill>
                <a:schemeClr val="tx1"/>
              </a:solidFill>
              <a:ln w="9525">
                <a:solidFill>
                  <a:schemeClr val="tx1"/>
                </a:solidFill>
              </a:ln>
              <a:effectLst/>
            </c:spPr>
          </c:marker>
          <c:trendline>
            <c:spPr>
              <a:ln w="25400" cap="rnd">
                <a:solidFill>
                  <a:schemeClr val="tx1"/>
                </a:solidFill>
                <a:prstDash val="solid"/>
              </a:ln>
              <a:effectLst/>
            </c:spPr>
            <c:trendlineType val="power"/>
            <c:dispRSqr val="0"/>
            <c:dispEq val="0"/>
          </c:trendline>
          <c:xVal>
            <c:numRef>
              <c:f>AllFaults!$C$5:$C$28</c:f>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f>fig2vsfig10!$N$5:$N$28</c:f>
              <c:numCache>
                <c:formatCode>General</c:formatCode>
                <c:ptCount val="24"/>
                <c:pt idx="0">
                  <c:v>7</c:v>
                </c:pt>
                <c:pt idx="1">
                  <c:v>41</c:v>
                </c:pt>
                <c:pt idx="2">
                  <c:v>130</c:v>
                </c:pt>
                <c:pt idx="3">
                  <c:v>117</c:v>
                </c:pt>
                <c:pt idx="4">
                  <c:v>1250</c:v>
                </c:pt>
                <c:pt idx="5">
                  <c:v>605</c:v>
                </c:pt>
                <c:pt idx="6">
                  <c:v>6828</c:v>
                </c:pt>
                <c:pt idx="7">
                  <c:v>1448</c:v>
                </c:pt>
                <c:pt idx="8">
                  <c:v>1665</c:v>
                </c:pt>
                <c:pt idx="9">
                  <c:v>13626</c:v>
                </c:pt>
                <c:pt idx="10">
                  <c:v>24496</c:v>
                </c:pt>
                <c:pt idx="11">
                  <c:v>1453</c:v>
                </c:pt>
                <c:pt idx="12">
                  <c:v>3481</c:v>
                </c:pt>
                <c:pt idx="13">
                  <c:v>35825</c:v>
                </c:pt>
                <c:pt idx="14">
                  <c:v>43855</c:v>
                </c:pt>
                <c:pt idx="15">
                  <c:v>12741</c:v>
                </c:pt>
                <c:pt idx="16">
                  <c:v>38816</c:v>
                </c:pt>
                <c:pt idx="17">
                  <c:v>14601</c:v>
                </c:pt>
                <c:pt idx="18">
                  <c:v>27685</c:v>
                </c:pt>
                <c:pt idx="19">
                  <c:v>214372</c:v>
                </c:pt>
                <c:pt idx="20">
                  <c:v>69560</c:v>
                </c:pt>
                <c:pt idx="21">
                  <c:v>100468</c:v>
                </c:pt>
                <c:pt idx="22">
                  <c:v>48830</c:v>
                </c:pt>
                <c:pt idx="23">
                  <c:v>390805</c:v>
                </c:pt>
              </c:numCache>
            </c:numRef>
          </c:yVal>
          <c:smooth val="0"/>
          <c:extLst xmlns:c15="http://schemas.microsoft.com/office/drawing/2012/chart">
            <c:ext xmlns:c16="http://schemas.microsoft.com/office/drawing/2014/chart" uri="{C3380CC4-5D6E-409C-BE32-E72D297353CC}">
              <c16:uniqueId val="{00000001-2511-4C98-B3D1-166C66CA9AA0}"/>
            </c:ext>
          </c:extLst>
        </c:ser>
        <c:dLbls>
          <c:showLegendKey val="0"/>
          <c:showVal val="0"/>
          <c:showCatName val="0"/>
          <c:showSerName val="0"/>
          <c:showPercent val="0"/>
          <c:showBubbleSize val="0"/>
        </c:dLbls>
        <c:axId val="29533360"/>
        <c:axId val="29533744"/>
        <c:extLst>
          <c:ext xmlns:c15="http://schemas.microsoft.com/office/drawing/2012/chart" uri="{02D57815-91ED-43cb-92C2-25804820EDAC}">
            <c15:filteredScatterSeries>
              <c15:ser>
                <c:idx val="2"/>
                <c:order val="2"/>
                <c:tx>
                  <c:v>COP</c:v>
                </c:tx>
                <c:spPr>
                  <a:ln w="25400"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AllFaults!$C$5:$C$28</c15:sqref>
                        </c15:formulaRef>
                      </c:ext>
                    </c:extLst>
                    <c:numCache>
                      <c:formatCode>General</c:formatCode>
                      <c:ptCount val="24"/>
                      <c:pt idx="0">
                        <c:v>11</c:v>
                      </c:pt>
                      <c:pt idx="1">
                        <c:v>14</c:v>
                      </c:pt>
                      <c:pt idx="2">
                        <c:v>16</c:v>
                      </c:pt>
                      <c:pt idx="3">
                        <c:v>18</c:v>
                      </c:pt>
                      <c:pt idx="4">
                        <c:v>25</c:v>
                      </c:pt>
                      <c:pt idx="5">
                        <c:v>27</c:v>
                      </c:pt>
                      <c:pt idx="6">
                        <c:v>29</c:v>
                      </c:pt>
                      <c:pt idx="7">
                        <c:v>35</c:v>
                      </c:pt>
                      <c:pt idx="8">
                        <c:v>45</c:v>
                      </c:pt>
                      <c:pt idx="9">
                        <c:v>48</c:v>
                      </c:pt>
                      <c:pt idx="10">
                        <c:v>51</c:v>
                      </c:pt>
                      <c:pt idx="11">
                        <c:v>58</c:v>
                      </c:pt>
                      <c:pt idx="12">
                        <c:v>60</c:v>
                      </c:pt>
                      <c:pt idx="13">
                        <c:v>65</c:v>
                      </c:pt>
                      <c:pt idx="14">
                        <c:v>74</c:v>
                      </c:pt>
                      <c:pt idx="15">
                        <c:v>84</c:v>
                      </c:pt>
                      <c:pt idx="16">
                        <c:v>86</c:v>
                      </c:pt>
                      <c:pt idx="17">
                        <c:v>87</c:v>
                      </c:pt>
                      <c:pt idx="18">
                        <c:v>102</c:v>
                      </c:pt>
                      <c:pt idx="19">
                        <c:v>106</c:v>
                      </c:pt>
                      <c:pt idx="20">
                        <c:v>118</c:v>
                      </c:pt>
                      <c:pt idx="21">
                        <c:v>119</c:v>
                      </c:pt>
                      <c:pt idx="22">
                        <c:v>138</c:v>
                      </c:pt>
                      <c:pt idx="23">
                        <c:v>343</c:v>
                      </c:pt>
                    </c:numCache>
                  </c:numRef>
                </c:xVal>
                <c:yVal>
                  <c:numRef>
                    <c:extLst>
                      <c:ext uri="{02D57815-91ED-43cb-92C2-25804820EDAC}">
                        <c15:formulaRef>
                          <c15:sqref>fig2vsfig10!$H$5:$H$28</c15:sqref>
                        </c15:formulaRef>
                      </c:ext>
                    </c:extLst>
                    <c:numCache>
                      <c:formatCode>General</c:formatCode>
                      <c:ptCount val="24"/>
                      <c:pt idx="0">
                        <c:v>5</c:v>
                      </c:pt>
                      <c:pt idx="1">
                        <c:v>34</c:v>
                      </c:pt>
                      <c:pt idx="2">
                        <c:v>152</c:v>
                      </c:pt>
                      <c:pt idx="3">
                        <c:v>92</c:v>
                      </c:pt>
                      <c:pt idx="4">
                        <c:v>912</c:v>
                      </c:pt>
                      <c:pt idx="5">
                        <c:v>541</c:v>
                      </c:pt>
                      <c:pt idx="6">
                        <c:v>11604</c:v>
                      </c:pt>
                      <c:pt idx="7">
                        <c:v>1266</c:v>
                      </c:pt>
                      <c:pt idx="8">
                        <c:v>5289</c:v>
                      </c:pt>
                      <c:pt idx="9">
                        <c:v>12741</c:v>
                      </c:pt>
                      <c:pt idx="10">
                        <c:v>22880</c:v>
                      </c:pt>
                      <c:pt idx="11">
                        <c:v>1141</c:v>
                      </c:pt>
                      <c:pt idx="12">
                        <c:v>2795</c:v>
                      </c:pt>
                      <c:pt idx="13">
                        <c:v>79995</c:v>
                      </c:pt>
                      <c:pt idx="14">
                        <c:v>50779</c:v>
                      </c:pt>
                      <c:pt idx="15">
                        <c:v>10529</c:v>
                      </c:pt>
                      <c:pt idx="16">
                        <c:v>42475</c:v>
                      </c:pt>
                      <c:pt idx="17">
                        <c:v>11968</c:v>
                      </c:pt>
                      <c:pt idx="18">
                        <c:v>30182</c:v>
                      </c:pt>
                      <c:pt idx="19">
                        <c:v>154840</c:v>
                      </c:pt>
                      <c:pt idx="20">
                        <c:v>67305</c:v>
                      </c:pt>
                      <c:pt idx="21">
                        <c:v>119773</c:v>
                      </c:pt>
                      <c:pt idx="22">
                        <c:v>41912</c:v>
                      </c:pt>
                      <c:pt idx="23">
                        <c:v>319530</c:v>
                      </c:pt>
                    </c:numCache>
                  </c:numRef>
                </c:yVal>
                <c:smooth val="0"/>
                <c:extLst>
                  <c:ext xmlns:c16="http://schemas.microsoft.com/office/drawing/2014/chart" uri="{C3380CC4-5D6E-409C-BE32-E72D297353CC}">
                    <c16:uniqueId val="{00000002-2511-4C98-B3D1-166C66CA9AA0}"/>
                  </c:ext>
                </c:extLst>
              </c15:ser>
            </c15:filteredScatterSeries>
          </c:ext>
        </c:extLst>
      </c:scatterChart>
      <c:valAx>
        <c:axId val="29533360"/>
        <c:scaling>
          <c:orientation val="minMax"/>
          <c:max val="35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Logic depths of the benchmark</a:t>
                </a:r>
                <a:r>
                  <a:rPr lang="en-US" sz="2000" b="1" i="1" baseline="0"/>
                  <a:t> circuits</a:t>
                </a:r>
                <a:endParaRPr lang="en-US" sz="2000" b="1" i="1"/>
              </a:p>
            </c:rich>
          </c:tx>
          <c:overlay val="0"/>
          <c:spPr>
            <a:noFill/>
            <a:ln>
              <a:noFill/>
            </a:ln>
            <a:effectLst/>
          </c:spPr>
          <c:txPr>
            <a:bodyPr rot="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9533744"/>
        <c:crosses val="autoZero"/>
        <c:crossBetween val="midCat"/>
      </c:valAx>
      <c:valAx>
        <c:axId val="2953374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r>
                  <a:rPr lang="en-US" sz="2000" b="1" i="1"/>
                  <a:t>CPU</a:t>
                </a:r>
                <a:r>
                  <a:rPr lang="en-US" sz="2000" b="1" i="1" baseline="0"/>
                  <a:t> time (ms)</a:t>
                </a:r>
                <a:endParaRPr lang="en-US" sz="2000" b="1" i="1"/>
              </a:p>
            </c:rich>
          </c:tx>
          <c:layout>
            <c:manualLayout>
              <c:xMode val="edge"/>
              <c:yMode val="edge"/>
              <c:x val="1.3588145231846017E-2"/>
              <c:y val="0.31928480204342274"/>
            </c:manualLayout>
          </c:layout>
          <c:overlay val="0"/>
          <c:spPr>
            <a:noFill/>
            <a:ln>
              <a:noFill/>
            </a:ln>
            <a:effectLst/>
          </c:spPr>
          <c:txPr>
            <a:bodyPr rot="-5400000" spcFirstLastPara="1" vertOverflow="ellipsis" vert="horz" wrap="square" anchor="ctr" anchorCtr="1"/>
            <a:lstStyle/>
            <a:p>
              <a:pPr>
                <a:defRPr sz="20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midCat"/>
      </c:valAx>
      <c:spPr>
        <a:noFill/>
        <a:ln w="25400">
          <a:noFill/>
        </a:ln>
        <a:effectLst/>
      </c:spPr>
    </c:plotArea>
    <c:legend>
      <c:legendPos val="t"/>
      <c:legendEntry>
        <c:idx val="2"/>
        <c:delete val="1"/>
      </c:legendEntry>
      <c:legendEntry>
        <c:idx val="3"/>
        <c:delete val="1"/>
      </c:legendEntry>
      <c:layout>
        <c:manualLayout>
          <c:xMode val="edge"/>
          <c:yMode val="edge"/>
          <c:x val="0.2160333651475384"/>
          <c:y val="6.3502408887948503E-2"/>
          <c:w val="0.31815950405189253"/>
          <c:h val="0.13545292802891001"/>
        </c:manualLayout>
      </c:layout>
      <c:overlay val="1"/>
      <c:spPr>
        <a:solidFill>
          <a:schemeClr val="bg1"/>
        </a:solidFill>
        <a:ln w="9525">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P0#1</c:v>
          </c:tx>
          <c:spPr>
            <a:solidFill>
              <a:schemeClr val="accent1"/>
            </a:solid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EigenValuesVSPCs!$E$3:$E$26</c:f>
              <c:numCache>
                <c:formatCode>General</c:formatCode>
                <c:ptCount val="24"/>
                <c:pt idx="0">
                  <c:v>0.66669535999999996</c:v>
                </c:pt>
                <c:pt idx="1">
                  <c:v>0.56959254000000004</c:v>
                </c:pt>
                <c:pt idx="2">
                  <c:v>0.50441396000000005</c:v>
                </c:pt>
                <c:pt idx="3">
                  <c:v>0.53857153999999996</c:v>
                </c:pt>
                <c:pt idx="4">
                  <c:v>0.4622926</c:v>
                </c:pt>
                <c:pt idx="5">
                  <c:v>0.46477804</c:v>
                </c:pt>
                <c:pt idx="6" formatCode="0.00E+00">
                  <c:v>0.91263019999999995</c:v>
                </c:pt>
                <c:pt idx="7">
                  <c:v>0.53081255999999999</c:v>
                </c:pt>
                <c:pt idx="8">
                  <c:v>0.61997349999999996</c:v>
                </c:pt>
                <c:pt idx="9">
                  <c:v>0.48867290000000002</c:v>
                </c:pt>
                <c:pt idx="10">
                  <c:v>0.5165999</c:v>
                </c:pt>
                <c:pt idx="11">
                  <c:v>0.4811009</c:v>
                </c:pt>
                <c:pt idx="12">
                  <c:v>0.41294760000000003</c:v>
                </c:pt>
                <c:pt idx="13" formatCode="0.00E+00">
                  <c:v>0.97761982999999997</c:v>
                </c:pt>
                <c:pt idx="14">
                  <c:v>0.62050139999999998</c:v>
                </c:pt>
                <c:pt idx="15">
                  <c:v>0.61952657</c:v>
                </c:pt>
                <c:pt idx="16">
                  <c:v>0.65727619999999998</c:v>
                </c:pt>
                <c:pt idx="17">
                  <c:v>0.44058662999999998</c:v>
                </c:pt>
                <c:pt idx="18">
                  <c:v>0.87545203999999999</c:v>
                </c:pt>
                <c:pt idx="19">
                  <c:v>0.49670892999999999</c:v>
                </c:pt>
                <c:pt idx="20">
                  <c:v>0.7453786</c:v>
                </c:pt>
                <c:pt idx="21">
                  <c:v>0.64312780000000003</c:v>
                </c:pt>
                <c:pt idx="22">
                  <c:v>0.97904449999999998</c:v>
                </c:pt>
                <c:pt idx="23">
                  <c:v>0.55041280000000004</c:v>
                </c:pt>
              </c:numCache>
            </c:numRef>
          </c:val>
          <c:extLst>
            <c:ext xmlns:c16="http://schemas.microsoft.com/office/drawing/2014/chart" uri="{C3380CC4-5D6E-409C-BE32-E72D297353CC}">
              <c16:uniqueId val="{00000000-2A03-428A-A189-5AAD7CF22BB2}"/>
            </c:ext>
          </c:extLst>
        </c:ser>
        <c:ser>
          <c:idx val="1"/>
          <c:order val="1"/>
          <c:tx>
            <c:v>P0#2</c:v>
          </c:tx>
          <c:spPr>
            <a:pattFill prst="dkHorz">
              <a:fgClr>
                <a:schemeClr val="accent2">
                  <a:lumMod val="60000"/>
                  <a:lumOff val="40000"/>
                </a:schemeClr>
              </a:fgClr>
              <a:bgClr>
                <a:schemeClr val="bg1"/>
              </a:bgClr>
            </a:patt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EigenValuesVSPCs!$F$3:$F$26</c:f>
              <c:numCache>
                <c:formatCode>General</c:formatCode>
                <c:ptCount val="24"/>
                <c:pt idx="0">
                  <c:v>0.25928723999999997</c:v>
                </c:pt>
                <c:pt idx="1">
                  <c:v>0.28095165</c:v>
                </c:pt>
                <c:pt idx="2">
                  <c:v>0.29248170000000001</c:v>
                </c:pt>
                <c:pt idx="3">
                  <c:v>0.26974569999999998</c:v>
                </c:pt>
                <c:pt idx="4">
                  <c:v>0.38164229999999999</c:v>
                </c:pt>
                <c:pt idx="5">
                  <c:v>0.34542830000000002</c:v>
                </c:pt>
                <c:pt idx="6" formatCode="0.00E+00">
                  <c:v>5.8422185000000001E-2</c:v>
                </c:pt>
                <c:pt idx="7">
                  <c:v>0.30290764999999997</c:v>
                </c:pt>
                <c:pt idx="8">
                  <c:v>0.28505745999999998</c:v>
                </c:pt>
                <c:pt idx="9">
                  <c:v>0.25460157</c:v>
                </c:pt>
                <c:pt idx="10">
                  <c:v>0.22983582</c:v>
                </c:pt>
                <c:pt idx="11">
                  <c:v>0.32719500000000001</c:v>
                </c:pt>
                <c:pt idx="12">
                  <c:v>0.29330349999999999</c:v>
                </c:pt>
                <c:pt idx="13" formatCode="0.00E+00">
                  <c:v>2.1431052999999999E-2</c:v>
                </c:pt>
                <c:pt idx="14">
                  <c:v>0.34442768000000001</c:v>
                </c:pt>
                <c:pt idx="15">
                  <c:v>0.30517032999999999</c:v>
                </c:pt>
                <c:pt idx="16">
                  <c:v>0.16807850999999999</c:v>
                </c:pt>
                <c:pt idx="17">
                  <c:v>0.35671156999999998</c:v>
                </c:pt>
                <c:pt idx="18">
                  <c:v>8.1453860000000003E-2</c:v>
                </c:pt>
                <c:pt idx="19">
                  <c:v>0.32162649999999998</c:v>
                </c:pt>
                <c:pt idx="20">
                  <c:v>0.14326678000000001</c:v>
                </c:pt>
                <c:pt idx="21">
                  <c:v>0.23251711999999999</c:v>
                </c:pt>
                <c:pt idx="22">
                  <c:v>1.7082369999999999E-2</c:v>
                </c:pt>
                <c:pt idx="23">
                  <c:v>0.27410018000000003</c:v>
                </c:pt>
              </c:numCache>
            </c:numRef>
          </c:val>
          <c:extLst>
            <c:ext xmlns:c16="http://schemas.microsoft.com/office/drawing/2014/chart" uri="{C3380CC4-5D6E-409C-BE32-E72D297353CC}">
              <c16:uniqueId val="{00000001-2A03-428A-A189-5AAD7CF22BB2}"/>
            </c:ext>
          </c:extLst>
        </c:ser>
        <c:ser>
          <c:idx val="2"/>
          <c:order val="2"/>
          <c:tx>
            <c:v>P0#3</c:v>
          </c:tx>
          <c:spPr>
            <a:pattFill prst="lgCheck">
              <a:fgClr>
                <a:srgbClr val="C00000"/>
              </a:fgClr>
              <a:bgClr>
                <a:schemeClr val="bg1"/>
              </a:bgClr>
            </a:patt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EigenValuesVSPCs!$G$3:$G$26</c:f>
              <c:numCache>
                <c:formatCode>General</c:formatCode>
                <c:ptCount val="24"/>
                <c:pt idx="0">
                  <c:v>5.5854870000000001E-2</c:v>
                </c:pt>
                <c:pt idx="1">
                  <c:v>8.4083480000000002E-2</c:v>
                </c:pt>
                <c:pt idx="2">
                  <c:v>0.15871495999999999</c:v>
                </c:pt>
                <c:pt idx="3">
                  <c:v>0.12382646999999999</c:v>
                </c:pt>
                <c:pt idx="4">
                  <c:v>8.6860610000000005E-2</c:v>
                </c:pt>
                <c:pt idx="5">
                  <c:v>0.14319907000000001</c:v>
                </c:pt>
                <c:pt idx="6" formatCode="0.00E+00">
                  <c:v>2.8388297E-2</c:v>
                </c:pt>
                <c:pt idx="7">
                  <c:v>0.11777770999999999</c:v>
                </c:pt>
                <c:pt idx="8">
                  <c:v>5.9944589999999999E-2</c:v>
                </c:pt>
                <c:pt idx="9">
                  <c:v>0.22646574999999999</c:v>
                </c:pt>
                <c:pt idx="10">
                  <c:v>0.20741494999999999</c:v>
                </c:pt>
                <c:pt idx="11">
                  <c:v>0.16983055999999999</c:v>
                </c:pt>
                <c:pt idx="12">
                  <c:v>0.22428738000000001</c:v>
                </c:pt>
                <c:pt idx="13" formatCode="0.00E+00">
                  <c:v>8.0060883000000001E-4</c:v>
                </c:pt>
                <c:pt idx="14">
                  <c:v>2.3236150000000001E-2</c:v>
                </c:pt>
                <c:pt idx="15">
                  <c:v>4.0817569999999997E-2</c:v>
                </c:pt>
                <c:pt idx="16">
                  <c:v>0.14357929</c:v>
                </c:pt>
                <c:pt idx="17">
                  <c:v>0.11726839999999999</c:v>
                </c:pt>
                <c:pt idx="18">
                  <c:v>2.9996910000000002E-2</c:v>
                </c:pt>
                <c:pt idx="19">
                  <c:v>0.11716668</c:v>
                </c:pt>
                <c:pt idx="20">
                  <c:v>9.6483050000000001E-2</c:v>
                </c:pt>
                <c:pt idx="21">
                  <c:v>9.9452180000000001E-2</c:v>
                </c:pt>
                <c:pt idx="22">
                  <c:v>2.51469E-3</c:v>
                </c:pt>
                <c:pt idx="23">
                  <c:v>0.14793234999999999</c:v>
                </c:pt>
              </c:numCache>
            </c:numRef>
          </c:val>
          <c:extLst>
            <c:ext xmlns:c16="http://schemas.microsoft.com/office/drawing/2014/chart" uri="{C3380CC4-5D6E-409C-BE32-E72D297353CC}">
              <c16:uniqueId val="{00000002-2A03-428A-A189-5AAD7CF22BB2}"/>
            </c:ext>
          </c:extLst>
        </c:ser>
        <c:ser>
          <c:idx val="3"/>
          <c:order val="3"/>
          <c:tx>
            <c:v>P0#4</c:v>
          </c:tx>
          <c:spPr>
            <a:pattFill prst="smCheck">
              <a:fgClr>
                <a:srgbClr val="FFC000"/>
              </a:fgClr>
              <a:bgClr>
                <a:schemeClr val="bg1"/>
              </a:bgClr>
            </a:pattFill>
            <a:ln>
              <a:solidFill>
                <a:schemeClr val="tx1"/>
              </a:solidFill>
            </a:ln>
            <a:effectLst/>
          </c:spPr>
          <c:invertIfNegative val="0"/>
          <c:cat>
            <c:strRef>
              <c:f>EigenValuesVSPCs!$A$3:$A$26</c:f>
              <c:strCache>
                <c:ptCount val="24"/>
                <c:pt idx="0">
                  <c:v>c17</c:v>
                </c:pt>
                <c:pt idx="1">
                  <c:v>b02</c:v>
                </c:pt>
                <c:pt idx="2">
                  <c:v>b06</c:v>
                </c:pt>
                <c:pt idx="3">
                  <c:v>b01</c:v>
                </c:pt>
                <c:pt idx="4">
                  <c:v>b09</c:v>
                </c:pt>
                <c:pt idx="5">
                  <c:v>b03</c:v>
                </c:pt>
                <c:pt idx="6">
                  <c:v>c499</c:v>
                </c:pt>
                <c:pt idx="7">
                  <c:v>b10</c:v>
                </c:pt>
                <c:pt idx="8">
                  <c:v>b08</c:v>
                </c:pt>
                <c:pt idx="9">
                  <c:v>c432</c:v>
                </c:pt>
                <c:pt idx="10">
                  <c:v>b12</c:v>
                </c:pt>
                <c:pt idx="11">
                  <c:v>b13</c:v>
                </c:pt>
                <c:pt idx="12">
                  <c:v>c880</c:v>
                </c:pt>
                <c:pt idx="13">
                  <c:v>c1355</c:v>
                </c:pt>
                <c:pt idx="14">
                  <c:v>b04 </c:v>
                </c:pt>
                <c:pt idx="15">
                  <c:v>b07</c:v>
                </c:pt>
                <c:pt idx="16">
                  <c:v>c2670</c:v>
                </c:pt>
                <c:pt idx="17">
                  <c:v>b11</c:v>
                </c:pt>
                <c:pt idx="18">
                  <c:v>c1908</c:v>
                </c:pt>
                <c:pt idx="19">
                  <c:v>c7552</c:v>
                </c:pt>
                <c:pt idx="20">
                  <c:v>c5315</c:v>
                </c:pt>
                <c:pt idx="21">
                  <c:v>c3540</c:v>
                </c:pt>
                <c:pt idx="22">
                  <c:v>b05</c:v>
                </c:pt>
                <c:pt idx="23">
                  <c:v>c6288</c:v>
                </c:pt>
              </c:strCache>
            </c:strRef>
          </c:cat>
          <c:val>
            <c:numRef>
              <c:f>EigenValuesVSPCs!$H$3:$H$26</c:f>
              <c:numCache>
                <c:formatCode>General</c:formatCode>
                <c:ptCount val="24"/>
                <c:pt idx="0">
                  <c:v>1.8162569999999999E-2</c:v>
                </c:pt>
                <c:pt idx="1">
                  <c:v>6.5372299999999994E-2</c:v>
                </c:pt>
                <c:pt idx="2">
                  <c:v>4.4389339999999999E-2</c:v>
                </c:pt>
                <c:pt idx="3">
                  <c:v>6.7856269999999996E-2</c:v>
                </c:pt>
                <c:pt idx="4">
                  <c:v>6.9204450000000001E-2</c:v>
                </c:pt>
                <c:pt idx="5">
                  <c:v>4.6594660000000003E-2</c:v>
                </c:pt>
                <c:pt idx="6" formatCode="0.00E+00">
                  <c:v>5.5933127000000005E-4</c:v>
                </c:pt>
                <c:pt idx="7">
                  <c:v>4.8502179999999999E-2</c:v>
                </c:pt>
                <c:pt idx="8">
                  <c:v>3.5024470000000002E-2</c:v>
                </c:pt>
                <c:pt idx="9">
                  <c:v>3.0259709999999999E-2</c:v>
                </c:pt>
                <c:pt idx="10">
                  <c:v>4.6149280000000001E-2</c:v>
                </c:pt>
                <c:pt idx="11">
                  <c:v>2.1873549999999999E-2</c:v>
                </c:pt>
                <c:pt idx="12">
                  <c:v>6.9461439999999999E-2</c:v>
                </c:pt>
                <c:pt idx="13" formatCode="0.00E+00">
                  <c:v>1.485394E-4</c:v>
                </c:pt>
                <c:pt idx="14">
                  <c:v>1.183478E-2</c:v>
                </c:pt>
                <c:pt idx="15">
                  <c:v>3.4485549999999997E-2</c:v>
                </c:pt>
                <c:pt idx="16">
                  <c:v>3.106594E-2</c:v>
                </c:pt>
                <c:pt idx="17">
                  <c:v>8.5433439999999999E-2</c:v>
                </c:pt>
                <c:pt idx="18">
                  <c:v>1.309715E-2</c:v>
                </c:pt>
                <c:pt idx="19">
                  <c:v>6.4497940000000004E-2</c:v>
                </c:pt>
                <c:pt idx="20">
                  <c:v>1.4871590000000001E-2</c:v>
                </c:pt>
                <c:pt idx="21">
                  <c:v>2.490295E-2</c:v>
                </c:pt>
                <c:pt idx="22">
                  <c:v>1.3585100000000001E-3</c:v>
                </c:pt>
                <c:pt idx="23">
                  <c:v>2.7554720000000001E-2</c:v>
                </c:pt>
              </c:numCache>
            </c:numRef>
          </c:val>
          <c:extLst>
            <c:ext xmlns:c16="http://schemas.microsoft.com/office/drawing/2014/chart" uri="{C3380CC4-5D6E-409C-BE32-E72D297353CC}">
              <c16:uniqueId val="{00000003-2A03-428A-A189-5AAD7CF22BB2}"/>
            </c:ext>
          </c:extLst>
        </c:ser>
        <c:dLbls>
          <c:showLegendKey val="0"/>
          <c:showVal val="0"/>
          <c:showCatName val="0"/>
          <c:showSerName val="0"/>
          <c:showPercent val="0"/>
          <c:showBubbleSize val="0"/>
        </c:dLbls>
        <c:gapWidth val="219"/>
        <c:axId val="29533360"/>
        <c:axId val="29533744"/>
        <c:extLst/>
      </c:barChart>
      <c:catAx>
        <c:axId val="29533360"/>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r>
                  <a:rPr lang="en-US" sz="1200" b="1" i="1"/>
                  <a:t>Benchmark</a:t>
                </a:r>
                <a:r>
                  <a:rPr lang="en-US" sz="1200" b="1" i="1" baseline="0"/>
                  <a:t> Circuits</a:t>
                </a:r>
                <a:endParaRPr lang="en-US" sz="1200" b="1" i="1"/>
              </a:p>
            </c:rich>
          </c:tx>
          <c:overlay val="0"/>
          <c:spPr>
            <a:noFill/>
            <a:ln>
              <a:noFill/>
            </a:ln>
            <a:effectLst/>
          </c:spPr>
          <c:txPr>
            <a:bodyPr rot="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533744"/>
        <c:crossesAt val="0"/>
        <c:auto val="1"/>
        <c:lblAlgn val="ctr"/>
        <c:lblOffset val="100"/>
        <c:noMultiLvlLbl val="0"/>
      </c:catAx>
      <c:valAx>
        <c:axId val="295337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1" u="none" strike="noStrike" kern="1200" baseline="0">
                    <a:solidFill>
                      <a:schemeClr val="tx2">
                        <a:lumMod val="60000"/>
                        <a:lumOff val="40000"/>
                      </a:schemeClr>
                    </a:solidFill>
                    <a:latin typeface="+mn-lt"/>
                    <a:ea typeface="+mn-ea"/>
                    <a:cs typeface="+mn-cs"/>
                  </a:defRPr>
                </a:pPr>
                <a:r>
                  <a:rPr lang="en-US" sz="1200" b="1" i="1">
                    <a:solidFill>
                      <a:schemeClr val="tx2">
                        <a:lumMod val="60000"/>
                        <a:lumOff val="40000"/>
                      </a:schemeClr>
                    </a:solidFill>
                  </a:rPr>
                  <a:t>  Explained</a:t>
                </a:r>
                <a:r>
                  <a:rPr lang="en-US" sz="1200" b="1" i="1" baseline="0">
                    <a:solidFill>
                      <a:schemeClr val="tx2">
                        <a:lumMod val="60000"/>
                        <a:lumOff val="40000"/>
                      </a:schemeClr>
                    </a:solidFill>
                  </a:rPr>
                  <a:t> Variance</a:t>
                </a:r>
                <a:endParaRPr lang="en-US" sz="1200">
                  <a:solidFill>
                    <a:schemeClr val="tx2">
                      <a:lumMod val="60000"/>
                      <a:lumOff val="40000"/>
                    </a:schemeClr>
                  </a:solidFill>
                  <a:effectLst/>
                </a:endParaRPr>
              </a:p>
            </c:rich>
          </c:tx>
          <c:layout>
            <c:manualLayout>
              <c:xMode val="edge"/>
              <c:yMode val="edge"/>
              <c:x val="1.2675529173194436E-2"/>
              <c:y val="0.198412698412698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1" u="none" strike="noStrike" kern="1200" baseline="0">
                  <a:solidFill>
                    <a:schemeClr val="tx2">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533360"/>
        <c:crosses val="autoZero"/>
        <c:crossBetween val="between"/>
      </c:valAx>
      <c:spPr>
        <a:noFill/>
        <a:ln w="25400">
          <a:noFill/>
        </a:ln>
        <a:effectLst/>
      </c:spPr>
    </c:plotArea>
    <c:legend>
      <c:legendPos val="b"/>
      <c:layout>
        <c:manualLayout>
          <c:xMode val="edge"/>
          <c:yMode val="edge"/>
          <c:x val="0.36019150101392372"/>
          <c:y val="7.8245786805384965E-2"/>
          <c:w val="0.4102513318344897"/>
          <c:h val="5.9685247677373661E-2"/>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5925B-26D7-4C7F-9922-2A45FEE7E21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185860F-90B8-460F-B836-4D048E31C9AD}">
      <dgm:prSet phldrT="[Text]"/>
      <dgm:spPr/>
      <dgm:t>
        <a:bodyPr/>
        <a:lstStyle/>
        <a:p>
          <a:r>
            <a:rPr lang="en-US" dirty="0"/>
            <a:t>IC test cost plays an important role.</a:t>
          </a:r>
        </a:p>
      </dgm:t>
    </dgm:pt>
    <dgm:pt modelId="{56905E2F-CA7A-4A8F-A947-D095D3E5740B}" type="parTrans" cxnId="{4997B268-E125-47FD-9A3A-A8F2B75D31AF}">
      <dgm:prSet/>
      <dgm:spPr/>
      <dgm:t>
        <a:bodyPr/>
        <a:lstStyle/>
        <a:p>
          <a:endParaRPr lang="en-US"/>
        </a:p>
      </dgm:t>
    </dgm:pt>
    <dgm:pt modelId="{2E204B39-31BD-444A-97E2-34468B981C33}" type="sibTrans" cxnId="{4997B268-E125-47FD-9A3A-A8F2B75D31AF}">
      <dgm:prSet/>
      <dgm:spPr/>
      <dgm:t>
        <a:bodyPr/>
        <a:lstStyle/>
        <a:p>
          <a:endParaRPr lang="en-US"/>
        </a:p>
      </dgm:t>
    </dgm:pt>
    <dgm:pt modelId="{34E0CE87-D662-48AE-ABF8-63D51076CBE5}">
      <dgm:prSet phldrT="[Text]"/>
      <dgm:spPr/>
      <dgm:t>
        <a:bodyPr/>
        <a:lstStyle/>
        <a:p>
          <a:r>
            <a:rPr lang="en-US" b="1" dirty="0"/>
            <a:t>Test Generation</a:t>
          </a:r>
        </a:p>
      </dgm:t>
    </dgm:pt>
    <dgm:pt modelId="{6C3133FC-5666-495C-A536-B222A2B2DE89}" type="parTrans" cxnId="{B19CBDAD-965A-40D5-8088-643893007462}">
      <dgm:prSet/>
      <dgm:spPr/>
      <dgm:t>
        <a:bodyPr/>
        <a:lstStyle/>
        <a:p>
          <a:endParaRPr lang="en-US"/>
        </a:p>
      </dgm:t>
    </dgm:pt>
    <dgm:pt modelId="{129CF3C8-D6D6-486D-9FE2-7F2CA012E99A}" type="sibTrans" cxnId="{B19CBDAD-965A-40D5-8088-643893007462}">
      <dgm:prSet/>
      <dgm:spPr/>
      <dgm:t>
        <a:bodyPr/>
        <a:lstStyle/>
        <a:p>
          <a:endParaRPr lang="en-US"/>
        </a:p>
      </dgm:t>
    </dgm:pt>
    <dgm:pt modelId="{97BA0C14-E09B-41CB-9EFF-5EEDBC0CA21D}">
      <dgm:prSet phldrT="[Text]"/>
      <dgm:spPr/>
      <dgm:t>
        <a:bodyPr/>
        <a:lstStyle/>
        <a:p>
          <a:r>
            <a:rPr lang="en-US" b="1" dirty="0"/>
            <a:t>Finding test stimuli is one-time cost</a:t>
          </a:r>
        </a:p>
      </dgm:t>
    </dgm:pt>
    <dgm:pt modelId="{CDFFAA46-F53C-45B2-974A-3983E5577AEA}" type="parTrans" cxnId="{4EB42077-0A66-4B19-AD6B-7928FCEDED03}">
      <dgm:prSet/>
      <dgm:spPr/>
      <dgm:t>
        <a:bodyPr/>
        <a:lstStyle/>
        <a:p>
          <a:endParaRPr lang="en-US"/>
        </a:p>
      </dgm:t>
    </dgm:pt>
    <dgm:pt modelId="{EB97C278-072F-4981-8DB6-1710C26CA5B3}" type="sibTrans" cxnId="{4EB42077-0A66-4B19-AD6B-7928FCEDED03}">
      <dgm:prSet/>
      <dgm:spPr/>
      <dgm:t>
        <a:bodyPr/>
        <a:lstStyle/>
        <a:p>
          <a:endParaRPr lang="en-US"/>
        </a:p>
      </dgm:t>
    </dgm:pt>
    <dgm:pt modelId="{B64A0315-0348-49F6-A9C3-7195A36A1F81}">
      <dgm:prSet phldrT="[Text]"/>
      <dgm:spPr/>
      <dgm:t>
        <a:bodyPr/>
        <a:lstStyle/>
        <a:p>
          <a:r>
            <a:rPr lang="en-US" dirty="0"/>
            <a:t>Test</a:t>
          </a:r>
        </a:p>
        <a:p>
          <a:r>
            <a:rPr lang="en-US" dirty="0"/>
            <a:t>Application</a:t>
          </a:r>
        </a:p>
      </dgm:t>
    </dgm:pt>
    <dgm:pt modelId="{546C3C13-8E4E-465B-9335-A5A7CF3D1FD8}" type="parTrans" cxnId="{0548A6DE-EDAD-44E6-87F1-4F0286E7BB10}">
      <dgm:prSet/>
      <dgm:spPr/>
      <dgm:t>
        <a:bodyPr/>
        <a:lstStyle/>
        <a:p>
          <a:endParaRPr lang="en-US"/>
        </a:p>
      </dgm:t>
    </dgm:pt>
    <dgm:pt modelId="{90D64C7F-FEA3-455C-89CF-D3F44AC2DA80}" type="sibTrans" cxnId="{0548A6DE-EDAD-44E6-87F1-4F0286E7BB10}">
      <dgm:prSet/>
      <dgm:spPr/>
      <dgm:t>
        <a:bodyPr/>
        <a:lstStyle/>
        <a:p>
          <a:endParaRPr lang="en-US"/>
        </a:p>
      </dgm:t>
    </dgm:pt>
    <dgm:pt modelId="{D5C1BA84-5C0A-4599-B0F9-BD50EC79C7A0}">
      <dgm:prSet phldrT="[Text]"/>
      <dgm:spPr/>
      <dgm:t>
        <a:bodyPr/>
        <a:lstStyle/>
        <a:p>
          <a:r>
            <a:rPr lang="en-US" dirty="0"/>
            <a:t>Repeated cost</a:t>
          </a:r>
        </a:p>
      </dgm:t>
    </dgm:pt>
    <dgm:pt modelId="{86B6D01D-C3E7-40C8-9728-2767C5EEEBAB}" type="parTrans" cxnId="{C51D52BC-840C-46F7-867B-D02089FD9024}">
      <dgm:prSet/>
      <dgm:spPr/>
      <dgm:t>
        <a:bodyPr/>
        <a:lstStyle/>
        <a:p>
          <a:endParaRPr lang="en-US"/>
        </a:p>
      </dgm:t>
    </dgm:pt>
    <dgm:pt modelId="{9DFE061C-73CC-448F-9468-AB9DD46EBA9C}" type="sibTrans" cxnId="{C51D52BC-840C-46F7-867B-D02089FD9024}">
      <dgm:prSet/>
      <dgm:spPr/>
      <dgm:t>
        <a:bodyPr/>
        <a:lstStyle/>
        <a:p>
          <a:endParaRPr lang="en-US"/>
        </a:p>
      </dgm:t>
    </dgm:pt>
    <dgm:pt modelId="{BC89C55C-C402-44FF-96E7-663FFD70553A}" type="pres">
      <dgm:prSet presAssocID="{9BE5925B-26D7-4C7F-9922-2A45FEE7E21D}" presName="hierChild1" presStyleCnt="0">
        <dgm:presLayoutVars>
          <dgm:chPref val="1"/>
          <dgm:dir/>
          <dgm:animOne val="branch"/>
          <dgm:animLvl val="lvl"/>
          <dgm:resizeHandles/>
        </dgm:presLayoutVars>
      </dgm:prSet>
      <dgm:spPr/>
      <dgm:t>
        <a:bodyPr/>
        <a:lstStyle/>
        <a:p>
          <a:endParaRPr lang="en-US"/>
        </a:p>
      </dgm:t>
    </dgm:pt>
    <dgm:pt modelId="{6AE70CC2-6E83-4B14-8B47-C3022C9106BF}" type="pres">
      <dgm:prSet presAssocID="{F185860F-90B8-460F-B836-4D048E31C9AD}" presName="hierRoot1" presStyleCnt="0"/>
      <dgm:spPr/>
    </dgm:pt>
    <dgm:pt modelId="{88B9942D-E6EF-4DA5-A16D-17B2B7C0FDE2}" type="pres">
      <dgm:prSet presAssocID="{F185860F-90B8-460F-B836-4D048E31C9AD}" presName="composite" presStyleCnt="0"/>
      <dgm:spPr/>
    </dgm:pt>
    <dgm:pt modelId="{4BFAC0EB-6C7A-432C-9737-E4B1A05F7B00}" type="pres">
      <dgm:prSet presAssocID="{F185860F-90B8-460F-B836-4D048E31C9AD}" presName="background" presStyleLbl="node0" presStyleIdx="0" presStyleCnt="1"/>
      <dgm:spPr/>
    </dgm:pt>
    <dgm:pt modelId="{6F381104-828B-482E-88C5-890BF03540AE}" type="pres">
      <dgm:prSet presAssocID="{F185860F-90B8-460F-B836-4D048E31C9AD}" presName="text" presStyleLbl="fgAcc0" presStyleIdx="0" presStyleCnt="1">
        <dgm:presLayoutVars>
          <dgm:chPref val="3"/>
        </dgm:presLayoutVars>
      </dgm:prSet>
      <dgm:spPr/>
      <dgm:t>
        <a:bodyPr/>
        <a:lstStyle/>
        <a:p>
          <a:endParaRPr lang="en-US"/>
        </a:p>
      </dgm:t>
    </dgm:pt>
    <dgm:pt modelId="{AF5244EA-B665-49C1-93A8-F8A27BD20509}" type="pres">
      <dgm:prSet presAssocID="{F185860F-90B8-460F-B836-4D048E31C9AD}" presName="hierChild2" presStyleCnt="0"/>
      <dgm:spPr/>
    </dgm:pt>
    <dgm:pt modelId="{562F4A0D-BA67-484E-9FD4-2398167384D5}" type="pres">
      <dgm:prSet presAssocID="{6C3133FC-5666-495C-A536-B222A2B2DE89}" presName="Name10" presStyleLbl="parChTrans1D2" presStyleIdx="0" presStyleCnt="2"/>
      <dgm:spPr/>
      <dgm:t>
        <a:bodyPr/>
        <a:lstStyle/>
        <a:p>
          <a:endParaRPr lang="en-US"/>
        </a:p>
      </dgm:t>
    </dgm:pt>
    <dgm:pt modelId="{7962B612-5021-4D14-847E-E644802E426F}" type="pres">
      <dgm:prSet presAssocID="{34E0CE87-D662-48AE-ABF8-63D51076CBE5}" presName="hierRoot2" presStyleCnt="0"/>
      <dgm:spPr/>
    </dgm:pt>
    <dgm:pt modelId="{49889CD7-B87E-4305-AC38-C34688D26664}" type="pres">
      <dgm:prSet presAssocID="{34E0CE87-D662-48AE-ABF8-63D51076CBE5}" presName="composite2" presStyleCnt="0"/>
      <dgm:spPr/>
    </dgm:pt>
    <dgm:pt modelId="{EE1AA0B6-45A2-4748-A5D2-FACDF97009D2}" type="pres">
      <dgm:prSet presAssocID="{34E0CE87-D662-48AE-ABF8-63D51076CBE5}" presName="background2" presStyleLbl="node2" presStyleIdx="0" presStyleCnt="2"/>
      <dgm:spPr/>
    </dgm:pt>
    <dgm:pt modelId="{F55393BA-B822-404A-9D7F-3D0F0A90330E}" type="pres">
      <dgm:prSet presAssocID="{34E0CE87-D662-48AE-ABF8-63D51076CBE5}" presName="text2" presStyleLbl="fgAcc2" presStyleIdx="0" presStyleCnt="2">
        <dgm:presLayoutVars>
          <dgm:chPref val="3"/>
        </dgm:presLayoutVars>
      </dgm:prSet>
      <dgm:spPr/>
      <dgm:t>
        <a:bodyPr/>
        <a:lstStyle/>
        <a:p>
          <a:endParaRPr lang="en-US"/>
        </a:p>
      </dgm:t>
    </dgm:pt>
    <dgm:pt modelId="{E5ABB1CF-CA2E-4958-B8FC-0ECAC78CC2E5}" type="pres">
      <dgm:prSet presAssocID="{34E0CE87-D662-48AE-ABF8-63D51076CBE5}" presName="hierChild3" presStyleCnt="0"/>
      <dgm:spPr/>
    </dgm:pt>
    <dgm:pt modelId="{61DE60E4-9671-4BDF-BB13-B2B7596210BC}" type="pres">
      <dgm:prSet presAssocID="{CDFFAA46-F53C-45B2-974A-3983E5577AEA}" presName="Name17" presStyleLbl="parChTrans1D3" presStyleIdx="0" presStyleCnt="2"/>
      <dgm:spPr/>
      <dgm:t>
        <a:bodyPr/>
        <a:lstStyle/>
        <a:p>
          <a:endParaRPr lang="en-US"/>
        </a:p>
      </dgm:t>
    </dgm:pt>
    <dgm:pt modelId="{94149627-3F9F-48F9-8F78-7C1427ACE276}" type="pres">
      <dgm:prSet presAssocID="{97BA0C14-E09B-41CB-9EFF-5EEDBC0CA21D}" presName="hierRoot3" presStyleCnt="0"/>
      <dgm:spPr/>
    </dgm:pt>
    <dgm:pt modelId="{A33A8E4E-3A5A-4EFA-ABF1-EBB78D0EA655}" type="pres">
      <dgm:prSet presAssocID="{97BA0C14-E09B-41CB-9EFF-5EEDBC0CA21D}" presName="composite3" presStyleCnt="0"/>
      <dgm:spPr/>
    </dgm:pt>
    <dgm:pt modelId="{0E24E0A5-DEF6-475C-A4AB-103947BD832D}" type="pres">
      <dgm:prSet presAssocID="{97BA0C14-E09B-41CB-9EFF-5EEDBC0CA21D}" presName="background3" presStyleLbl="node3" presStyleIdx="0" presStyleCnt="2"/>
      <dgm:spPr/>
    </dgm:pt>
    <dgm:pt modelId="{FE638344-D17A-4984-92B4-A7A8E30EDC97}" type="pres">
      <dgm:prSet presAssocID="{97BA0C14-E09B-41CB-9EFF-5EEDBC0CA21D}" presName="text3" presStyleLbl="fgAcc3" presStyleIdx="0" presStyleCnt="2">
        <dgm:presLayoutVars>
          <dgm:chPref val="3"/>
        </dgm:presLayoutVars>
      </dgm:prSet>
      <dgm:spPr/>
      <dgm:t>
        <a:bodyPr/>
        <a:lstStyle/>
        <a:p>
          <a:endParaRPr lang="en-US"/>
        </a:p>
      </dgm:t>
    </dgm:pt>
    <dgm:pt modelId="{36B34199-F3B7-49F3-B2C8-714656B97C9F}" type="pres">
      <dgm:prSet presAssocID="{97BA0C14-E09B-41CB-9EFF-5EEDBC0CA21D}" presName="hierChild4" presStyleCnt="0"/>
      <dgm:spPr/>
    </dgm:pt>
    <dgm:pt modelId="{DF87879C-EB9C-48CF-9C30-F3BFD3444D27}" type="pres">
      <dgm:prSet presAssocID="{546C3C13-8E4E-465B-9335-A5A7CF3D1FD8}" presName="Name10" presStyleLbl="parChTrans1D2" presStyleIdx="1" presStyleCnt="2"/>
      <dgm:spPr/>
      <dgm:t>
        <a:bodyPr/>
        <a:lstStyle/>
        <a:p>
          <a:endParaRPr lang="en-US"/>
        </a:p>
      </dgm:t>
    </dgm:pt>
    <dgm:pt modelId="{2B1899E5-841E-433D-BC22-379473A8A70F}" type="pres">
      <dgm:prSet presAssocID="{B64A0315-0348-49F6-A9C3-7195A36A1F81}" presName="hierRoot2" presStyleCnt="0"/>
      <dgm:spPr/>
    </dgm:pt>
    <dgm:pt modelId="{F2F4E130-B459-4589-9322-EC9BBF8C413B}" type="pres">
      <dgm:prSet presAssocID="{B64A0315-0348-49F6-A9C3-7195A36A1F81}" presName="composite2" presStyleCnt="0"/>
      <dgm:spPr/>
    </dgm:pt>
    <dgm:pt modelId="{0392D10A-30E0-4300-B1E9-3BF4FC8E3CEA}" type="pres">
      <dgm:prSet presAssocID="{B64A0315-0348-49F6-A9C3-7195A36A1F81}" presName="background2" presStyleLbl="node2" presStyleIdx="1" presStyleCnt="2"/>
      <dgm:spPr/>
    </dgm:pt>
    <dgm:pt modelId="{7ECC7199-8F36-4058-83C3-32A8FA6707A0}" type="pres">
      <dgm:prSet presAssocID="{B64A0315-0348-49F6-A9C3-7195A36A1F81}" presName="text2" presStyleLbl="fgAcc2" presStyleIdx="1" presStyleCnt="2">
        <dgm:presLayoutVars>
          <dgm:chPref val="3"/>
        </dgm:presLayoutVars>
      </dgm:prSet>
      <dgm:spPr/>
      <dgm:t>
        <a:bodyPr/>
        <a:lstStyle/>
        <a:p>
          <a:endParaRPr lang="en-US"/>
        </a:p>
      </dgm:t>
    </dgm:pt>
    <dgm:pt modelId="{02CC7032-079A-4465-B6EE-A5C76317DD2F}" type="pres">
      <dgm:prSet presAssocID="{B64A0315-0348-49F6-A9C3-7195A36A1F81}" presName="hierChild3" presStyleCnt="0"/>
      <dgm:spPr/>
    </dgm:pt>
    <dgm:pt modelId="{F97DE451-632F-4024-9621-4E445354058E}" type="pres">
      <dgm:prSet presAssocID="{86B6D01D-C3E7-40C8-9728-2767C5EEEBAB}" presName="Name17" presStyleLbl="parChTrans1D3" presStyleIdx="1" presStyleCnt="2"/>
      <dgm:spPr/>
      <dgm:t>
        <a:bodyPr/>
        <a:lstStyle/>
        <a:p>
          <a:endParaRPr lang="en-US"/>
        </a:p>
      </dgm:t>
    </dgm:pt>
    <dgm:pt modelId="{C2808D93-8967-491F-AD28-64BC45574889}" type="pres">
      <dgm:prSet presAssocID="{D5C1BA84-5C0A-4599-B0F9-BD50EC79C7A0}" presName="hierRoot3" presStyleCnt="0"/>
      <dgm:spPr/>
    </dgm:pt>
    <dgm:pt modelId="{7D422992-A80C-4C8D-A00A-11BA19A2E1F9}" type="pres">
      <dgm:prSet presAssocID="{D5C1BA84-5C0A-4599-B0F9-BD50EC79C7A0}" presName="composite3" presStyleCnt="0"/>
      <dgm:spPr/>
    </dgm:pt>
    <dgm:pt modelId="{D30AE11A-B279-48F4-B17E-9B0CD0E84831}" type="pres">
      <dgm:prSet presAssocID="{D5C1BA84-5C0A-4599-B0F9-BD50EC79C7A0}" presName="background3" presStyleLbl="node3" presStyleIdx="1" presStyleCnt="2"/>
      <dgm:spPr/>
    </dgm:pt>
    <dgm:pt modelId="{1E276562-D7C9-4E86-A5CE-35D30532D8BE}" type="pres">
      <dgm:prSet presAssocID="{D5C1BA84-5C0A-4599-B0F9-BD50EC79C7A0}" presName="text3" presStyleLbl="fgAcc3" presStyleIdx="1" presStyleCnt="2">
        <dgm:presLayoutVars>
          <dgm:chPref val="3"/>
        </dgm:presLayoutVars>
      </dgm:prSet>
      <dgm:spPr/>
      <dgm:t>
        <a:bodyPr/>
        <a:lstStyle/>
        <a:p>
          <a:endParaRPr lang="en-US"/>
        </a:p>
      </dgm:t>
    </dgm:pt>
    <dgm:pt modelId="{AA1FE240-F3A1-4CA6-827E-2A0961DAD87A}" type="pres">
      <dgm:prSet presAssocID="{D5C1BA84-5C0A-4599-B0F9-BD50EC79C7A0}" presName="hierChild4" presStyleCnt="0"/>
      <dgm:spPr/>
    </dgm:pt>
  </dgm:ptLst>
  <dgm:cxnLst>
    <dgm:cxn modelId="{B19CBDAD-965A-40D5-8088-643893007462}" srcId="{F185860F-90B8-460F-B836-4D048E31C9AD}" destId="{34E0CE87-D662-48AE-ABF8-63D51076CBE5}" srcOrd="0" destOrd="0" parTransId="{6C3133FC-5666-495C-A536-B222A2B2DE89}" sibTransId="{129CF3C8-D6D6-486D-9FE2-7F2CA012E99A}"/>
    <dgm:cxn modelId="{FA198946-E8A7-4F5B-B90F-792CD2BDB957}" type="presOf" srcId="{9BE5925B-26D7-4C7F-9922-2A45FEE7E21D}" destId="{BC89C55C-C402-44FF-96E7-663FFD70553A}" srcOrd="0" destOrd="0" presId="urn:microsoft.com/office/officeart/2005/8/layout/hierarchy1"/>
    <dgm:cxn modelId="{4997B268-E125-47FD-9A3A-A8F2B75D31AF}" srcId="{9BE5925B-26D7-4C7F-9922-2A45FEE7E21D}" destId="{F185860F-90B8-460F-B836-4D048E31C9AD}" srcOrd="0" destOrd="0" parTransId="{56905E2F-CA7A-4A8F-A947-D095D3E5740B}" sibTransId="{2E204B39-31BD-444A-97E2-34468B981C33}"/>
    <dgm:cxn modelId="{0F70F2C3-9E57-4A3B-8B23-E9770B5CC880}" type="presOf" srcId="{34E0CE87-D662-48AE-ABF8-63D51076CBE5}" destId="{F55393BA-B822-404A-9D7F-3D0F0A90330E}" srcOrd="0" destOrd="0" presId="urn:microsoft.com/office/officeart/2005/8/layout/hierarchy1"/>
    <dgm:cxn modelId="{4EB42077-0A66-4B19-AD6B-7928FCEDED03}" srcId="{34E0CE87-D662-48AE-ABF8-63D51076CBE5}" destId="{97BA0C14-E09B-41CB-9EFF-5EEDBC0CA21D}" srcOrd="0" destOrd="0" parTransId="{CDFFAA46-F53C-45B2-974A-3983E5577AEA}" sibTransId="{EB97C278-072F-4981-8DB6-1710C26CA5B3}"/>
    <dgm:cxn modelId="{269534FD-D645-44F6-8C9D-48A9C10EE4DD}" type="presOf" srcId="{546C3C13-8E4E-465B-9335-A5A7CF3D1FD8}" destId="{DF87879C-EB9C-48CF-9C30-F3BFD3444D27}" srcOrd="0" destOrd="0" presId="urn:microsoft.com/office/officeart/2005/8/layout/hierarchy1"/>
    <dgm:cxn modelId="{C51D52BC-840C-46F7-867B-D02089FD9024}" srcId="{B64A0315-0348-49F6-A9C3-7195A36A1F81}" destId="{D5C1BA84-5C0A-4599-B0F9-BD50EC79C7A0}" srcOrd="0" destOrd="0" parTransId="{86B6D01D-C3E7-40C8-9728-2767C5EEEBAB}" sibTransId="{9DFE061C-73CC-448F-9468-AB9DD46EBA9C}"/>
    <dgm:cxn modelId="{D8AF45CE-D032-4E6A-8DF4-C894F0D9AF56}" type="presOf" srcId="{B64A0315-0348-49F6-A9C3-7195A36A1F81}" destId="{7ECC7199-8F36-4058-83C3-32A8FA6707A0}" srcOrd="0" destOrd="0" presId="urn:microsoft.com/office/officeart/2005/8/layout/hierarchy1"/>
    <dgm:cxn modelId="{57B7CE08-5109-4DF0-A3C8-C5D19C185B8C}" type="presOf" srcId="{97BA0C14-E09B-41CB-9EFF-5EEDBC0CA21D}" destId="{FE638344-D17A-4984-92B4-A7A8E30EDC97}" srcOrd="0" destOrd="0" presId="urn:microsoft.com/office/officeart/2005/8/layout/hierarchy1"/>
    <dgm:cxn modelId="{E6CC137A-76DD-483F-97AC-203087FF4CE9}" type="presOf" srcId="{6C3133FC-5666-495C-A536-B222A2B2DE89}" destId="{562F4A0D-BA67-484E-9FD4-2398167384D5}" srcOrd="0" destOrd="0" presId="urn:microsoft.com/office/officeart/2005/8/layout/hierarchy1"/>
    <dgm:cxn modelId="{224D5748-80EE-4F43-975F-9F8C2B84F2A6}" type="presOf" srcId="{CDFFAA46-F53C-45B2-974A-3983E5577AEA}" destId="{61DE60E4-9671-4BDF-BB13-B2B7596210BC}" srcOrd="0" destOrd="0" presId="urn:microsoft.com/office/officeart/2005/8/layout/hierarchy1"/>
    <dgm:cxn modelId="{B93F39AD-DE1C-4A24-B874-D35E34DF3D8E}" type="presOf" srcId="{F185860F-90B8-460F-B836-4D048E31C9AD}" destId="{6F381104-828B-482E-88C5-890BF03540AE}" srcOrd="0" destOrd="0" presId="urn:microsoft.com/office/officeart/2005/8/layout/hierarchy1"/>
    <dgm:cxn modelId="{0548A6DE-EDAD-44E6-87F1-4F0286E7BB10}" srcId="{F185860F-90B8-460F-B836-4D048E31C9AD}" destId="{B64A0315-0348-49F6-A9C3-7195A36A1F81}" srcOrd="1" destOrd="0" parTransId="{546C3C13-8E4E-465B-9335-A5A7CF3D1FD8}" sibTransId="{90D64C7F-FEA3-455C-89CF-D3F44AC2DA80}"/>
    <dgm:cxn modelId="{B354875A-847C-4983-8DA5-8818C93A5336}" type="presOf" srcId="{D5C1BA84-5C0A-4599-B0F9-BD50EC79C7A0}" destId="{1E276562-D7C9-4E86-A5CE-35D30532D8BE}" srcOrd="0" destOrd="0" presId="urn:microsoft.com/office/officeart/2005/8/layout/hierarchy1"/>
    <dgm:cxn modelId="{A247FD17-2347-4A0A-8841-0B07F98D63AA}" type="presOf" srcId="{86B6D01D-C3E7-40C8-9728-2767C5EEEBAB}" destId="{F97DE451-632F-4024-9621-4E445354058E}" srcOrd="0" destOrd="0" presId="urn:microsoft.com/office/officeart/2005/8/layout/hierarchy1"/>
    <dgm:cxn modelId="{8DCEB808-F245-4448-AC4F-03A91DD17B2F}" type="presParOf" srcId="{BC89C55C-C402-44FF-96E7-663FFD70553A}" destId="{6AE70CC2-6E83-4B14-8B47-C3022C9106BF}" srcOrd="0" destOrd="0" presId="urn:microsoft.com/office/officeart/2005/8/layout/hierarchy1"/>
    <dgm:cxn modelId="{07FDFD22-115F-4633-AAD8-6B2D41CEE2D5}" type="presParOf" srcId="{6AE70CC2-6E83-4B14-8B47-C3022C9106BF}" destId="{88B9942D-E6EF-4DA5-A16D-17B2B7C0FDE2}" srcOrd="0" destOrd="0" presId="urn:microsoft.com/office/officeart/2005/8/layout/hierarchy1"/>
    <dgm:cxn modelId="{CF97BC53-FA38-4476-A370-B7F85873B492}" type="presParOf" srcId="{88B9942D-E6EF-4DA5-A16D-17B2B7C0FDE2}" destId="{4BFAC0EB-6C7A-432C-9737-E4B1A05F7B00}" srcOrd="0" destOrd="0" presId="urn:microsoft.com/office/officeart/2005/8/layout/hierarchy1"/>
    <dgm:cxn modelId="{7A59966F-FC55-4DC4-927F-3F7A8C6B1394}" type="presParOf" srcId="{88B9942D-E6EF-4DA5-A16D-17B2B7C0FDE2}" destId="{6F381104-828B-482E-88C5-890BF03540AE}" srcOrd="1" destOrd="0" presId="urn:microsoft.com/office/officeart/2005/8/layout/hierarchy1"/>
    <dgm:cxn modelId="{83740F78-0D5E-48EF-A146-7058557C90CF}" type="presParOf" srcId="{6AE70CC2-6E83-4B14-8B47-C3022C9106BF}" destId="{AF5244EA-B665-49C1-93A8-F8A27BD20509}" srcOrd="1" destOrd="0" presId="urn:microsoft.com/office/officeart/2005/8/layout/hierarchy1"/>
    <dgm:cxn modelId="{3D3BA8FA-4886-40D7-92B6-FF82FD041991}" type="presParOf" srcId="{AF5244EA-B665-49C1-93A8-F8A27BD20509}" destId="{562F4A0D-BA67-484E-9FD4-2398167384D5}" srcOrd="0" destOrd="0" presId="urn:microsoft.com/office/officeart/2005/8/layout/hierarchy1"/>
    <dgm:cxn modelId="{D875F216-6498-4A3C-BC22-42E2DB34512D}" type="presParOf" srcId="{AF5244EA-B665-49C1-93A8-F8A27BD20509}" destId="{7962B612-5021-4D14-847E-E644802E426F}" srcOrd="1" destOrd="0" presId="urn:microsoft.com/office/officeart/2005/8/layout/hierarchy1"/>
    <dgm:cxn modelId="{B29AEEF2-87B2-4D21-A10F-5A23CA4EC10A}" type="presParOf" srcId="{7962B612-5021-4D14-847E-E644802E426F}" destId="{49889CD7-B87E-4305-AC38-C34688D26664}" srcOrd="0" destOrd="0" presId="urn:microsoft.com/office/officeart/2005/8/layout/hierarchy1"/>
    <dgm:cxn modelId="{16B16BDA-221A-4BB7-80FB-6C20AECB560A}" type="presParOf" srcId="{49889CD7-B87E-4305-AC38-C34688D26664}" destId="{EE1AA0B6-45A2-4748-A5D2-FACDF97009D2}" srcOrd="0" destOrd="0" presId="urn:microsoft.com/office/officeart/2005/8/layout/hierarchy1"/>
    <dgm:cxn modelId="{68D804E9-45E0-4C41-8FBE-C64CFDE31CA5}" type="presParOf" srcId="{49889CD7-B87E-4305-AC38-C34688D26664}" destId="{F55393BA-B822-404A-9D7F-3D0F0A90330E}" srcOrd="1" destOrd="0" presId="urn:microsoft.com/office/officeart/2005/8/layout/hierarchy1"/>
    <dgm:cxn modelId="{E93C23EB-5074-440A-9EA4-F3479B34F6BC}" type="presParOf" srcId="{7962B612-5021-4D14-847E-E644802E426F}" destId="{E5ABB1CF-CA2E-4958-B8FC-0ECAC78CC2E5}" srcOrd="1" destOrd="0" presId="urn:microsoft.com/office/officeart/2005/8/layout/hierarchy1"/>
    <dgm:cxn modelId="{C2C13C44-B687-4EEE-9A16-744D54F816F3}" type="presParOf" srcId="{E5ABB1CF-CA2E-4958-B8FC-0ECAC78CC2E5}" destId="{61DE60E4-9671-4BDF-BB13-B2B7596210BC}" srcOrd="0" destOrd="0" presId="urn:microsoft.com/office/officeart/2005/8/layout/hierarchy1"/>
    <dgm:cxn modelId="{F9409E9F-2663-46BA-96A6-001557D8D1E7}" type="presParOf" srcId="{E5ABB1CF-CA2E-4958-B8FC-0ECAC78CC2E5}" destId="{94149627-3F9F-48F9-8F78-7C1427ACE276}" srcOrd="1" destOrd="0" presId="urn:microsoft.com/office/officeart/2005/8/layout/hierarchy1"/>
    <dgm:cxn modelId="{AD39AB71-6488-4D9E-8C6A-4EDCF327C8D9}" type="presParOf" srcId="{94149627-3F9F-48F9-8F78-7C1427ACE276}" destId="{A33A8E4E-3A5A-4EFA-ABF1-EBB78D0EA655}" srcOrd="0" destOrd="0" presId="urn:microsoft.com/office/officeart/2005/8/layout/hierarchy1"/>
    <dgm:cxn modelId="{7A1741BF-202F-4330-9C9E-D2D13CAD3019}" type="presParOf" srcId="{A33A8E4E-3A5A-4EFA-ABF1-EBB78D0EA655}" destId="{0E24E0A5-DEF6-475C-A4AB-103947BD832D}" srcOrd="0" destOrd="0" presId="urn:microsoft.com/office/officeart/2005/8/layout/hierarchy1"/>
    <dgm:cxn modelId="{A267A015-5676-4FCE-8D20-E4423BC69071}" type="presParOf" srcId="{A33A8E4E-3A5A-4EFA-ABF1-EBB78D0EA655}" destId="{FE638344-D17A-4984-92B4-A7A8E30EDC97}" srcOrd="1" destOrd="0" presId="urn:microsoft.com/office/officeart/2005/8/layout/hierarchy1"/>
    <dgm:cxn modelId="{8BE1C45B-1E2A-4378-8454-ED5A43BA14E4}" type="presParOf" srcId="{94149627-3F9F-48F9-8F78-7C1427ACE276}" destId="{36B34199-F3B7-49F3-B2C8-714656B97C9F}" srcOrd="1" destOrd="0" presId="urn:microsoft.com/office/officeart/2005/8/layout/hierarchy1"/>
    <dgm:cxn modelId="{AA4E0BE8-C329-4DF6-BA57-8160F05E81BB}" type="presParOf" srcId="{AF5244EA-B665-49C1-93A8-F8A27BD20509}" destId="{DF87879C-EB9C-48CF-9C30-F3BFD3444D27}" srcOrd="2" destOrd="0" presId="urn:microsoft.com/office/officeart/2005/8/layout/hierarchy1"/>
    <dgm:cxn modelId="{BBCC8C1C-82FC-4164-8924-1678FB467793}" type="presParOf" srcId="{AF5244EA-B665-49C1-93A8-F8A27BD20509}" destId="{2B1899E5-841E-433D-BC22-379473A8A70F}" srcOrd="3" destOrd="0" presId="urn:microsoft.com/office/officeart/2005/8/layout/hierarchy1"/>
    <dgm:cxn modelId="{F2AEE009-12CB-41C6-A6E3-165830C0A063}" type="presParOf" srcId="{2B1899E5-841E-433D-BC22-379473A8A70F}" destId="{F2F4E130-B459-4589-9322-EC9BBF8C413B}" srcOrd="0" destOrd="0" presId="urn:microsoft.com/office/officeart/2005/8/layout/hierarchy1"/>
    <dgm:cxn modelId="{9DF05109-36CA-43D8-880A-DD76035E97A4}" type="presParOf" srcId="{F2F4E130-B459-4589-9322-EC9BBF8C413B}" destId="{0392D10A-30E0-4300-B1E9-3BF4FC8E3CEA}" srcOrd="0" destOrd="0" presId="urn:microsoft.com/office/officeart/2005/8/layout/hierarchy1"/>
    <dgm:cxn modelId="{A2D1764F-381C-4528-ADA0-007B6B635CC8}" type="presParOf" srcId="{F2F4E130-B459-4589-9322-EC9BBF8C413B}" destId="{7ECC7199-8F36-4058-83C3-32A8FA6707A0}" srcOrd="1" destOrd="0" presId="urn:microsoft.com/office/officeart/2005/8/layout/hierarchy1"/>
    <dgm:cxn modelId="{001DA9EF-FE87-472A-9AE6-2E4A20B4D209}" type="presParOf" srcId="{2B1899E5-841E-433D-BC22-379473A8A70F}" destId="{02CC7032-079A-4465-B6EE-A5C76317DD2F}" srcOrd="1" destOrd="0" presId="urn:microsoft.com/office/officeart/2005/8/layout/hierarchy1"/>
    <dgm:cxn modelId="{21DAB27F-AFF3-4ED7-9E22-BE04428F9E92}" type="presParOf" srcId="{02CC7032-079A-4465-B6EE-A5C76317DD2F}" destId="{F97DE451-632F-4024-9621-4E445354058E}" srcOrd="0" destOrd="0" presId="urn:microsoft.com/office/officeart/2005/8/layout/hierarchy1"/>
    <dgm:cxn modelId="{81D549C2-B1C2-4D32-B601-2199967509DD}" type="presParOf" srcId="{02CC7032-079A-4465-B6EE-A5C76317DD2F}" destId="{C2808D93-8967-491F-AD28-64BC45574889}" srcOrd="1" destOrd="0" presId="urn:microsoft.com/office/officeart/2005/8/layout/hierarchy1"/>
    <dgm:cxn modelId="{A1A996C8-EB8E-41E3-A217-781D11ABFEDD}" type="presParOf" srcId="{C2808D93-8967-491F-AD28-64BC45574889}" destId="{7D422992-A80C-4C8D-A00A-11BA19A2E1F9}" srcOrd="0" destOrd="0" presId="urn:microsoft.com/office/officeart/2005/8/layout/hierarchy1"/>
    <dgm:cxn modelId="{7732324F-24B0-4076-A38C-2CC089504D41}" type="presParOf" srcId="{7D422992-A80C-4C8D-A00A-11BA19A2E1F9}" destId="{D30AE11A-B279-48F4-B17E-9B0CD0E84831}" srcOrd="0" destOrd="0" presId="urn:microsoft.com/office/officeart/2005/8/layout/hierarchy1"/>
    <dgm:cxn modelId="{8ED5EA7E-F7C7-408E-AB57-676F175E0FC6}" type="presParOf" srcId="{7D422992-A80C-4C8D-A00A-11BA19A2E1F9}" destId="{1E276562-D7C9-4E86-A5CE-35D30532D8BE}" srcOrd="1" destOrd="0" presId="urn:microsoft.com/office/officeart/2005/8/layout/hierarchy1"/>
    <dgm:cxn modelId="{42424ED5-641F-4FCB-A18A-296746038D6F}" type="presParOf" srcId="{C2808D93-8967-491F-AD28-64BC45574889}" destId="{AA1FE240-F3A1-4CA6-827E-2A0961DAD8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DE451-632F-4024-9621-4E445354058E}">
      <dsp:nvSpPr>
        <dsp:cNvPr id="0" name=""/>
        <dsp:cNvSpPr/>
      </dsp:nvSpPr>
      <dsp:spPr>
        <a:xfrm>
          <a:off x="4077739" y="2572444"/>
          <a:ext cx="91440" cy="478966"/>
        </a:xfrm>
        <a:custGeom>
          <a:avLst/>
          <a:gdLst/>
          <a:ahLst/>
          <a:cxnLst/>
          <a:rect l="0" t="0" r="0" b="0"/>
          <a:pathLst>
            <a:path>
              <a:moveTo>
                <a:pt x="45720" y="0"/>
              </a:moveTo>
              <a:lnTo>
                <a:pt x="45720" y="47896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7879C-EB9C-48CF-9C30-F3BFD3444D27}">
      <dsp:nvSpPr>
        <dsp:cNvPr id="0" name=""/>
        <dsp:cNvSpPr/>
      </dsp:nvSpPr>
      <dsp:spPr>
        <a:xfrm>
          <a:off x="3117034" y="1047710"/>
          <a:ext cx="1006424" cy="478966"/>
        </a:xfrm>
        <a:custGeom>
          <a:avLst/>
          <a:gdLst/>
          <a:ahLst/>
          <a:cxnLst/>
          <a:rect l="0" t="0" r="0" b="0"/>
          <a:pathLst>
            <a:path>
              <a:moveTo>
                <a:pt x="0" y="0"/>
              </a:moveTo>
              <a:lnTo>
                <a:pt x="0" y="326401"/>
              </a:lnTo>
              <a:lnTo>
                <a:pt x="1006424" y="326401"/>
              </a:lnTo>
              <a:lnTo>
                <a:pt x="1006424" y="47896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E60E4-9671-4BDF-BB13-B2B7596210BC}">
      <dsp:nvSpPr>
        <dsp:cNvPr id="0" name=""/>
        <dsp:cNvSpPr/>
      </dsp:nvSpPr>
      <dsp:spPr>
        <a:xfrm>
          <a:off x="2064889" y="2572444"/>
          <a:ext cx="91440" cy="478966"/>
        </a:xfrm>
        <a:custGeom>
          <a:avLst/>
          <a:gdLst/>
          <a:ahLst/>
          <a:cxnLst/>
          <a:rect l="0" t="0" r="0" b="0"/>
          <a:pathLst>
            <a:path>
              <a:moveTo>
                <a:pt x="45720" y="0"/>
              </a:moveTo>
              <a:lnTo>
                <a:pt x="45720" y="47896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F4A0D-BA67-484E-9FD4-2398167384D5}">
      <dsp:nvSpPr>
        <dsp:cNvPr id="0" name=""/>
        <dsp:cNvSpPr/>
      </dsp:nvSpPr>
      <dsp:spPr>
        <a:xfrm>
          <a:off x="2110609" y="1047710"/>
          <a:ext cx="1006424" cy="478966"/>
        </a:xfrm>
        <a:custGeom>
          <a:avLst/>
          <a:gdLst/>
          <a:ahLst/>
          <a:cxnLst/>
          <a:rect l="0" t="0" r="0" b="0"/>
          <a:pathLst>
            <a:path>
              <a:moveTo>
                <a:pt x="1006424" y="0"/>
              </a:moveTo>
              <a:lnTo>
                <a:pt x="1006424" y="326401"/>
              </a:lnTo>
              <a:lnTo>
                <a:pt x="0" y="326401"/>
              </a:lnTo>
              <a:lnTo>
                <a:pt x="0" y="47896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AC0EB-6C7A-432C-9737-E4B1A05F7B00}">
      <dsp:nvSpPr>
        <dsp:cNvPr id="0" name=""/>
        <dsp:cNvSpPr/>
      </dsp:nvSpPr>
      <dsp:spPr>
        <a:xfrm>
          <a:off x="2293596" y="1943"/>
          <a:ext cx="1646877" cy="10457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81104-828B-482E-88C5-890BF03540AE}">
      <dsp:nvSpPr>
        <dsp:cNvPr id="0" name=""/>
        <dsp:cNvSpPr/>
      </dsp:nvSpPr>
      <dsp:spPr>
        <a:xfrm>
          <a:off x="2476582" y="175780"/>
          <a:ext cx="1646877" cy="10457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IC test cost plays an important role.</a:t>
          </a:r>
        </a:p>
      </dsp:txBody>
      <dsp:txXfrm>
        <a:off x="2507211" y="206409"/>
        <a:ext cx="1585619" cy="984509"/>
      </dsp:txXfrm>
    </dsp:sp>
    <dsp:sp modelId="{EE1AA0B6-45A2-4748-A5D2-FACDF97009D2}">
      <dsp:nvSpPr>
        <dsp:cNvPr id="0" name=""/>
        <dsp:cNvSpPr/>
      </dsp:nvSpPr>
      <dsp:spPr>
        <a:xfrm>
          <a:off x="1287171" y="1526676"/>
          <a:ext cx="1646877" cy="10457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393BA-B822-404A-9D7F-3D0F0A90330E}">
      <dsp:nvSpPr>
        <dsp:cNvPr id="0" name=""/>
        <dsp:cNvSpPr/>
      </dsp:nvSpPr>
      <dsp:spPr>
        <a:xfrm>
          <a:off x="1470157" y="1700513"/>
          <a:ext cx="1646877" cy="10457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Test Generation</a:t>
          </a:r>
        </a:p>
      </dsp:txBody>
      <dsp:txXfrm>
        <a:off x="1500786" y="1731142"/>
        <a:ext cx="1585619" cy="984509"/>
      </dsp:txXfrm>
    </dsp:sp>
    <dsp:sp modelId="{0E24E0A5-DEF6-475C-A4AB-103947BD832D}">
      <dsp:nvSpPr>
        <dsp:cNvPr id="0" name=""/>
        <dsp:cNvSpPr/>
      </dsp:nvSpPr>
      <dsp:spPr>
        <a:xfrm>
          <a:off x="1287171" y="3051410"/>
          <a:ext cx="1646877" cy="10457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38344-D17A-4984-92B4-A7A8E30EDC97}">
      <dsp:nvSpPr>
        <dsp:cNvPr id="0" name=""/>
        <dsp:cNvSpPr/>
      </dsp:nvSpPr>
      <dsp:spPr>
        <a:xfrm>
          <a:off x="1470157" y="3225247"/>
          <a:ext cx="1646877" cy="10457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Finding test stimuli is one-time cost</a:t>
          </a:r>
        </a:p>
      </dsp:txBody>
      <dsp:txXfrm>
        <a:off x="1500786" y="3255876"/>
        <a:ext cx="1585619" cy="984509"/>
      </dsp:txXfrm>
    </dsp:sp>
    <dsp:sp modelId="{0392D10A-30E0-4300-B1E9-3BF4FC8E3CEA}">
      <dsp:nvSpPr>
        <dsp:cNvPr id="0" name=""/>
        <dsp:cNvSpPr/>
      </dsp:nvSpPr>
      <dsp:spPr>
        <a:xfrm>
          <a:off x="3300021" y="1526676"/>
          <a:ext cx="1646877" cy="10457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C7199-8F36-4058-83C3-32A8FA6707A0}">
      <dsp:nvSpPr>
        <dsp:cNvPr id="0" name=""/>
        <dsp:cNvSpPr/>
      </dsp:nvSpPr>
      <dsp:spPr>
        <a:xfrm>
          <a:off x="3483007" y="1700513"/>
          <a:ext cx="1646877" cy="10457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Test</a:t>
          </a:r>
        </a:p>
        <a:p>
          <a:pPr lvl="0" algn="ctr" defTabSz="755650">
            <a:lnSpc>
              <a:spcPct val="90000"/>
            </a:lnSpc>
            <a:spcBef>
              <a:spcPct val="0"/>
            </a:spcBef>
            <a:spcAft>
              <a:spcPct val="35000"/>
            </a:spcAft>
          </a:pPr>
          <a:r>
            <a:rPr lang="en-US" sz="1700" kern="1200" dirty="0"/>
            <a:t>Application</a:t>
          </a:r>
        </a:p>
      </dsp:txBody>
      <dsp:txXfrm>
        <a:off x="3513636" y="1731142"/>
        <a:ext cx="1585619" cy="984509"/>
      </dsp:txXfrm>
    </dsp:sp>
    <dsp:sp modelId="{D30AE11A-B279-48F4-B17E-9B0CD0E84831}">
      <dsp:nvSpPr>
        <dsp:cNvPr id="0" name=""/>
        <dsp:cNvSpPr/>
      </dsp:nvSpPr>
      <dsp:spPr>
        <a:xfrm>
          <a:off x="3300021" y="3051410"/>
          <a:ext cx="1646877" cy="10457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76562-D7C9-4E86-A5CE-35D30532D8BE}">
      <dsp:nvSpPr>
        <dsp:cNvPr id="0" name=""/>
        <dsp:cNvSpPr/>
      </dsp:nvSpPr>
      <dsp:spPr>
        <a:xfrm>
          <a:off x="3483007" y="3225247"/>
          <a:ext cx="1646877" cy="10457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Repeated cost</a:t>
          </a:r>
        </a:p>
      </dsp:txBody>
      <dsp:txXfrm>
        <a:off x="3513636" y="3255876"/>
        <a:ext cx="1585619" cy="9845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0.89893</cdr:x>
      <cdr:y>0.09236</cdr:y>
    </cdr:from>
    <cdr:to>
      <cdr:x>0.89893</cdr:x>
      <cdr:y>0.76457</cdr:y>
    </cdr:to>
    <cdr:cxnSp macro="">
      <cdr:nvCxnSpPr>
        <cdr:cNvPr id="3" name="Straight Arrow Connector 2">
          <a:extLst xmlns:a="http://schemas.openxmlformats.org/drawingml/2006/main">
            <a:ext uri="{FF2B5EF4-FFF2-40B4-BE49-F238E27FC236}">
              <a16:creationId xmlns:a16="http://schemas.microsoft.com/office/drawing/2014/main" id="{240C55BA-CF63-6B4F-BFDD-2DB8C0D2248E}"/>
            </a:ext>
          </a:extLst>
        </cdr:cNvPr>
        <cdr:cNvCxnSpPr/>
      </cdr:nvCxnSpPr>
      <cdr:spPr>
        <a:xfrm xmlns:a="http://schemas.openxmlformats.org/drawingml/2006/main" flipV="1">
          <a:off x="6953964" y="514351"/>
          <a:ext cx="0" cy="3743325"/>
        </a:xfrm>
        <a:prstGeom xmlns:a="http://schemas.openxmlformats.org/drawingml/2006/main" prst="straightConnector1">
          <a:avLst/>
        </a:prstGeom>
        <a:ln xmlns:a="http://schemas.openxmlformats.org/drawingml/2006/main" w="15875">
          <a:solidFill>
            <a:schemeClr val="tx1"/>
          </a:solidFill>
          <a:prstDash val="dash"/>
          <a:headEnd type="none"/>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0.81951</cdr:x>
      <cdr:y>0</cdr:y>
    </cdr:from>
    <cdr:to>
      <cdr:x>1</cdr:x>
      <cdr:y>0.07616</cdr:y>
    </cdr:to>
    <cdr:sp macro="" textlink="">
      <cdr:nvSpPr>
        <cdr:cNvPr id="5" name="TextBox 4"/>
        <cdr:cNvSpPr txBox="1"/>
      </cdr:nvSpPr>
      <cdr:spPr>
        <a:xfrm xmlns:a="http://schemas.openxmlformats.org/drawingml/2006/main">
          <a:off x="3075067" y="0"/>
          <a:ext cx="677269" cy="274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1.0</a:t>
          </a:r>
        </a:p>
      </cdr:txBody>
    </cdr:sp>
  </cdr:relSizeAnchor>
</c:userShapes>
</file>

<file path=ppt/drawings/drawing2.xml><?xml version="1.0" encoding="utf-8"?>
<c:userShapes xmlns:c="http://schemas.openxmlformats.org/drawingml/2006/chart">
  <cdr:relSizeAnchor xmlns:cdr="http://schemas.openxmlformats.org/drawingml/2006/chartDrawing">
    <cdr:from>
      <cdr:x>0.49762</cdr:x>
      <cdr:y>0.19043</cdr:y>
    </cdr:from>
    <cdr:to>
      <cdr:x>0.56424</cdr:x>
      <cdr:y>0.22806</cdr:y>
    </cdr:to>
    <cdr:sp macro="" textlink="">
      <cdr:nvSpPr>
        <cdr:cNvPr id="2" name="TextBox 1"/>
        <cdr:cNvSpPr txBox="1"/>
      </cdr:nvSpPr>
      <cdr:spPr>
        <a:xfrm xmlns:a="http://schemas.openxmlformats.org/drawingml/2006/main">
          <a:off x="4695825" y="1060450"/>
          <a:ext cx="628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0.30639</cdr:x>
      <cdr:y>0.0274</cdr:y>
    </cdr:from>
    <cdr:to>
      <cdr:x>0.34603</cdr:x>
      <cdr:y>0.17963</cdr:y>
    </cdr:to>
    <cdr:sp macro="" textlink="">
      <cdr:nvSpPr>
        <cdr:cNvPr id="3" name="TextBox 2"/>
        <cdr:cNvSpPr txBox="1"/>
      </cdr:nvSpPr>
      <cdr:spPr>
        <a:xfrm xmlns:a="http://schemas.openxmlformats.org/drawingml/2006/main" rot="16200000">
          <a:off x="2590455" y="313719"/>
          <a:ext cx="725228" cy="358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13017</a:t>
          </a:r>
        </a:p>
      </cdr:txBody>
    </cdr:sp>
  </cdr:relSizeAnchor>
  <cdr:relSizeAnchor xmlns:cdr="http://schemas.openxmlformats.org/drawingml/2006/chartDrawing">
    <cdr:from>
      <cdr:x>0.37923</cdr:x>
      <cdr:y>0.03181</cdr:y>
    </cdr:from>
    <cdr:to>
      <cdr:x>0.42291</cdr:x>
      <cdr:y>0.16009</cdr:y>
    </cdr:to>
    <cdr:sp macro="" textlink="">
      <cdr:nvSpPr>
        <cdr:cNvPr id="4" name="TextBox 3"/>
        <cdr:cNvSpPr txBox="1"/>
      </cdr:nvSpPr>
      <cdr:spPr>
        <a:xfrm xmlns:a="http://schemas.openxmlformats.org/drawingml/2006/main" rot="16200000">
          <a:off x="3325106" y="259404"/>
          <a:ext cx="611129" cy="395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2833</a:t>
          </a:r>
        </a:p>
      </cdr:txBody>
    </cdr:sp>
  </cdr:relSizeAnchor>
  <cdr:relSizeAnchor xmlns:cdr="http://schemas.openxmlformats.org/drawingml/2006/chartDrawing">
    <cdr:from>
      <cdr:x>0.45564</cdr:x>
      <cdr:y>0.02299</cdr:y>
    </cdr:from>
    <cdr:to>
      <cdr:x>0.5</cdr:x>
      <cdr:y>0.15982</cdr:y>
    </cdr:to>
    <cdr:sp macro="" textlink="">
      <cdr:nvSpPr>
        <cdr:cNvPr id="5" name="TextBox 4"/>
        <cdr:cNvSpPr txBox="1"/>
      </cdr:nvSpPr>
      <cdr:spPr>
        <a:xfrm xmlns:a="http://schemas.openxmlformats.org/drawingml/2006/main" rot="16200000">
          <a:off x="3999563" y="234651"/>
          <a:ext cx="651862" cy="401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1891</a:t>
          </a:r>
        </a:p>
      </cdr:txBody>
    </cdr:sp>
  </cdr:relSizeAnchor>
  <cdr:relSizeAnchor xmlns:cdr="http://schemas.openxmlformats.org/drawingml/2006/chartDrawing">
    <cdr:from>
      <cdr:x>0.76026</cdr:x>
      <cdr:y>0.04311</cdr:y>
    </cdr:from>
    <cdr:to>
      <cdr:x>0.81268</cdr:x>
      <cdr:y>0.17139</cdr:y>
    </cdr:to>
    <cdr:sp macro="" textlink="">
      <cdr:nvSpPr>
        <cdr:cNvPr id="6" name="TextBox 5"/>
        <cdr:cNvSpPr txBox="1"/>
      </cdr:nvSpPr>
      <cdr:spPr>
        <a:xfrm xmlns:a="http://schemas.openxmlformats.org/drawingml/2006/main" rot="16200000">
          <a:off x="6813987" y="273667"/>
          <a:ext cx="611129" cy="474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7350</a:t>
          </a:r>
        </a:p>
      </cdr:txBody>
    </cdr:sp>
  </cdr:relSizeAnchor>
  <cdr:relSizeAnchor xmlns:cdr="http://schemas.openxmlformats.org/drawingml/2006/chartDrawing">
    <cdr:from>
      <cdr:x>0.69842</cdr:x>
      <cdr:y>0.67759</cdr:y>
    </cdr:from>
    <cdr:to>
      <cdr:x>0.74704</cdr:x>
      <cdr:y>0.75648</cdr:y>
    </cdr:to>
    <cdr:sp macro="" textlink="">
      <cdr:nvSpPr>
        <cdr:cNvPr id="7" name="Oval 6">
          <a:extLst xmlns:a="http://schemas.openxmlformats.org/drawingml/2006/main">
            <a:ext uri="{FF2B5EF4-FFF2-40B4-BE49-F238E27FC236}">
              <a16:creationId xmlns:a16="http://schemas.microsoft.com/office/drawing/2014/main" id="{29D8417A-32E4-5844-8B0B-3D7DD917A430}"/>
            </a:ext>
          </a:extLst>
        </cdr:cNvPr>
        <cdr:cNvSpPr/>
      </cdr:nvSpPr>
      <cdr:spPr>
        <a:xfrm xmlns:a="http://schemas.openxmlformats.org/drawingml/2006/main">
          <a:off x="6322465" y="3228051"/>
          <a:ext cx="440135" cy="375834"/>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0.45137</cdr:x>
      <cdr:y>0.68037</cdr:y>
    </cdr:from>
    <cdr:to>
      <cdr:x>0.5</cdr:x>
      <cdr:y>0.75926</cdr:y>
    </cdr:to>
    <cdr:sp macro="" textlink="">
      <cdr:nvSpPr>
        <cdr:cNvPr id="8" name="Oval 7">
          <a:extLst xmlns:a="http://schemas.openxmlformats.org/drawingml/2006/main">
            <a:ext uri="{FF2B5EF4-FFF2-40B4-BE49-F238E27FC236}">
              <a16:creationId xmlns:a16="http://schemas.microsoft.com/office/drawing/2014/main" id="{EDF4D35D-71AC-0E41-85EB-6EB93E9D56C1}"/>
            </a:ext>
          </a:extLst>
        </cdr:cNvPr>
        <cdr:cNvSpPr/>
      </cdr:nvSpPr>
      <cdr:spPr>
        <a:xfrm xmlns:a="http://schemas.openxmlformats.org/drawingml/2006/main">
          <a:off x="4086054" y="3241313"/>
          <a:ext cx="440226" cy="375834"/>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0.79988</cdr:x>
      <cdr:y>0.67509</cdr:y>
    </cdr:from>
    <cdr:to>
      <cdr:x>0.8485</cdr:x>
      <cdr:y>0.75398</cdr:y>
    </cdr:to>
    <cdr:sp macro="" textlink="">
      <cdr:nvSpPr>
        <cdr:cNvPr id="9" name="Oval 8">
          <a:extLst xmlns:a="http://schemas.openxmlformats.org/drawingml/2006/main">
            <a:ext uri="{FF2B5EF4-FFF2-40B4-BE49-F238E27FC236}">
              <a16:creationId xmlns:a16="http://schemas.microsoft.com/office/drawing/2014/main" id="{78E834D3-04F1-624D-9F5A-978A2DFDADF2}"/>
            </a:ext>
          </a:extLst>
        </cdr:cNvPr>
        <cdr:cNvSpPr/>
      </cdr:nvSpPr>
      <cdr:spPr>
        <a:xfrm xmlns:a="http://schemas.openxmlformats.org/drawingml/2006/main">
          <a:off x="7240972" y="3216140"/>
          <a:ext cx="440135" cy="375834"/>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0.87007</cdr:x>
      <cdr:y>0.67528</cdr:y>
    </cdr:from>
    <cdr:to>
      <cdr:x>0.9187</cdr:x>
      <cdr:y>0.75417</cdr:y>
    </cdr:to>
    <cdr:sp macro="" textlink="">
      <cdr:nvSpPr>
        <cdr:cNvPr id="10" name="Oval 9">
          <a:extLst xmlns:a="http://schemas.openxmlformats.org/drawingml/2006/main">
            <a:ext uri="{FF2B5EF4-FFF2-40B4-BE49-F238E27FC236}">
              <a16:creationId xmlns:a16="http://schemas.microsoft.com/office/drawing/2014/main" id="{08D0416B-64BD-6643-908B-C32EB4060CD4}"/>
            </a:ext>
          </a:extLst>
        </cdr:cNvPr>
        <cdr:cNvSpPr/>
      </cdr:nvSpPr>
      <cdr:spPr>
        <a:xfrm xmlns:a="http://schemas.openxmlformats.org/drawingml/2006/main">
          <a:off x="7876352" y="3217064"/>
          <a:ext cx="440226" cy="375834"/>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0.75176</cdr:x>
      <cdr:y>0.02794</cdr:y>
    </cdr:from>
    <cdr:to>
      <cdr:x>0.79635</cdr:x>
      <cdr:y>0.16307</cdr:y>
    </cdr:to>
    <cdr:sp macro="" textlink="">
      <cdr:nvSpPr>
        <cdr:cNvPr id="2" name="TextBox 1"/>
        <cdr:cNvSpPr txBox="1"/>
      </cdr:nvSpPr>
      <cdr:spPr>
        <a:xfrm xmlns:a="http://schemas.openxmlformats.org/drawingml/2006/main" rot="16200000">
          <a:off x="4472202" y="345216"/>
          <a:ext cx="684660" cy="2773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1926</a:t>
          </a:r>
          <a:endParaRPr lang="en-US" sz="2000" b="1" dirty="0"/>
        </a:p>
      </cdr:txBody>
    </cdr:sp>
  </cdr:relSizeAnchor>
  <cdr:relSizeAnchor xmlns:cdr="http://schemas.openxmlformats.org/drawingml/2006/chartDrawing">
    <cdr:from>
      <cdr:x>0.37776</cdr:x>
      <cdr:y>0.03499</cdr:y>
    </cdr:from>
    <cdr:to>
      <cdr:x>0.40385</cdr:x>
      <cdr:y>0.17012</cdr:y>
    </cdr:to>
    <cdr:sp macro="" textlink="">
      <cdr:nvSpPr>
        <cdr:cNvPr id="3" name="TextBox 1">
          <a:extLst xmlns:a="http://schemas.openxmlformats.org/drawingml/2006/main">
            <a:ext uri="{FF2B5EF4-FFF2-40B4-BE49-F238E27FC236}">
              <a16:creationId xmlns:a16="http://schemas.microsoft.com/office/drawing/2014/main" id="{922F657F-185D-3445-9904-1084AD641EC0}"/>
            </a:ext>
          </a:extLst>
        </cdr:cNvPr>
        <cdr:cNvSpPr txBox="1"/>
      </cdr:nvSpPr>
      <cdr:spPr>
        <a:xfrm xmlns:a="http://schemas.openxmlformats.org/drawingml/2006/main" rot="16200000">
          <a:off x="3215907" y="370477"/>
          <a:ext cx="643763" cy="236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1901</a:t>
          </a:r>
          <a:endParaRPr lang="en-US" sz="2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0.49762</cdr:x>
      <cdr:y>0.19043</cdr:y>
    </cdr:from>
    <cdr:to>
      <cdr:x>0.56424</cdr:x>
      <cdr:y>0.22806</cdr:y>
    </cdr:to>
    <cdr:sp macro="" textlink="">
      <cdr:nvSpPr>
        <cdr:cNvPr id="2" name="TextBox 1"/>
        <cdr:cNvSpPr txBox="1"/>
      </cdr:nvSpPr>
      <cdr:spPr>
        <a:xfrm xmlns:a="http://schemas.openxmlformats.org/drawingml/2006/main">
          <a:off x="4695825" y="1060450"/>
          <a:ext cx="628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0.49762</cdr:x>
      <cdr:y>0.19043</cdr:y>
    </cdr:from>
    <cdr:to>
      <cdr:x>0.56424</cdr:x>
      <cdr:y>0.22806</cdr:y>
    </cdr:to>
    <cdr:sp macro="" textlink="">
      <cdr:nvSpPr>
        <cdr:cNvPr id="2" name="TextBox 1"/>
        <cdr:cNvSpPr txBox="1"/>
      </cdr:nvSpPr>
      <cdr:spPr>
        <a:xfrm xmlns:a="http://schemas.openxmlformats.org/drawingml/2006/main">
          <a:off x="4695825" y="1060450"/>
          <a:ext cx="628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6.xml><?xml version="1.0" encoding="utf-8"?>
<c:userShapes xmlns:c="http://schemas.openxmlformats.org/drawingml/2006/chart">
  <cdr:relSizeAnchor xmlns:cdr="http://schemas.openxmlformats.org/drawingml/2006/chartDrawing">
    <cdr:from>
      <cdr:x>0.06763</cdr:x>
      <cdr:y>0.26084</cdr:y>
    </cdr:from>
    <cdr:to>
      <cdr:x>0.49156</cdr:x>
      <cdr:y>0.92792</cdr:y>
    </cdr:to>
    <cdr:sp macro="" textlink="">
      <cdr:nvSpPr>
        <cdr:cNvPr id="2" name="Oval 1"/>
        <cdr:cNvSpPr/>
      </cdr:nvSpPr>
      <cdr:spPr>
        <a:xfrm xmlns:a="http://schemas.openxmlformats.org/drawingml/2006/main">
          <a:off x="638171" y="1452563"/>
          <a:ext cx="4000503" cy="3714729"/>
        </a:xfrm>
        <a:prstGeom xmlns:a="http://schemas.openxmlformats.org/drawingml/2006/main" prst="ellipse">
          <a:avLst/>
        </a:prstGeom>
        <a:solidFill xmlns:a="http://schemas.openxmlformats.org/drawingml/2006/main">
          <a:schemeClr val="tx1">
            <a:alpha val="0"/>
          </a:schemeClr>
        </a:solidFill>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0.49762</cdr:x>
      <cdr:y>0.19043</cdr:y>
    </cdr:from>
    <cdr:to>
      <cdr:x>0.56424</cdr:x>
      <cdr:y>0.22806</cdr:y>
    </cdr:to>
    <cdr:sp macro="" textlink="">
      <cdr:nvSpPr>
        <cdr:cNvPr id="2" name="TextBox 1"/>
        <cdr:cNvSpPr txBox="1"/>
      </cdr:nvSpPr>
      <cdr:spPr>
        <a:xfrm xmlns:a="http://schemas.openxmlformats.org/drawingml/2006/main">
          <a:off x="4695825" y="1060450"/>
          <a:ext cx="628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6F61BB-20A7-6E48-A29A-028B41B70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06817D-421C-E54D-B733-B547176F49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98B12-E121-1047-B413-7C94518D75EE}" type="datetimeFigureOut">
              <a:rPr lang="en-US" smtClean="0"/>
              <a:t>7/17/2021</a:t>
            </a:fld>
            <a:endParaRPr lang="en-US"/>
          </a:p>
        </p:txBody>
      </p:sp>
      <p:sp>
        <p:nvSpPr>
          <p:cNvPr id="4" name="Footer Placeholder 3">
            <a:extLst>
              <a:ext uri="{FF2B5EF4-FFF2-40B4-BE49-F238E27FC236}">
                <a16:creationId xmlns:a16="http://schemas.microsoft.com/office/drawing/2014/main" id="{0D128D65-1A4E-5746-876D-62E683BE12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E5EA2D-4232-5444-B587-C8D9C640D8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69337-8517-BA43-8B38-5AFCF3433094}" type="slidenum">
              <a:rPr lang="en-US" smtClean="0"/>
              <a:t>‹#›</a:t>
            </a:fld>
            <a:endParaRPr lang="en-US"/>
          </a:p>
        </p:txBody>
      </p:sp>
    </p:spTree>
    <p:extLst>
      <p:ext uri="{BB962C8B-B14F-4D97-AF65-F5344CB8AC3E}">
        <p14:creationId xmlns:p14="http://schemas.microsoft.com/office/powerpoint/2010/main" val="285684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5EF05-F317-9A4E-991C-BA307C11CA67}" type="datetimeFigureOut">
              <a:rPr lang="en-US" smtClean="0"/>
              <a:t>7/17/2021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CCE53-5BF0-2D44-AC58-CC1C6B04D821}" type="slidenum">
              <a:rPr lang="en-US" smtClean="0"/>
              <a:t>‹#›</a:t>
            </a:fld>
            <a:endParaRPr lang="en-US"/>
          </a:p>
        </p:txBody>
      </p:sp>
    </p:spTree>
    <p:extLst>
      <p:ext uri="{BB962C8B-B14F-4D97-AF65-F5344CB8AC3E}">
        <p14:creationId xmlns:p14="http://schemas.microsoft.com/office/powerpoint/2010/main" val="13586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morning (11:30 am) everyone and welcome to my PhD final exam titled, “</a:t>
            </a:r>
            <a:r>
              <a:rPr lang="en-US" sz="1200" dirty="0"/>
              <a:t>Toward Zero Backtracks in Test Pattern Search Algorithms with Machine Learning</a:t>
            </a:r>
            <a:r>
              <a:rPr lang="en-US" sz="1200" kern="1200" dirty="0">
                <a:solidFill>
                  <a:schemeClr val="tx1"/>
                </a:solidFill>
                <a:effectLst/>
                <a:latin typeface="+mn-lt"/>
                <a:ea typeface="+mn-ea"/>
                <a:cs typeface="+mn-cs"/>
              </a:rPr>
              <a:t>”. My name is Soham Roy, and I am a PhD candidate of Electrical and Computer Engineering at Auburn University under the supervision of Prof. Spencer Millican and Prof. Vishwani Agrawal.</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1</a:t>
            </a:fld>
            <a:endParaRPr lang="en-US"/>
          </a:p>
        </p:txBody>
      </p:sp>
    </p:spTree>
    <p:extLst>
      <p:ext uri="{BB962C8B-B14F-4D97-AF65-F5344CB8AC3E}">
        <p14:creationId xmlns:p14="http://schemas.microsoft.com/office/powerpoint/2010/main" val="175917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talked about heuristics few minutes ago. Here is a list of heuristics which are prominent in ATPG like Distance (how close your objective from PI), COP (how difficult (in terms) of probability to set objective logic 0/1), SCOAP (effort of setting signal to 0/1). So, these are two conditions, we generally apply while backtracing on the digital gates having multiple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ECCE53-5BF0-2D44-AC58-CC1C6B04D821}" type="slidenum">
              <a:rPr lang="en-US" smtClean="0"/>
              <a:t>10</a:t>
            </a:fld>
            <a:endParaRPr lang="en-US"/>
          </a:p>
        </p:txBody>
      </p:sp>
    </p:spTree>
    <p:extLst>
      <p:ext uri="{BB962C8B-B14F-4D97-AF65-F5344CB8AC3E}">
        <p14:creationId xmlns:p14="http://schemas.microsoft.com/office/powerpoint/2010/main" val="333076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1985, researchers conducted experiments to study the effectiveness of different testability measures as heuristics for PODEM and developed a new strategy for test generation. They suggested that rather than using a single testability measure with a high backtrack limit, it is more efficient to use multiple testability measures successively with a lower backtrack limit. It is time consuming and solution is to use ML.</a:t>
            </a:r>
          </a:p>
          <a:p>
            <a:endParaRPr lang="en-US" dirty="0"/>
          </a:p>
          <a:p>
            <a:r>
              <a:rPr lang="en-US" dirty="0"/>
              <a:t>Recent advances in MI can create effective heuristics with minimal programmer effort. Recent studies applying MI to circuit testing have yielded improved algorithm output quality and reduced algorithm CPU time, and I foresaw the same advantages for ATPG.</a:t>
            </a:r>
          </a:p>
        </p:txBody>
      </p:sp>
      <p:sp>
        <p:nvSpPr>
          <p:cNvPr id="4" name="Slide Number Placeholder 3"/>
          <p:cNvSpPr>
            <a:spLocks noGrp="1"/>
          </p:cNvSpPr>
          <p:nvPr>
            <p:ph type="sldNum" sz="quarter" idx="10"/>
          </p:nvPr>
        </p:nvSpPr>
        <p:spPr/>
        <p:txBody>
          <a:bodyPr/>
          <a:lstStyle/>
          <a:p>
            <a:fld id="{85ECCE53-5BF0-2D44-AC58-CC1C6B04D821}" type="slidenum">
              <a:rPr lang="en-US" smtClean="0"/>
              <a:t>12</a:t>
            </a:fld>
            <a:endParaRPr lang="en-US"/>
          </a:p>
        </p:txBody>
      </p:sp>
    </p:spTree>
    <p:extLst>
      <p:ext uri="{BB962C8B-B14F-4D97-AF65-F5344CB8AC3E}">
        <p14:creationId xmlns:p14="http://schemas.microsoft.com/office/powerpoint/2010/main" val="177515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Until now, I have been mentioning about Machine Intelligence or Machine Learning. What it is? Machine intelligence describes a broad category of algorithms that automatically program themselves through experience. This experience can come from unclassified data which the program finds patterns in, which is unsupervised learning; or the experience can come from a database of training problems with desired outcomes, which is supervised learning; or the experience can come from iterative re-evaluation and adjustment, which is reinforced learning.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14</a:t>
            </a:fld>
            <a:endParaRPr lang="en-US"/>
          </a:p>
        </p:txBody>
      </p:sp>
    </p:spTree>
    <p:extLst>
      <p:ext uri="{BB962C8B-B14F-4D97-AF65-F5344CB8AC3E}">
        <p14:creationId xmlns:p14="http://schemas.microsoft.com/office/powerpoint/2010/main" val="424862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popular supervised learning algorithms however I selected ANN as it’s the most trivial learning algorithm able to solve almost all the non-deterministic problem. This ANN consist of an input layer, single hidden layer, output neuron [0, 1] range. Values of inputs referred to as features x1, x2, …., </a:t>
            </a:r>
            <a:r>
              <a:rPr lang="en-US" dirty="0" err="1"/>
              <a:t>xm</a:t>
            </a:r>
            <a:r>
              <a:rPr lang="en-US" dirty="0"/>
              <a:t>. X0 is fixed at 1.0 and called bias input. Hidden neurons are y0, y1, …, </a:t>
            </a:r>
            <a:r>
              <a:rPr lang="en-US" dirty="0" err="1"/>
              <a:t>ym</a:t>
            </a:r>
            <a:r>
              <a:rPr lang="en-US" dirty="0"/>
              <a:t> and output neuron Z. Any directed edge from input to hidden neuron carries signed floating point number.</a:t>
            </a:r>
          </a:p>
        </p:txBody>
      </p:sp>
      <p:sp>
        <p:nvSpPr>
          <p:cNvPr id="4" name="Slide Number Placeholder 3"/>
          <p:cNvSpPr>
            <a:spLocks noGrp="1"/>
          </p:cNvSpPr>
          <p:nvPr>
            <p:ph type="sldNum" sz="quarter" idx="5"/>
          </p:nvPr>
        </p:nvSpPr>
        <p:spPr/>
        <p:txBody>
          <a:bodyPr/>
          <a:lstStyle/>
          <a:p>
            <a:fld id="{85ECCE53-5BF0-2D44-AC58-CC1C6B04D821}" type="slidenum">
              <a:rPr lang="en-US" smtClean="0"/>
              <a:t>15</a:t>
            </a:fld>
            <a:endParaRPr lang="en-US"/>
          </a:p>
        </p:txBody>
      </p:sp>
    </p:spTree>
    <p:extLst>
      <p:ext uri="{BB962C8B-B14F-4D97-AF65-F5344CB8AC3E}">
        <p14:creationId xmlns:p14="http://schemas.microsoft.com/office/powerpoint/2010/main" val="336020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Principal component analysis is a method that rotates the dataset in a way such that the rotated features are statistically uncorrelated. This rotation is often followed by selecting only a subset of the new features, according to how important they are for explaining the data. PCA is a way of reducing the number of independent variables in a dataset and is particularly applicable when the ratio of data points to independent variables is low. PCA transforms a linear combination of variables such that the resulting variable expresses the maximum variance within the combination of variables.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will talk about performing PCA on a set of data and also attempts to provide elementary mathematical backgrounds required to understand PCA's mechanism, such as calculating means, covariance matrix, eigenvectors, and eigenvalues of a covariance matrix, choosing the components that form a feature vector, and finally deriving a new data set based on feature vectors. Let’s discuss briefly about each one of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First, raw data is fetched, means are calculated and subtracted from the respective data.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data sets can be either single or multi-dimensional, and depending on which various statistical tools are involved in calculating the effect of respective dimensions on each other. Standard deviation and variance are such statistical tools that can be used for one-dimensional data sets to calculate the standard deviation for each dimension of the data independent of the other dimensions. However, it is essential to have an evaluation metric to find how much the dimensions vary from the mean concerning each other, known as covariance.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 eigenvectors and eigenvalues are calculated from the square covariance matrix using the python standard library to fetch useful information about the data. Eigenvectors and eigenvalues signify the pattern's strength about data, which helps to fetch significant principal components from the data.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Fourth, This step illustrates compression and reduced dimensionality of data sets. It is observed that the eigenvector with the highest eigenvalue is the principal component of the data set. It carries maximum significance between data dimensions. Finally, ``n” dimensional data may produce at most ``n” eigenvectors and eigenvalues, then ``p” eigenvectors may be chosen and finally reconstruct the data set of ``p” dimensions. The vector that stores ``n” eigenvectors are known as a feature vector.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Fifth and final step: The final new data set is the most trivial step among the others and can be achieved by multiplying transform of the obtained feature vector (a vector having eigenvectors in a column) and mean-adjusted data transposed. This final data set is the original data set in terms of new axes.</a:t>
            </a:r>
          </a:p>
        </p:txBody>
      </p:sp>
      <p:sp>
        <p:nvSpPr>
          <p:cNvPr id="4" name="Slide Number Placeholder 3"/>
          <p:cNvSpPr>
            <a:spLocks noGrp="1"/>
          </p:cNvSpPr>
          <p:nvPr>
            <p:ph type="sldNum" sz="quarter" idx="5"/>
          </p:nvPr>
        </p:nvSpPr>
        <p:spPr/>
        <p:txBody>
          <a:bodyPr/>
          <a:lstStyle/>
          <a:p>
            <a:fld id="{70EF14AB-FDD5-444C-B631-3AF8567F7DEE}" type="slidenum">
              <a:rPr lang="en-US" smtClean="0"/>
              <a:t>16</a:t>
            </a:fld>
            <a:endParaRPr lang="en-US"/>
          </a:p>
        </p:txBody>
      </p:sp>
    </p:spTree>
    <p:extLst>
      <p:ext uri="{BB962C8B-B14F-4D97-AF65-F5344CB8AC3E}">
        <p14:creationId xmlns:p14="http://schemas.microsoft.com/office/powerpoint/2010/main" val="688311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tell about the central idea of my research. I am going to replace conventional heuristics with MI-guided heuristic and compare with each other. MI techniques used will be: ANN and PC. Expected results will be fewer backtracks and reduced CPU time.</a:t>
            </a:r>
          </a:p>
        </p:txBody>
      </p:sp>
      <p:sp>
        <p:nvSpPr>
          <p:cNvPr id="4" name="Slide Number Placeholder 3"/>
          <p:cNvSpPr>
            <a:spLocks noGrp="1"/>
          </p:cNvSpPr>
          <p:nvPr>
            <p:ph type="sldNum" sz="quarter" idx="10"/>
          </p:nvPr>
        </p:nvSpPr>
        <p:spPr/>
        <p:txBody>
          <a:bodyPr/>
          <a:lstStyle/>
          <a:p>
            <a:fld id="{85ECCE53-5BF0-2D44-AC58-CC1C6B04D821}" type="slidenum">
              <a:rPr lang="en-US" smtClean="0"/>
              <a:t>17</a:t>
            </a:fld>
            <a:endParaRPr lang="en-US"/>
          </a:p>
        </p:txBody>
      </p:sp>
    </p:spTree>
    <p:extLst>
      <p:ext uri="{BB962C8B-B14F-4D97-AF65-F5344CB8AC3E}">
        <p14:creationId xmlns:p14="http://schemas.microsoft.com/office/powerpoint/2010/main" val="71433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the central idea discussed </a:t>
            </a:r>
            <a:r>
              <a:rPr lang="en-US" dirty="0" err="1"/>
              <a:t>thr</a:t>
            </a:r>
            <a:r>
              <a:rPr lang="en-US" dirty="0"/>
              <a:t> previous slide, four hypotheses have been made:</a:t>
            </a:r>
          </a:p>
          <a:p>
            <a:endParaRPr lang="en-US" dirty="0"/>
          </a:p>
          <a:p>
            <a:r>
              <a:rPr lang="en-US" dirty="0"/>
              <a:t>1 – ANN-based backtracing in ATPG</a:t>
            </a:r>
          </a:p>
          <a:p>
            <a:r>
              <a:rPr lang="en-US" dirty="0"/>
              <a:t>2 – More methodical training of ANN to guide backtracing in ATPG.</a:t>
            </a:r>
          </a:p>
          <a:p>
            <a:r>
              <a:rPr lang="en-US" dirty="0"/>
              <a:t>3 – Integrate PCA in PODEM ATPG to demonstrate effectiveness of ATPG.</a:t>
            </a:r>
          </a:p>
          <a:p>
            <a:r>
              <a:rPr lang="en-US" dirty="0"/>
              <a:t>4 – Combines hypothesis 1,2, and 3 i.e., PCA effectively increase the amount of information fed into an ANN during ATPG.</a:t>
            </a:r>
          </a:p>
        </p:txBody>
      </p:sp>
      <p:sp>
        <p:nvSpPr>
          <p:cNvPr id="4" name="Slide Number Placeholder 3"/>
          <p:cNvSpPr>
            <a:spLocks noGrp="1"/>
          </p:cNvSpPr>
          <p:nvPr>
            <p:ph type="sldNum" sz="quarter" idx="5"/>
          </p:nvPr>
        </p:nvSpPr>
        <p:spPr/>
        <p:txBody>
          <a:bodyPr/>
          <a:lstStyle/>
          <a:p>
            <a:fld id="{85ECCE53-5BF0-2D44-AC58-CC1C6B04D821}" type="slidenum">
              <a:rPr lang="en-US" smtClean="0"/>
              <a:t>18</a:t>
            </a:fld>
            <a:endParaRPr lang="en-US"/>
          </a:p>
        </p:txBody>
      </p:sp>
    </p:spTree>
    <p:extLst>
      <p:ext uri="{BB962C8B-B14F-4D97-AF65-F5344CB8AC3E}">
        <p14:creationId xmlns:p14="http://schemas.microsoft.com/office/powerpoint/2010/main" val="175043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hypothesis was published in ITC 2020. I’ll discuss in three parts: modus operandi , experimental results, and contributions. This structure I am going to maintain in next hypotheses also.</a:t>
            </a:r>
          </a:p>
        </p:txBody>
      </p:sp>
      <p:sp>
        <p:nvSpPr>
          <p:cNvPr id="4" name="Slide Number Placeholder 3"/>
          <p:cNvSpPr>
            <a:spLocks noGrp="1"/>
          </p:cNvSpPr>
          <p:nvPr>
            <p:ph type="sldNum" sz="quarter" idx="5"/>
          </p:nvPr>
        </p:nvSpPr>
        <p:spPr/>
        <p:txBody>
          <a:bodyPr/>
          <a:lstStyle/>
          <a:p>
            <a:fld id="{85ECCE53-5BF0-2D44-AC58-CC1C6B04D821}" type="slidenum">
              <a:rPr lang="en-US" smtClean="0"/>
              <a:t>19</a:t>
            </a:fld>
            <a:endParaRPr lang="en-US"/>
          </a:p>
        </p:txBody>
      </p:sp>
    </p:spTree>
    <p:extLst>
      <p:ext uri="{BB962C8B-B14F-4D97-AF65-F5344CB8AC3E}">
        <p14:creationId xmlns:p14="http://schemas.microsoft.com/office/powerpoint/2010/main" val="42755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hypothesis deals with supervised learning of ML i.e., ANN. One can imagine ANN is trained on past ATPG experience that can select backtracing directions to avoid backtracks . When backtracing through digital gate having multiple inputs, trained ANN is evaluated, and the direction is chosen which is less likely to backtrack.</a:t>
            </a:r>
          </a:p>
        </p:txBody>
      </p:sp>
      <p:sp>
        <p:nvSpPr>
          <p:cNvPr id="4" name="Slide Number Placeholder 3"/>
          <p:cNvSpPr>
            <a:spLocks noGrp="1"/>
          </p:cNvSpPr>
          <p:nvPr>
            <p:ph type="sldNum" sz="quarter" idx="5"/>
          </p:nvPr>
        </p:nvSpPr>
        <p:spPr/>
        <p:txBody>
          <a:bodyPr/>
          <a:lstStyle/>
          <a:p>
            <a:fld id="{85ECCE53-5BF0-2D44-AC58-CC1C6B04D821}" type="slidenum">
              <a:rPr lang="en-US" smtClean="0"/>
              <a:t>20</a:t>
            </a:fld>
            <a:endParaRPr lang="en-US"/>
          </a:p>
        </p:txBody>
      </p:sp>
    </p:spTree>
    <p:extLst>
      <p:ext uri="{BB962C8B-B14F-4D97-AF65-F5344CB8AC3E}">
        <p14:creationId xmlns:p14="http://schemas.microsoft.com/office/powerpoint/2010/main" val="274006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hypothesis performed ATPG trials with the PODEM algorithm using a random backtracing strategy, and this created training data for our machine intelligence. When performing this ATPG on a fault, I record the history of backtracing decisions. Each entry in this history records the COP controllability, the circuit depth, and the driving gate type — given as a one-hot string— on the decision point.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21</a:t>
            </a:fld>
            <a:endParaRPr lang="en-US"/>
          </a:p>
        </p:txBody>
      </p:sp>
    </p:spTree>
    <p:extLst>
      <p:ext uri="{BB962C8B-B14F-4D97-AF65-F5344CB8AC3E}">
        <p14:creationId xmlns:p14="http://schemas.microsoft.com/office/powerpoint/2010/main" val="181019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shall begin this presentation by motivating and introducing the context of my research, which is automatic test pattern generation, or ATPG. I will mention the problem statement of my research. I will then briefly present the prior work being done by IC test researchers. Slowly, I peep into my research, which is structured in 4 hypotheses, having 3 sub-parts: modus operandi, experimental result,</a:t>
            </a:r>
            <a:r>
              <a:rPr lang="en-US" sz="1200" kern="1200" baseline="0" dirty="0">
                <a:solidFill>
                  <a:schemeClr val="tx1"/>
                </a:solidFill>
                <a:effectLst/>
                <a:latin typeface="+mn-lt"/>
                <a:ea typeface="+mn-ea"/>
                <a:cs typeface="+mn-cs"/>
              </a:rPr>
              <a:t> and contributions</a:t>
            </a:r>
            <a:r>
              <a:rPr lang="en-US" sz="1200" kern="1200" dirty="0">
                <a:solidFill>
                  <a:schemeClr val="tx1"/>
                </a:solidFill>
                <a:effectLst/>
                <a:latin typeface="+mn-lt"/>
                <a:ea typeface="+mn-ea"/>
                <a:cs typeface="+mn-cs"/>
              </a:rPr>
              <a:t>. I will then conclude the presentation, followed by future work and list of my publications.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a:t>
            </a:fld>
            <a:endParaRPr lang="en-US"/>
          </a:p>
        </p:txBody>
      </p:sp>
    </p:spTree>
    <p:extLst>
      <p:ext uri="{BB962C8B-B14F-4D97-AF65-F5344CB8AC3E}">
        <p14:creationId xmlns:p14="http://schemas.microsoft.com/office/powerpoint/2010/main" val="167131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 occurs during this ATPG, the training program removes all backtracing decisions from the history which resulted in this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 appends them with a zero label, and saves to the training database.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22</a:t>
            </a:fld>
            <a:endParaRPr lang="en-US"/>
          </a:p>
        </p:txBody>
      </p:sp>
    </p:spTree>
    <p:extLst>
      <p:ext uri="{BB962C8B-B14F-4D97-AF65-F5344CB8AC3E}">
        <p14:creationId xmlns:p14="http://schemas.microsoft.com/office/powerpoint/2010/main" val="280902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ATPG finds a test, this means all backtraces in the history resulted in a test, therefore the training program adds this history the training database after appending each decision with a one label.</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23</a:t>
            </a:fld>
            <a:endParaRPr lang="en-US"/>
          </a:p>
        </p:txBody>
      </p:sp>
    </p:spTree>
    <p:extLst>
      <p:ext uri="{BB962C8B-B14F-4D97-AF65-F5344CB8AC3E}">
        <p14:creationId xmlns:p14="http://schemas.microsoft.com/office/powerpoint/2010/main" val="911203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ANN hyperparameters (learning step, training step, activation functions) were studied: I will discuss the most relevant ones. </a:t>
            </a:r>
          </a:p>
          <a:p>
            <a:endParaRPr lang="en-US" dirty="0"/>
          </a:p>
          <a:p>
            <a:r>
              <a:rPr lang="en-US" dirty="0"/>
              <a:t>Left Figure:</a:t>
            </a:r>
          </a:p>
          <a:p>
            <a:endParaRPr lang="en-US" dirty="0"/>
          </a:p>
          <a:p>
            <a:r>
              <a:rPr lang="en-US" dirty="0"/>
              <a:t>It indicates the impact of learning iterations on ANN accuracy. Beyond some point, the training error saturates.</a:t>
            </a:r>
          </a:p>
          <a:p>
            <a:endParaRPr lang="en-US" dirty="0"/>
          </a:p>
          <a:p>
            <a:r>
              <a:rPr lang="en-US" dirty="0"/>
              <a:t>Middle Figure:</a:t>
            </a:r>
          </a:p>
          <a:p>
            <a:endParaRPr lang="en-US" dirty="0"/>
          </a:p>
          <a:p>
            <a:r>
              <a:rPr lang="en-US" dirty="0"/>
              <a:t>It indicates the impact of training data volume on ANN accuracy. ANN training error decreases until certain point and increases. It shows that too much training data negatively impact ANN accuracy.</a:t>
            </a:r>
          </a:p>
          <a:p>
            <a:endParaRPr lang="en-US" dirty="0"/>
          </a:p>
          <a:p>
            <a:r>
              <a:rPr lang="en-US" dirty="0"/>
              <a:t>Right Figure:</a:t>
            </a:r>
          </a:p>
          <a:p>
            <a:endParaRPr lang="en-US" dirty="0"/>
          </a:p>
          <a:p>
            <a:r>
              <a:rPr lang="en-US" dirty="0"/>
              <a:t>It indicates the impact of the number of HN on ANN accuracy. The training error is minimized </a:t>
            </a:r>
            <a:r>
              <a:rPr lang="en-US" dirty="0" err="1"/>
              <a:t>sst</a:t>
            </a:r>
            <a:r>
              <a:rPr lang="en-US" dirty="0"/>
              <a:t> 25 neurons but increase substantially at 70 HNs.</a:t>
            </a:r>
          </a:p>
          <a:p>
            <a:endParaRPr lang="en-US" dirty="0"/>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24</a:t>
            </a:fld>
            <a:endParaRPr lang="en-US"/>
          </a:p>
        </p:txBody>
      </p:sp>
    </p:spTree>
    <p:extLst>
      <p:ext uri="{BB962C8B-B14F-4D97-AF65-F5344CB8AC3E}">
        <p14:creationId xmlns:p14="http://schemas.microsoft.com/office/powerpoint/2010/main" val="210162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evaluating a trained ANN against conventional backtracing heuristics, this hypothesis examines the effect of using different sets of input features, i.e., gate types, COP testability measures, and shortest distances to PIs. This experiment runs ATPG on the 100 hardest-to-detect faults in a subset of ISCAS'85 and ITC'99 benchmark circuits, namely, c6288, b04, c432, b08, b03, and b01: this restricted choice in faults and circuits is created by limited computational resources. The results random-guided PODEM and of ANN-guided PODEM trained with various combinations of input features (and with no training) are given in the table.</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25</a:t>
            </a:fld>
            <a:endParaRPr lang="en-US"/>
          </a:p>
        </p:txBody>
      </p:sp>
    </p:spTree>
    <p:extLst>
      <p:ext uri="{BB962C8B-B14F-4D97-AF65-F5344CB8AC3E}">
        <p14:creationId xmlns:p14="http://schemas.microsoft.com/office/powerpoint/2010/main" val="395135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use the training data pattern database to train a machine intelligence, which in our case is a single layer, fully connected artificial neural network, or ANN, the result is an algorithm </a:t>
            </a:r>
            <a:r>
              <a:rPr lang="en-US" sz="1200" u="sng" kern="1200" dirty="0">
                <a:solidFill>
                  <a:schemeClr val="tx1"/>
                </a:solidFill>
                <a:effectLst/>
                <a:latin typeface="+mn-lt"/>
                <a:ea typeface="+mn-ea"/>
                <a:cs typeface="+mn-cs"/>
              </a:rPr>
              <a:t>that quantifies the chances of possible backtrack for the available backtrace choices, so that the most favorable direction can be taken</a:t>
            </a:r>
            <a:r>
              <a:rPr lang="en-US" sz="1200" kern="1200" dirty="0">
                <a:solidFill>
                  <a:schemeClr val="tx1"/>
                </a:solidFill>
                <a:effectLst/>
                <a:latin typeface="+mn-lt"/>
                <a:ea typeface="+mn-ea"/>
                <a:cs typeface="+mn-cs"/>
              </a:rPr>
              <a:t>. Therefore, when comparing directions using quantities returned by this algorithm, one should take the direction that will least likely result in a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26</a:t>
            </a:fld>
            <a:endParaRPr lang="en-US"/>
          </a:p>
        </p:txBody>
      </p:sp>
    </p:spTree>
    <p:extLst>
      <p:ext uri="{BB962C8B-B14F-4D97-AF65-F5344CB8AC3E}">
        <p14:creationId xmlns:p14="http://schemas.microsoft.com/office/powerpoint/2010/main" val="43385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explain the entire flow of this hypothesis 1) COP predicted 100 HTD are chosen and random backtracing strategy based ATPG was run on 3 high depth benchmark circuits (c6288, b05, and c3540) and then train the ANN and compare three different versions of PODEM ATPG.</a:t>
            </a:r>
          </a:p>
        </p:txBody>
      </p:sp>
      <p:sp>
        <p:nvSpPr>
          <p:cNvPr id="4" name="Slide Number Placeholder 3"/>
          <p:cNvSpPr>
            <a:spLocks noGrp="1"/>
          </p:cNvSpPr>
          <p:nvPr>
            <p:ph type="sldNum" sz="quarter" idx="5"/>
          </p:nvPr>
        </p:nvSpPr>
        <p:spPr/>
        <p:txBody>
          <a:bodyPr/>
          <a:lstStyle/>
          <a:p>
            <a:fld id="{85ECCE53-5BF0-2D44-AC58-CC1C6B04D821}" type="slidenum">
              <a:rPr lang="en-US" smtClean="0"/>
              <a:t>27</a:t>
            </a:fld>
            <a:endParaRPr lang="en-US"/>
          </a:p>
        </p:txBody>
      </p:sp>
    </p:spTree>
    <p:extLst>
      <p:ext uri="{BB962C8B-B14F-4D97-AF65-F5344CB8AC3E}">
        <p14:creationId xmlns:p14="http://schemas.microsoft.com/office/powerpoint/2010/main" val="280143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second experiment shows the performance of the ANN with all input features compared to conventional COP-based and distance-based heuristics, when used in PODEM, on the same 100 hard-to-detect faults. The table shows these results in terms of CPU time, number of backtraces, and number of backtracks. MAR shows substantial improvements for several benchmarks, and when it does not perform the best, its detriments are marginal.</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28</a:t>
            </a:fld>
            <a:endParaRPr lang="en-US"/>
          </a:p>
        </p:txBody>
      </p:sp>
    </p:spTree>
    <p:extLst>
      <p:ext uri="{BB962C8B-B14F-4D97-AF65-F5344CB8AC3E}">
        <p14:creationId xmlns:p14="http://schemas.microsoft.com/office/powerpoint/2010/main" val="991297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distance and COP heuristic is normalized to ANN-guided ATPG. In other words, almost all the positive bars are in favor of ANN-guided ATPG. Only four outliers are there: c432, c2670, c7552, and c3540. that raises several other questions: are they causes by poor training or anything else? We will investigate later.</a:t>
            </a:r>
          </a:p>
        </p:txBody>
      </p:sp>
      <p:sp>
        <p:nvSpPr>
          <p:cNvPr id="4" name="Slide Number Placeholder 3"/>
          <p:cNvSpPr>
            <a:spLocks noGrp="1"/>
          </p:cNvSpPr>
          <p:nvPr>
            <p:ph type="sldNum" sz="quarter" idx="5"/>
          </p:nvPr>
        </p:nvSpPr>
        <p:spPr/>
        <p:txBody>
          <a:bodyPr/>
          <a:lstStyle/>
          <a:p>
            <a:fld id="{85ECCE53-5BF0-2D44-AC58-CC1C6B04D821}" type="slidenum">
              <a:rPr lang="en-US" smtClean="0"/>
              <a:t>29</a:t>
            </a:fld>
            <a:endParaRPr lang="en-US"/>
          </a:p>
        </p:txBody>
      </p:sp>
    </p:spTree>
    <p:extLst>
      <p:ext uri="{BB962C8B-B14F-4D97-AF65-F5344CB8AC3E}">
        <p14:creationId xmlns:p14="http://schemas.microsoft.com/office/powerpoint/2010/main" val="197808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is almost a mirror of backtrack graph in previous slide. However, I see magnitude of result diminishes and found reduced backtracks but increase in CPU time. This because of matrix multiplication involved in ANN bias and weight calculation.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30</a:t>
            </a:fld>
            <a:endParaRPr lang="en-US"/>
          </a:p>
        </p:txBody>
      </p:sp>
    </p:spTree>
    <p:extLst>
      <p:ext uri="{BB962C8B-B14F-4D97-AF65-F5344CB8AC3E}">
        <p14:creationId xmlns:p14="http://schemas.microsoft.com/office/powerpoint/2010/main" val="2595854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 contribution is simple ANNs can be trained for backtracing and outperform conventional heuristics, also seamlessly combines multiple features.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31</a:t>
            </a:fld>
            <a:endParaRPr lang="en-US"/>
          </a:p>
        </p:txBody>
      </p:sp>
    </p:spTree>
    <p:extLst>
      <p:ext uri="{BB962C8B-B14F-4D97-AF65-F5344CB8AC3E}">
        <p14:creationId xmlns:p14="http://schemas.microsoft.com/office/powerpoint/2010/main" val="29422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me begin with the motivation. We all know that electronics make the world go around. Every second, big and abundant amount of data is generated (we can say exponential trend of generating data) by trillions of these sensors which are connected across internet of things or cloud. It is obvious that electronics have the potential to continue to have dramatic impacts in all our lives and these applications range from genomics, nation’s defense, healthcare facilities, smarter cities, science, government bodies, finance, security and so and so forth. We might see that these wide range of applications share little in common with one another. They all share a particularly important common thread: integrated circuit’s reliability depending on applications.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a:t>
            </a:fld>
            <a:endParaRPr lang="en-US"/>
          </a:p>
        </p:txBody>
      </p:sp>
    </p:spTree>
    <p:extLst>
      <p:ext uri="{BB962C8B-B14F-4D97-AF65-F5344CB8AC3E}">
        <p14:creationId xmlns:p14="http://schemas.microsoft.com/office/powerpoint/2010/main" val="1912703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hypothesis was published in International Conference on VLSI design (VLSID’21). I will walk though in details.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32</a:t>
            </a:fld>
            <a:endParaRPr lang="en-US"/>
          </a:p>
        </p:txBody>
      </p:sp>
    </p:spTree>
    <p:extLst>
      <p:ext uri="{BB962C8B-B14F-4D97-AF65-F5344CB8AC3E}">
        <p14:creationId xmlns:p14="http://schemas.microsoft.com/office/powerpoint/2010/main" val="2402158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techniques remains same i.e., random-backtracing ATPG on 100 HTD faults in circuits: c3540, c6280, and b05, and train the ANN with the </a:t>
            </a:r>
            <a:r>
              <a:rPr lang="en-US" sz="1200" kern="1200" dirty="0" err="1">
                <a:solidFill>
                  <a:schemeClr val="tx1"/>
                </a:solidFill>
                <a:effectLst/>
                <a:latin typeface="+mn-lt"/>
                <a:ea typeface="+mn-ea"/>
                <a:cs typeface="+mn-cs"/>
              </a:rPr>
              <a:t>databse</a:t>
            </a:r>
            <a:r>
              <a:rPr lang="en-US" sz="1200" kern="1200" dirty="0">
                <a:solidFill>
                  <a:schemeClr val="tx1"/>
                </a:solidFill>
                <a:effectLst/>
                <a:latin typeface="+mn-lt"/>
                <a:ea typeface="+mn-ea"/>
                <a:cs typeface="+mn-cs"/>
              </a:rPr>
              <a:t> and compare hypotheses 1 and 2’s ANN-guided backtracing. The only difference: formal training method and not the rudimentary one.</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33</a:t>
            </a:fld>
            <a:endParaRPr lang="en-US"/>
          </a:p>
        </p:txBody>
      </p:sp>
    </p:spTree>
    <p:extLst>
      <p:ext uri="{BB962C8B-B14F-4D97-AF65-F5344CB8AC3E}">
        <p14:creationId xmlns:p14="http://schemas.microsoft.com/office/powerpoint/2010/main" val="2340355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talk about the directions leading to a formal procedure:</a:t>
            </a:r>
          </a:p>
          <a:p>
            <a:endParaRPr lang="en-US" dirty="0"/>
          </a:p>
          <a:p>
            <a:pPr marL="228600" indent="-228600">
              <a:buAutoNum type="arabicPeriod"/>
            </a:pPr>
            <a:r>
              <a:rPr lang="en-US" dirty="0"/>
              <a:t>As I said, c6288, c3540 and b05 are my training circuits, despite the fact, c3540 showed poor ATPG performance in previous hypothesis. Therefore, I trained with only c3540, but still did not see improvement. Therefore, I retained the previous set of training circuits. </a:t>
            </a:r>
          </a:p>
          <a:p>
            <a:pPr marL="228600" indent="-228600">
              <a:buAutoNum type="arabicPeriod"/>
            </a:pPr>
            <a:r>
              <a:rPr lang="en-US" dirty="0"/>
              <a:t>The training data patterns may lead to increase in train error of ANN and thus degrade its guiding ability. </a:t>
            </a:r>
          </a:p>
          <a:p>
            <a:pPr marL="228600" indent="-228600">
              <a:buAutoNum type="arabicPeriod"/>
            </a:pPr>
            <a:r>
              <a:rPr lang="en-US" dirty="0"/>
              <a:t>The training error must be kept low by changing the number of hidden neuron, training data can only be accepted for a fault for which ATPG backtracks are reduced otherwise is discarded. </a:t>
            </a:r>
          </a:p>
          <a:p>
            <a:pPr marL="228600" indent="-228600">
              <a:buAutoNum type="arabicPeriod"/>
            </a:pPr>
            <a:r>
              <a:rPr lang="en-US" dirty="0"/>
              <a:t>When there is a large training data volume, the ANN enters a zone called catastrophic forgetting. It’s worth exploring in future.</a:t>
            </a:r>
          </a:p>
        </p:txBody>
      </p:sp>
      <p:sp>
        <p:nvSpPr>
          <p:cNvPr id="4" name="Slide Number Placeholder 3"/>
          <p:cNvSpPr>
            <a:spLocks noGrp="1"/>
          </p:cNvSpPr>
          <p:nvPr>
            <p:ph type="sldNum" sz="quarter" idx="5"/>
          </p:nvPr>
        </p:nvSpPr>
        <p:spPr/>
        <p:txBody>
          <a:bodyPr/>
          <a:lstStyle/>
          <a:p>
            <a:fld id="{85ECCE53-5BF0-2D44-AC58-CC1C6B04D821}" type="slidenum">
              <a:rPr lang="en-US" smtClean="0"/>
              <a:t>34</a:t>
            </a:fld>
            <a:endParaRPr lang="en-US"/>
          </a:p>
        </p:txBody>
      </p:sp>
    </p:spTree>
    <p:extLst>
      <p:ext uri="{BB962C8B-B14F-4D97-AF65-F5344CB8AC3E}">
        <p14:creationId xmlns:p14="http://schemas.microsoft.com/office/powerpoint/2010/main" val="2271610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remedy conflicting training data patterns, we collect patterns with identical features into groups and then replace each group by a single </a:t>
            </a:r>
            <a:r>
              <a:rPr lang="en-US" sz="1200" b="1" kern="1200" dirty="0">
                <a:solidFill>
                  <a:schemeClr val="tx1"/>
                </a:solidFill>
                <a:effectLst/>
                <a:latin typeface="+mn-lt"/>
                <a:ea typeface="+mn-ea"/>
                <a:cs typeface="+mn-cs"/>
              </a:rPr>
              <a:t>representative pattern</a:t>
            </a:r>
            <a:r>
              <a:rPr lang="en-US" sz="1200" kern="1200" dirty="0">
                <a:solidFill>
                  <a:schemeClr val="tx1"/>
                </a:solidFill>
                <a:effectLst/>
                <a:latin typeface="+mn-lt"/>
                <a:ea typeface="+mn-ea"/>
                <a:cs typeface="+mn-cs"/>
              </a:rPr>
              <a:t> with common features. Since these patterns are derived from actual ATPG runs, the label of a pattern is either 1 (indicating success) if it belongs in a backtrace leading to a test or 0 (indicating failure) if it results in a backtrack. We count the number of 1 and 0 labels in the group, and the representative pattern is given the label count 1/ (count 1 + count 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conflict is illustrated by the sample training patterns in figure, where the first three patterns have a conflict.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35</a:t>
            </a:fld>
            <a:endParaRPr lang="en-US"/>
          </a:p>
        </p:txBody>
      </p:sp>
    </p:spTree>
    <p:extLst>
      <p:ext uri="{BB962C8B-B14F-4D97-AF65-F5344CB8AC3E}">
        <p14:creationId xmlns:p14="http://schemas.microsoft.com/office/powerpoint/2010/main" val="22136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resolved in figure, where the three patterns are replaced by a single representative pattern with a label 2/2+1 = 0.67.</a:t>
            </a:r>
            <a:r>
              <a:rPr lang="en-US" dirty="0">
                <a:effectLst/>
              </a:rPr>
              <a:t> </a:t>
            </a:r>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36</a:t>
            </a:fld>
            <a:endParaRPr lang="en-US"/>
          </a:p>
        </p:txBody>
      </p:sp>
    </p:spTree>
    <p:extLst>
      <p:ext uri="{BB962C8B-B14F-4D97-AF65-F5344CB8AC3E}">
        <p14:creationId xmlns:p14="http://schemas.microsoft.com/office/powerpoint/2010/main" val="2557023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algorithm to develop an ``evolving" ANN-guided ATPG is illustrated in figure. We select large depth circuits, c6288, b05, and c3540, from ISCAS'85 and ITC'99 benchmarks. The ANN structure is same as in the Hypothesis 1 and parameters are initialized as </a:t>
            </a:r>
            <a:r>
              <a:rPr lang="en-US" sz="1200" b="1" kern="1200" dirty="0">
                <a:solidFill>
                  <a:schemeClr val="tx1"/>
                </a:solidFill>
                <a:effectLst/>
                <a:latin typeface="+mn-lt"/>
                <a:ea typeface="+mn-ea"/>
                <a:cs typeface="+mn-cs"/>
              </a:rPr>
              <a:t>hidden neurons (HN) = 10</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MSE = 1.0</a:t>
            </a:r>
            <a:r>
              <a:rPr lang="en-US" sz="1200" kern="1200" dirty="0">
                <a:solidFill>
                  <a:schemeClr val="tx1"/>
                </a:solidFill>
                <a:effectLst/>
                <a:latin typeface="+mn-lt"/>
                <a:ea typeface="+mn-ea"/>
                <a:cs typeface="+mn-cs"/>
              </a:rPr>
              <a:t>. COP-based PODEM is applied to a set of 100 hard-to-detect faults, and number of backtracks is recorded to be minimized through recursive training. The training starts by using 50 hard-to-detect faults to generate a training database, followed by ANN training to check MSE and record the corresponding number of hidden neurons, simultaneously. This process continues until MSE starts saturating, and the corresponding MSE and the number of hidden neurons are recorded and the ANN is re-trained. The similar process is continued for 100 easy-to-test faults. To evaluate the training, the ANN-guided ATPG is applied to 100 hard-to-detect faults of the same training circuit. If backtrack count decreases, then 10 more hard- and easy-to-detect faults are added to the training of the ANN, else  the number of hidden neurons and MSE are restored, discarding the corresponding training patterns from training database, and another circuit is selected to re-iterate the same process until one of the following conditions is satisfied: 1) the number of backtracks is reduced to 50; 2) 100 hard-and easy- to-detect faults are used for training; 3) the ANN contains 100 hidden neurons. [These conditions are for experimental sake!]</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37</a:t>
            </a:fld>
            <a:endParaRPr lang="en-US"/>
          </a:p>
        </p:txBody>
      </p:sp>
    </p:spTree>
    <p:extLst>
      <p:ext uri="{BB962C8B-B14F-4D97-AF65-F5344CB8AC3E}">
        <p14:creationId xmlns:p14="http://schemas.microsoft.com/office/powerpoint/2010/main" val="1933993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 shows how this hypothesis’s new ANN performs on 100 hard-to-detect faults across benchmarks as compared to the hypothesis 1’s ANN. In terms of backtracks, with few exceptions, the new ANN does the same or better in reducing backtracks compared to the hypothesis 1’s ANN, especially for larger circuits.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38</a:t>
            </a:fld>
            <a:endParaRPr lang="en-US"/>
          </a:p>
        </p:txBody>
      </p:sp>
    </p:spTree>
    <p:extLst>
      <p:ext uri="{BB962C8B-B14F-4D97-AF65-F5344CB8AC3E}">
        <p14:creationId xmlns:p14="http://schemas.microsoft.com/office/powerpoint/2010/main" val="1492737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experiment used all (testable and redundant) faults to show the efficacy of guidance by the new ANN using the proposed training technique. Clearly, the new ANN performs better (with fewer backtracks) than the hypothesis 1’s ANN as shown in graph, reaffirming the value of the proposed training technique of this hypothesis.</a:t>
            </a:r>
          </a:p>
          <a:p>
            <a:r>
              <a:rPr lang="en-US" sz="1200" kern="1200" dirty="0">
                <a:solidFill>
                  <a:schemeClr val="tx1"/>
                </a:solidFill>
                <a:effectLst/>
                <a:latin typeface="+mn-lt"/>
                <a:ea typeface="+mn-ea"/>
                <a:cs typeface="+mn-cs"/>
              </a:rPr>
              <a:t>The graph has some notable observations. First, c17, b02, and b01 have no reconvergent fanouts and therefore have no backtracks. Of course, there is no scope for reducing backtracks by new ANN guidance. Second, except c1908, c432, c499, b12, and b05, the new ANN exceeds expectations in terms of performance based on reductions in backtracks. Third, the new ANN is able to reduce backtracks for b09 but the CPU time increases (see the next slide). Possibly more time per backtrace is used in order to reduce backtracks by expensive evaluation of weights and biases of ANN edges that involves matrix multiplication and computation of sigmoid function. Forth, the new ANN heuristic does not perform as well on a few circuits compared to the original hypothesis 1’s ANN, but, it still outperformed the conventional heuristics (like Distance and COP), except in case of c432.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39</a:t>
            </a:fld>
            <a:endParaRPr lang="en-US"/>
          </a:p>
        </p:txBody>
      </p:sp>
    </p:spTree>
    <p:extLst>
      <p:ext uri="{BB962C8B-B14F-4D97-AF65-F5344CB8AC3E}">
        <p14:creationId xmlns:p14="http://schemas.microsoft.com/office/powerpoint/2010/main" val="3775615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Graph illustrates that CPU time remains constant for smaller circuits, and a reduction for high depth circuits is observed perhaps due to simultaneous reduction in backtracks and backtraces.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40</a:t>
            </a:fld>
            <a:endParaRPr lang="en-US"/>
          </a:p>
        </p:txBody>
      </p:sp>
    </p:spTree>
    <p:extLst>
      <p:ext uri="{BB962C8B-B14F-4D97-AF65-F5344CB8AC3E}">
        <p14:creationId xmlns:p14="http://schemas.microsoft.com/office/powerpoint/2010/main" val="2873961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technique to resolve conflicts among ANN training data. Main benefit of conflict resolution is improved ANN accuracy as evident from reduction in the mean square error (MSE) during training.</a:t>
            </a:r>
          </a:p>
          <a:p>
            <a:r>
              <a:rPr lang="en-US" sz="1200" kern="1200" dirty="0">
                <a:solidFill>
                  <a:schemeClr val="tx1"/>
                </a:solidFill>
                <a:effectLst/>
                <a:latin typeface="+mn-lt"/>
                <a:ea typeface="+mn-ea"/>
                <a:cs typeface="+mn-cs"/>
              </a:rPr>
              <a:t> A technique for selecting faults using a recursive training method that dynamically trains an ``evolving'' ANN as opposed to training with a preselected set of faults. ATPG data from a fault is retained only if the trained ANN guidance continues to further reduce backtracks over those from conventional heuristics (distance and COP). Both hard-to-detect and easy-to-test faults are sampled as opposed to only the hypothesis 1’s results. This prevents the training data from being overwhelmingly ``failure" oriented.</a:t>
            </a:r>
          </a:p>
          <a:p>
            <a:r>
              <a:rPr lang="en-US" sz="1200" kern="1200" dirty="0">
                <a:solidFill>
                  <a:schemeClr val="tx1"/>
                </a:solidFill>
                <a:effectLst/>
                <a:latin typeface="+mn-lt"/>
                <a:ea typeface="+mn-ea"/>
                <a:cs typeface="+mn-cs"/>
              </a:rPr>
              <a:t>An improved assessment of the quality of the ANN guidance by modifying the backtrack count procedure. I count backtracks only for faults that are detected or found redundant; earlier work of hypothesis 1 also included backtracks from aborted faults, which distorts the count.</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41</a:t>
            </a:fld>
            <a:endParaRPr lang="en-US"/>
          </a:p>
        </p:txBody>
      </p:sp>
    </p:spTree>
    <p:extLst>
      <p:ext uri="{BB962C8B-B14F-4D97-AF65-F5344CB8AC3E}">
        <p14:creationId xmlns:p14="http://schemas.microsoft.com/office/powerpoint/2010/main" val="305135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talk about what is IC testing and why its needed? IC manufacturing is not perfect, and defects will occur. IC testing plays an important role in IC manufacturing process that prevents the release of defective ICs. Its highly recommended to maintain trade offs between IC’s quality and its manufacturing cost. So, a good manufacturing test can avoid shipment of bad ICs to the customers and a bad manufacturing test deteriorate the ICs quality and increase the good ICs manufacturing cost.</a:t>
            </a:r>
          </a:p>
        </p:txBody>
      </p:sp>
      <p:sp>
        <p:nvSpPr>
          <p:cNvPr id="4" name="Slide Number Placeholder 3"/>
          <p:cNvSpPr>
            <a:spLocks noGrp="1"/>
          </p:cNvSpPr>
          <p:nvPr>
            <p:ph type="sldNum" sz="quarter" idx="5"/>
          </p:nvPr>
        </p:nvSpPr>
        <p:spPr/>
        <p:txBody>
          <a:bodyPr/>
          <a:lstStyle/>
          <a:p>
            <a:fld id="{85ECCE53-5BF0-2D44-AC58-CC1C6B04D821}" type="slidenum">
              <a:rPr lang="en-US" smtClean="0"/>
              <a:t>4</a:t>
            </a:fld>
            <a:endParaRPr lang="en-US"/>
          </a:p>
        </p:txBody>
      </p:sp>
    </p:spTree>
    <p:extLst>
      <p:ext uri="{BB962C8B-B14F-4D97-AF65-F5344CB8AC3E}">
        <p14:creationId xmlns:p14="http://schemas.microsoft.com/office/powerpoint/2010/main" val="3615496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hypothesis was published in European Test Symposium (ETS’21). In the upcoming slides, I am going to discuss about this hypothesis maintaining the same structure as discussed in hypothesis 1 and 2.</a:t>
            </a:r>
          </a:p>
          <a:p>
            <a:endParaRPr lang="en-US" dirty="0"/>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42</a:t>
            </a:fld>
            <a:endParaRPr lang="en-US"/>
          </a:p>
        </p:txBody>
      </p:sp>
    </p:spTree>
    <p:extLst>
      <p:ext uri="{BB962C8B-B14F-4D97-AF65-F5344CB8AC3E}">
        <p14:creationId xmlns:p14="http://schemas.microsoft.com/office/powerpoint/2010/main" val="438872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hypothesis, I applied PCA in form of heuristic to guide ATPG with</a:t>
            </a:r>
            <a:r>
              <a:rPr lang="en-US" sz="1200" i="1" kern="1200" dirty="0">
                <a:solidFill>
                  <a:schemeClr val="tx1"/>
                </a:solidFill>
                <a:effectLst/>
                <a:latin typeface="+mn-lt"/>
                <a:ea typeface="+mn-ea"/>
                <a:cs typeface="+mn-cs"/>
              </a:rPr>
              <a:t>out using any neural network. This is </a:t>
            </a:r>
            <a:r>
              <a:rPr lang="en-US" sz="1200" kern="1200" dirty="0">
                <a:solidFill>
                  <a:schemeClr val="tx1"/>
                </a:solidFill>
                <a:effectLst/>
                <a:latin typeface="+mn-lt"/>
                <a:ea typeface="+mn-ea"/>
                <a:cs typeface="+mn-cs"/>
              </a:rPr>
              <a:t>known as unsupervised learning </a:t>
            </a:r>
            <a:r>
              <a:rPr lang="en-US" sz="1200" i="1" kern="1200" dirty="0">
                <a:solidFill>
                  <a:schemeClr val="tx1"/>
                </a:solidFill>
                <a:effectLst/>
                <a:latin typeface="+mn-lt"/>
                <a:ea typeface="+mn-ea"/>
                <a:cs typeface="+mn-cs"/>
              </a:rPr>
              <a:t>in terms of </a:t>
            </a:r>
            <a:r>
              <a:rPr lang="en-US" sz="1200" kern="1200" dirty="0">
                <a:solidFill>
                  <a:schemeClr val="tx1"/>
                </a:solidFill>
                <a:effectLst/>
                <a:latin typeface="+mn-lt"/>
                <a:ea typeface="+mn-ea"/>
                <a:cs typeface="+mn-cs"/>
              </a:rPr>
              <a:t>machine intelligence. </a:t>
            </a:r>
            <a:endParaRPr lang="en-US" dirty="0"/>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43</a:t>
            </a:fld>
            <a:endParaRPr lang="en-US"/>
          </a:p>
        </p:txBody>
      </p:sp>
    </p:spTree>
    <p:extLst>
      <p:ext uri="{BB962C8B-B14F-4D97-AF65-F5344CB8AC3E}">
        <p14:creationId xmlns:p14="http://schemas.microsoft.com/office/powerpoint/2010/main" val="1409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tell the overall flow of this hypothesis. First, a benchmark circuit is chosen. In that circuit, every line has specific information's. In this case, distance, COP, SCOAP. I have gathered all the circuit line’s information in the form of dataset matrix and apply PCA and chose the most significant PC and assign back to the circuit original line of information. Then, ATPG was run and backtracing guidance was given by major PC and compare the backtrack and CPU time against other conventional heuristic based ATPG.</a:t>
            </a:r>
          </a:p>
        </p:txBody>
      </p:sp>
      <p:sp>
        <p:nvSpPr>
          <p:cNvPr id="4" name="Slide Number Placeholder 3"/>
          <p:cNvSpPr>
            <a:spLocks noGrp="1"/>
          </p:cNvSpPr>
          <p:nvPr>
            <p:ph type="sldNum" sz="quarter" idx="5"/>
          </p:nvPr>
        </p:nvSpPr>
        <p:spPr/>
        <p:txBody>
          <a:bodyPr/>
          <a:lstStyle/>
          <a:p>
            <a:fld id="{85ECCE53-5BF0-2D44-AC58-CC1C6B04D821}" type="slidenum">
              <a:rPr lang="en-US" smtClean="0"/>
              <a:t>44</a:t>
            </a:fld>
            <a:endParaRPr lang="en-US"/>
          </a:p>
        </p:txBody>
      </p:sp>
    </p:spTree>
    <p:extLst>
      <p:ext uri="{BB962C8B-B14F-4D97-AF65-F5344CB8AC3E}">
        <p14:creationId xmlns:p14="http://schemas.microsoft.com/office/powerpoint/2010/main" val="396658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combining heuristics </a:t>
            </a:r>
            <a:r>
              <a:rPr lang="en-US" sz="1200" i="1" kern="1200" dirty="0">
                <a:solidFill>
                  <a:schemeClr val="tx1"/>
                </a:solidFill>
                <a:effectLst/>
                <a:latin typeface="+mn-lt"/>
                <a:ea typeface="+mn-ea"/>
                <a:cs typeface="+mn-cs"/>
              </a:rPr>
              <a:t>in PC</a:t>
            </a:r>
            <a:r>
              <a:rPr lang="en-US" sz="1200" kern="1200" dirty="0">
                <a:solidFill>
                  <a:schemeClr val="tx1"/>
                </a:solidFill>
                <a:effectLst/>
                <a:latin typeface="+mn-lt"/>
                <a:ea typeface="+mn-ea"/>
                <a:cs typeface="+mn-cs"/>
              </a:rPr>
              <a:t>, it is necessary that they work cooperatively, </a:t>
            </a:r>
            <a:r>
              <a:rPr lang="en-US" sz="1200" i="1" kern="1200" dirty="0">
                <a:solidFill>
                  <a:schemeClr val="tx1"/>
                </a:solidFill>
                <a:effectLst/>
                <a:latin typeface="+mn-lt"/>
                <a:ea typeface="+mn-ea"/>
                <a:cs typeface="+mn-cs"/>
              </a:rPr>
              <a:t>and not contradict </a:t>
            </a:r>
            <a:r>
              <a:rPr lang="en-US" sz="1200" kern="1200" dirty="0">
                <a:solidFill>
                  <a:schemeClr val="tx1"/>
                </a:solidFill>
                <a:effectLst/>
                <a:latin typeface="+mn-lt"/>
                <a:ea typeface="+mn-ea"/>
                <a:cs typeface="+mn-cs"/>
              </a:rPr>
              <a:t>each other. The upper table shows how individual heuristic works. For example, consider a backtrace through an AND gate with two or more inputs being guided by </a:t>
            </a:r>
            <a:r>
              <a:rPr lang="en-US" sz="1200" i="1" kern="1200" dirty="0">
                <a:solidFill>
                  <a:schemeClr val="tx1"/>
                </a:solidFill>
                <a:effectLst/>
                <a:latin typeface="+mn-lt"/>
                <a:ea typeface="+mn-ea"/>
                <a:cs typeface="+mn-cs"/>
              </a:rPr>
              <a:t>distance D to primary inputs (PI)</a:t>
            </a:r>
            <a:r>
              <a:rPr lang="en-US" sz="1200" kern="1200" dirty="0">
                <a:solidFill>
                  <a:schemeClr val="tx1"/>
                </a:solidFill>
                <a:effectLst/>
                <a:latin typeface="+mn-lt"/>
                <a:ea typeface="+mn-ea"/>
                <a:cs typeface="+mn-cs"/>
              </a:rPr>
              <a:t>. To justify the output value 0, the backtrace must take the input at </a:t>
            </a:r>
            <a:r>
              <a:rPr lang="en-US" sz="1200" i="1" kern="1200" dirty="0">
                <a:solidFill>
                  <a:schemeClr val="tx1"/>
                </a:solidFill>
                <a:effectLst/>
                <a:latin typeface="+mn-lt"/>
                <a:ea typeface="+mn-ea"/>
                <a:cs typeface="+mn-cs"/>
              </a:rPr>
              <a:t>minimum distance </a:t>
            </a:r>
            <a:r>
              <a:rPr lang="en-US" sz="1200" kern="1200" dirty="0">
                <a:solidFill>
                  <a:schemeClr val="tx1"/>
                </a:solidFill>
                <a:effectLst/>
                <a:latin typeface="+mn-lt"/>
                <a:ea typeface="+mn-ea"/>
                <a:cs typeface="+mn-cs"/>
              </a:rPr>
              <a:t>from PI [8]. In Table I, this is indicated by minimum D for AND gate </a:t>
            </a:r>
            <a:r>
              <a:rPr lang="en-US" sz="1200" i="1" kern="1200" dirty="0">
                <a:solidFill>
                  <a:schemeClr val="tx1"/>
                </a:solidFill>
                <a:effectLst/>
                <a:latin typeface="+mn-lt"/>
                <a:ea typeface="+mn-ea"/>
                <a:cs typeface="+mn-cs"/>
              </a:rPr>
              <a:t>for output value </a:t>
            </a:r>
            <a:r>
              <a:rPr lang="en-US" sz="1200" kern="1200" dirty="0">
                <a:solidFill>
                  <a:schemeClr val="tx1"/>
                </a:solidFill>
                <a:effectLst/>
                <a:latin typeface="+mn-lt"/>
                <a:ea typeface="+mn-ea"/>
                <a:cs typeface="+mn-cs"/>
              </a:rPr>
              <a:t>0. To justify a 1 at the output, the backtrace follows the input with </a:t>
            </a:r>
            <a:r>
              <a:rPr lang="en-US" sz="1200" i="1" kern="1200" dirty="0">
                <a:solidFill>
                  <a:schemeClr val="tx1"/>
                </a:solidFill>
                <a:effectLst/>
                <a:latin typeface="+mn-lt"/>
                <a:ea typeface="+mn-ea"/>
                <a:cs typeface="+mn-cs"/>
              </a:rPr>
              <a:t>maximum</a:t>
            </a:r>
            <a:r>
              <a:rPr lang="en-US" sz="1200" kern="1200" dirty="0">
                <a:solidFill>
                  <a:schemeClr val="tx1"/>
                </a:solidFill>
                <a:effectLst/>
                <a:latin typeface="+mn-lt"/>
                <a:ea typeface="+mn-ea"/>
                <a:cs typeface="+mn-cs"/>
              </a:rPr>
              <a:t> D, shown as “max”. We observe that the four heuristics do not agree for any gate. Hence, if combined by PCA, the major component (P) cannot be given guidance criteria, </a:t>
            </a:r>
            <a:r>
              <a:rPr lang="en-US" sz="1200" i="1" kern="1200" dirty="0">
                <a:solidFill>
                  <a:schemeClr val="tx1"/>
                </a:solidFill>
                <a:effectLst/>
                <a:latin typeface="+mn-lt"/>
                <a:ea typeface="+mn-ea"/>
                <a:cs typeface="+mn-cs"/>
              </a:rPr>
              <a:t>as shown by “question marks” in the table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lower table </a:t>
            </a:r>
            <a:r>
              <a:rPr lang="en-US" sz="1200" kern="1200" dirty="0">
                <a:solidFill>
                  <a:schemeClr val="tx1"/>
                </a:solidFill>
                <a:effectLst/>
                <a:latin typeface="+mn-lt"/>
                <a:ea typeface="+mn-ea"/>
                <a:cs typeface="+mn-cs"/>
              </a:rPr>
              <a:t>takes a two-step approach to overcome the above difficulty. First, some heuristic data, </a:t>
            </a:r>
            <a:r>
              <a:rPr lang="en-US" sz="1200" i="1" kern="1200" dirty="0">
                <a:solidFill>
                  <a:schemeClr val="tx1"/>
                </a:solidFill>
                <a:effectLst/>
                <a:latin typeface="+mn-lt"/>
                <a:ea typeface="+mn-ea"/>
                <a:cs typeface="+mn-cs"/>
              </a:rPr>
              <a:t>shown in </a:t>
            </a:r>
            <a:r>
              <a:rPr lang="en-US" sz="1200" b="1" i="1" kern="1200" dirty="0">
                <a:solidFill>
                  <a:schemeClr val="tx1"/>
                </a:solidFill>
                <a:effectLst/>
                <a:latin typeface="+mn-lt"/>
                <a:ea typeface="+mn-ea"/>
                <a:cs typeface="+mn-cs"/>
              </a:rPr>
              <a:t>bold</a:t>
            </a:r>
            <a:r>
              <a:rPr lang="en-US" sz="1200" kern="1200" dirty="0">
                <a:solidFill>
                  <a:schemeClr val="tx1"/>
                </a:solidFill>
                <a:effectLst/>
                <a:latin typeface="+mn-lt"/>
                <a:ea typeface="+mn-ea"/>
                <a:cs typeface="+mn-cs"/>
              </a:rPr>
              <a:t>, are complemented. For example, when AND gate output is 1, </a:t>
            </a:r>
            <a:r>
              <a:rPr lang="en-US" sz="1200" i="1" kern="1200" dirty="0">
                <a:solidFill>
                  <a:schemeClr val="tx1"/>
                </a:solidFill>
                <a:effectLst/>
                <a:latin typeface="+mn-lt"/>
                <a:ea typeface="+mn-ea"/>
                <a:cs typeface="+mn-cs"/>
              </a:rPr>
              <a:t>the COP controllability </a:t>
            </a:r>
            <a:r>
              <a:rPr lang="en-US" sz="1200" kern="1200" dirty="0">
                <a:solidFill>
                  <a:schemeClr val="tx1"/>
                </a:solidFill>
                <a:effectLst/>
                <a:latin typeface="+mn-lt"/>
                <a:ea typeface="+mn-ea"/>
                <a:cs typeface="+mn-cs"/>
              </a:rPr>
              <a:t>CC1 is replaced with 1 - CC1, and SC0 with 1 - SC0. Also, when the AND gate output is 0, SC1 is replaced by 1 - SC1. This reverses the corresponding backtrace criteria now shown in </a:t>
            </a:r>
            <a:r>
              <a:rPr lang="en-US" sz="1200" i="1" kern="1200" dirty="0">
                <a:solidFill>
                  <a:schemeClr val="tx1"/>
                </a:solidFill>
                <a:effectLst/>
                <a:latin typeface="+mn-lt"/>
                <a:ea typeface="+mn-ea"/>
                <a:cs typeface="+mn-cs"/>
              </a:rPr>
              <a:t>bold italics</a:t>
            </a:r>
            <a:r>
              <a:rPr lang="en-US" sz="1200" kern="1200" dirty="0">
                <a:solidFill>
                  <a:schemeClr val="tx1"/>
                </a:solidFill>
                <a:effectLst/>
                <a:latin typeface="+mn-lt"/>
                <a:ea typeface="+mn-ea"/>
                <a:cs typeface="+mn-cs"/>
              </a:rPr>
              <a:t>. Similar changes are made for NAND, OR and NOR gates, giving complete synchronization of the choice criteria for all heuristics. However, it necessitates separate PCAs for gate outputs 0 and 1, respectively, requiring two major PCs, P0 and P1, with corresponding backtrace criteria (see </a:t>
            </a:r>
            <a:r>
              <a:rPr lang="en-US" sz="1200" i="1" kern="1200" dirty="0">
                <a:solidFill>
                  <a:schemeClr val="tx1"/>
                </a:solidFill>
                <a:effectLst/>
                <a:latin typeface="+mn-lt"/>
                <a:ea typeface="+mn-ea"/>
                <a:cs typeface="+mn-cs"/>
              </a:rPr>
              <a:t>the lower table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85ECCE53-5BF0-2D44-AC58-CC1C6B04D821}" type="slidenum">
              <a:rPr lang="en-US" smtClean="0"/>
              <a:t>45</a:t>
            </a:fld>
            <a:endParaRPr lang="en-US"/>
          </a:p>
        </p:txBody>
      </p:sp>
    </p:spTree>
    <p:extLst>
      <p:ext uri="{BB962C8B-B14F-4D97-AF65-F5344CB8AC3E}">
        <p14:creationId xmlns:p14="http://schemas.microsoft.com/office/powerpoint/2010/main" val="1135050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run ATPG, circuit netlist is preprocessed to compute four values for each signal node, namely, D [8], CC1 [20], and SCOAP combinational measures SC0 and SC1 [21]. Complemented values are computed according to the </a:t>
            </a:r>
            <a:r>
              <a:rPr lang="en-US" sz="1200" i="1" kern="1200" dirty="0">
                <a:solidFill>
                  <a:schemeClr val="tx1"/>
                </a:solidFill>
                <a:effectLst/>
                <a:latin typeface="+mn-lt"/>
                <a:ea typeface="+mn-ea"/>
                <a:cs typeface="+mn-cs"/>
              </a:rPr>
              <a:t>lower</a:t>
            </a:r>
            <a:r>
              <a:rPr lang="en-US" sz="1200" kern="1200" dirty="0">
                <a:solidFill>
                  <a:schemeClr val="tx1"/>
                </a:solidFill>
                <a:effectLst/>
                <a:latin typeface="+mn-lt"/>
                <a:ea typeface="+mn-ea"/>
                <a:cs typeface="+mn-cs"/>
              </a:rPr>
              <a:t> table of </a:t>
            </a:r>
            <a:r>
              <a:rPr lang="en-US" sz="1200" i="1" kern="1200" dirty="0">
                <a:solidFill>
                  <a:schemeClr val="tx1"/>
                </a:solidFill>
                <a:effectLst/>
                <a:latin typeface="+mn-lt"/>
                <a:ea typeface="+mn-ea"/>
                <a:cs typeface="+mn-cs"/>
              </a:rPr>
              <a:t>the last </a:t>
            </a:r>
            <a:r>
              <a:rPr lang="en-US" sz="1200" kern="1200" dirty="0">
                <a:solidFill>
                  <a:schemeClr val="tx1"/>
                </a:solidFill>
                <a:effectLst/>
                <a:latin typeface="+mn-lt"/>
                <a:ea typeface="+mn-ea"/>
                <a:cs typeface="+mn-cs"/>
              </a:rPr>
              <a:t>slide and P0 and P1 are from PC analyses for all gate outputs assumed as 0 and 1, respectively. As we can see, blue bar (also known as major principal component) contains high variance in terms of other and therefore represents the maximum likelihood of feature characteristics. PCA results for ISCAS’85 [22] and ITC’99 [23] benchmarks are shown in these two figures. The blue bars show the major PCs, P0 and P1.</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46</a:t>
            </a:fld>
            <a:endParaRPr lang="en-US"/>
          </a:p>
        </p:txBody>
      </p:sp>
    </p:spTree>
    <p:extLst>
      <p:ext uri="{BB962C8B-B14F-4D97-AF65-F5344CB8AC3E}">
        <p14:creationId xmlns:p14="http://schemas.microsoft.com/office/powerpoint/2010/main" val="614950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Experiments used testable and redundant faults to prove the efficacy of guidance provided by PCA to PODEM ATPG. To display results, in these graphs circuits are arranged left to right in order of increasing logic depth. The graphs show combined backtracks and CPU times for all stuck-at faults. Corresponding to the four versions of PODEM, there are four bars for total backtracks in the bar chart. Notably, the black bar indicates consistent improvement by the PCA guidance.</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47</a:t>
            </a:fld>
            <a:endParaRPr lang="en-US"/>
          </a:p>
        </p:txBody>
      </p:sp>
    </p:spTree>
    <p:extLst>
      <p:ext uri="{BB962C8B-B14F-4D97-AF65-F5344CB8AC3E}">
        <p14:creationId xmlns:p14="http://schemas.microsoft.com/office/powerpoint/2010/main" val="93988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Experiments used testable and redundant faults to prove the efficacy of guidance provided by PCA to PODEM ATPG. To display results, four points for CPU times, for each circuit. Curves in the right graph are the power law fit for the four PODEM versions. Notably, the black curve indicates consistent improvement by the PCA guidance.</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48</a:t>
            </a:fld>
            <a:endParaRPr lang="en-US"/>
          </a:p>
        </p:txBody>
      </p:sp>
    </p:spTree>
    <p:extLst>
      <p:ext uri="{BB962C8B-B14F-4D97-AF65-F5344CB8AC3E}">
        <p14:creationId xmlns:p14="http://schemas.microsoft.com/office/powerpoint/2010/main" val="1427310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current work, I used unsupervised learning to guide a test generator that outperforms the conventional heuristic based PODEM ATPG in terms of backtracks and ATPG CPU time by removing the dependency on ANNs and training. One of the circuits: c880 (though small from any standard) shows the possibility of no backtracks using a linear combination method of multiple features. It brings us closer to the elusive goal of zero backtrack. For most circuits, backtracks either match the best of the three heuristics or are lower than all.</a:t>
            </a:r>
          </a:p>
        </p:txBody>
      </p:sp>
      <p:sp>
        <p:nvSpPr>
          <p:cNvPr id="4" name="Slide Number Placeholder 3"/>
          <p:cNvSpPr>
            <a:spLocks noGrp="1"/>
          </p:cNvSpPr>
          <p:nvPr>
            <p:ph type="sldNum" sz="quarter" idx="5"/>
          </p:nvPr>
        </p:nvSpPr>
        <p:spPr/>
        <p:txBody>
          <a:bodyPr/>
          <a:lstStyle/>
          <a:p>
            <a:fld id="{85ECCE53-5BF0-2D44-AC58-CC1C6B04D821}" type="slidenum">
              <a:rPr lang="en-US" smtClean="0"/>
              <a:t>49</a:t>
            </a:fld>
            <a:endParaRPr lang="en-US"/>
          </a:p>
        </p:txBody>
      </p:sp>
    </p:spTree>
    <p:extLst>
      <p:ext uri="{BB962C8B-B14F-4D97-AF65-F5344CB8AC3E}">
        <p14:creationId xmlns:p14="http://schemas.microsoft.com/office/powerpoint/2010/main" val="3545036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final hypothesis was published in Microelectronics</a:t>
            </a:r>
            <a:r>
              <a:rPr lang="en-US" sz="1200" kern="1200" baseline="0" dirty="0">
                <a:solidFill>
                  <a:schemeClr val="tx1"/>
                </a:solidFill>
                <a:effectLst/>
                <a:latin typeface="+mn-lt"/>
                <a:ea typeface="+mn-ea"/>
                <a:cs typeface="+mn-cs"/>
              </a:rPr>
              <a:t> design and test symposium (MDTS’21)</a:t>
            </a:r>
            <a:r>
              <a:rPr lang="en-US" sz="1200" kern="1200" dirty="0">
                <a:solidFill>
                  <a:schemeClr val="tx1"/>
                </a:solidFill>
                <a:effectLst/>
                <a:latin typeface="+mn-lt"/>
                <a:ea typeface="+mn-ea"/>
                <a:cs typeface="+mn-cs"/>
              </a:rPr>
              <a:t>. It is the combination of hypothesis 1,2, and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50</a:t>
            </a:fld>
            <a:endParaRPr lang="en-US"/>
          </a:p>
        </p:txBody>
      </p:sp>
    </p:spTree>
    <p:extLst>
      <p:ext uri="{BB962C8B-B14F-4D97-AF65-F5344CB8AC3E}">
        <p14:creationId xmlns:p14="http://schemas.microsoft.com/office/powerpoint/2010/main" val="2643261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hypothesis, I am going to incorporate PCA as a pre-processing step before ANN training, feed the PCs into the training of ANN and then trained ANN will guide ATPG. This way PCA acts a ANN complexity reduces with efficacy.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51</a:t>
            </a:fld>
            <a:endParaRPr lang="en-US"/>
          </a:p>
        </p:txBody>
      </p:sp>
    </p:spTree>
    <p:extLst>
      <p:ext uri="{BB962C8B-B14F-4D97-AF65-F5344CB8AC3E}">
        <p14:creationId xmlns:p14="http://schemas.microsoft.com/office/powerpoint/2010/main" val="424862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central principle of testing is applying stimuli to manufactured ICs to excite and detect defects created during silicon manufacturing. Binary patterns (or test vectors) are applied to the circuit's inputs, and then the response of the circuit is compared against the expected response. If the response matches, one may say the circuit is free of any defects. Therefore, the quality of testing can be measured by calculating the percentage of the modeled defects detected by the test vectors. Therefore, a high quality test makes manufactured circuits less likely to be defective.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department, we have test lab and I</a:t>
            </a:r>
            <a:r>
              <a:rPr lang="en-US" sz="1200" kern="1200" baseline="0" dirty="0">
                <a:solidFill>
                  <a:schemeClr val="tx1"/>
                </a:solidFill>
                <a:effectLst/>
                <a:latin typeface="+mn-lt"/>
                <a:ea typeface="+mn-ea"/>
                <a:cs typeface="+mn-cs"/>
              </a:rPr>
              <a:t> used </a:t>
            </a:r>
            <a:r>
              <a:rPr lang="en-US" sz="1200" kern="1200" dirty="0">
                <a:solidFill>
                  <a:schemeClr val="tx1"/>
                </a:solidFill>
                <a:effectLst/>
                <a:latin typeface="+mn-lt"/>
                <a:ea typeface="+mn-ea"/>
                <a:cs typeface="+mn-cs"/>
              </a:rPr>
              <a:t>automatic test equipment-based testing (ATE) during the VLSI test course. I tested few manufactured ICs and tested the logic design programmed on the FPGA board.</a:t>
            </a:r>
            <a:endParaRPr lang="en-US" dirty="0"/>
          </a:p>
        </p:txBody>
      </p:sp>
      <p:sp>
        <p:nvSpPr>
          <p:cNvPr id="4" name="Slide Number Placeholder 3"/>
          <p:cNvSpPr>
            <a:spLocks noGrp="1"/>
          </p:cNvSpPr>
          <p:nvPr>
            <p:ph type="sldNum" sz="quarter" idx="10"/>
          </p:nvPr>
        </p:nvSpPr>
        <p:spPr/>
        <p:txBody>
          <a:bodyPr/>
          <a:lstStyle/>
          <a:p>
            <a:fld id="{85ECCE53-5BF0-2D44-AC58-CC1C6B04D821}" type="slidenum">
              <a:rPr lang="en-US" smtClean="0"/>
              <a:t>5</a:t>
            </a:fld>
            <a:endParaRPr lang="en-US"/>
          </a:p>
        </p:txBody>
      </p:sp>
    </p:spTree>
    <p:extLst>
      <p:ext uri="{BB962C8B-B14F-4D97-AF65-F5344CB8AC3E}">
        <p14:creationId xmlns:p14="http://schemas.microsoft.com/office/powerpoint/2010/main" val="3111888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geometrical representation of two-dimensional data on ``distance" and ``COP (CO)" for training circuits are shown here. Scatter plot with no specific (circular region) pattern shows lack of correlation.</a:t>
            </a:r>
          </a:p>
          <a:p>
            <a:r>
              <a:rPr lang="en-US" sz="1200" kern="1200" dirty="0">
                <a:solidFill>
                  <a:schemeClr val="tx1"/>
                </a:solidFill>
                <a:effectLst/>
                <a:latin typeface="+mn-lt"/>
                <a:ea typeface="+mn-ea"/>
                <a:cs typeface="+mn-cs"/>
              </a:rPr>
              <a:t>On the other hand, geometrical representation of two-dimensional data on ``distance" and ``SCOAP (SC0)" for training circuits are shown whose scatter plot with elliptical concentration indicates correlation.</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52</a:t>
            </a:fld>
            <a:endParaRPr lang="en-US"/>
          </a:p>
        </p:txBody>
      </p:sp>
    </p:spTree>
    <p:extLst>
      <p:ext uri="{BB962C8B-B14F-4D97-AF65-F5344CB8AC3E}">
        <p14:creationId xmlns:p14="http://schemas.microsoft.com/office/powerpoint/2010/main" val="3657551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going to to say the overall flow of this hypothesis. As always, three high depth circuits are chosen and hard faults, apply PCA on all the training database (D, CC1, Fanout information, CO, SC1, SC0, SCO, </a:t>
            </a:r>
            <a:r>
              <a:rPr lang="en-US" sz="1200" kern="1200" dirty="0" err="1">
                <a:solidFill>
                  <a:schemeClr val="tx1"/>
                </a:solidFill>
                <a:effectLst/>
                <a:latin typeface="+mn-lt"/>
                <a:ea typeface="+mn-ea"/>
                <a:cs typeface="+mn-cs"/>
              </a:rPr>
              <a:t>gatetype</a:t>
            </a:r>
            <a:r>
              <a:rPr lang="en-US" sz="1200" kern="1200" dirty="0">
                <a:solidFill>
                  <a:schemeClr val="tx1"/>
                </a:solidFill>
                <a:effectLst/>
                <a:latin typeface="+mn-lt"/>
                <a:ea typeface="+mn-ea"/>
                <a:cs typeface="+mn-cs"/>
              </a:rPr>
              <a:t>). It has been observed that out of 8, 3 features are highly correlated and PCA can reduce it to 1. Therefore, total uncorrelated ANN features based on PCA would be 5 + 1 = . ANN training was done on the 6 ANN features and compare this hypothesis 1 and 2 ANN guided ATPG and evaluate the ATPG performance. </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53</a:t>
            </a:fld>
            <a:endParaRPr lang="en-US"/>
          </a:p>
        </p:txBody>
      </p:sp>
    </p:spTree>
    <p:extLst>
      <p:ext uri="{BB962C8B-B14F-4D97-AF65-F5344CB8AC3E}">
        <p14:creationId xmlns:p14="http://schemas.microsoft.com/office/powerpoint/2010/main" val="1615169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Experiments used testable and redundant faults to prove the efficacy of guidance provided by PCA to ANN-guided PODEM ATPG. To display results, in these graphs circuits are arranged left to right in order of increasing logic depth. The graphs show combined backtracks and CPU times for all stuck-at faults. </a:t>
            </a:r>
          </a:p>
          <a:p>
            <a:r>
              <a:rPr lang="en-US" sz="1200" i="0" kern="1200" dirty="0">
                <a:solidFill>
                  <a:schemeClr val="tx1"/>
                </a:solidFill>
                <a:effectLst/>
                <a:latin typeface="+mn-lt"/>
                <a:ea typeface="+mn-ea"/>
                <a:cs typeface="+mn-cs"/>
              </a:rPr>
              <a:t>Corresponding to the three versions of PODEM, there are three bars for total backtracks in the bar chart, for each circuit. Notably, the black bars </a:t>
            </a:r>
            <a:r>
              <a:rPr lang="en-US" sz="1200" i="0" kern="1200" dirty="0" err="1">
                <a:solidFill>
                  <a:schemeClr val="tx1"/>
                </a:solidFill>
                <a:effectLst/>
                <a:latin typeface="+mn-lt"/>
                <a:ea typeface="+mn-ea"/>
                <a:cs typeface="+mn-cs"/>
              </a:rPr>
              <a:t>indicats</a:t>
            </a:r>
            <a:r>
              <a:rPr lang="en-US" sz="1200" i="0" kern="1200" dirty="0">
                <a:solidFill>
                  <a:schemeClr val="tx1"/>
                </a:solidFill>
                <a:effectLst/>
                <a:latin typeface="+mn-lt"/>
                <a:ea typeface="+mn-ea"/>
                <a:cs typeface="+mn-cs"/>
              </a:rPr>
              <a:t> consistent improvement by the PCA-enabled ANN guidance.</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For circuits b10, b12, c880, b04, b11, c1908, c7552, c5315, and c3540 the new ANN outperforms the other two ANN-based heuristics in terms of backtracks and ATPG CPU time. Circuits c2670, b07, and c3540 show reduced backtracks but require more backtraces alleviating the CPU time benefit. Circuits c432, c2670, b07, b13, c6288, b09, b03, c499, b08, b13, c1355 show that quite often, the PCA-enabled ANN-guided PODEM ATPG gives the best guidance, but when does not it is never the worst performing. Circuits c17, b02, b01, b06 have zero reconvergent fanouts and provide no scope for reducing backtracks by the new ANN. Circuit b05 has no reduction in backtracks but a significant reduction in CPU time. This result is significant in terms of the ability to achieve the so-called ``sweet-spot".</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85ECCE53-5BF0-2D44-AC58-CC1C6B04D821}" type="slidenum">
              <a:rPr lang="en-US" smtClean="0"/>
              <a:t>54</a:t>
            </a:fld>
            <a:endParaRPr lang="en-US"/>
          </a:p>
        </p:txBody>
      </p:sp>
    </p:spTree>
    <p:extLst>
      <p:ext uri="{BB962C8B-B14F-4D97-AF65-F5344CB8AC3E}">
        <p14:creationId xmlns:p14="http://schemas.microsoft.com/office/powerpoint/2010/main" val="922756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Experiments used testable and redundant faults to prove the efficacy of guidance provided by PCA to ANN-guided PODEM ATPG. To display results, three points for CPU times, for each circuit. Curves in the graph are the </a:t>
            </a:r>
            <a:r>
              <a:rPr lang="en-US" sz="1200" b="1" i="0" kern="1200" dirty="0">
                <a:solidFill>
                  <a:schemeClr val="tx1"/>
                </a:solidFill>
                <a:effectLst/>
                <a:latin typeface="+mn-lt"/>
                <a:ea typeface="+mn-ea"/>
                <a:cs typeface="+mn-cs"/>
              </a:rPr>
              <a:t>power-law fit </a:t>
            </a:r>
            <a:r>
              <a:rPr lang="en-US" sz="1200" i="0" kern="1200" dirty="0">
                <a:solidFill>
                  <a:schemeClr val="tx1"/>
                </a:solidFill>
                <a:effectLst/>
                <a:latin typeface="+mn-lt"/>
                <a:ea typeface="+mn-ea"/>
                <a:cs typeface="+mn-cs"/>
              </a:rPr>
              <a:t>curves for the three PODEM versions. Notably, the black curve indicates consistent improvement by the PCA-enabled ANN guidance.</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But there is an interesting catch here. Circuit, b05, backtracks are in same ball park with other hypothesis is ANN-based ATPG, but CPU time is reduced dramatically. It </a:t>
            </a:r>
            <a:r>
              <a:rPr lang="en-US" sz="1200" i="0" kern="1200" dirty="0" err="1">
                <a:solidFill>
                  <a:schemeClr val="tx1"/>
                </a:solidFill>
                <a:effectLst/>
                <a:latin typeface="+mn-lt"/>
                <a:ea typeface="+mn-ea"/>
                <a:cs typeface="+mn-cs"/>
              </a:rPr>
              <a:t>measn</a:t>
            </a:r>
            <a:r>
              <a:rPr lang="en-US" sz="1200" i="0" kern="1200" dirty="0">
                <a:solidFill>
                  <a:schemeClr val="tx1"/>
                </a:solidFill>
                <a:effectLst/>
                <a:latin typeface="+mn-lt"/>
                <a:ea typeface="+mn-ea"/>
                <a:cs typeface="+mn-cs"/>
              </a:rPr>
              <a:t> my proposed methodology not only reduces backtracks to improve CPU time but also chooses quality backtraces to improve ATPG CPU time. We can interpret as “sweet-spot” to be used for hard-to-detect faults.</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85ECCE53-5BF0-2D44-AC58-CC1C6B04D821}" type="slidenum">
              <a:rPr lang="en-US" smtClean="0"/>
              <a:t>55</a:t>
            </a:fld>
            <a:endParaRPr lang="en-US"/>
          </a:p>
        </p:txBody>
      </p:sp>
    </p:spTree>
    <p:extLst>
      <p:ext uri="{BB962C8B-B14F-4D97-AF65-F5344CB8AC3E}">
        <p14:creationId xmlns:p14="http://schemas.microsoft.com/office/powerpoint/2010/main" val="1881186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contribution: extraction of PCs from circuits topological data and attain compaction regarding ANN features and reduce the complexity also ATPG CPU time is reduced further as less features are used. This hypothesis is also known as PCA assisted ANN guided ATPG. It also shows the possibility of “sweet -spot” between “backtracks” and “CPU time”</a:t>
            </a:r>
          </a:p>
        </p:txBody>
      </p:sp>
      <p:sp>
        <p:nvSpPr>
          <p:cNvPr id="4" name="Slide Number Placeholder 3"/>
          <p:cNvSpPr>
            <a:spLocks noGrp="1"/>
          </p:cNvSpPr>
          <p:nvPr>
            <p:ph type="sldNum" sz="quarter" idx="5"/>
          </p:nvPr>
        </p:nvSpPr>
        <p:spPr/>
        <p:txBody>
          <a:bodyPr/>
          <a:lstStyle/>
          <a:p>
            <a:fld id="{85ECCE53-5BF0-2D44-AC58-CC1C6B04D821}" type="slidenum">
              <a:rPr lang="en-US" smtClean="0"/>
              <a:t>56</a:t>
            </a:fld>
            <a:endParaRPr lang="en-US"/>
          </a:p>
        </p:txBody>
      </p:sp>
    </p:spTree>
    <p:extLst>
      <p:ext uri="{BB962C8B-B14F-4D97-AF65-F5344CB8AC3E}">
        <p14:creationId xmlns:p14="http://schemas.microsoft.com/office/powerpoint/2010/main" val="3101836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 conclude my research: Machine intelligence combines any number of circuit topological data and used as a heuristic in ATPG. Currently, the efficacy has been proven using in-house EDA tools, however can be used in commercial to tool to show its worth. As ATPG performance trends are promising, I firmly believe it can continue show its trend if we use large industry design. Last but not least, one may ask where exactly you want to put your smart ATPG I would say in practical ATPG, random test pattern generator can detect easy faults, however my MI-guided ATPG can be used for HTD faults.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57</a:t>
            </a:fld>
            <a:endParaRPr lang="en-US"/>
          </a:p>
        </p:txBody>
      </p:sp>
    </p:spTree>
    <p:extLst>
      <p:ext uri="{BB962C8B-B14F-4D97-AF65-F5344CB8AC3E}">
        <p14:creationId xmlns:p14="http://schemas.microsoft.com/office/powerpoint/2010/main" val="941403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ample of scope to improve my work for future researchers. But, I want to point out the last two bullets: These can open new doors in VLSI testing domain. In nutshell, 1) MI-guided ATPG can become a testability measure. 2) Using quantum one may achieve O( sq. root n) ATPG time complexity which can become a groundbreaking research in testing domain.</a:t>
            </a:r>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58</a:t>
            </a:fld>
            <a:endParaRPr lang="en-US"/>
          </a:p>
        </p:txBody>
      </p:sp>
    </p:spTree>
    <p:extLst>
      <p:ext uri="{BB962C8B-B14F-4D97-AF65-F5344CB8AC3E}">
        <p14:creationId xmlns:p14="http://schemas.microsoft.com/office/powerpoint/2010/main" val="4271533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t>
            </a:r>
            <a:r>
              <a:rPr lang="en-US" sz="1200" kern="1200" baseline="0" dirty="0">
                <a:solidFill>
                  <a:schemeClr val="tx1"/>
                </a:solidFill>
                <a:effectLst/>
                <a:latin typeface="+mn-lt"/>
                <a:ea typeface="+mn-ea"/>
                <a:cs typeface="+mn-cs"/>
              </a:rPr>
              <a:t>are the few publications during my research.</a:t>
            </a:r>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59</a:t>
            </a:fld>
            <a:endParaRPr lang="en-US"/>
          </a:p>
        </p:txBody>
      </p:sp>
    </p:spTree>
    <p:extLst>
      <p:ext uri="{BB962C8B-B14F-4D97-AF65-F5344CB8AC3E}">
        <p14:creationId xmlns:p14="http://schemas.microsoft.com/office/powerpoint/2010/main" val="6035866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conclude, I would like to bestow my regards to all my committee members. Without their support my journey till now and in the future would not have been possible. It is my honor and pleasure to have Prof. Millican and Prof. Agrawal as my advisors who helped me to grow technically, spiritually, and professionally. During my initial days here at Auburn, I got the opportunity to nurture my skills and have a deeper understanding of VLSI design and test through our untimely discussions with Prof. Singh. My research path demanded me to learn Automatic Test Equipment (ATE). Prof. Nelson was too generous in providing the knowledge transfer added with a hands-on experience. Without which it would have been difficult for me to be an expert in ATE in that brief period.</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60</a:t>
            </a:fld>
            <a:endParaRPr lang="en-US"/>
          </a:p>
        </p:txBody>
      </p:sp>
    </p:spTree>
    <p:extLst>
      <p:ext uri="{BB962C8B-B14F-4D97-AF65-F5344CB8AC3E}">
        <p14:creationId xmlns:p14="http://schemas.microsoft.com/office/powerpoint/2010/main" val="2264871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end by thanking each and every one for their time and attention. Hope in the future, I can give you encouraging results based on this study. </a:t>
            </a:r>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61</a:t>
            </a:fld>
            <a:endParaRPr lang="en-US"/>
          </a:p>
        </p:txBody>
      </p:sp>
    </p:spTree>
    <p:extLst>
      <p:ext uri="{BB962C8B-B14F-4D97-AF65-F5344CB8AC3E}">
        <p14:creationId xmlns:p14="http://schemas.microsoft.com/office/powerpoint/2010/main" val="73311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discuss why test cost matters? We all know that transistor density continues to scale upwards and IC test cost also increases. Test cost can be classified in two categories: test generation and test application. Test generation is a computer algorithmic process which is one-time investment and test application costs are repeated for each manufactured device. But we are going to focus on test generation part. There’s a major challenge to generate high quality stimuli that can detect all defects in complex chips. However, the computing effort to generate them grows exponentially in size.</a:t>
            </a:r>
          </a:p>
        </p:txBody>
      </p:sp>
      <p:sp>
        <p:nvSpPr>
          <p:cNvPr id="4" name="Slide Number Placeholder 3"/>
          <p:cNvSpPr>
            <a:spLocks noGrp="1"/>
          </p:cNvSpPr>
          <p:nvPr>
            <p:ph type="sldNum" sz="quarter" idx="5"/>
          </p:nvPr>
        </p:nvSpPr>
        <p:spPr/>
        <p:txBody>
          <a:bodyPr/>
          <a:lstStyle/>
          <a:p>
            <a:fld id="{85ECCE53-5BF0-2D44-AC58-CC1C6B04D821}" type="slidenum">
              <a:rPr lang="en-US" smtClean="0"/>
              <a:t>6</a:t>
            </a:fld>
            <a:endParaRPr lang="en-US"/>
          </a:p>
        </p:txBody>
      </p:sp>
    </p:spTree>
    <p:extLst>
      <p:ext uri="{BB962C8B-B14F-4D97-AF65-F5344CB8AC3E}">
        <p14:creationId xmlns:p14="http://schemas.microsoft.com/office/powerpoint/2010/main" val="3975089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floor is now open for Q &amp; A.</a:t>
            </a:r>
          </a:p>
        </p:txBody>
      </p:sp>
      <p:sp>
        <p:nvSpPr>
          <p:cNvPr id="4" name="Slide Number Placeholder 3"/>
          <p:cNvSpPr>
            <a:spLocks noGrp="1"/>
          </p:cNvSpPr>
          <p:nvPr>
            <p:ph type="sldNum" sz="quarter" idx="5"/>
          </p:nvPr>
        </p:nvSpPr>
        <p:spPr/>
        <p:txBody>
          <a:bodyPr/>
          <a:lstStyle/>
          <a:p>
            <a:fld id="{85ECCE53-5BF0-2D44-AC58-CC1C6B04D821}" type="slidenum">
              <a:rPr lang="en-US" smtClean="0"/>
              <a:t>62</a:t>
            </a:fld>
            <a:endParaRPr lang="en-US"/>
          </a:p>
        </p:txBody>
      </p:sp>
    </p:spTree>
    <p:extLst>
      <p:ext uri="{BB962C8B-B14F-4D97-AF65-F5344CB8AC3E}">
        <p14:creationId xmlns:p14="http://schemas.microsoft.com/office/powerpoint/2010/main" val="27874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give you the problem statement and its possible solution. Around six decades back, engineers Galey, Eldred, and others developed ATPG. This ATPG is NP-complete, Meaning worst case time complexity to generate tests is exponential. That’s the big problem!! But, with every problem, there is a solution. ATPG algorithms can achieve slower time growth by using heuristic search techniques. Now, creating an effective heuristic for all situations in ATPG may be difficult </a:t>
            </a:r>
            <a:r>
              <a:rPr lang="en-US" dirty="0">
                <a:sym typeface="Wingdings" pitchFamily="2" charset="2"/>
              </a:rPr>
              <a:t> can be solved by Machine Learning.</a:t>
            </a:r>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7</a:t>
            </a:fld>
            <a:endParaRPr lang="en-US"/>
          </a:p>
        </p:txBody>
      </p:sp>
    </p:spTree>
    <p:extLst>
      <p:ext uri="{BB962C8B-B14F-4D97-AF65-F5344CB8AC3E}">
        <p14:creationId xmlns:p14="http://schemas.microsoft.com/office/powerpoint/2010/main" val="27327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D-algorithm in 1967 established ATPG as a standard method of generating high-quality tests for the logic circuit industry. It is a complete problem as it attempts to detect all faults</a:t>
            </a:r>
            <a:r>
              <a:rPr lang="en-US" sz="1200" kern="1200" baseline="0" dirty="0">
                <a:solidFill>
                  <a:schemeClr val="tx1"/>
                </a:solidFill>
                <a:effectLst/>
                <a:latin typeface="+mn-lt"/>
                <a:ea typeface="+mn-ea"/>
                <a:cs typeface="+mn-cs"/>
              </a:rPr>
              <a:t> (testable and redundant faults) in a circuit keeping the upper bound of 2^ # of nodes in a circuit.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since its introduction, it was noticed that ATPG can have frustratingly long runtimes for some circuits. Numerous later studies lowered ATPG runtime in numerous ways, but since the introduction of PODEM in 1981, the theoretical upper limit of ATPG runtime has</a:t>
            </a:r>
            <a:r>
              <a:rPr lang="en-US" sz="1200" kern="1200" baseline="0" dirty="0">
                <a:solidFill>
                  <a:schemeClr val="tx1"/>
                </a:solidFill>
                <a:effectLst/>
                <a:latin typeface="+mn-lt"/>
                <a:ea typeface="+mn-ea"/>
                <a:cs typeface="+mn-cs"/>
              </a:rPr>
              <a:t> become 2^ # of primary inputs in a circuit</a:t>
            </a:r>
            <a:r>
              <a:rPr lang="en-US" sz="1200" kern="1200" dirty="0">
                <a:solidFill>
                  <a:schemeClr val="tx1"/>
                </a:solidFill>
                <a:effectLst/>
                <a:latin typeface="+mn-lt"/>
                <a:ea typeface="+mn-ea"/>
                <a:cs typeface="+mn-cs"/>
              </a:rPr>
              <a:t>. Let us see an example: for a circuit with I inputs (these I may include scan latches in case of scan induced circuits). ATPG may need to simulate 2^I input vectors to find a test. Although ATPG algorithms typically find tests without simulating close to this many vectors, this upper bound still exists and is occasionally seen in modern circuits.</a:t>
            </a:r>
          </a:p>
          <a:p>
            <a:endParaRPr lang="en-US" dirty="0"/>
          </a:p>
        </p:txBody>
      </p:sp>
      <p:sp>
        <p:nvSpPr>
          <p:cNvPr id="4" name="Slide Number Placeholder 3"/>
          <p:cNvSpPr>
            <a:spLocks noGrp="1"/>
          </p:cNvSpPr>
          <p:nvPr>
            <p:ph type="sldNum" sz="quarter" idx="5"/>
          </p:nvPr>
        </p:nvSpPr>
        <p:spPr/>
        <p:txBody>
          <a:bodyPr/>
          <a:lstStyle/>
          <a:p>
            <a:fld id="{85ECCE53-5BF0-2D44-AC58-CC1C6B04D821}" type="slidenum">
              <a:rPr lang="en-US" smtClean="0"/>
              <a:t>8</a:t>
            </a:fld>
            <a:endParaRPr lang="en-US"/>
          </a:p>
        </p:txBody>
      </p:sp>
    </p:spTree>
    <p:extLst>
      <p:ext uri="{BB962C8B-B14F-4D97-AF65-F5344CB8AC3E}">
        <p14:creationId xmlns:p14="http://schemas.microsoft.com/office/powerpoint/2010/main" val="388035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avoid this upper limit, most ATPG algorithms employ backtracing subroutines. These subroutines trace backwards (hence the name) through a circuit starting from an objective — such as exciting or propagating a fault — and attempt to find input assignments which accomplish the objective. Multiple backtraces from an objective (and thus multiple input assignments) may be required to meet the objective, but if these input assignments accomplish the final goal — that is, find a test for the fault — then at most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oMath>
                </a14:m>
                <a:r>
                  <a:rPr lang="en-US" sz="1200" kern="1200" dirty="0">
                    <a:solidFill>
                      <a:schemeClr val="tx1"/>
                    </a:solidFill>
                    <a:effectLst/>
                    <a:latin typeface="+mn-lt"/>
                    <a:ea typeface="+mn-ea"/>
                    <a:cs typeface="+mn-cs"/>
                  </a:rPr>
                  <a:t> input vectors must be simulated, which is nothing compared to the theoretical maximum of </a:t>
                </a:r>
                <a:r>
                  <a:rPr lang="en-US" sz="1200" i="1" u="sng" kern="1200" dirty="0">
                    <a:solidFill>
                      <a:schemeClr val="tx1"/>
                    </a:solidFill>
                    <a:effectLst/>
                    <a:latin typeface="+mn-lt"/>
                    <a:ea typeface="+mn-ea"/>
                    <a:cs typeface="+mn-cs"/>
                  </a:rPr>
                  <a:t>two to the power of</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𝐼</m:t>
                    </m:r>
                  </m:oMath>
                </a14:m>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However, this ideal situation presumes no </a:t>
                </a:r>
                <a:r>
                  <a:rPr lang="en-US" sz="1200" b="1" kern="1200" dirty="0">
                    <a:solidFill>
                      <a:schemeClr val="tx1"/>
                    </a:solidFill>
                    <a:effectLst/>
                    <a:latin typeface="+mn-lt"/>
                    <a:ea typeface="+mn-ea"/>
                    <a:cs typeface="+mn-cs"/>
                  </a:rPr>
                  <a:t>backtracks</a:t>
                </a:r>
                <a:r>
                  <a:rPr lang="en-US" sz="1200" kern="1200" dirty="0">
                    <a:solidFill>
                      <a:schemeClr val="tx1"/>
                    </a:solidFill>
                    <a:effectLst/>
                    <a:latin typeface="+mn-lt"/>
                    <a:ea typeface="+mn-ea"/>
                    <a:cs typeface="+mn-cs"/>
                  </a:rPr>
                  <a:t> occur during ATPG. When the backtracing subroutines reach a circuit input and assign it a value, this assignment may block the current or future objectives. When this occurs, ATPG must undo, or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to some previous</a:t>
                </a:r>
                <a:r>
                  <a:rPr lang="en-US" sz="1200" kern="1200" dirty="0">
                    <a:solidFill>
                      <a:schemeClr val="tx1"/>
                    </a:solidFill>
                    <a:effectLst/>
                    <a:latin typeface="+mn-lt"/>
                    <a:ea typeface="+mn-ea"/>
                    <a:cs typeface="+mn-cs"/>
                  </a:rPr>
                  <a:t> assignment, which means ATPG wastes time simulating unnecessary input vectors.</a:t>
                </a:r>
              </a:p>
              <a:p>
                <a:r>
                  <a:rPr lang="en-US" sz="1200" kern="1200" dirty="0">
                    <a:solidFill>
                      <a:schemeClr val="tx1"/>
                    </a:solidFill>
                    <a:effectLst/>
                    <a:latin typeface="+mn-lt"/>
                    <a:ea typeface="+mn-ea"/>
                    <a:cs typeface="+mn-cs"/>
                  </a:rPr>
                  <a:t>Beyond PODEM, numerous ATPG algorithms attempt to reduce runtime by creating fewer objectives, but to our knowledge, no studies compare ways of backtracing </a:t>
                </a:r>
                <a:r>
                  <a:rPr lang="en-US" sz="1200" b="1" kern="1200" dirty="0">
                    <a:solidFill>
                      <a:schemeClr val="tx1"/>
                    </a:solidFill>
                    <a:effectLst/>
                    <a:latin typeface="+mn-lt"/>
                    <a:ea typeface="+mn-ea"/>
                    <a:cs typeface="+mn-cs"/>
                  </a:rPr>
                  <a:t>*from*</a:t>
                </a:r>
                <a:r>
                  <a:rPr lang="en-US" sz="1200" kern="1200" dirty="0">
                    <a:solidFill>
                      <a:schemeClr val="tx1"/>
                    </a:solidFill>
                    <a:effectLst/>
                    <a:latin typeface="+mn-lt"/>
                    <a:ea typeface="+mn-ea"/>
                    <a:cs typeface="+mn-cs"/>
                  </a:rPr>
                  <a:t> an objective. When backtracing, </a:t>
                </a:r>
                <a:r>
                  <a:rPr lang="en-US" sz="1200" u="sng"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must decide which direction to go, but choosing </a:t>
                </a:r>
                <a:r>
                  <a:rPr lang="en-US" sz="1200"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wrong direction may result in a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avoid this upper limit, most ATPG algorithms employ backtracing subroutines. These subroutines trace backwards (hence the name) through a circuit starting from an objective — such as exciting or propagating a fault — and attempt to find input assignments which accomplish the objective. Multiple backtraces from an objective (and thus multiple input assignments) may be required to meet the objective, but if these input assignments accomplish the final goal — that is, find a test for the fault — then at most </a:t>
                </a:r>
                <a:r>
                  <a:rPr lang="en-US" sz="1200" i="0" kern="1200">
                    <a:solidFill>
                      <a:schemeClr val="tx1"/>
                    </a:solidFill>
                    <a:effectLst/>
                    <a:latin typeface="+mn-lt"/>
                    <a:ea typeface="+mn-ea"/>
                    <a:cs typeface="+mn-cs"/>
                  </a:rPr>
                  <a:t>𝐼</a:t>
                </a:r>
                <a:r>
                  <a:rPr lang="en-US" sz="1200" kern="1200" dirty="0">
                    <a:solidFill>
                      <a:schemeClr val="tx1"/>
                    </a:solidFill>
                    <a:effectLst/>
                    <a:latin typeface="+mn-lt"/>
                    <a:ea typeface="+mn-ea"/>
                    <a:cs typeface="+mn-cs"/>
                  </a:rPr>
                  <a:t> input vectors must be simulated, which is nothing compared to the theoretical maximum of </a:t>
                </a:r>
                <a:r>
                  <a:rPr lang="en-US" sz="1200" i="1" u="sng" kern="1200" dirty="0">
                    <a:solidFill>
                      <a:schemeClr val="tx1"/>
                    </a:solidFill>
                    <a:effectLst/>
                    <a:latin typeface="+mn-lt"/>
                    <a:ea typeface="+mn-ea"/>
                    <a:cs typeface="+mn-cs"/>
                  </a:rPr>
                  <a:t>two to the power of</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𝐼</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However, this ideal situation presumes no </a:t>
                </a:r>
                <a:r>
                  <a:rPr lang="en-US" sz="1200" b="1" kern="1200" dirty="0">
                    <a:solidFill>
                      <a:schemeClr val="tx1"/>
                    </a:solidFill>
                    <a:effectLst/>
                    <a:latin typeface="+mn-lt"/>
                    <a:ea typeface="+mn-ea"/>
                    <a:cs typeface="+mn-cs"/>
                  </a:rPr>
                  <a:t>backtracks</a:t>
                </a:r>
                <a:r>
                  <a:rPr lang="en-US" sz="1200" kern="1200" dirty="0">
                    <a:solidFill>
                      <a:schemeClr val="tx1"/>
                    </a:solidFill>
                    <a:effectLst/>
                    <a:latin typeface="+mn-lt"/>
                    <a:ea typeface="+mn-ea"/>
                    <a:cs typeface="+mn-cs"/>
                  </a:rPr>
                  <a:t> occur during ATPG. When the backtracing subroutines reach a circuit input and assign it a value, this assignment may block the current or future objectives. When this occurs, ATPG must undo, or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to some previous</a:t>
                </a:r>
                <a:r>
                  <a:rPr lang="en-US" sz="1200" kern="1200" dirty="0">
                    <a:solidFill>
                      <a:schemeClr val="tx1"/>
                    </a:solidFill>
                    <a:effectLst/>
                    <a:latin typeface="+mn-lt"/>
                    <a:ea typeface="+mn-ea"/>
                    <a:cs typeface="+mn-cs"/>
                  </a:rPr>
                  <a:t> assignment, which means ATPG wastes time simulating unnecessary input vectors.</a:t>
                </a:r>
              </a:p>
              <a:p>
                <a:r>
                  <a:rPr lang="en-US" sz="1200" kern="1200" dirty="0">
                    <a:solidFill>
                      <a:schemeClr val="tx1"/>
                    </a:solidFill>
                    <a:effectLst/>
                    <a:latin typeface="+mn-lt"/>
                    <a:ea typeface="+mn-ea"/>
                    <a:cs typeface="+mn-cs"/>
                  </a:rPr>
                  <a:t>Beyond PODEM, numerous ATPG algorithms attempt to reduce runtime by creating fewer objectives, but to our knowledge, no studies compare ways of backtracing </a:t>
                </a:r>
                <a:r>
                  <a:rPr lang="en-US" sz="1200" b="1" kern="1200" dirty="0">
                    <a:solidFill>
                      <a:schemeClr val="tx1"/>
                    </a:solidFill>
                    <a:effectLst/>
                    <a:latin typeface="+mn-lt"/>
                    <a:ea typeface="+mn-ea"/>
                    <a:cs typeface="+mn-cs"/>
                  </a:rPr>
                  <a:t>*from*</a:t>
                </a:r>
                <a:r>
                  <a:rPr lang="en-US" sz="1200" kern="1200" dirty="0">
                    <a:solidFill>
                      <a:schemeClr val="tx1"/>
                    </a:solidFill>
                    <a:effectLst/>
                    <a:latin typeface="+mn-lt"/>
                    <a:ea typeface="+mn-ea"/>
                    <a:cs typeface="+mn-cs"/>
                  </a:rPr>
                  <a:t> an objective. When backtracing, </a:t>
                </a:r>
                <a:r>
                  <a:rPr lang="en-US" sz="1200" u="sng"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must decide which direction to go, but choosing </a:t>
                </a:r>
                <a:r>
                  <a:rPr lang="en-US" sz="1200"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wrong direction may result in a </a:t>
                </a:r>
                <a:r>
                  <a:rPr lang="en-US" sz="1200" b="1" kern="1200" dirty="0">
                    <a:solidFill>
                      <a:schemeClr val="tx1"/>
                    </a:solidFill>
                    <a:effectLst/>
                    <a:latin typeface="+mn-lt"/>
                    <a:ea typeface="+mn-ea"/>
                    <a:cs typeface="+mn-cs"/>
                  </a:rPr>
                  <a:t>backtrack</a:t>
                </a:r>
                <a:r>
                  <a:rPr lang="en-US"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5"/>
          </p:nvPr>
        </p:nvSpPr>
        <p:spPr/>
        <p:txBody>
          <a:bodyPr/>
          <a:lstStyle/>
          <a:p>
            <a:fld id="{85ECCE53-5BF0-2D44-AC58-CC1C6B04D821}" type="slidenum">
              <a:rPr lang="en-US" smtClean="0"/>
              <a:t>9</a:t>
            </a:fld>
            <a:endParaRPr lang="en-US"/>
          </a:p>
        </p:txBody>
      </p:sp>
    </p:spTree>
    <p:extLst>
      <p:ext uri="{BB962C8B-B14F-4D97-AF65-F5344CB8AC3E}">
        <p14:creationId xmlns:p14="http://schemas.microsoft.com/office/powerpoint/2010/main" val="403454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1274E"/>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rgbClr val="01274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a:p>
        </p:txBody>
      </p:sp>
      <p:sp>
        <p:nvSpPr>
          <p:cNvPr id="9" name="Subtitle 8"/>
          <p:cNvSpPr>
            <a:spLocks noGrp="1"/>
          </p:cNvSpPr>
          <p:nvPr>
            <p:ph type="subTitle" idx="1"/>
          </p:nvPr>
        </p:nvSpPr>
        <p:spPr>
          <a:xfrm>
            <a:off x="3151517" y="6055743"/>
            <a:ext cx="8938883" cy="680094"/>
          </a:xfrm>
        </p:spPr>
        <p:txBody>
          <a:bodyPr anchor="ctr">
            <a:normAutofit/>
          </a:bodyPr>
          <a:lstStyle>
            <a:lvl1pPr marL="0" indent="0" algn="l">
              <a:buNone/>
              <a:defRPr sz="24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400">
                <a:solidFill>
                  <a:srgbClr val="FFFFFF"/>
                </a:solidFill>
              </a:defRPr>
            </a:lvl1pPr>
          </a:lstStyle>
          <a:p>
            <a:fld id="{6459FA8D-0607-41AF-AEE8-23B9EA1DF31E}" type="datetimeFigureOut">
              <a:rPr lang="en-US" smtClean="0"/>
              <a:t>7/17/2021</a:t>
            </a:fld>
            <a:endParaRPr lang="en-US"/>
          </a:p>
        </p:txBody>
      </p:sp>
      <p:pic>
        <p:nvPicPr>
          <p:cNvPr id="4" name="Picture 3"/>
          <p:cNvPicPr>
            <a:picLocks noChangeAspect="1"/>
          </p:cNvPicPr>
          <p:nvPr/>
        </p:nvPicPr>
        <p:blipFill>
          <a:blip r:embed="rId2" cstate="print"/>
          <a:stretch>
            <a:fillRect/>
          </a:stretch>
        </p:blipFill>
        <p:spPr>
          <a:xfrm>
            <a:off x="9464136" y="228600"/>
            <a:ext cx="2336800" cy="1752600"/>
          </a:xfrm>
          <a:prstGeom prst="rect">
            <a:avLst/>
          </a:prstGeom>
          <a:solidFill>
            <a:schemeClr val="accent1">
              <a:lumMod val="75000"/>
            </a:schemeClr>
          </a:solidFill>
          <a:ln w="41275">
            <a:noFill/>
          </a:ln>
        </p:spPr>
      </p:pic>
      <p:sp>
        <p:nvSpPr>
          <p:cNvPr id="14" name="Title 1"/>
          <p:cNvSpPr>
            <a:spLocks noGrp="1"/>
          </p:cNvSpPr>
          <p:nvPr>
            <p:ph type="ctrTitle" idx="4294967295" hasCustomPrompt="1"/>
          </p:nvPr>
        </p:nvSpPr>
        <p:spPr>
          <a:xfrm>
            <a:off x="508000" y="2209800"/>
            <a:ext cx="11277600" cy="1828800"/>
          </a:xfrm>
        </p:spPr>
        <p:txBody>
          <a:bodyPr>
            <a:normAutofit/>
          </a:bodyPr>
          <a:lstStyle>
            <a:lvl1pPr algn="ctr">
              <a:defRPr/>
            </a:lvl1pPr>
          </a:lstStyle>
          <a:p>
            <a:r>
              <a:rPr kumimoji="0" lang="en-US" dirty="0"/>
              <a:t>Click to edit Master Title Style</a:t>
            </a:r>
          </a:p>
        </p:txBody>
      </p:sp>
    </p:spTree>
    <p:extLst>
      <p:ext uri="{BB962C8B-B14F-4D97-AF65-F5344CB8AC3E}">
        <p14:creationId xmlns:p14="http://schemas.microsoft.com/office/powerpoint/2010/main" val="275756157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12192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76200"/>
            <a:ext cx="11180064" cy="990600"/>
          </a:xfrm>
        </p:spPr>
        <p:txBody>
          <a:bodyPr/>
          <a:lstStyle/>
          <a:p>
            <a:r>
              <a:rPr kumimoji="0" lang="en-US"/>
              <a:t>Click to edit Master title style</a:t>
            </a:r>
          </a:p>
        </p:txBody>
      </p:sp>
      <p:sp>
        <p:nvSpPr>
          <p:cNvPr id="8" name="Content Placeholder 7"/>
          <p:cNvSpPr>
            <a:spLocks noGrp="1"/>
          </p:cNvSpPr>
          <p:nvPr>
            <p:ph sz="quarter" idx="1"/>
          </p:nvPr>
        </p:nvSpPr>
        <p:spPr>
          <a:xfrm>
            <a:off x="508000" y="1143000"/>
            <a:ext cx="11180064" cy="4953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036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0"/>
            <a:ext cx="12192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09600" y="76200"/>
            <a:ext cx="11074400" cy="990600"/>
          </a:xfrm>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609600" y="1219201"/>
            <a:ext cx="5384800" cy="4942367"/>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56668" y="1219201"/>
            <a:ext cx="5384800" cy="4942367"/>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5704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812800" y="76200"/>
            <a:ext cx="10871200" cy="990600"/>
          </a:xfrm>
        </p:spPr>
        <p:txBody>
          <a:bodyPr/>
          <a:lstStyle/>
          <a:p>
            <a:r>
              <a:rPr kumimoji="0" lang="en-US"/>
              <a:t>Click to edit Master title style</a:t>
            </a:r>
          </a:p>
        </p:txBody>
      </p:sp>
    </p:spTree>
    <p:extLst>
      <p:ext uri="{BB962C8B-B14F-4D97-AF65-F5344CB8AC3E}">
        <p14:creationId xmlns:p14="http://schemas.microsoft.com/office/powerpoint/2010/main" val="39980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59FA8D-0607-41AF-AEE8-23B9EA1DF31E}" type="datetimeFigureOut">
              <a:rPr lang="en-US" smtClean="0"/>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74DEB-A3BF-4516-B84A-4E81FA7BF50F}" type="slidenum">
              <a:rPr lang="en-US" smtClean="0"/>
              <a:t>‹#›</a:t>
            </a:fld>
            <a:endParaRPr lang="en-US"/>
          </a:p>
        </p:txBody>
      </p:sp>
    </p:spTree>
    <p:extLst>
      <p:ext uri="{BB962C8B-B14F-4D97-AF65-F5344CB8AC3E}">
        <p14:creationId xmlns:p14="http://schemas.microsoft.com/office/powerpoint/2010/main" val="168464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324600"/>
            <a:ext cx="12192000" cy="533400"/>
          </a:xfrm>
          <a:prstGeom prst="rect">
            <a:avLst/>
          </a:prstGeom>
          <a:solidFill>
            <a:srgbClr val="03244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816864" y="1295400"/>
            <a:ext cx="10871200" cy="48310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Slide Number Placeholder 3"/>
          <p:cNvSpPr txBox="1">
            <a:spLocks/>
          </p:cNvSpPr>
          <p:nvPr/>
        </p:nvSpPr>
        <p:spPr>
          <a:xfrm>
            <a:off x="11074400" y="6400548"/>
            <a:ext cx="711200" cy="381000"/>
          </a:xfrm>
          <a:prstGeom prst="rect">
            <a:avLst/>
          </a:prstGeom>
        </p:spPr>
        <p:txBody>
          <a:bodyPr vert="horz" anchor="ctr" anchorCtr="0">
            <a:normAutofit/>
          </a:bodyPr>
          <a:lstStyle>
            <a:defPPr>
              <a:defRPr lang="en-US"/>
            </a:defPPr>
            <a:lvl1pPr marL="0" algn="ctr" defTabSz="914400" rtl="0" eaLnBrk="1" latinLnBrk="0" hangingPunct="1">
              <a:defRPr kumimoji="0"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ED7AB2-EE9F-44DB-8259-3CD82A052FFC}" type="slidenum">
              <a:rPr lang="en-US" sz="1400" b="0" smtClean="0">
                <a:solidFill>
                  <a:schemeClr val="bg1"/>
                </a:solidFill>
              </a:rPr>
              <a:pPr/>
              <a:t>‹#›</a:t>
            </a:fld>
            <a:r>
              <a:rPr lang="en-US" sz="1400" b="0" dirty="0">
                <a:solidFill>
                  <a:schemeClr val="bg1"/>
                </a:solidFill>
              </a:rPr>
              <a:t>/62</a:t>
            </a:r>
          </a:p>
        </p:txBody>
      </p:sp>
    </p:spTree>
    <p:extLst>
      <p:ext uri="{BB962C8B-B14F-4D97-AF65-F5344CB8AC3E}">
        <p14:creationId xmlns:p14="http://schemas.microsoft.com/office/powerpoint/2010/main" val="2707112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3" Type="http://schemas.openxmlformats.org/officeDocument/2006/relationships/image" Target="../media/image4.gif"/><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jp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dirty="0"/>
              <a:t>Department of Electrical and Computer Engineering</a:t>
            </a:r>
          </a:p>
        </p:txBody>
      </p:sp>
      <p:sp>
        <p:nvSpPr>
          <p:cNvPr id="2" name="Title 1"/>
          <p:cNvSpPr>
            <a:spLocks noGrp="1"/>
          </p:cNvSpPr>
          <p:nvPr>
            <p:ph type="ctrTitle" idx="4294967295"/>
          </p:nvPr>
        </p:nvSpPr>
        <p:spPr>
          <a:xfrm>
            <a:off x="91440" y="850972"/>
            <a:ext cx="10871200" cy="990600"/>
          </a:xfrm>
        </p:spPr>
        <p:txBody>
          <a:bodyPr>
            <a:normAutofit fontScale="90000"/>
          </a:bodyPr>
          <a:lstStyle/>
          <a:p>
            <a:pPr algn="ctr"/>
            <a:r>
              <a:rPr lang="en-US" sz="4000" b="1" dirty="0"/>
              <a:t>Toward Zero Backtracks in Test Pattern Search Algorithms with Machine Learning</a:t>
            </a:r>
            <a:r>
              <a:rPr lang="en-US" sz="4000" dirty="0"/>
              <a:t/>
            </a:r>
            <a:br>
              <a:rPr lang="en-US" sz="4000" dirty="0"/>
            </a:br>
            <a:r>
              <a:rPr lang="en-US" sz="4000" dirty="0"/>
              <a:t/>
            </a:r>
            <a:br>
              <a:rPr lang="en-US" sz="4000" dirty="0"/>
            </a:br>
            <a:r>
              <a:rPr lang="en-US" sz="2700" dirty="0"/>
              <a:t>PhD Final Exam</a:t>
            </a:r>
            <a:br>
              <a:rPr lang="en-US" sz="2700" dirty="0"/>
            </a:br>
            <a:r>
              <a:rPr lang="en-US" sz="2700" dirty="0"/>
              <a:t>by </a:t>
            </a:r>
            <a:br>
              <a:rPr lang="en-US" sz="2700" dirty="0"/>
            </a:br>
            <a:r>
              <a:rPr lang="en-US" sz="2700" dirty="0"/>
              <a:t>Soham Roy</a:t>
            </a:r>
            <a:endParaRPr lang="en-US" sz="3100" dirty="0"/>
          </a:p>
        </p:txBody>
      </p:sp>
      <p:sp>
        <p:nvSpPr>
          <p:cNvPr id="4" name="TextBox 3"/>
          <p:cNvSpPr txBox="1"/>
          <p:nvPr/>
        </p:nvSpPr>
        <p:spPr>
          <a:xfrm>
            <a:off x="91440" y="6211124"/>
            <a:ext cx="2752344" cy="369332"/>
          </a:xfrm>
          <a:prstGeom prst="rect">
            <a:avLst/>
          </a:prstGeom>
          <a:noFill/>
        </p:spPr>
        <p:txBody>
          <a:bodyPr wrap="square" rtlCol="0">
            <a:spAutoFit/>
          </a:bodyPr>
          <a:lstStyle/>
          <a:p>
            <a:pPr algn="ctr"/>
            <a:r>
              <a:rPr lang="en-US" dirty="0"/>
              <a:t>07-14-2021</a:t>
            </a:r>
          </a:p>
        </p:txBody>
      </p:sp>
      <p:sp>
        <p:nvSpPr>
          <p:cNvPr id="5" name="TextBox 4">
            <a:extLst>
              <a:ext uri="{FF2B5EF4-FFF2-40B4-BE49-F238E27FC236}">
                <a16:creationId xmlns:a16="http://schemas.microsoft.com/office/drawing/2014/main" id="{1B7737D4-4DEE-9148-9757-DE2B2BAEEF9F}"/>
              </a:ext>
            </a:extLst>
          </p:cNvPr>
          <p:cNvSpPr txBox="1"/>
          <p:nvPr/>
        </p:nvSpPr>
        <p:spPr>
          <a:xfrm>
            <a:off x="-856857" y="3382169"/>
            <a:ext cx="12767794" cy="1938992"/>
          </a:xfrm>
          <a:prstGeom prst="rect">
            <a:avLst/>
          </a:prstGeom>
          <a:noFill/>
        </p:spPr>
        <p:txBody>
          <a:bodyPr wrap="square" rtlCol="0">
            <a:spAutoFit/>
          </a:bodyPr>
          <a:lstStyle/>
          <a:p>
            <a:pPr algn="ctr"/>
            <a:r>
              <a:rPr lang="en-US" sz="2400" u="sng" dirty="0"/>
              <a:t>Committee</a:t>
            </a:r>
          </a:p>
          <a:p>
            <a:pPr algn="ctr"/>
            <a:endParaRPr lang="en-US" sz="2400" b="1" u="sng" dirty="0"/>
          </a:p>
          <a:p>
            <a:r>
              <a:rPr lang="en-US" sz="2400" dirty="0"/>
              <a:t>          Prof. Spencer K. Millican (Co-Chair)               Prof. Vishwani D. Agrawal (Co-Chair)</a:t>
            </a:r>
          </a:p>
          <a:p>
            <a:r>
              <a:rPr lang="en-US" sz="2400" dirty="0"/>
              <a:t>          Prof. </a:t>
            </a:r>
            <a:r>
              <a:rPr lang="en-US" sz="2400" dirty="0" err="1"/>
              <a:t>Adit</a:t>
            </a:r>
            <a:r>
              <a:rPr lang="en-US" sz="2400" dirty="0"/>
              <a:t> D. Singh                                           Prof. Victor P. Nelson</a:t>
            </a:r>
          </a:p>
          <a:p>
            <a:r>
              <a:rPr lang="en-US" sz="2400" dirty="0"/>
              <a:t>          Prof. Sanjeev </a:t>
            </a:r>
            <a:r>
              <a:rPr lang="en-US" sz="2400" dirty="0" err="1"/>
              <a:t>Baskiyar</a:t>
            </a:r>
            <a:r>
              <a:rPr lang="en-US" sz="2400" dirty="0"/>
              <a:t> (Reader)</a:t>
            </a:r>
          </a:p>
        </p:txBody>
      </p:sp>
    </p:spTree>
    <p:extLst>
      <p:ext uri="{BB962C8B-B14F-4D97-AF65-F5344CB8AC3E}">
        <p14:creationId xmlns:p14="http://schemas.microsoft.com/office/powerpoint/2010/main" val="356124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428298" y="521724"/>
            <a:ext cx="10871200" cy="577081"/>
          </a:xfrm>
        </p:spPr>
        <p:txBody>
          <a:bodyPr>
            <a:normAutofit fontScale="90000"/>
          </a:bodyPr>
          <a:lstStyle/>
          <a:p>
            <a:r>
              <a:rPr lang="en-US" b="1" dirty="0"/>
              <a:t>Prior Work and Motivation</a:t>
            </a:r>
            <a:br>
              <a:rPr lang="en-US" b="1" dirty="0"/>
            </a:br>
            <a:r>
              <a:rPr lang="en-US" sz="3100" dirty="0"/>
              <a:t>Conventional Heuristics… (there may be more!)</a:t>
            </a:r>
            <a:r>
              <a:rPr lang="en-US" sz="3100" b="1" i="1" dirty="0"/>
              <a:t/>
            </a:r>
            <a:br>
              <a:rPr lang="en-US" sz="3100" b="1" i="1" dirty="0"/>
            </a:br>
            <a:endParaRPr lang="en-US" i="1" dirty="0"/>
          </a:p>
        </p:txBody>
      </p:sp>
      <p:graphicFrame>
        <p:nvGraphicFramePr>
          <p:cNvPr id="7" name="Table 6"/>
          <p:cNvGraphicFramePr>
            <a:graphicFrameLocks noGrp="1"/>
          </p:cNvGraphicFramePr>
          <p:nvPr>
            <p:extLst>
              <p:ext uri="{D42A27DB-BD31-4B8C-83A1-F6EECF244321}">
                <p14:modId xmlns:p14="http://schemas.microsoft.com/office/powerpoint/2010/main" val="1299304674"/>
              </p:ext>
            </p:extLst>
          </p:nvPr>
        </p:nvGraphicFramePr>
        <p:xfrm>
          <a:off x="838202" y="1179578"/>
          <a:ext cx="10871196" cy="4974336"/>
        </p:xfrm>
        <a:graphic>
          <a:graphicData uri="http://schemas.openxmlformats.org/drawingml/2006/table">
            <a:tbl>
              <a:tblPr firstRow="1" bandRow="1">
                <a:tableStyleId>{5C22544A-7EE6-4342-B048-85BDC9FD1C3A}</a:tableStyleId>
              </a:tblPr>
              <a:tblGrid>
                <a:gridCol w="1553028">
                  <a:extLst>
                    <a:ext uri="{9D8B030D-6E8A-4147-A177-3AD203B41FA5}">
                      <a16:colId xmlns:a16="http://schemas.microsoft.com/office/drawing/2014/main" val="20693783"/>
                    </a:ext>
                  </a:extLst>
                </a:gridCol>
                <a:gridCol w="1553028">
                  <a:extLst>
                    <a:ext uri="{9D8B030D-6E8A-4147-A177-3AD203B41FA5}">
                      <a16:colId xmlns:a16="http://schemas.microsoft.com/office/drawing/2014/main" val="1780163906"/>
                    </a:ext>
                  </a:extLst>
                </a:gridCol>
                <a:gridCol w="1553028">
                  <a:extLst>
                    <a:ext uri="{9D8B030D-6E8A-4147-A177-3AD203B41FA5}">
                      <a16:colId xmlns:a16="http://schemas.microsoft.com/office/drawing/2014/main" val="4252825784"/>
                    </a:ext>
                  </a:extLst>
                </a:gridCol>
                <a:gridCol w="1553028">
                  <a:extLst>
                    <a:ext uri="{9D8B030D-6E8A-4147-A177-3AD203B41FA5}">
                      <a16:colId xmlns:a16="http://schemas.microsoft.com/office/drawing/2014/main" val="1726749690"/>
                    </a:ext>
                  </a:extLst>
                </a:gridCol>
                <a:gridCol w="1553028">
                  <a:extLst>
                    <a:ext uri="{9D8B030D-6E8A-4147-A177-3AD203B41FA5}">
                      <a16:colId xmlns:a16="http://schemas.microsoft.com/office/drawing/2014/main" val="1972657898"/>
                    </a:ext>
                  </a:extLst>
                </a:gridCol>
                <a:gridCol w="1553028">
                  <a:extLst>
                    <a:ext uri="{9D8B030D-6E8A-4147-A177-3AD203B41FA5}">
                      <a16:colId xmlns:a16="http://schemas.microsoft.com/office/drawing/2014/main" val="1384862754"/>
                    </a:ext>
                  </a:extLst>
                </a:gridCol>
                <a:gridCol w="1553028">
                  <a:extLst>
                    <a:ext uri="{9D8B030D-6E8A-4147-A177-3AD203B41FA5}">
                      <a16:colId xmlns:a16="http://schemas.microsoft.com/office/drawing/2014/main" val="481865552"/>
                    </a:ext>
                  </a:extLst>
                </a:gridCol>
              </a:tblGrid>
              <a:tr h="829056">
                <a:tc>
                  <a:txBody>
                    <a:bodyPr/>
                    <a:lstStyle/>
                    <a:p>
                      <a:pPr algn="ctr"/>
                      <a:r>
                        <a:rPr lang="en-US" sz="1600" dirty="0">
                          <a:effectLst/>
                        </a:rPr>
                        <a:t>Gate Type</a:t>
                      </a:r>
                      <a:endParaRPr lang="en-US" sz="1600" dirty="0">
                        <a:effectLst/>
                        <a:latin typeface="Calibri" panose="020F0502020204030204" pitchFamily="34" charset="0"/>
                      </a:endParaRPr>
                    </a:p>
                  </a:txBody>
                  <a:tcPr marL="9525" marR="9525" marT="9525" marB="9525" anchor="ct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b="1" dirty="0">
                          <a:solidFill>
                            <a:schemeClr val="accent5"/>
                          </a:solidFill>
                          <a:effectLst/>
                        </a:rPr>
                        <a:t>Distance (</a:t>
                      </a:r>
                      <a:r>
                        <a:rPr lang="en-US" sz="1600" b="1" i="1" dirty="0">
                          <a:solidFill>
                            <a:schemeClr val="accent5"/>
                          </a:solidFill>
                          <a:effectLst/>
                        </a:rPr>
                        <a:t>D</a:t>
                      </a:r>
                      <a:r>
                        <a:rPr lang="en-US" sz="1600" b="1" dirty="0">
                          <a:solidFill>
                            <a:schemeClr val="accent5"/>
                          </a:solidFill>
                          <a:effectLst/>
                        </a:rPr>
                        <a:t>) [1]</a:t>
                      </a: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COP (</a:t>
                      </a:r>
                      <a:r>
                        <a:rPr lang="en-US" sz="1600" i="1" dirty="0">
                          <a:solidFill>
                            <a:schemeClr val="accent5"/>
                          </a:solidFill>
                          <a:effectLst/>
                        </a:rPr>
                        <a:t>CC1</a:t>
                      </a:r>
                      <a:r>
                        <a:rPr lang="en-US" sz="1600" dirty="0">
                          <a:solidFill>
                            <a:schemeClr val="accent5"/>
                          </a:solidFill>
                          <a:effectLst/>
                        </a:rPr>
                        <a:t>) [2]</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SCOAP (</a:t>
                      </a:r>
                      <a:r>
                        <a:rPr lang="en-US" sz="1600" i="1" dirty="0">
                          <a:solidFill>
                            <a:schemeClr val="accent5"/>
                          </a:solidFill>
                          <a:effectLst/>
                        </a:rPr>
                        <a:t>SCC1</a:t>
                      </a:r>
                      <a:r>
                        <a:rPr lang="en-US" sz="1600" dirty="0">
                          <a:solidFill>
                            <a:schemeClr val="accent5"/>
                          </a:solidFill>
                          <a:effectLst/>
                        </a:rPr>
                        <a:t>, </a:t>
                      </a:r>
                      <a:r>
                        <a:rPr lang="en-US" sz="1600" i="1" dirty="0">
                          <a:solidFill>
                            <a:schemeClr val="accent5"/>
                          </a:solidFill>
                          <a:effectLst/>
                        </a:rPr>
                        <a:t>SCC0</a:t>
                      </a:r>
                      <a:r>
                        <a:rPr lang="en-US" sz="1600" dirty="0">
                          <a:solidFill>
                            <a:schemeClr val="accent5"/>
                          </a:solidFill>
                          <a:effectLst/>
                        </a:rPr>
                        <a:t>) [3]</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3627610907"/>
                  </a:ext>
                </a:extLst>
              </a:tr>
              <a:tr h="829056">
                <a:tc>
                  <a:txBody>
                    <a:bodyPr/>
                    <a:lstStyle/>
                    <a:p>
                      <a:pPr algn="ctr"/>
                      <a:r>
                        <a:rPr lang="en-US" sz="1600" b="0" i="0" dirty="0">
                          <a:effectLst/>
                        </a:rPr>
                        <a:t> </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0</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1</a:t>
                      </a:r>
                      <a:endParaRPr lang="en-US" sz="1600" b="0" i="0">
                        <a:effectLst/>
                        <a:latin typeface="Calibri" panose="020F0502020204030204" pitchFamily="34" charset="0"/>
                      </a:endParaRPr>
                    </a:p>
                  </a:txBody>
                  <a:tcPr marL="9525" marR="9525" marT="9525" marB="9525" anchor="ctr"/>
                </a:tc>
                <a:extLst>
                  <a:ext uri="{0D108BD9-81ED-4DB2-BD59-A6C34878D82A}">
                    <a16:rowId xmlns:a16="http://schemas.microsoft.com/office/drawing/2014/main" val="2748927948"/>
                  </a:ext>
                </a:extLst>
              </a:tr>
              <a:tr h="829056">
                <a:tc>
                  <a:txBody>
                    <a:bodyPr/>
                    <a:lstStyle/>
                    <a:p>
                      <a:pPr algn="ctr"/>
                      <a:r>
                        <a:rPr lang="en-US" sz="1600" b="0" i="0" dirty="0">
                          <a:effectLst/>
                        </a:rPr>
                        <a:t>AND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 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 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 CC1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Min CC1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Min SCC0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SCC1</a:t>
                      </a:r>
                      <a:endParaRPr lang="en-US" sz="1600" b="0" i="0">
                        <a:effectLst/>
                        <a:latin typeface="Calibri" panose="020F0502020204030204" pitchFamily="34" charset="0"/>
                      </a:endParaRPr>
                    </a:p>
                  </a:txBody>
                  <a:tcPr marL="9525" marR="9525" marT="9525" marB="9525" anchor="ctr"/>
                </a:tc>
                <a:extLst>
                  <a:ext uri="{0D108BD9-81ED-4DB2-BD59-A6C34878D82A}">
                    <a16:rowId xmlns:a16="http://schemas.microsoft.com/office/drawing/2014/main" val="2788446739"/>
                  </a:ext>
                </a:extLst>
              </a:tr>
              <a:tr h="829056">
                <a:tc>
                  <a:txBody>
                    <a:bodyPr/>
                    <a:lstStyle/>
                    <a:p>
                      <a:pPr algn="ctr"/>
                      <a:r>
                        <a:rPr lang="en-US" sz="1600" b="0" i="0">
                          <a:effectLst/>
                        </a:rPr>
                        <a:t>NAND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Min 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 CC1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 CC1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Max SCC1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Min SCC0</a:t>
                      </a:r>
                      <a:endParaRPr lang="en-US" sz="1600" b="0" i="0">
                        <a:effectLst/>
                        <a:latin typeface="Calibri" panose="020F0502020204030204" pitchFamily="34" charset="0"/>
                      </a:endParaRPr>
                    </a:p>
                  </a:txBody>
                  <a:tcPr marL="9525" marR="9525" marT="9525" marB="9525" anchor="ctr"/>
                </a:tc>
                <a:extLst>
                  <a:ext uri="{0D108BD9-81ED-4DB2-BD59-A6C34878D82A}">
                    <a16:rowId xmlns:a16="http://schemas.microsoft.com/office/drawing/2014/main" val="1902453420"/>
                  </a:ext>
                </a:extLst>
              </a:tr>
              <a:tr h="829056">
                <a:tc>
                  <a:txBody>
                    <a:bodyPr/>
                    <a:lstStyle/>
                    <a:p>
                      <a:pPr algn="ctr"/>
                      <a:r>
                        <a:rPr lang="en-US" sz="1600" b="0" i="0">
                          <a:effectLst/>
                        </a:rPr>
                        <a:t>OR</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Min 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CC1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Max CC1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 SCC0</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 SCC1</a:t>
                      </a:r>
                      <a:endParaRPr lang="en-US" sz="1600" b="0" i="0" dirty="0">
                        <a:effectLst/>
                        <a:latin typeface="Calibri" panose="020F0502020204030204" pitchFamily="34" charset="0"/>
                      </a:endParaRPr>
                    </a:p>
                  </a:txBody>
                  <a:tcPr marL="9525" marR="9525" marT="9525" marB="9525" anchor="ctr"/>
                </a:tc>
                <a:extLst>
                  <a:ext uri="{0D108BD9-81ED-4DB2-BD59-A6C34878D82A}">
                    <a16:rowId xmlns:a16="http://schemas.microsoft.com/office/drawing/2014/main" val="3321447585"/>
                  </a:ext>
                </a:extLst>
              </a:tr>
              <a:tr h="829056">
                <a:tc>
                  <a:txBody>
                    <a:bodyPr/>
                    <a:lstStyle/>
                    <a:p>
                      <a:pPr algn="ctr"/>
                      <a:r>
                        <a:rPr lang="en-US" sz="1600" b="0" i="0">
                          <a:effectLst/>
                        </a:rPr>
                        <a:t>NOR</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Min 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D</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CC1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Max CC1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Min SCC1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 SCC0</a:t>
                      </a:r>
                      <a:endParaRPr lang="en-US" sz="1600" b="0" i="0" dirty="0">
                        <a:effectLst/>
                        <a:latin typeface="Calibri" panose="020F0502020204030204" pitchFamily="34" charset="0"/>
                      </a:endParaRPr>
                    </a:p>
                  </a:txBody>
                  <a:tcPr marL="9525" marR="9525" marT="9525" marB="9525" anchor="ctr"/>
                </a:tc>
                <a:extLst>
                  <a:ext uri="{0D108BD9-81ED-4DB2-BD59-A6C34878D82A}">
                    <a16:rowId xmlns:a16="http://schemas.microsoft.com/office/drawing/2014/main" val="3798741943"/>
                  </a:ext>
                </a:extLst>
              </a:tr>
            </a:tbl>
          </a:graphicData>
        </a:graphic>
      </p:graphicFrame>
      <p:sp>
        <p:nvSpPr>
          <p:cNvPr id="8" name="Rectangle 7"/>
          <p:cNvSpPr/>
          <p:nvPr/>
        </p:nvSpPr>
        <p:spPr>
          <a:xfrm>
            <a:off x="838201" y="6315460"/>
            <a:ext cx="10871198" cy="577081"/>
          </a:xfrm>
          <a:prstGeom prst="rect">
            <a:avLst/>
          </a:prstGeom>
        </p:spPr>
        <p:txBody>
          <a:bodyPr wrap="square">
            <a:spAutoFit/>
          </a:bodyPr>
          <a:lstStyle/>
          <a:p>
            <a:pPr marL="285750" indent="-285750">
              <a:buClr>
                <a:schemeClr val="accent5"/>
              </a:buClr>
              <a:buFont typeface="+mj-lt"/>
              <a:buAutoNum type="arabicPeriod"/>
            </a:pPr>
            <a:r>
              <a:rPr lang="en-US" sz="1050" dirty="0">
                <a:solidFill>
                  <a:schemeClr val="accent5"/>
                </a:solidFill>
              </a:rPr>
              <a:t>P. </a:t>
            </a:r>
            <a:r>
              <a:rPr lang="en-US" sz="1050" dirty="0" err="1">
                <a:solidFill>
                  <a:schemeClr val="accent5"/>
                </a:solidFill>
              </a:rPr>
              <a:t>Goel</a:t>
            </a:r>
            <a:r>
              <a:rPr lang="en-US" sz="1050" dirty="0">
                <a:solidFill>
                  <a:schemeClr val="accent5"/>
                </a:solidFill>
              </a:rPr>
              <a:t>, “An Implicit Enumeration Algorithm to Generate Tests for Combinational Logic Circuits,” IEEE Transactions on Computers, vol. C-30, pp. 215–222, 1981.</a:t>
            </a:r>
          </a:p>
          <a:p>
            <a:pPr marL="285750" indent="-285750">
              <a:buClr>
                <a:schemeClr val="accent5"/>
              </a:buClr>
              <a:buFont typeface="+mj-lt"/>
              <a:buAutoNum type="arabicPeriod"/>
            </a:pPr>
            <a:r>
              <a:rPr lang="en-US" sz="1050" dirty="0">
                <a:solidFill>
                  <a:schemeClr val="accent5"/>
                </a:solidFill>
              </a:rPr>
              <a:t>F. </a:t>
            </a:r>
            <a:r>
              <a:rPr lang="en-US" sz="1050" dirty="0" err="1">
                <a:solidFill>
                  <a:schemeClr val="accent5"/>
                </a:solidFill>
              </a:rPr>
              <a:t>Brglez</a:t>
            </a:r>
            <a:r>
              <a:rPr lang="en-US" sz="1050" dirty="0">
                <a:solidFill>
                  <a:schemeClr val="accent5"/>
                </a:solidFill>
              </a:rPr>
              <a:t>, “On Testability Analysis of Combinational Circuits,” Proc. International </a:t>
            </a:r>
            <a:r>
              <a:rPr lang="en-US" sz="1050" dirty="0" err="1">
                <a:solidFill>
                  <a:schemeClr val="accent5"/>
                </a:solidFill>
              </a:rPr>
              <a:t>Symp</a:t>
            </a:r>
            <a:r>
              <a:rPr lang="en-US" sz="1050" dirty="0">
                <a:solidFill>
                  <a:schemeClr val="accent5"/>
                </a:solidFill>
              </a:rPr>
              <a:t>. Circuits and Systems, pp. 221–225, 1984.</a:t>
            </a:r>
          </a:p>
          <a:p>
            <a:pPr marL="285750" indent="-285750">
              <a:buClr>
                <a:schemeClr val="accent5"/>
              </a:buClr>
              <a:buFont typeface="+mj-lt"/>
              <a:buAutoNum type="arabicPeriod"/>
            </a:pPr>
            <a:r>
              <a:rPr lang="en-US" sz="1050" dirty="0">
                <a:solidFill>
                  <a:schemeClr val="accent5"/>
                </a:solidFill>
              </a:rPr>
              <a:t>L. Goldstein, “Controllability/Observability Analysis of Digital Circuits,” IEEE Transactions on Circuits and Systems, vol. 26, pp. 685– 693, 1979.</a:t>
            </a:r>
          </a:p>
        </p:txBody>
      </p:sp>
    </p:spTree>
    <p:extLst>
      <p:ext uri="{BB962C8B-B14F-4D97-AF65-F5344CB8AC3E}">
        <p14:creationId xmlns:p14="http://schemas.microsoft.com/office/powerpoint/2010/main" val="1564452795"/>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on 2">
            <a:extLst>
              <a:ext uri="{FF2B5EF4-FFF2-40B4-BE49-F238E27FC236}">
                <a16:creationId xmlns:a16="http://schemas.microsoft.com/office/drawing/2014/main" id="{7381AFD0-239C-3D43-9AA0-AC96AE7DA28E}"/>
              </a:ext>
            </a:extLst>
          </p:cNvPr>
          <p:cNvSpPr/>
          <p:nvPr/>
        </p:nvSpPr>
        <p:spPr>
          <a:xfrm rot="10800000">
            <a:off x="3082284" y="4023625"/>
            <a:ext cx="862267" cy="710812"/>
          </a:xfrm>
          <a:prstGeom prst="moon">
            <a:avLst>
              <a:gd name="adj" fmla="val 780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cxnSp>
        <p:nvCxnSpPr>
          <p:cNvPr id="4" name="Straight Connector 3">
            <a:extLst>
              <a:ext uri="{FF2B5EF4-FFF2-40B4-BE49-F238E27FC236}">
                <a16:creationId xmlns:a16="http://schemas.microsoft.com/office/drawing/2014/main" id="{9D7525A5-19C1-4047-BF98-4192D0B71A4D}"/>
              </a:ext>
            </a:extLst>
          </p:cNvPr>
          <p:cNvCxnSpPr>
            <a:cxnSpLocks/>
          </p:cNvCxnSpPr>
          <p:nvPr/>
        </p:nvCxnSpPr>
        <p:spPr>
          <a:xfrm>
            <a:off x="2588184" y="4201442"/>
            <a:ext cx="62090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749A2FD-A8DA-6540-B2AA-8C9E10AB447A}"/>
              </a:ext>
            </a:extLst>
          </p:cNvPr>
          <p:cNvCxnSpPr>
            <a:cxnSpLocks/>
          </p:cNvCxnSpPr>
          <p:nvPr/>
        </p:nvCxnSpPr>
        <p:spPr>
          <a:xfrm>
            <a:off x="2588184" y="4567327"/>
            <a:ext cx="620902"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Rectangle: Top Corners Rounded 25">
            <a:extLst>
              <a:ext uri="{FF2B5EF4-FFF2-40B4-BE49-F238E27FC236}">
                <a16:creationId xmlns:a16="http://schemas.microsoft.com/office/drawing/2014/main" id="{AB07035F-35C2-B24C-9BB0-8925CB8ECE0B}"/>
              </a:ext>
            </a:extLst>
          </p:cNvPr>
          <p:cNvSpPr/>
          <p:nvPr/>
        </p:nvSpPr>
        <p:spPr>
          <a:xfrm rot="5400000">
            <a:off x="3120682" y="1585978"/>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8" name="Straight Connector 7">
            <a:extLst>
              <a:ext uri="{FF2B5EF4-FFF2-40B4-BE49-F238E27FC236}">
                <a16:creationId xmlns:a16="http://schemas.microsoft.com/office/drawing/2014/main" id="{4BBA0DBA-9E4B-7A4C-9C58-B7E452C1E226}"/>
              </a:ext>
            </a:extLst>
          </p:cNvPr>
          <p:cNvCxnSpPr>
            <a:cxnSpLocks/>
          </p:cNvCxnSpPr>
          <p:nvPr/>
        </p:nvCxnSpPr>
        <p:spPr>
          <a:xfrm>
            <a:off x="2557711" y="1857077"/>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80D6A02-D339-B644-B24D-F3A47E8D308F}"/>
              </a:ext>
            </a:extLst>
          </p:cNvPr>
          <p:cNvCxnSpPr>
            <a:cxnSpLocks/>
          </p:cNvCxnSpPr>
          <p:nvPr/>
        </p:nvCxnSpPr>
        <p:spPr>
          <a:xfrm>
            <a:off x="2557711" y="2222962"/>
            <a:ext cx="526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4DA9CBD-929C-B241-84DD-6B89126C2C5D}"/>
              </a:ext>
            </a:extLst>
          </p:cNvPr>
          <p:cNvCxnSpPr>
            <a:cxnSpLocks/>
          </p:cNvCxnSpPr>
          <p:nvPr/>
        </p:nvCxnSpPr>
        <p:spPr>
          <a:xfrm>
            <a:off x="2562649" y="5334878"/>
            <a:ext cx="91948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7AF9216-9783-534D-A6C3-DA5F8E263F19}"/>
              </a:ext>
            </a:extLst>
          </p:cNvPr>
          <p:cNvCxnSpPr>
            <a:cxnSpLocks/>
          </p:cNvCxnSpPr>
          <p:nvPr/>
        </p:nvCxnSpPr>
        <p:spPr>
          <a:xfrm>
            <a:off x="2557711" y="5700763"/>
            <a:ext cx="933013"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5731E215-F921-0041-8CA1-04916145FB70}"/>
              </a:ext>
            </a:extLst>
          </p:cNvPr>
          <p:cNvGrpSpPr/>
          <p:nvPr/>
        </p:nvGrpSpPr>
        <p:grpSpPr>
          <a:xfrm>
            <a:off x="3082284" y="5177528"/>
            <a:ext cx="1105980" cy="710812"/>
            <a:chOff x="1411532" y="4095714"/>
            <a:chExt cx="384594" cy="247178"/>
          </a:xfrm>
          <a:solidFill>
            <a:schemeClr val="bg1"/>
          </a:solidFill>
        </p:grpSpPr>
        <p:sp>
          <p:nvSpPr>
            <p:cNvPr id="13" name="Oval 12">
              <a:extLst>
                <a:ext uri="{FF2B5EF4-FFF2-40B4-BE49-F238E27FC236}">
                  <a16:creationId xmlns:a16="http://schemas.microsoft.com/office/drawing/2014/main" id="{55DE4E33-BCCA-084A-BD66-4A90AE45ED31}"/>
                </a:ext>
              </a:extLst>
            </p:cNvPr>
            <p:cNvSpPr/>
            <p:nvPr/>
          </p:nvSpPr>
          <p:spPr>
            <a:xfrm>
              <a:off x="1711377" y="4176929"/>
              <a:ext cx="84749" cy="84749"/>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14" name="Moon 13">
              <a:extLst>
                <a:ext uri="{FF2B5EF4-FFF2-40B4-BE49-F238E27FC236}">
                  <a16:creationId xmlns:a16="http://schemas.microsoft.com/office/drawing/2014/main" id="{DB33AE03-B8D0-4A4E-A390-37B3615A75C8}"/>
                </a:ext>
              </a:extLst>
            </p:cNvPr>
            <p:cNvSpPr/>
            <p:nvPr/>
          </p:nvSpPr>
          <p:spPr>
            <a:xfrm rot="10800000">
              <a:off x="1411532" y="4095714"/>
              <a:ext cx="299845" cy="247178"/>
            </a:xfrm>
            <a:prstGeom prst="moon">
              <a:avLst>
                <a:gd name="adj" fmla="val 78062"/>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grpSp>
      <p:sp>
        <p:nvSpPr>
          <p:cNvPr id="15" name="Oval 14">
            <a:extLst>
              <a:ext uri="{FF2B5EF4-FFF2-40B4-BE49-F238E27FC236}">
                <a16:creationId xmlns:a16="http://schemas.microsoft.com/office/drawing/2014/main" id="{55DE4E33-BCCA-084A-BD66-4A90AE45ED31}"/>
              </a:ext>
            </a:extLst>
          </p:cNvPr>
          <p:cNvSpPr/>
          <p:nvPr/>
        </p:nvSpPr>
        <p:spPr>
          <a:xfrm>
            <a:off x="3935959" y="3108323"/>
            <a:ext cx="243713" cy="2437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16" name="Rectangle: Top Corners Rounded 25">
            <a:extLst>
              <a:ext uri="{FF2B5EF4-FFF2-40B4-BE49-F238E27FC236}">
                <a16:creationId xmlns:a16="http://schemas.microsoft.com/office/drawing/2014/main" id="{AB07035F-35C2-B24C-9BB0-8925CB8ECE0B}"/>
              </a:ext>
            </a:extLst>
          </p:cNvPr>
          <p:cNvSpPr/>
          <p:nvPr/>
        </p:nvSpPr>
        <p:spPr>
          <a:xfrm rot="5400000">
            <a:off x="3118863" y="2804239"/>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17" name="Straight Connector 16">
            <a:extLst>
              <a:ext uri="{FF2B5EF4-FFF2-40B4-BE49-F238E27FC236}">
                <a16:creationId xmlns:a16="http://schemas.microsoft.com/office/drawing/2014/main" id="{4BBA0DBA-9E4B-7A4C-9C58-B7E452C1E226}"/>
              </a:ext>
            </a:extLst>
          </p:cNvPr>
          <p:cNvCxnSpPr>
            <a:cxnSpLocks/>
          </p:cNvCxnSpPr>
          <p:nvPr/>
        </p:nvCxnSpPr>
        <p:spPr>
          <a:xfrm>
            <a:off x="2555892" y="3075338"/>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80D6A02-D339-B644-B24D-F3A47E8D308F}"/>
              </a:ext>
            </a:extLst>
          </p:cNvPr>
          <p:cNvCxnSpPr>
            <a:cxnSpLocks/>
          </p:cNvCxnSpPr>
          <p:nvPr/>
        </p:nvCxnSpPr>
        <p:spPr>
          <a:xfrm>
            <a:off x="2555892" y="3441223"/>
            <a:ext cx="526393" cy="0"/>
          </a:xfrm>
          <a:prstGeom prst="line">
            <a:avLst/>
          </a:prstGeom>
          <a:ln w="38100"/>
        </p:spPr>
        <p:style>
          <a:lnRef idx="1">
            <a:schemeClr val="dk1"/>
          </a:lnRef>
          <a:fillRef idx="0">
            <a:schemeClr val="dk1"/>
          </a:fillRef>
          <a:effectRef idx="0">
            <a:schemeClr val="dk1"/>
          </a:effectRef>
          <a:fontRef idx="minor">
            <a:schemeClr val="tx1"/>
          </a:fontRef>
        </p:style>
      </p:cxnSp>
      <p:sp>
        <p:nvSpPr>
          <p:cNvPr id="22" name="Moon 21">
            <a:extLst>
              <a:ext uri="{FF2B5EF4-FFF2-40B4-BE49-F238E27FC236}">
                <a16:creationId xmlns:a16="http://schemas.microsoft.com/office/drawing/2014/main" id="{7381AFD0-239C-3D43-9AA0-AC96AE7DA28E}"/>
              </a:ext>
            </a:extLst>
          </p:cNvPr>
          <p:cNvSpPr/>
          <p:nvPr/>
        </p:nvSpPr>
        <p:spPr>
          <a:xfrm rot="10800000">
            <a:off x="9721490" y="4017281"/>
            <a:ext cx="862267" cy="710812"/>
          </a:xfrm>
          <a:prstGeom prst="moon">
            <a:avLst>
              <a:gd name="adj" fmla="val 780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cxnSp>
        <p:nvCxnSpPr>
          <p:cNvPr id="23" name="Straight Connector 22">
            <a:extLst>
              <a:ext uri="{FF2B5EF4-FFF2-40B4-BE49-F238E27FC236}">
                <a16:creationId xmlns:a16="http://schemas.microsoft.com/office/drawing/2014/main" id="{9D7525A5-19C1-4047-BF98-4192D0B71A4D}"/>
              </a:ext>
            </a:extLst>
          </p:cNvPr>
          <p:cNvCxnSpPr>
            <a:cxnSpLocks/>
          </p:cNvCxnSpPr>
          <p:nvPr/>
        </p:nvCxnSpPr>
        <p:spPr>
          <a:xfrm>
            <a:off x="9144209" y="4195098"/>
            <a:ext cx="70408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749A2FD-A8DA-6540-B2AA-8C9E10AB447A}"/>
              </a:ext>
            </a:extLst>
          </p:cNvPr>
          <p:cNvCxnSpPr>
            <a:cxnSpLocks/>
          </p:cNvCxnSpPr>
          <p:nvPr/>
        </p:nvCxnSpPr>
        <p:spPr>
          <a:xfrm>
            <a:off x="9144209" y="4560983"/>
            <a:ext cx="704083" cy="0"/>
          </a:xfrm>
          <a:prstGeom prst="line">
            <a:avLst/>
          </a:prstGeom>
          <a:ln w="38100"/>
        </p:spPr>
        <p:style>
          <a:lnRef idx="1">
            <a:schemeClr val="dk1"/>
          </a:lnRef>
          <a:fillRef idx="0">
            <a:schemeClr val="dk1"/>
          </a:fillRef>
          <a:effectRef idx="0">
            <a:schemeClr val="dk1"/>
          </a:effectRef>
          <a:fontRef idx="minor">
            <a:schemeClr val="tx1"/>
          </a:fontRef>
        </p:style>
      </p:cxnSp>
      <p:sp>
        <p:nvSpPr>
          <p:cNvPr id="25" name="Rectangle: Top Corners Rounded 25">
            <a:extLst>
              <a:ext uri="{FF2B5EF4-FFF2-40B4-BE49-F238E27FC236}">
                <a16:creationId xmlns:a16="http://schemas.microsoft.com/office/drawing/2014/main" id="{AB07035F-35C2-B24C-9BB0-8925CB8ECE0B}"/>
              </a:ext>
            </a:extLst>
          </p:cNvPr>
          <p:cNvSpPr/>
          <p:nvPr/>
        </p:nvSpPr>
        <p:spPr>
          <a:xfrm rot="5400000">
            <a:off x="9759888" y="1579634"/>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26" name="Straight Connector 25">
            <a:extLst>
              <a:ext uri="{FF2B5EF4-FFF2-40B4-BE49-F238E27FC236}">
                <a16:creationId xmlns:a16="http://schemas.microsoft.com/office/drawing/2014/main" id="{4BBA0DBA-9E4B-7A4C-9C58-B7E452C1E226}"/>
              </a:ext>
            </a:extLst>
          </p:cNvPr>
          <p:cNvCxnSpPr>
            <a:cxnSpLocks/>
          </p:cNvCxnSpPr>
          <p:nvPr/>
        </p:nvCxnSpPr>
        <p:spPr>
          <a:xfrm>
            <a:off x="9196917" y="1850733"/>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80D6A02-D339-B644-B24D-F3A47E8D308F}"/>
              </a:ext>
            </a:extLst>
          </p:cNvPr>
          <p:cNvCxnSpPr>
            <a:cxnSpLocks/>
          </p:cNvCxnSpPr>
          <p:nvPr/>
        </p:nvCxnSpPr>
        <p:spPr>
          <a:xfrm>
            <a:off x="9196917" y="2216618"/>
            <a:ext cx="526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4DA9CBD-929C-B241-84DD-6B89126C2C5D}"/>
              </a:ext>
            </a:extLst>
          </p:cNvPr>
          <p:cNvCxnSpPr>
            <a:cxnSpLocks/>
          </p:cNvCxnSpPr>
          <p:nvPr/>
        </p:nvCxnSpPr>
        <p:spPr>
          <a:xfrm>
            <a:off x="9201855" y="5328534"/>
            <a:ext cx="91948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7AF9216-9783-534D-A6C3-DA5F8E263F19}"/>
              </a:ext>
            </a:extLst>
          </p:cNvPr>
          <p:cNvCxnSpPr>
            <a:cxnSpLocks/>
          </p:cNvCxnSpPr>
          <p:nvPr/>
        </p:nvCxnSpPr>
        <p:spPr>
          <a:xfrm>
            <a:off x="9196917" y="5694419"/>
            <a:ext cx="933013"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5731E215-F921-0041-8CA1-04916145FB70}"/>
              </a:ext>
            </a:extLst>
          </p:cNvPr>
          <p:cNvGrpSpPr/>
          <p:nvPr/>
        </p:nvGrpSpPr>
        <p:grpSpPr>
          <a:xfrm>
            <a:off x="9721490" y="5171184"/>
            <a:ext cx="1105980" cy="710812"/>
            <a:chOff x="1411532" y="4095714"/>
            <a:chExt cx="384594" cy="247178"/>
          </a:xfrm>
          <a:solidFill>
            <a:schemeClr val="bg1"/>
          </a:solidFill>
        </p:grpSpPr>
        <p:sp>
          <p:nvSpPr>
            <p:cNvPr id="31" name="Oval 30">
              <a:extLst>
                <a:ext uri="{FF2B5EF4-FFF2-40B4-BE49-F238E27FC236}">
                  <a16:creationId xmlns:a16="http://schemas.microsoft.com/office/drawing/2014/main" id="{55DE4E33-BCCA-084A-BD66-4A90AE45ED31}"/>
                </a:ext>
              </a:extLst>
            </p:cNvPr>
            <p:cNvSpPr/>
            <p:nvPr/>
          </p:nvSpPr>
          <p:spPr>
            <a:xfrm>
              <a:off x="1711377" y="4176929"/>
              <a:ext cx="84749" cy="84749"/>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32" name="Moon 31">
              <a:extLst>
                <a:ext uri="{FF2B5EF4-FFF2-40B4-BE49-F238E27FC236}">
                  <a16:creationId xmlns:a16="http://schemas.microsoft.com/office/drawing/2014/main" id="{DB33AE03-B8D0-4A4E-A390-37B3615A75C8}"/>
                </a:ext>
              </a:extLst>
            </p:cNvPr>
            <p:cNvSpPr/>
            <p:nvPr/>
          </p:nvSpPr>
          <p:spPr>
            <a:xfrm rot="10800000">
              <a:off x="1411532" y="4095714"/>
              <a:ext cx="299845" cy="247178"/>
            </a:xfrm>
            <a:prstGeom prst="moon">
              <a:avLst>
                <a:gd name="adj" fmla="val 78062"/>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grpSp>
      <p:sp>
        <p:nvSpPr>
          <p:cNvPr id="33" name="Oval 32">
            <a:extLst>
              <a:ext uri="{FF2B5EF4-FFF2-40B4-BE49-F238E27FC236}">
                <a16:creationId xmlns:a16="http://schemas.microsoft.com/office/drawing/2014/main" id="{55DE4E33-BCCA-084A-BD66-4A90AE45ED31}"/>
              </a:ext>
            </a:extLst>
          </p:cNvPr>
          <p:cNvSpPr/>
          <p:nvPr/>
        </p:nvSpPr>
        <p:spPr>
          <a:xfrm>
            <a:off x="10575165" y="3101979"/>
            <a:ext cx="243713" cy="24371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34" name="Rectangle: Top Corners Rounded 25">
            <a:extLst>
              <a:ext uri="{FF2B5EF4-FFF2-40B4-BE49-F238E27FC236}">
                <a16:creationId xmlns:a16="http://schemas.microsoft.com/office/drawing/2014/main" id="{AB07035F-35C2-B24C-9BB0-8925CB8ECE0B}"/>
              </a:ext>
            </a:extLst>
          </p:cNvPr>
          <p:cNvSpPr/>
          <p:nvPr/>
        </p:nvSpPr>
        <p:spPr>
          <a:xfrm rot="5400000">
            <a:off x="9758069" y="2797895"/>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35" name="Straight Connector 34">
            <a:extLst>
              <a:ext uri="{FF2B5EF4-FFF2-40B4-BE49-F238E27FC236}">
                <a16:creationId xmlns:a16="http://schemas.microsoft.com/office/drawing/2014/main" id="{4BBA0DBA-9E4B-7A4C-9C58-B7E452C1E226}"/>
              </a:ext>
            </a:extLst>
          </p:cNvPr>
          <p:cNvCxnSpPr>
            <a:cxnSpLocks/>
          </p:cNvCxnSpPr>
          <p:nvPr/>
        </p:nvCxnSpPr>
        <p:spPr>
          <a:xfrm>
            <a:off x="9195098" y="3068994"/>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80D6A02-D339-B644-B24D-F3A47E8D308F}"/>
              </a:ext>
            </a:extLst>
          </p:cNvPr>
          <p:cNvCxnSpPr>
            <a:cxnSpLocks/>
          </p:cNvCxnSpPr>
          <p:nvPr/>
        </p:nvCxnSpPr>
        <p:spPr>
          <a:xfrm>
            <a:off x="9195098" y="3434879"/>
            <a:ext cx="526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BBA0DBA-9E4B-7A4C-9C58-B7E452C1E226}"/>
              </a:ext>
            </a:extLst>
          </p:cNvPr>
          <p:cNvCxnSpPr>
            <a:cxnSpLocks/>
          </p:cNvCxnSpPr>
          <p:nvPr/>
        </p:nvCxnSpPr>
        <p:spPr>
          <a:xfrm>
            <a:off x="3935959" y="1998967"/>
            <a:ext cx="7767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BBA0DBA-9E4B-7A4C-9C58-B7E452C1E226}"/>
              </a:ext>
            </a:extLst>
          </p:cNvPr>
          <p:cNvCxnSpPr>
            <a:cxnSpLocks/>
          </p:cNvCxnSpPr>
          <p:nvPr/>
        </p:nvCxnSpPr>
        <p:spPr>
          <a:xfrm>
            <a:off x="4194860" y="3228677"/>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BBA0DBA-9E4B-7A4C-9C58-B7E452C1E226}"/>
              </a:ext>
            </a:extLst>
          </p:cNvPr>
          <p:cNvCxnSpPr>
            <a:cxnSpLocks/>
          </p:cNvCxnSpPr>
          <p:nvPr/>
        </p:nvCxnSpPr>
        <p:spPr>
          <a:xfrm>
            <a:off x="3944551" y="4363794"/>
            <a:ext cx="76811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BA0DBA-9E4B-7A4C-9C58-B7E452C1E226}"/>
              </a:ext>
            </a:extLst>
          </p:cNvPr>
          <p:cNvCxnSpPr>
            <a:cxnSpLocks/>
          </p:cNvCxnSpPr>
          <p:nvPr/>
        </p:nvCxnSpPr>
        <p:spPr>
          <a:xfrm>
            <a:off x="4205116" y="5519932"/>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BBA0DBA-9E4B-7A4C-9C58-B7E452C1E226}"/>
              </a:ext>
            </a:extLst>
          </p:cNvPr>
          <p:cNvCxnSpPr>
            <a:cxnSpLocks/>
          </p:cNvCxnSpPr>
          <p:nvPr/>
        </p:nvCxnSpPr>
        <p:spPr>
          <a:xfrm>
            <a:off x="10583757" y="1999879"/>
            <a:ext cx="7767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BBA0DBA-9E4B-7A4C-9C58-B7E452C1E226}"/>
              </a:ext>
            </a:extLst>
          </p:cNvPr>
          <p:cNvCxnSpPr>
            <a:cxnSpLocks/>
          </p:cNvCxnSpPr>
          <p:nvPr/>
        </p:nvCxnSpPr>
        <p:spPr>
          <a:xfrm>
            <a:off x="10842658" y="3229589"/>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BBA0DBA-9E4B-7A4C-9C58-B7E452C1E226}"/>
              </a:ext>
            </a:extLst>
          </p:cNvPr>
          <p:cNvCxnSpPr>
            <a:cxnSpLocks/>
          </p:cNvCxnSpPr>
          <p:nvPr/>
        </p:nvCxnSpPr>
        <p:spPr>
          <a:xfrm>
            <a:off x="10592349" y="4364706"/>
            <a:ext cx="76811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BBA0DBA-9E4B-7A4C-9C58-B7E452C1E226}"/>
              </a:ext>
            </a:extLst>
          </p:cNvPr>
          <p:cNvCxnSpPr>
            <a:cxnSpLocks/>
          </p:cNvCxnSpPr>
          <p:nvPr/>
        </p:nvCxnSpPr>
        <p:spPr>
          <a:xfrm>
            <a:off x="10852914" y="5520844"/>
            <a:ext cx="517803" cy="0"/>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5B88B3CB-8BFA-0C4F-A38A-F6B20AAAE188}"/>
              </a:ext>
            </a:extLst>
          </p:cNvPr>
          <p:cNvSpPr/>
          <p:nvPr/>
        </p:nvSpPr>
        <p:spPr>
          <a:xfrm>
            <a:off x="4131790" y="1523044"/>
            <a:ext cx="385042" cy="523220"/>
          </a:xfrm>
          <a:prstGeom prst="rect">
            <a:avLst/>
          </a:prstGeom>
        </p:spPr>
        <p:txBody>
          <a:bodyPr wrap="none">
            <a:spAutoFit/>
          </a:bodyPr>
          <a:lstStyle/>
          <a:p>
            <a:r>
              <a:rPr lang="en-US" sz="2800" dirty="0">
                <a:solidFill>
                  <a:schemeClr val="tx2"/>
                </a:solidFill>
              </a:rPr>
              <a:t>0</a:t>
            </a:r>
          </a:p>
        </p:txBody>
      </p:sp>
      <p:sp>
        <p:nvSpPr>
          <p:cNvPr id="49" name="Rectangle 48">
            <a:extLst>
              <a:ext uri="{FF2B5EF4-FFF2-40B4-BE49-F238E27FC236}">
                <a16:creationId xmlns:a16="http://schemas.microsoft.com/office/drawing/2014/main" id="{5B88B3CB-8BFA-0C4F-A38A-F6B20AAAE188}"/>
              </a:ext>
            </a:extLst>
          </p:cNvPr>
          <p:cNvSpPr/>
          <p:nvPr/>
        </p:nvSpPr>
        <p:spPr>
          <a:xfrm>
            <a:off x="4159298" y="2774311"/>
            <a:ext cx="385042" cy="523220"/>
          </a:xfrm>
          <a:prstGeom prst="rect">
            <a:avLst/>
          </a:prstGeom>
        </p:spPr>
        <p:txBody>
          <a:bodyPr wrap="none">
            <a:spAutoFit/>
          </a:bodyPr>
          <a:lstStyle/>
          <a:p>
            <a:r>
              <a:rPr lang="en-US" sz="2800" dirty="0">
                <a:solidFill>
                  <a:schemeClr val="tx2"/>
                </a:solidFill>
              </a:rPr>
              <a:t>0</a:t>
            </a:r>
          </a:p>
        </p:txBody>
      </p:sp>
      <p:sp>
        <p:nvSpPr>
          <p:cNvPr id="50" name="Rectangle 49">
            <a:extLst>
              <a:ext uri="{FF2B5EF4-FFF2-40B4-BE49-F238E27FC236}">
                <a16:creationId xmlns:a16="http://schemas.microsoft.com/office/drawing/2014/main" id="{5B88B3CB-8BFA-0C4F-A38A-F6B20AAAE188}"/>
              </a:ext>
            </a:extLst>
          </p:cNvPr>
          <p:cNvSpPr/>
          <p:nvPr/>
        </p:nvSpPr>
        <p:spPr>
          <a:xfrm>
            <a:off x="4153410" y="3883666"/>
            <a:ext cx="385042" cy="523220"/>
          </a:xfrm>
          <a:prstGeom prst="rect">
            <a:avLst/>
          </a:prstGeom>
        </p:spPr>
        <p:txBody>
          <a:bodyPr wrap="none">
            <a:spAutoFit/>
          </a:bodyPr>
          <a:lstStyle/>
          <a:p>
            <a:r>
              <a:rPr lang="en-US" sz="2800" dirty="0">
                <a:solidFill>
                  <a:schemeClr val="tx2"/>
                </a:solidFill>
              </a:rPr>
              <a:t>0</a:t>
            </a:r>
          </a:p>
        </p:txBody>
      </p:sp>
      <p:sp>
        <p:nvSpPr>
          <p:cNvPr id="51" name="Rectangle 50">
            <a:extLst>
              <a:ext uri="{FF2B5EF4-FFF2-40B4-BE49-F238E27FC236}">
                <a16:creationId xmlns:a16="http://schemas.microsoft.com/office/drawing/2014/main" id="{5B88B3CB-8BFA-0C4F-A38A-F6B20AAAE188}"/>
              </a:ext>
            </a:extLst>
          </p:cNvPr>
          <p:cNvSpPr/>
          <p:nvPr/>
        </p:nvSpPr>
        <p:spPr>
          <a:xfrm>
            <a:off x="4170387" y="5040437"/>
            <a:ext cx="385042" cy="523220"/>
          </a:xfrm>
          <a:prstGeom prst="rect">
            <a:avLst/>
          </a:prstGeom>
        </p:spPr>
        <p:txBody>
          <a:bodyPr wrap="none">
            <a:spAutoFit/>
          </a:bodyPr>
          <a:lstStyle/>
          <a:p>
            <a:r>
              <a:rPr lang="en-US" sz="2800" dirty="0">
                <a:solidFill>
                  <a:schemeClr val="tx2"/>
                </a:solidFill>
              </a:rPr>
              <a:t>0</a:t>
            </a:r>
          </a:p>
        </p:txBody>
      </p:sp>
      <p:sp>
        <p:nvSpPr>
          <p:cNvPr id="52" name="Rectangle 51">
            <a:extLst>
              <a:ext uri="{FF2B5EF4-FFF2-40B4-BE49-F238E27FC236}">
                <a16:creationId xmlns:a16="http://schemas.microsoft.com/office/drawing/2014/main" id="{5B88B3CB-8BFA-0C4F-A38A-F6B20AAAE188}"/>
              </a:ext>
            </a:extLst>
          </p:cNvPr>
          <p:cNvSpPr/>
          <p:nvPr/>
        </p:nvSpPr>
        <p:spPr>
          <a:xfrm>
            <a:off x="10779588" y="1516699"/>
            <a:ext cx="385042" cy="523220"/>
          </a:xfrm>
          <a:prstGeom prst="rect">
            <a:avLst/>
          </a:prstGeom>
        </p:spPr>
        <p:txBody>
          <a:bodyPr wrap="none">
            <a:spAutoFit/>
          </a:bodyPr>
          <a:lstStyle/>
          <a:p>
            <a:r>
              <a:rPr lang="en-US" sz="2800" dirty="0">
                <a:solidFill>
                  <a:schemeClr val="tx2"/>
                </a:solidFill>
              </a:rPr>
              <a:t>1</a:t>
            </a:r>
          </a:p>
        </p:txBody>
      </p:sp>
      <p:sp>
        <p:nvSpPr>
          <p:cNvPr id="53" name="Rectangle 52">
            <a:extLst>
              <a:ext uri="{FF2B5EF4-FFF2-40B4-BE49-F238E27FC236}">
                <a16:creationId xmlns:a16="http://schemas.microsoft.com/office/drawing/2014/main" id="{5B88B3CB-8BFA-0C4F-A38A-F6B20AAAE188}"/>
              </a:ext>
            </a:extLst>
          </p:cNvPr>
          <p:cNvSpPr/>
          <p:nvPr/>
        </p:nvSpPr>
        <p:spPr>
          <a:xfrm>
            <a:off x="10779588" y="2745164"/>
            <a:ext cx="385042" cy="523220"/>
          </a:xfrm>
          <a:prstGeom prst="rect">
            <a:avLst/>
          </a:prstGeom>
        </p:spPr>
        <p:txBody>
          <a:bodyPr wrap="none">
            <a:spAutoFit/>
          </a:bodyPr>
          <a:lstStyle/>
          <a:p>
            <a:r>
              <a:rPr lang="en-US" sz="2800" dirty="0">
                <a:solidFill>
                  <a:schemeClr val="tx2"/>
                </a:solidFill>
              </a:rPr>
              <a:t>1</a:t>
            </a:r>
          </a:p>
        </p:txBody>
      </p:sp>
      <p:sp>
        <p:nvSpPr>
          <p:cNvPr id="54" name="Rectangle 53">
            <a:extLst>
              <a:ext uri="{FF2B5EF4-FFF2-40B4-BE49-F238E27FC236}">
                <a16:creationId xmlns:a16="http://schemas.microsoft.com/office/drawing/2014/main" id="{5B88B3CB-8BFA-0C4F-A38A-F6B20AAAE188}"/>
              </a:ext>
            </a:extLst>
          </p:cNvPr>
          <p:cNvSpPr/>
          <p:nvPr/>
        </p:nvSpPr>
        <p:spPr>
          <a:xfrm>
            <a:off x="10779588" y="3887594"/>
            <a:ext cx="385042" cy="523220"/>
          </a:xfrm>
          <a:prstGeom prst="rect">
            <a:avLst/>
          </a:prstGeom>
        </p:spPr>
        <p:txBody>
          <a:bodyPr wrap="none">
            <a:spAutoFit/>
          </a:bodyPr>
          <a:lstStyle/>
          <a:p>
            <a:r>
              <a:rPr lang="en-US" sz="2800" dirty="0">
                <a:solidFill>
                  <a:schemeClr val="tx2"/>
                </a:solidFill>
              </a:rPr>
              <a:t>1</a:t>
            </a:r>
          </a:p>
        </p:txBody>
      </p:sp>
      <p:sp>
        <p:nvSpPr>
          <p:cNvPr id="55" name="Rectangle 54">
            <a:extLst>
              <a:ext uri="{FF2B5EF4-FFF2-40B4-BE49-F238E27FC236}">
                <a16:creationId xmlns:a16="http://schemas.microsoft.com/office/drawing/2014/main" id="{5B88B3CB-8BFA-0C4F-A38A-F6B20AAAE188}"/>
              </a:ext>
            </a:extLst>
          </p:cNvPr>
          <p:cNvSpPr/>
          <p:nvPr/>
        </p:nvSpPr>
        <p:spPr>
          <a:xfrm>
            <a:off x="10779588" y="5048298"/>
            <a:ext cx="385042" cy="523220"/>
          </a:xfrm>
          <a:prstGeom prst="rect">
            <a:avLst/>
          </a:prstGeom>
        </p:spPr>
        <p:txBody>
          <a:bodyPr wrap="none">
            <a:spAutoFit/>
          </a:bodyPr>
          <a:lstStyle/>
          <a:p>
            <a:r>
              <a:rPr lang="en-US" sz="2800" dirty="0">
                <a:solidFill>
                  <a:schemeClr val="tx2"/>
                </a:solidFill>
              </a:rPr>
              <a:t>1</a:t>
            </a:r>
          </a:p>
        </p:txBody>
      </p:sp>
      <p:sp>
        <p:nvSpPr>
          <p:cNvPr id="56" name="Rectangle 55">
            <a:extLst>
              <a:ext uri="{FF2B5EF4-FFF2-40B4-BE49-F238E27FC236}">
                <a16:creationId xmlns:a16="http://schemas.microsoft.com/office/drawing/2014/main" id="{5B88B3CB-8BFA-0C4F-A38A-F6B20AAAE188}"/>
              </a:ext>
            </a:extLst>
          </p:cNvPr>
          <p:cNvSpPr/>
          <p:nvPr/>
        </p:nvSpPr>
        <p:spPr>
          <a:xfrm>
            <a:off x="968830" y="1563779"/>
            <a:ext cx="1619354" cy="1077218"/>
          </a:xfrm>
          <a:prstGeom prst="rect">
            <a:avLst/>
          </a:prstGeom>
        </p:spPr>
        <p:txBody>
          <a:bodyPr wrap="none">
            <a:spAutoFit/>
          </a:bodyPr>
          <a:lstStyle/>
          <a:p>
            <a:r>
              <a:rPr lang="en-US" sz="1600" dirty="0">
                <a:solidFill>
                  <a:schemeClr val="tx2"/>
                </a:solidFill>
              </a:rPr>
              <a:t>Minimum D</a:t>
            </a:r>
          </a:p>
          <a:p>
            <a:r>
              <a:rPr lang="en-US" sz="1600" dirty="0">
                <a:solidFill>
                  <a:schemeClr val="tx2"/>
                </a:solidFill>
              </a:rPr>
              <a:t>Minimum CC1</a:t>
            </a:r>
          </a:p>
          <a:p>
            <a:r>
              <a:rPr lang="en-US" sz="1600" dirty="0">
                <a:solidFill>
                  <a:schemeClr val="tx2"/>
                </a:solidFill>
              </a:rPr>
              <a:t>Minimum SCC0</a:t>
            </a:r>
          </a:p>
          <a:p>
            <a:endParaRPr lang="en-US" sz="1600" dirty="0">
              <a:solidFill>
                <a:schemeClr val="tx2"/>
              </a:solidFill>
            </a:endParaRPr>
          </a:p>
        </p:txBody>
      </p:sp>
      <p:sp>
        <p:nvSpPr>
          <p:cNvPr id="57" name="Rectangle 56">
            <a:extLst>
              <a:ext uri="{FF2B5EF4-FFF2-40B4-BE49-F238E27FC236}">
                <a16:creationId xmlns:a16="http://schemas.microsoft.com/office/drawing/2014/main" id="{5B88B3CB-8BFA-0C4F-A38A-F6B20AAAE188}"/>
              </a:ext>
            </a:extLst>
          </p:cNvPr>
          <p:cNvSpPr/>
          <p:nvPr/>
        </p:nvSpPr>
        <p:spPr>
          <a:xfrm>
            <a:off x="959873" y="2810457"/>
            <a:ext cx="1677062" cy="1077218"/>
          </a:xfrm>
          <a:prstGeom prst="rect">
            <a:avLst/>
          </a:prstGeom>
        </p:spPr>
        <p:txBody>
          <a:bodyPr wrap="none">
            <a:spAutoFit/>
          </a:bodyPr>
          <a:lstStyle/>
          <a:p>
            <a:r>
              <a:rPr lang="en-US" sz="1600" dirty="0">
                <a:solidFill>
                  <a:schemeClr val="tx2"/>
                </a:solidFill>
              </a:rPr>
              <a:t>Maximum D</a:t>
            </a:r>
          </a:p>
          <a:p>
            <a:r>
              <a:rPr lang="en-US" sz="1600" dirty="0">
                <a:solidFill>
                  <a:schemeClr val="tx2"/>
                </a:solidFill>
              </a:rPr>
              <a:t>Minimum  CC1</a:t>
            </a:r>
          </a:p>
          <a:p>
            <a:r>
              <a:rPr lang="en-US" sz="1600" dirty="0">
                <a:solidFill>
                  <a:schemeClr val="tx2"/>
                </a:solidFill>
              </a:rPr>
              <a:t>Maximum SCC1</a:t>
            </a:r>
          </a:p>
          <a:p>
            <a:endParaRPr lang="en-US" sz="1600" dirty="0">
              <a:solidFill>
                <a:schemeClr val="tx2"/>
              </a:solidFill>
            </a:endParaRPr>
          </a:p>
        </p:txBody>
      </p:sp>
      <p:sp>
        <p:nvSpPr>
          <p:cNvPr id="58" name="Rectangle 57">
            <a:extLst>
              <a:ext uri="{FF2B5EF4-FFF2-40B4-BE49-F238E27FC236}">
                <a16:creationId xmlns:a16="http://schemas.microsoft.com/office/drawing/2014/main" id="{5B88B3CB-8BFA-0C4F-A38A-F6B20AAAE188}"/>
              </a:ext>
            </a:extLst>
          </p:cNvPr>
          <p:cNvSpPr/>
          <p:nvPr/>
        </p:nvSpPr>
        <p:spPr>
          <a:xfrm>
            <a:off x="961310" y="3901994"/>
            <a:ext cx="1677062" cy="1077218"/>
          </a:xfrm>
          <a:prstGeom prst="rect">
            <a:avLst/>
          </a:prstGeom>
        </p:spPr>
        <p:txBody>
          <a:bodyPr wrap="none">
            <a:spAutoFit/>
          </a:bodyPr>
          <a:lstStyle/>
          <a:p>
            <a:r>
              <a:rPr lang="en-US" sz="1600" dirty="0">
                <a:solidFill>
                  <a:schemeClr val="tx2"/>
                </a:solidFill>
              </a:rPr>
              <a:t>Maximum D</a:t>
            </a:r>
          </a:p>
          <a:p>
            <a:r>
              <a:rPr lang="en-US" sz="1600" dirty="0">
                <a:solidFill>
                  <a:schemeClr val="tx2"/>
                </a:solidFill>
              </a:rPr>
              <a:t>Maximum CC1</a:t>
            </a:r>
          </a:p>
          <a:p>
            <a:r>
              <a:rPr lang="en-US" sz="1600" dirty="0">
                <a:solidFill>
                  <a:schemeClr val="tx2"/>
                </a:solidFill>
              </a:rPr>
              <a:t>Maximum SCC0</a:t>
            </a:r>
          </a:p>
          <a:p>
            <a:endParaRPr lang="en-US" sz="1600" dirty="0">
              <a:solidFill>
                <a:schemeClr val="tx2"/>
              </a:solidFill>
            </a:endParaRPr>
          </a:p>
        </p:txBody>
      </p:sp>
      <p:sp>
        <p:nvSpPr>
          <p:cNvPr id="59" name="Rectangle 58">
            <a:extLst>
              <a:ext uri="{FF2B5EF4-FFF2-40B4-BE49-F238E27FC236}">
                <a16:creationId xmlns:a16="http://schemas.microsoft.com/office/drawing/2014/main" id="{5B88B3CB-8BFA-0C4F-A38A-F6B20AAAE188}"/>
              </a:ext>
            </a:extLst>
          </p:cNvPr>
          <p:cNvSpPr/>
          <p:nvPr/>
        </p:nvSpPr>
        <p:spPr>
          <a:xfrm>
            <a:off x="956830" y="5116183"/>
            <a:ext cx="1677062" cy="1077218"/>
          </a:xfrm>
          <a:prstGeom prst="rect">
            <a:avLst/>
          </a:prstGeom>
        </p:spPr>
        <p:txBody>
          <a:bodyPr wrap="none">
            <a:spAutoFit/>
          </a:bodyPr>
          <a:lstStyle/>
          <a:p>
            <a:r>
              <a:rPr lang="en-US" sz="1600" dirty="0">
                <a:solidFill>
                  <a:schemeClr val="tx2"/>
                </a:solidFill>
              </a:rPr>
              <a:t>Minimum  D</a:t>
            </a:r>
          </a:p>
          <a:p>
            <a:r>
              <a:rPr lang="en-US" sz="1600" dirty="0">
                <a:solidFill>
                  <a:schemeClr val="tx2"/>
                </a:solidFill>
              </a:rPr>
              <a:t>Maximum CC1</a:t>
            </a:r>
          </a:p>
          <a:p>
            <a:r>
              <a:rPr lang="en-US" sz="1600" dirty="0">
                <a:solidFill>
                  <a:schemeClr val="tx2"/>
                </a:solidFill>
              </a:rPr>
              <a:t>Minimum  SCC1</a:t>
            </a:r>
          </a:p>
          <a:p>
            <a:endParaRPr lang="en-US" sz="1600" dirty="0">
              <a:solidFill>
                <a:schemeClr val="tx2"/>
              </a:solidFill>
            </a:endParaRPr>
          </a:p>
        </p:txBody>
      </p:sp>
      <p:sp>
        <p:nvSpPr>
          <p:cNvPr id="60" name="Rectangle 59">
            <a:extLst>
              <a:ext uri="{FF2B5EF4-FFF2-40B4-BE49-F238E27FC236}">
                <a16:creationId xmlns:a16="http://schemas.microsoft.com/office/drawing/2014/main" id="{5B88B3CB-8BFA-0C4F-A38A-F6B20AAAE188}"/>
              </a:ext>
            </a:extLst>
          </p:cNvPr>
          <p:cNvSpPr/>
          <p:nvPr/>
        </p:nvSpPr>
        <p:spPr>
          <a:xfrm>
            <a:off x="7470496" y="1563779"/>
            <a:ext cx="1677062" cy="1077218"/>
          </a:xfrm>
          <a:prstGeom prst="rect">
            <a:avLst/>
          </a:prstGeom>
        </p:spPr>
        <p:txBody>
          <a:bodyPr wrap="none">
            <a:spAutoFit/>
          </a:bodyPr>
          <a:lstStyle/>
          <a:p>
            <a:r>
              <a:rPr lang="en-US" sz="1600" dirty="0">
                <a:solidFill>
                  <a:schemeClr val="tx2"/>
                </a:solidFill>
              </a:rPr>
              <a:t>Maximum D</a:t>
            </a:r>
          </a:p>
          <a:p>
            <a:r>
              <a:rPr lang="en-US" sz="1600" dirty="0">
                <a:solidFill>
                  <a:schemeClr val="tx2"/>
                </a:solidFill>
              </a:rPr>
              <a:t>Minimum  CC1</a:t>
            </a:r>
          </a:p>
          <a:p>
            <a:r>
              <a:rPr lang="en-US" sz="1600" dirty="0">
                <a:solidFill>
                  <a:schemeClr val="tx2"/>
                </a:solidFill>
              </a:rPr>
              <a:t>Maximum SCC1</a:t>
            </a:r>
          </a:p>
          <a:p>
            <a:endParaRPr lang="en-US" sz="1600" dirty="0">
              <a:solidFill>
                <a:schemeClr val="tx2"/>
              </a:solidFill>
            </a:endParaRPr>
          </a:p>
        </p:txBody>
      </p:sp>
      <p:sp>
        <p:nvSpPr>
          <p:cNvPr id="61" name="Rectangle 60">
            <a:extLst>
              <a:ext uri="{FF2B5EF4-FFF2-40B4-BE49-F238E27FC236}">
                <a16:creationId xmlns:a16="http://schemas.microsoft.com/office/drawing/2014/main" id="{5B88B3CB-8BFA-0C4F-A38A-F6B20AAAE188}"/>
              </a:ext>
            </a:extLst>
          </p:cNvPr>
          <p:cNvSpPr/>
          <p:nvPr/>
        </p:nvSpPr>
        <p:spPr>
          <a:xfrm>
            <a:off x="7461539" y="2810457"/>
            <a:ext cx="1619354" cy="1077218"/>
          </a:xfrm>
          <a:prstGeom prst="rect">
            <a:avLst/>
          </a:prstGeom>
        </p:spPr>
        <p:txBody>
          <a:bodyPr wrap="none">
            <a:spAutoFit/>
          </a:bodyPr>
          <a:lstStyle/>
          <a:p>
            <a:r>
              <a:rPr lang="en-US" sz="1600" dirty="0">
                <a:solidFill>
                  <a:schemeClr val="tx2"/>
                </a:solidFill>
              </a:rPr>
              <a:t>Minimum D</a:t>
            </a:r>
          </a:p>
          <a:p>
            <a:r>
              <a:rPr lang="en-US" sz="1600" dirty="0">
                <a:solidFill>
                  <a:schemeClr val="tx2"/>
                </a:solidFill>
              </a:rPr>
              <a:t>Minimum CC1</a:t>
            </a:r>
          </a:p>
          <a:p>
            <a:r>
              <a:rPr lang="en-US" sz="1600" dirty="0">
                <a:solidFill>
                  <a:schemeClr val="tx2"/>
                </a:solidFill>
              </a:rPr>
              <a:t>Minimum SCC0</a:t>
            </a:r>
          </a:p>
          <a:p>
            <a:endParaRPr lang="en-US" sz="1600" dirty="0">
              <a:solidFill>
                <a:schemeClr val="tx2"/>
              </a:solidFill>
            </a:endParaRPr>
          </a:p>
        </p:txBody>
      </p:sp>
      <p:sp>
        <p:nvSpPr>
          <p:cNvPr id="62" name="Rectangle 61">
            <a:extLst>
              <a:ext uri="{FF2B5EF4-FFF2-40B4-BE49-F238E27FC236}">
                <a16:creationId xmlns:a16="http://schemas.microsoft.com/office/drawing/2014/main" id="{5B88B3CB-8BFA-0C4F-A38A-F6B20AAAE188}"/>
              </a:ext>
            </a:extLst>
          </p:cNvPr>
          <p:cNvSpPr/>
          <p:nvPr/>
        </p:nvSpPr>
        <p:spPr>
          <a:xfrm>
            <a:off x="7462976" y="3901994"/>
            <a:ext cx="1677062" cy="1077218"/>
          </a:xfrm>
          <a:prstGeom prst="rect">
            <a:avLst/>
          </a:prstGeom>
        </p:spPr>
        <p:txBody>
          <a:bodyPr wrap="none">
            <a:spAutoFit/>
          </a:bodyPr>
          <a:lstStyle/>
          <a:p>
            <a:r>
              <a:rPr lang="en-US" sz="1600" dirty="0">
                <a:solidFill>
                  <a:schemeClr val="tx2"/>
                </a:solidFill>
              </a:rPr>
              <a:t>Minimum  D</a:t>
            </a:r>
          </a:p>
          <a:p>
            <a:r>
              <a:rPr lang="en-US" sz="1600" dirty="0">
                <a:solidFill>
                  <a:schemeClr val="tx2"/>
                </a:solidFill>
              </a:rPr>
              <a:t>Maximum CC1</a:t>
            </a:r>
          </a:p>
          <a:p>
            <a:r>
              <a:rPr lang="en-US" sz="1600" dirty="0">
                <a:solidFill>
                  <a:schemeClr val="tx2"/>
                </a:solidFill>
              </a:rPr>
              <a:t>Maximum SCC1</a:t>
            </a:r>
          </a:p>
          <a:p>
            <a:endParaRPr lang="en-US" sz="1600" dirty="0">
              <a:solidFill>
                <a:schemeClr val="tx2"/>
              </a:solidFill>
            </a:endParaRPr>
          </a:p>
        </p:txBody>
      </p:sp>
      <p:sp>
        <p:nvSpPr>
          <p:cNvPr id="63" name="Rectangle 62">
            <a:extLst>
              <a:ext uri="{FF2B5EF4-FFF2-40B4-BE49-F238E27FC236}">
                <a16:creationId xmlns:a16="http://schemas.microsoft.com/office/drawing/2014/main" id="{5B88B3CB-8BFA-0C4F-A38A-F6B20AAAE188}"/>
              </a:ext>
            </a:extLst>
          </p:cNvPr>
          <p:cNvSpPr/>
          <p:nvPr/>
        </p:nvSpPr>
        <p:spPr>
          <a:xfrm>
            <a:off x="7458496" y="5116183"/>
            <a:ext cx="1677062" cy="1077218"/>
          </a:xfrm>
          <a:prstGeom prst="rect">
            <a:avLst/>
          </a:prstGeom>
        </p:spPr>
        <p:txBody>
          <a:bodyPr wrap="none">
            <a:spAutoFit/>
          </a:bodyPr>
          <a:lstStyle/>
          <a:p>
            <a:r>
              <a:rPr lang="en-US" sz="1600" dirty="0">
                <a:solidFill>
                  <a:schemeClr val="tx2"/>
                </a:solidFill>
              </a:rPr>
              <a:t>Maximum D</a:t>
            </a:r>
          </a:p>
          <a:p>
            <a:r>
              <a:rPr lang="en-US" sz="1600" dirty="0">
                <a:solidFill>
                  <a:schemeClr val="tx2"/>
                </a:solidFill>
              </a:rPr>
              <a:t>Maximum CC1</a:t>
            </a:r>
          </a:p>
          <a:p>
            <a:r>
              <a:rPr lang="en-US" sz="1600" dirty="0">
                <a:solidFill>
                  <a:schemeClr val="tx2"/>
                </a:solidFill>
              </a:rPr>
              <a:t>Maximum SCC0</a:t>
            </a:r>
          </a:p>
          <a:p>
            <a:endParaRPr lang="en-US" sz="1600" dirty="0">
              <a:solidFill>
                <a:schemeClr val="tx2"/>
              </a:solidFill>
            </a:endParaRPr>
          </a:p>
        </p:txBody>
      </p:sp>
      <p:cxnSp>
        <p:nvCxnSpPr>
          <p:cNvPr id="64" name="Straight Connector 63"/>
          <p:cNvCxnSpPr/>
          <p:nvPr/>
        </p:nvCxnSpPr>
        <p:spPr>
          <a:xfrm>
            <a:off x="6358759" y="1071563"/>
            <a:ext cx="0" cy="5255665"/>
          </a:xfrm>
          <a:prstGeom prst="line">
            <a:avLst/>
          </a:prstGeom>
          <a:ln w="127000" cmpd="sng"/>
        </p:spPr>
        <p:style>
          <a:lnRef idx="1">
            <a:schemeClr val="accent1"/>
          </a:lnRef>
          <a:fillRef idx="0">
            <a:schemeClr val="accent1"/>
          </a:fillRef>
          <a:effectRef idx="0">
            <a:schemeClr val="accent1"/>
          </a:effectRef>
          <a:fontRef idx="minor">
            <a:schemeClr val="tx1"/>
          </a:fontRef>
        </p:style>
      </p:cxnSp>
      <p:sp>
        <p:nvSpPr>
          <p:cNvPr id="65" name="Title 1">
            <a:extLst>
              <a:ext uri="{FF2B5EF4-FFF2-40B4-BE49-F238E27FC236}">
                <a16:creationId xmlns:a16="http://schemas.microsoft.com/office/drawing/2014/main" id="{7D338A46-32E8-C346-B1D6-DCF17C6DDE8F}"/>
              </a:ext>
            </a:extLst>
          </p:cNvPr>
          <p:cNvSpPr>
            <a:spLocks noGrp="1"/>
          </p:cNvSpPr>
          <p:nvPr>
            <p:ph type="title"/>
          </p:nvPr>
        </p:nvSpPr>
        <p:spPr>
          <a:xfrm>
            <a:off x="428298" y="521724"/>
            <a:ext cx="11269716" cy="577081"/>
          </a:xfrm>
        </p:spPr>
        <p:txBody>
          <a:bodyPr>
            <a:normAutofit fontScale="90000"/>
          </a:bodyPr>
          <a:lstStyle/>
          <a:p>
            <a:r>
              <a:rPr lang="en-US" b="1" dirty="0"/>
              <a:t>Prior Work and Motivation</a:t>
            </a:r>
            <a:br>
              <a:rPr lang="en-US" b="1" dirty="0"/>
            </a:br>
            <a:r>
              <a:rPr lang="en-US" sz="3100" dirty="0"/>
              <a:t>Conventional Heuristics (Examples)</a:t>
            </a:r>
            <a:r>
              <a:rPr lang="en-US" sz="3100" b="1" i="1" dirty="0"/>
              <a:t/>
            </a:r>
            <a:br>
              <a:rPr lang="en-US" sz="3100" b="1" i="1" dirty="0"/>
            </a:br>
            <a:endParaRPr lang="en-US" i="1" dirty="0"/>
          </a:p>
        </p:txBody>
      </p:sp>
      <p:sp>
        <p:nvSpPr>
          <p:cNvPr id="68" name="Rectangle 67"/>
          <p:cNvSpPr/>
          <p:nvPr/>
        </p:nvSpPr>
        <p:spPr>
          <a:xfrm>
            <a:off x="838201" y="6315460"/>
            <a:ext cx="10871198" cy="577081"/>
          </a:xfrm>
          <a:prstGeom prst="rect">
            <a:avLst/>
          </a:prstGeom>
        </p:spPr>
        <p:txBody>
          <a:bodyPr wrap="square">
            <a:spAutoFit/>
          </a:bodyPr>
          <a:lstStyle/>
          <a:p>
            <a:pPr marL="285750" indent="-285750">
              <a:buClr>
                <a:schemeClr val="accent5"/>
              </a:buClr>
              <a:buFont typeface="+mj-lt"/>
              <a:buAutoNum type="arabicPeriod"/>
            </a:pPr>
            <a:r>
              <a:rPr lang="en-US" sz="1050" dirty="0">
                <a:solidFill>
                  <a:schemeClr val="accent5"/>
                </a:solidFill>
              </a:rPr>
              <a:t>P. </a:t>
            </a:r>
            <a:r>
              <a:rPr lang="en-US" sz="1050" dirty="0" err="1">
                <a:solidFill>
                  <a:schemeClr val="accent5"/>
                </a:solidFill>
              </a:rPr>
              <a:t>Goel</a:t>
            </a:r>
            <a:r>
              <a:rPr lang="en-US" sz="1050" dirty="0">
                <a:solidFill>
                  <a:schemeClr val="accent5"/>
                </a:solidFill>
              </a:rPr>
              <a:t>, “An Implicit Enumeration Algorithm to Generate Tests for Combinational Logic Circuits,” IEEE Transactions on Computers, vol. C-30, pp. 215–222, 1981.</a:t>
            </a:r>
          </a:p>
          <a:p>
            <a:pPr marL="285750" indent="-285750">
              <a:buClr>
                <a:schemeClr val="accent5"/>
              </a:buClr>
              <a:buFont typeface="+mj-lt"/>
              <a:buAutoNum type="arabicPeriod"/>
            </a:pPr>
            <a:r>
              <a:rPr lang="en-US" sz="1050" dirty="0">
                <a:solidFill>
                  <a:schemeClr val="accent5"/>
                </a:solidFill>
              </a:rPr>
              <a:t>F. </a:t>
            </a:r>
            <a:r>
              <a:rPr lang="en-US" sz="1050" dirty="0" err="1">
                <a:solidFill>
                  <a:schemeClr val="accent5"/>
                </a:solidFill>
              </a:rPr>
              <a:t>Brglez</a:t>
            </a:r>
            <a:r>
              <a:rPr lang="en-US" sz="1050" dirty="0">
                <a:solidFill>
                  <a:schemeClr val="accent5"/>
                </a:solidFill>
              </a:rPr>
              <a:t>, “On Testability Analysis of Combinational Circuits,” Proc. International </a:t>
            </a:r>
            <a:r>
              <a:rPr lang="en-US" sz="1050" dirty="0" err="1">
                <a:solidFill>
                  <a:schemeClr val="accent5"/>
                </a:solidFill>
              </a:rPr>
              <a:t>Symp</a:t>
            </a:r>
            <a:r>
              <a:rPr lang="en-US" sz="1050" dirty="0">
                <a:solidFill>
                  <a:schemeClr val="accent5"/>
                </a:solidFill>
              </a:rPr>
              <a:t>. Circuits and Systems, pp. 221–225, 1984.</a:t>
            </a:r>
          </a:p>
          <a:p>
            <a:pPr marL="285750" indent="-285750">
              <a:buClr>
                <a:schemeClr val="accent5"/>
              </a:buClr>
              <a:buFont typeface="+mj-lt"/>
              <a:buAutoNum type="arabicPeriod"/>
            </a:pPr>
            <a:r>
              <a:rPr lang="en-US" sz="1050" dirty="0">
                <a:solidFill>
                  <a:schemeClr val="accent5"/>
                </a:solidFill>
              </a:rPr>
              <a:t>L. Goldstein, “Controllability/Observability Analysis of Digital Circuits,” IEEE Transactions on Circuits and Systems, vol. 26, pp. 685– 693, 1979.</a:t>
            </a:r>
          </a:p>
        </p:txBody>
      </p:sp>
      <p:sp>
        <p:nvSpPr>
          <p:cNvPr id="72" name="Oval 71">
            <a:extLst>
              <a:ext uri="{FF2B5EF4-FFF2-40B4-BE49-F238E27FC236}">
                <a16:creationId xmlns:a16="http://schemas.microsoft.com/office/drawing/2014/main" id="{55DE4E33-BCCA-084A-BD66-4A90AE45ED31}"/>
              </a:ext>
            </a:extLst>
          </p:cNvPr>
          <p:cNvSpPr/>
          <p:nvPr/>
        </p:nvSpPr>
        <p:spPr>
          <a:xfrm flipV="1">
            <a:off x="2872971" y="189748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3" name="Oval 72">
            <a:extLst>
              <a:ext uri="{FF2B5EF4-FFF2-40B4-BE49-F238E27FC236}">
                <a16:creationId xmlns:a16="http://schemas.microsoft.com/office/drawing/2014/main" id="{55DE4E33-BCCA-084A-BD66-4A90AE45ED31}"/>
              </a:ext>
            </a:extLst>
          </p:cNvPr>
          <p:cNvSpPr/>
          <p:nvPr/>
        </p:nvSpPr>
        <p:spPr>
          <a:xfrm flipV="1">
            <a:off x="2867721" y="201835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4" name="Oval 73">
            <a:extLst>
              <a:ext uri="{FF2B5EF4-FFF2-40B4-BE49-F238E27FC236}">
                <a16:creationId xmlns:a16="http://schemas.microsoft.com/office/drawing/2014/main" id="{55DE4E33-BCCA-084A-BD66-4A90AE45ED31}"/>
              </a:ext>
            </a:extLst>
          </p:cNvPr>
          <p:cNvSpPr/>
          <p:nvPr/>
        </p:nvSpPr>
        <p:spPr>
          <a:xfrm flipV="1">
            <a:off x="2867721" y="2133973"/>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5" name="Oval 74">
            <a:extLst>
              <a:ext uri="{FF2B5EF4-FFF2-40B4-BE49-F238E27FC236}">
                <a16:creationId xmlns:a16="http://schemas.microsoft.com/office/drawing/2014/main" id="{55DE4E33-BCCA-084A-BD66-4A90AE45ED31}"/>
              </a:ext>
            </a:extLst>
          </p:cNvPr>
          <p:cNvSpPr/>
          <p:nvPr/>
        </p:nvSpPr>
        <p:spPr>
          <a:xfrm flipV="1">
            <a:off x="2888741" y="3121947"/>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6" name="Oval 75">
            <a:extLst>
              <a:ext uri="{FF2B5EF4-FFF2-40B4-BE49-F238E27FC236}">
                <a16:creationId xmlns:a16="http://schemas.microsoft.com/office/drawing/2014/main" id="{55DE4E33-BCCA-084A-BD66-4A90AE45ED31}"/>
              </a:ext>
            </a:extLst>
          </p:cNvPr>
          <p:cNvSpPr/>
          <p:nvPr/>
        </p:nvSpPr>
        <p:spPr>
          <a:xfrm flipV="1">
            <a:off x="2894001" y="3242817"/>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7" name="Oval 76">
            <a:extLst>
              <a:ext uri="{FF2B5EF4-FFF2-40B4-BE49-F238E27FC236}">
                <a16:creationId xmlns:a16="http://schemas.microsoft.com/office/drawing/2014/main" id="{55DE4E33-BCCA-084A-BD66-4A90AE45ED31}"/>
              </a:ext>
            </a:extLst>
          </p:cNvPr>
          <p:cNvSpPr/>
          <p:nvPr/>
        </p:nvSpPr>
        <p:spPr>
          <a:xfrm flipV="1">
            <a:off x="2894001" y="3358431"/>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8" name="Oval 77">
            <a:extLst>
              <a:ext uri="{FF2B5EF4-FFF2-40B4-BE49-F238E27FC236}">
                <a16:creationId xmlns:a16="http://schemas.microsoft.com/office/drawing/2014/main" id="{55DE4E33-BCCA-084A-BD66-4A90AE45ED31}"/>
              </a:ext>
            </a:extLst>
          </p:cNvPr>
          <p:cNvSpPr/>
          <p:nvPr/>
        </p:nvSpPr>
        <p:spPr>
          <a:xfrm flipV="1">
            <a:off x="2951801" y="423603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79" name="Oval 78">
            <a:extLst>
              <a:ext uri="{FF2B5EF4-FFF2-40B4-BE49-F238E27FC236}">
                <a16:creationId xmlns:a16="http://schemas.microsoft.com/office/drawing/2014/main" id="{55DE4E33-BCCA-084A-BD66-4A90AE45ED31}"/>
              </a:ext>
            </a:extLst>
          </p:cNvPr>
          <p:cNvSpPr/>
          <p:nvPr/>
        </p:nvSpPr>
        <p:spPr>
          <a:xfrm flipV="1">
            <a:off x="2957061" y="435690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0" name="Oval 79">
            <a:extLst>
              <a:ext uri="{FF2B5EF4-FFF2-40B4-BE49-F238E27FC236}">
                <a16:creationId xmlns:a16="http://schemas.microsoft.com/office/drawing/2014/main" id="{55DE4E33-BCCA-084A-BD66-4A90AE45ED31}"/>
              </a:ext>
            </a:extLst>
          </p:cNvPr>
          <p:cNvSpPr/>
          <p:nvPr/>
        </p:nvSpPr>
        <p:spPr>
          <a:xfrm flipV="1">
            <a:off x="2957061" y="4472523"/>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1" name="Oval 80">
            <a:extLst>
              <a:ext uri="{FF2B5EF4-FFF2-40B4-BE49-F238E27FC236}">
                <a16:creationId xmlns:a16="http://schemas.microsoft.com/office/drawing/2014/main" id="{55DE4E33-BCCA-084A-BD66-4A90AE45ED31}"/>
              </a:ext>
            </a:extLst>
          </p:cNvPr>
          <p:cNvSpPr/>
          <p:nvPr/>
        </p:nvSpPr>
        <p:spPr>
          <a:xfrm flipV="1">
            <a:off x="2978077" y="536589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2" name="Oval 81">
            <a:extLst>
              <a:ext uri="{FF2B5EF4-FFF2-40B4-BE49-F238E27FC236}">
                <a16:creationId xmlns:a16="http://schemas.microsoft.com/office/drawing/2014/main" id="{55DE4E33-BCCA-084A-BD66-4A90AE45ED31}"/>
              </a:ext>
            </a:extLst>
          </p:cNvPr>
          <p:cNvSpPr/>
          <p:nvPr/>
        </p:nvSpPr>
        <p:spPr>
          <a:xfrm flipV="1">
            <a:off x="2972827" y="548676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3" name="Oval 82">
            <a:extLst>
              <a:ext uri="{FF2B5EF4-FFF2-40B4-BE49-F238E27FC236}">
                <a16:creationId xmlns:a16="http://schemas.microsoft.com/office/drawing/2014/main" id="{55DE4E33-BCCA-084A-BD66-4A90AE45ED31}"/>
              </a:ext>
            </a:extLst>
          </p:cNvPr>
          <p:cNvSpPr/>
          <p:nvPr/>
        </p:nvSpPr>
        <p:spPr>
          <a:xfrm flipV="1">
            <a:off x="2972827" y="5602383"/>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4" name="Oval 83">
            <a:extLst>
              <a:ext uri="{FF2B5EF4-FFF2-40B4-BE49-F238E27FC236}">
                <a16:creationId xmlns:a16="http://schemas.microsoft.com/office/drawing/2014/main" id="{55DE4E33-BCCA-084A-BD66-4A90AE45ED31}"/>
              </a:ext>
            </a:extLst>
          </p:cNvPr>
          <p:cNvSpPr/>
          <p:nvPr/>
        </p:nvSpPr>
        <p:spPr>
          <a:xfrm flipV="1">
            <a:off x="9499722" y="5371155"/>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5" name="Oval 84">
            <a:extLst>
              <a:ext uri="{FF2B5EF4-FFF2-40B4-BE49-F238E27FC236}">
                <a16:creationId xmlns:a16="http://schemas.microsoft.com/office/drawing/2014/main" id="{55DE4E33-BCCA-084A-BD66-4A90AE45ED31}"/>
              </a:ext>
            </a:extLst>
          </p:cNvPr>
          <p:cNvSpPr/>
          <p:nvPr/>
        </p:nvSpPr>
        <p:spPr>
          <a:xfrm flipV="1">
            <a:off x="9504982" y="5492025"/>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6" name="Oval 85">
            <a:extLst>
              <a:ext uri="{FF2B5EF4-FFF2-40B4-BE49-F238E27FC236}">
                <a16:creationId xmlns:a16="http://schemas.microsoft.com/office/drawing/2014/main" id="{55DE4E33-BCCA-084A-BD66-4A90AE45ED31}"/>
              </a:ext>
            </a:extLst>
          </p:cNvPr>
          <p:cNvSpPr/>
          <p:nvPr/>
        </p:nvSpPr>
        <p:spPr>
          <a:xfrm flipV="1">
            <a:off x="9504982" y="560763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7" name="Oval 86">
            <a:extLst>
              <a:ext uri="{FF2B5EF4-FFF2-40B4-BE49-F238E27FC236}">
                <a16:creationId xmlns:a16="http://schemas.microsoft.com/office/drawing/2014/main" id="{55DE4E33-BCCA-084A-BD66-4A90AE45ED31}"/>
              </a:ext>
            </a:extLst>
          </p:cNvPr>
          <p:cNvSpPr/>
          <p:nvPr/>
        </p:nvSpPr>
        <p:spPr>
          <a:xfrm flipV="1">
            <a:off x="9504979" y="423078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8" name="Oval 87">
            <a:extLst>
              <a:ext uri="{FF2B5EF4-FFF2-40B4-BE49-F238E27FC236}">
                <a16:creationId xmlns:a16="http://schemas.microsoft.com/office/drawing/2014/main" id="{55DE4E33-BCCA-084A-BD66-4A90AE45ED31}"/>
              </a:ext>
            </a:extLst>
          </p:cNvPr>
          <p:cNvSpPr/>
          <p:nvPr/>
        </p:nvSpPr>
        <p:spPr>
          <a:xfrm flipV="1">
            <a:off x="9499729" y="4351659"/>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9" name="Oval 88">
            <a:extLst>
              <a:ext uri="{FF2B5EF4-FFF2-40B4-BE49-F238E27FC236}">
                <a16:creationId xmlns:a16="http://schemas.microsoft.com/office/drawing/2014/main" id="{55DE4E33-BCCA-084A-BD66-4A90AE45ED31}"/>
              </a:ext>
            </a:extLst>
          </p:cNvPr>
          <p:cNvSpPr/>
          <p:nvPr/>
        </p:nvSpPr>
        <p:spPr>
          <a:xfrm flipV="1">
            <a:off x="9499729" y="4467273"/>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0" name="Oval 89">
            <a:extLst>
              <a:ext uri="{FF2B5EF4-FFF2-40B4-BE49-F238E27FC236}">
                <a16:creationId xmlns:a16="http://schemas.microsoft.com/office/drawing/2014/main" id="{55DE4E33-BCCA-084A-BD66-4A90AE45ED31}"/>
              </a:ext>
            </a:extLst>
          </p:cNvPr>
          <p:cNvSpPr/>
          <p:nvPr/>
        </p:nvSpPr>
        <p:spPr>
          <a:xfrm flipV="1">
            <a:off x="9457683" y="3100927"/>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1" name="Oval 90">
            <a:extLst>
              <a:ext uri="{FF2B5EF4-FFF2-40B4-BE49-F238E27FC236}">
                <a16:creationId xmlns:a16="http://schemas.microsoft.com/office/drawing/2014/main" id="{55DE4E33-BCCA-084A-BD66-4A90AE45ED31}"/>
              </a:ext>
            </a:extLst>
          </p:cNvPr>
          <p:cNvSpPr/>
          <p:nvPr/>
        </p:nvSpPr>
        <p:spPr>
          <a:xfrm flipV="1">
            <a:off x="9462943" y="3221797"/>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2" name="Oval 91">
            <a:extLst>
              <a:ext uri="{FF2B5EF4-FFF2-40B4-BE49-F238E27FC236}">
                <a16:creationId xmlns:a16="http://schemas.microsoft.com/office/drawing/2014/main" id="{55DE4E33-BCCA-084A-BD66-4A90AE45ED31}"/>
              </a:ext>
            </a:extLst>
          </p:cNvPr>
          <p:cNvSpPr/>
          <p:nvPr/>
        </p:nvSpPr>
        <p:spPr>
          <a:xfrm flipV="1">
            <a:off x="9462943" y="3337411"/>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3" name="Oval 92">
            <a:extLst>
              <a:ext uri="{FF2B5EF4-FFF2-40B4-BE49-F238E27FC236}">
                <a16:creationId xmlns:a16="http://schemas.microsoft.com/office/drawing/2014/main" id="{55DE4E33-BCCA-084A-BD66-4A90AE45ED31}"/>
              </a:ext>
            </a:extLst>
          </p:cNvPr>
          <p:cNvSpPr/>
          <p:nvPr/>
        </p:nvSpPr>
        <p:spPr>
          <a:xfrm flipV="1">
            <a:off x="9457685" y="1881734"/>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4" name="Oval 93">
            <a:extLst>
              <a:ext uri="{FF2B5EF4-FFF2-40B4-BE49-F238E27FC236}">
                <a16:creationId xmlns:a16="http://schemas.microsoft.com/office/drawing/2014/main" id="{55DE4E33-BCCA-084A-BD66-4A90AE45ED31}"/>
              </a:ext>
            </a:extLst>
          </p:cNvPr>
          <p:cNvSpPr/>
          <p:nvPr/>
        </p:nvSpPr>
        <p:spPr>
          <a:xfrm flipV="1">
            <a:off x="9462945" y="2002604"/>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95" name="Oval 94">
            <a:extLst>
              <a:ext uri="{FF2B5EF4-FFF2-40B4-BE49-F238E27FC236}">
                <a16:creationId xmlns:a16="http://schemas.microsoft.com/office/drawing/2014/main" id="{55DE4E33-BCCA-084A-BD66-4A90AE45ED31}"/>
              </a:ext>
            </a:extLst>
          </p:cNvPr>
          <p:cNvSpPr/>
          <p:nvPr/>
        </p:nvSpPr>
        <p:spPr>
          <a:xfrm flipV="1">
            <a:off x="9462945" y="2118218"/>
            <a:ext cx="50948" cy="509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Tree>
    <p:extLst>
      <p:ext uri="{BB962C8B-B14F-4D97-AF65-F5344CB8AC3E}">
        <p14:creationId xmlns:p14="http://schemas.microsoft.com/office/powerpoint/2010/main" val="32825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21" y="44671"/>
            <a:ext cx="10871200" cy="990600"/>
          </a:xfrm>
        </p:spPr>
        <p:txBody>
          <a:bodyPr>
            <a:normAutofit fontScale="90000"/>
          </a:bodyPr>
          <a:lstStyle/>
          <a:p>
            <a:r>
              <a:rPr lang="en-US" b="1" dirty="0"/>
              <a:t>Prior Work and Motivation</a:t>
            </a:r>
            <a:br>
              <a:rPr lang="en-US" b="1" dirty="0"/>
            </a:br>
            <a:r>
              <a:rPr lang="en-US" sz="3100" dirty="0"/>
              <a:t>Combining multiple heuristics was difficult!</a:t>
            </a:r>
          </a:p>
        </p:txBody>
      </p:sp>
      <p:sp>
        <p:nvSpPr>
          <p:cNvPr id="3" name="TextBox 2"/>
          <p:cNvSpPr txBox="1"/>
          <p:nvPr/>
        </p:nvSpPr>
        <p:spPr>
          <a:xfrm>
            <a:off x="812800" y="2238703"/>
            <a:ext cx="10871200" cy="224676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t>Do not use single testability measure with a high backtrack limit</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a:t>Use multiple testability measures successively with a lower backtrack limit. [</a:t>
            </a:r>
            <a:r>
              <a:rPr lang="en-US" sz="2800" dirty="0">
                <a:solidFill>
                  <a:srgbClr val="FF0000"/>
                </a:solidFill>
              </a:rPr>
              <a:t>Time-consuming!</a:t>
            </a:r>
            <a:r>
              <a:rPr lang="en-US" sz="2800" dirty="0"/>
              <a:t>]</a:t>
            </a:r>
          </a:p>
        </p:txBody>
      </p:sp>
      <p:cxnSp>
        <p:nvCxnSpPr>
          <p:cNvPr id="7" name="Straight Arrow Connector 6"/>
          <p:cNvCxnSpPr/>
          <p:nvPr/>
        </p:nvCxnSpPr>
        <p:spPr>
          <a:xfrm>
            <a:off x="6779172" y="4235669"/>
            <a:ext cx="214411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Alternate Process 22">
            <a:extLst>
              <a:ext uri="{FF2B5EF4-FFF2-40B4-BE49-F238E27FC236}">
                <a16:creationId xmlns:a16="http://schemas.microsoft.com/office/drawing/2014/main" id="{9907169F-8C85-E542-9705-D47D72DC74EB}"/>
              </a:ext>
            </a:extLst>
          </p:cNvPr>
          <p:cNvSpPr/>
          <p:nvPr/>
        </p:nvSpPr>
        <p:spPr>
          <a:xfrm>
            <a:off x="8997833" y="4050894"/>
            <a:ext cx="2479464" cy="846927"/>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Intelligence/Learning</a:t>
            </a:r>
          </a:p>
        </p:txBody>
      </p:sp>
      <p:sp>
        <p:nvSpPr>
          <p:cNvPr id="10" name="TextBox 9"/>
          <p:cNvSpPr txBox="1"/>
          <p:nvPr/>
        </p:nvSpPr>
        <p:spPr>
          <a:xfrm>
            <a:off x="6779172" y="4277713"/>
            <a:ext cx="2144111" cy="369332"/>
          </a:xfrm>
          <a:prstGeom prst="rect">
            <a:avLst/>
          </a:prstGeom>
          <a:noFill/>
        </p:spPr>
        <p:txBody>
          <a:bodyPr wrap="square" rtlCol="0">
            <a:spAutoFit/>
          </a:bodyPr>
          <a:lstStyle/>
          <a:p>
            <a:pPr algn="ctr"/>
            <a:r>
              <a:rPr lang="en-US" b="1" dirty="0"/>
              <a:t>Solution</a:t>
            </a:r>
          </a:p>
        </p:txBody>
      </p:sp>
    </p:spTree>
    <p:extLst>
      <p:ext uri="{BB962C8B-B14F-4D97-AF65-F5344CB8AC3E}">
        <p14:creationId xmlns:p14="http://schemas.microsoft.com/office/powerpoint/2010/main" val="27177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4160"/>
            <a:ext cx="10871200" cy="990600"/>
          </a:xfrm>
        </p:spPr>
        <p:txBody>
          <a:bodyPr>
            <a:normAutofit fontScale="90000"/>
          </a:bodyPr>
          <a:lstStyle/>
          <a:p>
            <a:r>
              <a:rPr lang="en-US" b="1" dirty="0"/>
              <a:t>Prior Work and Motivation</a:t>
            </a:r>
            <a:r>
              <a:rPr lang="en-US" dirty="0"/>
              <a:t/>
            </a:r>
            <a:br>
              <a:rPr lang="en-US" dirty="0"/>
            </a:br>
            <a:r>
              <a:rPr lang="en-US" sz="3100" dirty="0"/>
              <a:t>Machine intelligence in ATPG: What was the motivation?</a:t>
            </a:r>
            <a:endParaRPr lang="en-US" dirty="0"/>
          </a:p>
        </p:txBody>
      </p:sp>
      <p:sp>
        <p:nvSpPr>
          <p:cNvPr id="3" name="Rectangle 3">
            <a:extLst>
              <a:ext uri="{FF2B5EF4-FFF2-40B4-BE49-F238E27FC236}">
                <a16:creationId xmlns:a16="http://schemas.microsoft.com/office/drawing/2014/main" id="{3440ABDC-5698-41B9-8FB5-912B7759E46A}"/>
              </a:ext>
            </a:extLst>
          </p:cNvPr>
          <p:cNvSpPr txBox="1">
            <a:spLocks noChangeArrowheads="1"/>
          </p:cNvSpPr>
          <p:nvPr/>
        </p:nvSpPr>
        <p:spPr>
          <a:xfrm>
            <a:off x="637627" y="2098294"/>
            <a:ext cx="11221545" cy="35352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FontTx/>
              <a:buNone/>
              <a:defRPr/>
            </a:pPr>
            <a:endParaRPr lang="en-US" sz="2800" dirty="0"/>
          </a:p>
          <a:p>
            <a:pPr algn="just">
              <a:defRPr/>
            </a:pPr>
            <a:r>
              <a:rPr lang="en-US" sz="2800" dirty="0"/>
              <a:t>Test point insertion using ANN to improve stuck-at fault coverage</a:t>
            </a:r>
            <a:r>
              <a:rPr lang="en-US" sz="2800" baseline="30000" dirty="0"/>
              <a:t> </a:t>
            </a:r>
            <a:r>
              <a:rPr lang="en-US" sz="2800" dirty="0"/>
              <a:t>[4]</a:t>
            </a:r>
            <a:endParaRPr lang="en-US" sz="2800" b="1" dirty="0"/>
          </a:p>
          <a:p>
            <a:pPr algn="just">
              <a:defRPr/>
            </a:pPr>
            <a:r>
              <a:rPr lang="en-US" altLang="en-US" sz="2800" dirty="0"/>
              <a:t>Test point insertion using ANN to improve transition delay fault coverage [5]</a:t>
            </a:r>
          </a:p>
        </p:txBody>
      </p:sp>
      <p:sp>
        <p:nvSpPr>
          <p:cNvPr id="4" name="TextBox 1"/>
          <p:cNvSpPr txBox="1">
            <a:spLocks noChangeArrowheads="1"/>
          </p:cNvSpPr>
          <p:nvPr/>
        </p:nvSpPr>
        <p:spPr bwMode="auto">
          <a:xfrm>
            <a:off x="802290" y="6344635"/>
            <a:ext cx="10363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rgbClr val="FAFD00"/>
              </a:buClr>
              <a:buChar char="•"/>
              <a:defRPr sz="2800">
                <a:solidFill>
                  <a:srgbClr val="FAFD00"/>
                </a:solidFill>
                <a:latin typeface="Arial" panose="020B0604020202020204" pitchFamily="34" charset="0"/>
              </a:defRPr>
            </a:lvl1pPr>
            <a:lvl2pPr marL="742950" indent="-285750">
              <a:spcBef>
                <a:spcPct val="20000"/>
              </a:spcBef>
              <a:buClr>
                <a:srgbClr val="FAFD00"/>
              </a:buClr>
              <a:buChar char="–"/>
              <a:defRPr sz="2800">
                <a:solidFill>
                  <a:srgbClr val="FAFD00"/>
                </a:solidFill>
                <a:latin typeface="Arial" panose="020B0604020202020204" pitchFamily="34" charset="0"/>
              </a:defRPr>
            </a:lvl2pPr>
            <a:lvl3pPr marL="1143000" indent="-228600">
              <a:spcBef>
                <a:spcPct val="20000"/>
              </a:spcBef>
              <a:buClr>
                <a:srgbClr val="FAFD00"/>
              </a:buClr>
              <a:buChar char="•"/>
              <a:defRPr sz="2400">
                <a:solidFill>
                  <a:srgbClr val="FAFD00"/>
                </a:solidFill>
                <a:latin typeface="Arial" panose="020B0604020202020204" pitchFamily="34" charset="0"/>
              </a:defRPr>
            </a:lvl3pPr>
            <a:lvl4pPr marL="1600200" indent="-228600">
              <a:spcBef>
                <a:spcPct val="20000"/>
              </a:spcBef>
              <a:buClr>
                <a:srgbClr val="FAFD00"/>
              </a:buClr>
              <a:buChar char="–"/>
              <a:defRPr sz="2000">
                <a:solidFill>
                  <a:srgbClr val="FAFD00"/>
                </a:solidFill>
                <a:latin typeface="Arial" panose="020B0604020202020204" pitchFamily="34" charset="0"/>
              </a:defRPr>
            </a:lvl4pPr>
            <a:lvl5pPr marL="2057400" indent="-228600">
              <a:spcBef>
                <a:spcPct val="20000"/>
              </a:spcBef>
              <a:buClr>
                <a:srgbClr val="FAFD00"/>
              </a:buClr>
              <a:buChar char="•"/>
              <a:defRPr sz="2000">
                <a:solidFill>
                  <a:srgbClr val="FAFD00"/>
                </a:solidFill>
                <a:latin typeface="Arial" panose="020B0604020202020204" pitchFamily="34" charset="0"/>
              </a:defRPr>
            </a:lvl5pPr>
            <a:lvl6pPr marL="2514600" indent="-228600" eaLnBrk="0" fontAlgn="base" hangingPunct="0">
              <a:spcBef>
                <a:spcPct val="20000"/>
              </a:spcBef>
              <a:spcAft>
                <a:spcPct val="0"/>
              </a:spcAft>
              <a:buClr>
                <a:srgbClr val="FAFD00"/>
              </a:buClr>
              <a:buChar char="•"/>
              <a:defRPr sz="2000">
                <a:solidFill>
                  <a:srgbClr val="FAFD00"/>
                </a:solidFill>
                <a:latin typeface="Arial" panose="020B0604020202020204" pitchFamily="34" charset="0"/>
              </a:defRPr>
            </a:lvl6pPr>
            <a:lvl7pPr marL="2971800" indent="-228600" eaLnBrk="0" fontAlgn="base" hangingPunct="0">
              <a:spcBef>
                <a:spcPct val="20000"/>
              </a:spcBef>
              <a:spcAft>
                <a:spcPct val="0"/>
              </a:spcAft>
              <a:buClr>
                <a:srgbClr val="FAFD00"/>
              </a:buClr>
              <a:buChar char="•"/>
              <a:defRPr sz="2000">
                <a:solidFill>
                  <a:srgbClr val="FAFD00"/>
                </a:solidFill>
                <a:latin typeface="Arial" panose="020B0604020202020204" pitchFamily="34" charset="0"/>
              </a:defRPr>
            </a:lvl7pPr>
            <a:lvl8pPr marL="3429000" indent="-228600" eaLnBrk="0" fontAlgn="base" hangingPunct="0">
              <a:spcBef>
                <a:spcPct val="20000"/>
              </a:spcBef>
              <a:spcAft>
                <a:spcPct val="0"/>
              </a:spcAft>
              <a:buClr>
                <a:srgbClr val="FAFD00"/>
              </a:buClr>
              <a:buChar char="•"/>
              <a:defRPr sz="2000">
                <a:solidFill>
                  <a:srgbClr val="FAFD00"/>
                </a:solidFill>
                <a:latin typeface="Arial" panose="020B0604020202020204" pitchFamily="34" charset="0"/>
              </a:defRPr>
            </a:lvl8pPr>
            <a:lvl9pPr marL="3886200" indent="-228600" eaLnBrk="0" fontAlgn="base" hangingPunct="0">
              <a:spcBef>
                <a:spcPct val="20000"/>
              </a:spcBef>
              <a:spcAft>
                <a:spcPct val="0"/>
              </a:spcAft>
              <a:buClr>
                <a:srgbClr val="FAFD00"/>
              </a:buClr>
              <a:buChar char="•"/>
              <a:defRPr sz="2000">
                <a:solidFill>
                  <a:srgbClr val="FAFD00"/>
                </a:solidFill>
                <a:latin typeface="Arial" panose="020B0604020202020204" pitchFamily="34" charset="0"/>
              </a:defRPr>
            </a:lvl9pPr>
          </a:lstStyle>
          <a:p>
            <a:pPr>
              <a:lnSpc>
                <a:spcPct val="100000"/>
              </a:lnSpc>
              <a:spcBef>
                <a:spcPct val="0"/>
              </a:spcBef>
              <a:buClrTx/>
              <a:buFontTx/>
              <a:buNone/>
            </a:pPr>
            <a:r>
              <a:rPr lang="en-US" altLang="en-US" sz="900" dirty="0">
                <a:solidFill>
                  <a:schemeClr val="bg1"/>
                </a:solidFill>
              </a:rPr>
              <a:t>[4] Y. Sun and S. </a:t>
            </a:r>
            <a:r>
              <a:rPr lang="en-US" altLang="en-US" sz="900" dirty="0" err="1">
                <a:solidFill>
                  <a:schemeClr val="bg1"/>
                </a:solidFill>
              </a:rPr>
              <a:t>Millican</a:t>
            </a:r>
            <a:r>
              <a:rPr lang="en-US" altLang="en-US" sz="900" dirty="0">
                <a:solidFill>
                  <a:schemeClr val="bg1"/>
                </a:solidFill>
              </a:rPr>
              <a:t>, “Test Point Insertion Using Artificial Neural Networks,” </a:t>
            </a:r>
            <a:r>
              <a:rPr lang="en-US" altLang="en-US" sz="900" b="0" i="1" dirty="0">
                <a:solidFill>
                  <a:schemeClr val="bg1"/>
                </a:solidFill>
              </a:rPr>
              <a:t>2019 IEEE Computer Society Annual Symposium on VLSI (ISVLSI)</a:t>
            </a:r>
            <a:r>
              <a:rPr lang="en-US" altLang="en-US" sz="900" b="0" dirty="0">
                <a:solidFill>
                  <a:schemeClr val="bg1"/>
                </a:solidFill>
              </a:rPr>
              <a:t>, Miami, FL, USA, 2019, pp. 253-258.</a:t>
            </a:r>
          </a:p>
          <a:p>
            <a:pPr>
              <a:lnSpc>
                <a:spcPct val="100000"/>
              </a:lnSpc>
              <a:spcBef>
                <a:spcPct val="0"/>
              </a:spcBef>
              <a:buClrTx/>
              <a:buNone/>
            </a:pPr>
            <a:r>
              <a:rPr lang="en-US" altLang="en-US" sz="900" dirty="0">
                <a:solidFill>
                  <a:schemeClr val="bg1"/>
                </a:solidFill>
              </a:rPr>
              <a:t>[5] </a:t>
            </a:r>
            <a:r>
              <a:rPr lang="en-US" sz="900" dirty="0">
                <a:solidFill>
                  <a:schemeClr val="bg1"/>
                </a:solidFill>
              </a:rPr>
              <a:t>S. K. </a:t>
            </a:r>
            <a:r>
              <a:rPr lang="en-US" sz="900" dirty="0" err="1">
                <a:solidFill>
                  <a:schemeClr val="bg1"/>
                </a:solidFill>
              </a:rPr>
              <a:t>Millican</a:t>
            </a:r>
            <a:r>
              <a:rPr lang="en-US" sz="900" dirty="0">
                <a:solidFill>
                  <a:schemeClr val="bg1"/>
                </a:solidFill>
              </a:rPr>
              <a:t>, Y. Sun, </a:t>
            </a:r>
            <a:r>
              <a:rPr lang="en-US" sz="900" b="1" dirty="0">
                <a:solidFill>
                  <a:schemeClr val="bg1"/>
                </a:solidFill>
              </a:rPr>
              <a:t>S. Roy</a:t>
            </a:r>
            <a:r>
              <a:rPr lang="en-US" sz="900" dirty="0">
                <a:solidFill>
                  <a:schemeClr val="bg1"/>
                </a:solidFill>
              </a:rPr>
              <a:t>, and V. D. Agrawal, “Applying Neural Networks to Delay Fault Testing: Test Point Insertion and Random Circuit Training,” in </a:t>
            </a:r>
            <a:r>
              <a:rPr lang="en-US" sz="900" i="1" dirty="0">
                <a:solidFill>
                  <a:schemeClr val="bg1"/>
                </a:solidFill>
              </a:rPr>
              <a:t>Proc. IEEE 28th Asian Test Symposium (</a:t>
            </a:r>
            <a:r>
              <a:rPr lang="en-US" sz="900" b="1" i="1" dirty="0">
                <a:solidFill>
                  <a:schemeClr val="bg1"/>
                </a:solidFill>
              </a:rPr>
              <a:t>ATS</a:t>
            </a:r>
            <a:r>
              <a:rPr lang="en-US" sz="900" i="1" dirty="0">
                <a:solidFill>
                  <a:schemeClr val="bg1"/>
                </a:solidFill>
              </a:rPr>
              <a:t>)</a:t>
            </a:r>
            <a:r>
              <a:rPr lang="en-US" sz="900" dirty="0">
                <a:solidFill>
                  <a:schemeClr val="bg1"/>
                </a:solidFill>
              </a:rPr>
              <a:t>, 2019, pp. 13-18.</a:t>
            </a:r>
          </a:p>
        </p:txBody>
      </p:sp>
    </p:spTree>
    <p:extLst>
      <p:ext uri="{BB962C8B-B14F-4D97-AF65-F5344CB8AC3E}">
        <p14:creationId xmlns:p14="http://schemas.microsoft.com/office/powerpoint/2010/main" val="218579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Prior Work and Motivation</a:t>
            </a:r>
            <a:r>
              <a:rPr lang="en-US" sz="3100" i="1" dirty="0"/>
              <a:t/>
            </a:r>
            <a:br>
              <a:rPr lang="en-US" sz="3100" i="1" dirty="0"/>
            </a:br>
            <a:r>
              <a:rPr lang="en-US" sz="3100" dirty="0"/>
              <a:t>Machine intelligence </a:t>
            </a:r>
          </a:p>
        </p:txBody>
      </p:sp>
      <p:sp>
        <p:nvSpPr>
          <p:cNvPr id="3" name="Can 2">
            <a:extLst>
              <a:ext uri="{FF2B5EF4-FFF2-40B4-BE49-F238E27FC236}">
                <a16:creationId xmlns:a16="http://schemas.microsoft.com/office/drawing/2014/main" id="{85A44A47-ABD3-7042-BF65-75B7D5FC8A68}"/>
              </a:ext>
            </a:extLst>
          </p:cNvPr>
          <p:cNvSpPr/>
          <p:nvPr/>
        </p:nvSpPr>
        <p:spPr>
          <a:xfrm>
            <a:off x="838200" y="2514600"/>
            <a:ext cx="1701800" cy="1828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problems</a:t>
            </a:r>
          </a:p>
        </p:txBody>
      </p:sp>
      <p:sp>
        <p:nvSpPr>
          <p:cNvPr id="4" name="Cloud 3">
            <a:extLst>
              <a:ext uri="{FF2B5EF4-FFF2-40B4-BE49-F238E27FC236}">
                <a16:creationId xmlns:a16="http://schemas.microsoft.com/office/drawing/2014/main" id="{CB2EA93F-538E-A747-8196-7C31CEA9D13F}"/>
              </a:ext>
            </a:extLst>
          </p:cNvPr>
          <p:cNvSpPr/>
          <p:nvPr/>
        </p:nvSpPr>
        <p:spPr>
          <a:xfrm>
            <a:off x="3009900" y="2413000"/>
            <a:ext cx="1739900" cy="10160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Solver</a:t>
            </a:r>
          </a:p>
        </p:txBody>
      </p:sp>
      <p:sp>
        <p:nvSpPr>
          <p:cNvPr id="94" name="Can 93">
            <a:extLst>
              <a:ext uri="{FF2B5EF4-FFF2-40B4-BE49-F238E27FC236}">
                <a16:creationId xmlns:a16="http://schemas.microsoft.com/office/drawing/2014/main" id="{45834DE5-15B0-5146-BC88-D16ECB177E63}"/>
              </a:ext>
            </a:extLst>
          </p:cNvPr>
          <p:cNvSpPr/>
          <p:nvPr/>
        </p:nvSpPr>
        <p:spPr>
          <a:xfrm>
            <a:off x="5219700" y="2413000"/>
            <a:ext cx="1701800" cy="10160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Desired outputs</a:t>
            </a:r>
          </a:p>
        </p:txBody>
      </p:sp>
      <p:sp>
        <p:nvSpPr>
          <p:cNvPr id="95" name="Cloud 94">
            <a:extLst>
              <a:ext uri="{FF2B5EF4-FFF2-40B4-BE49-F238E27FC236}">
                <a16:creationId xmlns:a16="http://schemas.microsoft.com/office/drawing/2014/main" id="{BCEFD4CB-47B1-B241-85BF-D20AC31F1D4B}"/>
              </a:ext>
            </a:extLst>
          </p:cNvPr>
          <p:cNvSpPr/>
          <p:nvPr/>
        </p:nvSpPr>
        <p:spPr>
          <a:xfrm>
            <a:off x="7200900" y="2463800"/>
            <a:ext cx="2298700" cy="17272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5" name="Rounded Rectangle 4">
            <a:extLst>
              <a:ext uri="{FF2B5EF4-FFF2-40B4-BE49-F238E27FC236}">
                <a16:creationId xmlns:a16="http://schemas.microsoft.com/office/drawing/2014/main" id="{36B7DA11-D8A8-DB46-B401-09A0D1536E00}"/>
              </a:ext>
            </a:extLst>
          </p:cNvPr>
          <p:cNvSpPr/>
          <p:nvPr/>
        </p:nvSpPr>
        <p:spPr>
          <a:xfrm>
            <a:off x="9753600" y="24130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Supervised learning</a:t>
            </a:r>
          </a:p>
        </p:txBody>
      </p:sp>
      <p:sp>
        <p:nvSpPr>
          <p:cNvPr id="104" name="Rounded Rectangle 103">
            <a:extLst>
              <a:ext uri="{FF2B5EF4-FFF2-40B4-BE49-F238E27FC236}">
                <a16:creationId xmlns:a16="http://schemas.microsoft.com/office/drawing/2014/main" id="{47867EF0-C6C6-AA4C-85B6-F72C980C62E1}"/>
              </a:ext>
            </a:extLst>
          </p:cNvPr>
          <p:cNvSpPr/>
          <p:nvPr/>
        </p:nvSpPr>
        <p:spPr>
          <a:xfrm>
            <a:off x="9779000" y="33147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Unsupervised learning</a:t>
            </a:r>
          </a:p>
        </p:txBody>
      </p:sp>
      <p:sp>
        <p:nvSpPr>
          <p:cNvPr id="105" name="Cloud 104">
            <a:extLst>
              <a:ext uri="{FF2B5EF4-FFF2-40B4-BE49-F238E27FC236}">
                <a16:creationId xmlns:a16="http://schemas.microsoft.com/office/drawing/2014/main" id="{A80D8125-B0E2-B94B-A486-32FC94D97387}"/>
              </a:ext>
            </a:extLst>
          </p:cNvPr>
          <p:cNvSpPr/>
          <p:nvPr/>
        </p:nvSpPr>
        <p:spPr>
          <a:xfrm>
            <a:off x="3390900" y="4005263"/>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106" name="Cloud 105">
            <a:extLst>
              <a:ext uri="{FF2B5EF4-FFF2-40B4-BE49-F238E27FC236}">
                <a16:creationId xmlns:a16="http://schemas.microsoft.com/office/drawing/2014/main" id="{2C309495-8B88-6647-BF0F-F7EE514F7BC2}"/>
              </a:ext>
            </a:extLst>
          </p:cNvPr>
          <p:cNvSpPr/>
          <p:nvPr/>
        </p:nvSpPr>
        <p:spPr>
          <a:xfrm>
            <a:off x="5638800" y="4005262"/>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Evaluator</a:t>
            </a:r>
          </a:p>
        </p:txBody>
      </p:sp>
      <p:sp>
        <p:nvSpPr>
          <p:cNvPr id="107" name="Rounded Rectangle 106">
            <a:extLst>
              <a:ext uri="{FF2B5EF4-FFF2-40B4-BE49-F238E27FC236}">
                <a16:creationId xmlns:a16="http://schemas.microsoft.com/office/drawing/2014/main" id="{D84E6320-997E-FD4A-A323-7484D6E34FE1}"/>
              </a:ext>
            </a:extLst>
          </p:cNvPr>
          <p:cNvSpPr/>
          <p:nvPr/>
        </p:nvSpPr>
        <p:spPr>
          <a:xfrm>
            <a:off x="7975600" y="43561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Reinforced learning</a:t>
            </a:r>
          </a:p>
        </p:txBody>
      </p:sp>
      <p:cxnSp>
        <p:nvCxnSpPr>
          <p:cNvPr id="108" name="Elbow Connector 107">
            <a:extLst>
              <a:ext uri="{FF2B5EF4-FFF2-40B4-BE49-F238E27FC236}">
                <a16:creationId xmlns:a16="http://schemas.microsoft.com/office/drawing/2014/main" id="{1985C8A0-71F5-A84D-9434-B2259E1D5260}"/>
              </a:ext>
            </a:extLst>
          </p:cNvPr>
          <p:cNvCxnSpPr>
            <a:cxnSpLocks/>
            <a:stCxn id="4" idx="0"/>
            <a:endCxn id="94" idx="2"/>
          </p:cNvCxnSpPr>
          <p:nvPr/>
        </p:nvCxnSpPr>
        <p:spPr>
          <a:xfrm>
            <a:off x="4748350" y="2921000"/>
            <a:ext cx="471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CE2E3C-31CD-C044-9762-7740F79B0DBD}"/>
              </a:ext>
            </a:extLst>
          </p:cNvPr>
          <p:cNvCxnSpPr>
            <a:cxnSpLocks/>
            <a:stCxn id="94" idx="4"/>
          </p:cNvCxnSpPr>
          <p:nvPr/>
        </p:nvCxnSpPr>
        <p:spPr>
          <a:xfrm>
            <a:off x="6921500" y="2921000"/>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AB42765-7C4C-784D-9DA6-488323F43578}"/>
              </a:ext>
            </a:extLst>
          </p:cNvPr>
          <p:cNvCxnSpPr>
            <a:cxnSpLocks/>
          </p:cNvCxnSpPr>
          <p:nvPr/>
        </p:nvCxnSpPr>
        <p:spPr>
          <a:xfrm>
            <a:off x="2538268" y="3838944"/>
            <a:ext cx="47769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05D9153-C7E9-E74C-A2E9-D302A0C729AA}"/>
              </a:ext>
            </a:extLst>
          </p:cNvPr>
          <p:cNvCxnSpPr>
            <a:cxnSpLocks/>
          </p:cNvCxnSpPr>
          <p:nvPr/>
        </p:nvCxnSpPr>
        <p:spPr>
          <a:xfrm>
            <a:off x="2538268" y="2937835"/>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DBCFD5F-B073-FE43-8995-FFEBB6487B28}"/>
              </a:ext>
            </a:extLst>
          </p:cNvPr>
          <p:cNvCxnSpPr>
            <a:cxnSpLocks/>
            <a:endCxn id="5" idx="1"/>
          </p:cNvCxnSpPr>
          <p:nvPr/>
        </p:nvCxnSpPr>
        <p:spPr>
          <a:xfrm>
            <a:off x="9410700" y="2781300"/>
            <a:ext cx="342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192E2A6-ED40-494D-B260-327DA4E59C2A}"/>
              </a:ext>
            </a:extLst>
          </p:cNvPr>
          <p:cNvCxnSpPr>
            <a:cxnSpLocks/>
          </p:cNvCxnSpPr>
          <p:nvPr/>
        </p:nvCxnSpPr>
        <p:spPr>
          <a:xfrm>
            <a:off x="9179442" y="370337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4039C68-EFBA-384E-9CE6-833962812A28}"/>
              </a:ext>
            </a:extLst>
          </p:cNvPr>
          <p:cNvCxnSpPr>
            <a:cxnSpLocks/>
          </p:cNvCxnSpPr>
          <p:nvPr/>
        </p:nvCxnSpPr>
        <p:spPr>
          <a:xfrm>
            <a:off x="7376042" y="4668043"/>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29C84D1-D313-454F-9179-595561051A2B}"/>
              </a:ext>
            </a:extLst>
          </p:cNvPr>
          <p:cNvCxnSpPr>
            <a:cxnSpLocks/>
          </p:cNvCxnSpPr>
          <p:nvPr/>
        </p:nvCxnSpPr>
        <p:spPr>
          <a:xfrm>
            <a:off x="5039242" y="466065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76B20F19-4627-A74A-94D2-60F2595E6EE0}"/>
              </a:ext>
            </a:extLst>
          </p:cNvPr>
          <p:cNvCxnSpPr>
            <a:cxnSpLocks/>
            <a:stCxn id="106" idx="1"/>
            <a:endCxn id="105" idx="1"/>
          </p:cNvCxnSpPr>
          <p:nvPr/>
        </p:nvCxnSpPr>
        <p:spPr>
          <a:xfrm rot="5400000">
            <a:off x="5429250" y="4205464"/>
            <a:ext cx="1" cy="2247900"/>
          </a:xfrm>
          <a:prstGeom prst="bentConnector3">
            <a:avLst>
              <a:gd name="adj1" fmla="val 230012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a:extLst>
              <a:ext uri="{FF2B5EF4-FFF2-40B4-BE49-F238E27FC236}">
                <a16:creationId xmlns:a16="http://schemas.microsoft.com/office/drawing/2014/main" id="{A215014C-4B8F-9541-9607-ACF95EDCDE1A}"/>
              </a:ext>
            </a:extLst>
          </p:cNvPr>
          <p:cNvCxnSpPr>
            <a:cxnSpLocks/>
            <a:stCxn id="3" idx="3"/>
            <a:endCxn id="105" idx="2"/>
          </p:cNvCxnSpPr>
          <p:nvPr/>
        </p:nvCxnSpPr>
        <p:spPr>
          <a:xfrm rot="16200000" flipH="1">
            <a:off x="2380514" y="3651985"/>
            <a:ext cx="324645" cy="1707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29163"/>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Prior Work and Motivation</a:t>
            </a:r>
            <a:r>
              <a:rPr lang="en-US" sz="3100" i="1" dirty="0"/>
              <a:t/>
            </a:r>
            <a:br>
              <a:rPr lang="en-US" sz="3100" i="1" dirty="0"/>
            </a:br>
            <a:r>
              <a:rPr lang="en-US" sz="2700" dirty="0"/>
              <a:t>Machine intelligence (supervised learning)–Artificial Neural Network (ANN) </a:t>
            </a:r>
            <a:endParaRPr lang="en-US" sz="3100" dirty="0"/>
          </a:p>
        </p:txBody>
      </p:sp>
      <p:sp>
        <p:nvSpPr>
          <p:cNvPr id="23" name="Oval 22"/>
          <p:cNvSpPr/>
          <p:nvPr/>
        </p:nvSpPr>
        <p:spPr>
          <a:xfrm>
            <a:off x="3143405" y="1717827"/>
            <a:ext cx="173015" cy="169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4" name="Oval 23"/>
          <p:cNvSpPr/>
          <p:nvPr/>
        </p:nvSpPr>
        <p:spPr>
          <a:xfrm>
            <a:off x="3140057" y="2612899"/>
            <a:ext cx="173013" cy="183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5" name="Oval 24"/>
          <p:cNvSpPr/>
          <p:nvPr/>
        </p:nvSpPr>
        <p:spPr>
          <a:xfrm>
            <a:off x="3161958" y="3416534"/>
            <a:ext cx="176408" cy="1793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6" name="Oval 25"/>
          <p:cNvSpPr/>
          <p:nvPr/>
        </p:nvSpPr>
        <p:spPr>
          <a:xfrm>
            <a:off x="3143406" y="5199590"/>
            <a:ext cx="173014" cy="18493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7" name="Oval 26"/>
          <p:cNvSpPr/>
          <p:nvPr/>
        </p:nvSpPr>
        <p:spPr>
          <a:xfrm>
            <a:off x="6104729" y="1630529"/>
            <a:ext cx="558053" cy="5513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3" idx="7"/>
            <a:endCxn id="27" idx="1"/>
          </p:cNvCxnSpPr>
          <p:nvPr/>
        </p:nvCxnSpPr>
        <p:spPr>
          <a:xfrm flipV="1">
            <a:off x="3291083" y="1711269"/>
            <a:ext cx="2895371" cy="3143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23" idx="6"/>
            <a:endCxn id="67" idx="1"/>
          </p:cNvCxnSpPr>
          <p:nvPr/>
        </p:nvCxnSpPr>
        <p:spPr>
          <a:xfrm>
            <a:off x="3316420" y="1802776"/>
            <a:ext cx="2975868" cy="91624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23" idx="5"/>
            <a:endCxn id="66" idx="0"/>
          </p:cNvCxnSpPr>
          <p:nvPr/>
        </p:nvCxnSpPr>
        <p:spPr>
          <a:xfrm>
            <a:off x="3291083" y="1862843"/>
            <a:ext cx="3238020" cy="305493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24" idx="7"/>
            <a:endCxn id="27" idx="2"/>
          </p:cNvCxnSpPr>
          <p:nvPr/>
        </p:nvCxnSpPr>
        <p:spPr>
          <a:xfrm flipV="1">
            <a:off x="3287733" y="1906194"/>
            <a:ext cx="2816996" cy="73361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24" idx="6"/>
            <a:endCxn id="67" idx="2"/>
          </p:cNvCxnSpPr>
          <p:nvPr/>
        </p:nvCxnSpPr>
        <p:spPr>
          <a:xfrm>
            <a:off x="3313070" y="2704781"/>
            <a:ext cx="2897493" cy="20916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24" idx="5"/>
            <a:endCxn id="66" idx="1"/>
          </p:cNvCxnSpPr>
          <p:nvPr/>
        </p:nvCxnSpPr>
        <p:spPr>
          <a:xfrm>
            <a:off x="3287733" y="2769751"/>
            <a:ext cx="3044068" cy="222876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25" idx="7"/>
            <a:endCxn id="27" idx="3"/>
          </p:cNvCxnSpPr>
          <p:nvPr/>
        </p:nvCxnSpPr>
        <p:spPr>
          <a:xfrm flipV="1">
            <a:off x="3312532" y="2101118"/>
            <a:ext cx="2873922" cy="1341684"/>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25" idx="6"/>
            <a:endCxn id="67" idx="3"/>
          </p:cNvCxnSpPr>
          <p:nvPr/>
        </p:nvCxnSpPr>
        <p:spPr>
          <a:xfrm flipV="1">
            <a:off x="3338366" y="3108865"/>
            <a:ext cx="2953922" cy="397352"/>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7" name="Straight Arrow Connector 36"/>
          <p:cNvCxnSpPr>
            <a:stCxn id="26" idx="7"/>
            <a:endCxn id="27" idx="4"/>
          </p:cNvCxnSpPr>
          <p:nvPr/>
        </p:nvCxnSpPr>
        <p:spPr>
          <a:xfrm flipV="1">
            <a:off x="3291083" y="2181858"/>
            <a:ext cx="3092673" cy="3044816"/>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26" idx="6"/>
            <a:endCxn id="67" idx="4"/>
          </p:cNvCxnSpPr>
          <p:nvPr/>
        </p:nvCxnSpPr>
        <p:spPr>
          <a:xfrm flipV="1">
            <a:off x="3316420" y="3189605"/>
            <a:ext cx="3173170" cy="210245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25" idx="5"/>
            <a:endCxn id="66" idx="2"/>
          </p:cNvCxnSpPr>
          <p:nvPr/>
        </p:nvCxnSpPr>
        <p:spPr>
          <a:xfrm>
            <a:off x="3312532" y="3569632"/>
            <a:ext cx="2937544" cy="1623811"/>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26" idx="5"/>
            <a:endCxn id="66" idx="3"/>
          </p:cNvCxnSpPr>
          <p:nvPr/>
        </p:nvCxnSpPr>
        <p:spPr>
          <a:xfrm>
            <a:off x="3291083" y="5357445"/>
            <a:ext cx="3040718" cy="30922"/>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27" idx="6"/>
            <a:endCxn id="64" idx="1"/>
          </p:cNvCxnSpPr>
          <p:nvPr/>
        </p:nvCxnSpPr>
        <p:spPr>
          <a:xfrm>
            <a:off x="6662782" y="1906194"/>
            <a:ext cx="2183215" cy="151033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67" idx="6"/>
            <a:endCxn id="64" idx="2"/>
          </p:cNvCxnSpPr>
          <p:nvPr/>
        </p:nvCxnSpPr>
        <p:spPr>
          <a:xfrm>
            <a:off x="6768616" y="2913941"/>
            <a:ext cx="1990898" cy="702343"/>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66" idx="6"/>
            <a:endCxn id="64" idx="3"/>
          </p:cNvCxnSpPr>
          <p:nvPr/>
        </p:nvCxnSpPr>
        <p:spPr>
          <a:xfrm flipV="1">
            <a:off x="6808129" y="3816035"/>
            <a:ext cx="2037868" cy="1377408"/>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flipH="1">
            <a:off x="2179060" y="5338586"/>
            <a:ext cx="2179954"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Input Nodes</a:t>
            </a:r>
          </a:p>
          <a:p>
            <a:pPr algn="ct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Features</a:t>
            </a:r>
            <a:r>
              <a:rPr lang="en-US" sz="2000" b="1" dirty="0">
                <a:latin typeface="Arial" panose="020B0604020202020204" pitchFamily="34" charset="0"/>
                <a:cs typeface="Arial" panose="020B0604020202020204" pitchFamily="34" charset="0"/>
              </a:rPr>
              <a:t>)</a:t>
            </a:r>
          </a:p>
        </p:txBody>
      </p:sp>
      <p:sp>
        <p:nvSpPr>
          <p:cNvPr id="45" name="Rectangle 44"/>
          <p:cNvSpPr/>
          <p:nvPr/>
        </p:nvSpPr>
        <p:spPr>
          <a:xfrm>
            <a:off x="5508996" y="5516994"/>
            <a:ext cx="1810111" cy="707886"/>
          </a:xfrm>
          <a:prstGeom prst="rect">
            <a:avLst/>
          </a:prstGeom>
          <a:noFill/>
        </p:spPr>
        <p:txBody>
          <a:bodyPr wrap="none">
            <a:spAutoFit/>
          </a:bodyPr>
          <a:lstStyle/>
          <a:p>
            <a:pPr algn="ctr"/>
            <a:r>
              <a:rPr lang="en-US" sz="2000" b="1" dirty="0">
                <a:latin typeface="Arial" panose="020B0604020202020204" pitchFamily="34" charset="0"/>
                <a:cs typeface="Arial" panose="020B0604020202020204" pitchFamily="34" charset="0"/>
              </a:rPr>
              <a:t>Hidden Layer</a:t>
            </a:r>
          </a:p>
          <a:p>
            <a:pPr algn="ctr"/>
            <a:r>
              <a:rPr lang="en-US" sz="2000" b="1" dirty="0">
                <a:latin typeface="Arial" panose="020B0604020202020204" pitchFamily="34" charset="0"/>
                <a:cs typeface="Arial" panose="020B0604020202020204" pitchFamily="34" charset="0"/>
              </a:rPr>
              <a:t>Neurons</a:t>
            </a:r>
          </a:p>
        </p:txBody>
      </p:sp>
      <p:sp>
        <p:nvSpPr>
          <p:cNvPr id="46" name="Rectangle 45"/>
          <p:cNvSpPr/>
          <p:nvPr/>
        </p:nvSpPr>
        <p:spPr>
          <a:xfrm>
            <a:off x="8673718" y="3938887"/>
            <a:ext cx="1097025" cy="1015663"/>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Output Neuron</a:t>
            </a:r>
          </a:p>
          <a:p>
            <a:pPr algn="ct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Label</a:t>
            </a:r>
            <a:r>
              <a:rPr lang="en-US" sz="2000" b="1" dirty="0">
                <a:latin typeface="Arial" panose="020B0604020202020204" pitchFamily="34" charset="0"/>
                <a:cs typeface="Arial" panose="020B0604020202020204" pitchFamily="34" charset="0"/>
              </a:rPr>
              <a:t>)</a:t>
            </a:r>
          </a:p>
        </p:txBody>
      </p:sp>
      <p:sp>
        <p:nvSpPr>
          <p:cNvPr id="47" name="Rectangle 46"/>
          <p:cNvSpPr/>
          <p:nvPr/>
        </p:nvSpPr>
        <p:spPr>
          <a:xfrm>
            <a:off x="2217879" y="1307101"/>
            <a:ext cx="1439818"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Bias Node</a:t>
            </a:r>
          </a:p>
        </p:txBody>
      </p:sp>
      <p:sp>
        <p:nvSpPr>
          <p:cNvPr id="48" name="TextBox 47"/>
          <p:cNvSpPr txBox="1"/>
          <p:nvPr/>
        </p:nvSpPr>
        <p:spPr>
          <a:xfrm>
            <a:off x="2194432" y="1581871"/>
            <a:ext cx="109330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X</a:t>
            </a:r>
            <a:r>
              <a:rPr lang="en-US" sz="2000" b="1" baseline="-25000" dirty="0">
                <a:latin typeface="Arial" panose="020B0604020202020204" pitchFamily="34" charset="0"/>
                <a:cs typeface="Arial" panose="020B0604020202020204" pitchFamily="34" charset="0"/>
              </a:rPr>
              <a:t>0 </a:t>
            </a:r>
            <a:r>
              <a:rPr lang="en-US" sz="2000" b="1" dirty="0">
                <a:latin typeface="Arial" panose="020B0604020202020204" pitchFamily="34" charset="0"/>
                <a:cs typeface="Arial" panose="020B0604020202020204" pitchFamily="34" charset="0"/>
              </a:rPr>
              <a:t>= +1</a:t>
            </a:r>
            <a:r>
              <a:rPr lang="en-US" sz="2000" b="1" baseline="-25000" dirty="0">
                <a:latin typeface="Arial" panose="020B0604020202020204" pitchFamily="34" charset="0"/>
                <a:cs typeface="Arial" panose="020B0604020202020204" pitchFamily="34" charset="0"/>
              </a:rPr>
              <a:t>   </a:t>
            </a:r>
          </a:p>
        </p:txBody>
      </p:sp>
      <p:sp>
        <p:nvSpPr>
          <p:cNvPr id="49" name="Rectangle 48"/>
          <p:cNvSpPr/>
          <p:nvPr/>
        </p:nvSpPr>
        <p:spPr>
          <a:xfrm>
            <a:off x="2689767" y="2461816"/>
            <a:ext cx="45076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X</a:t>
            </a:r>
            <a:r>
              <a:rPr lang="en-US" sz="2000" b="1" baseline="-25000" dirty="0">
                <a:latin typeface="Arial" panose="020B0604020202020204" pitchFamily="34" charset="0"/>
                <a:cs typeface="Arial" panose="020B0604020202020204" pitchFamily="34" charset="0"/>
              </a:rPr>
              <a:t>1</a:t>
            </a:r>
          </a:p>
        </p:txBody>
      </p:sp>
      <p:sp>
        <p:nvSpPr>
          <p:cNvPr id="50" name="Rectangle 49"/>
          <p:cNvSpPr/>
          <p:nvPr/>
        </p:nvSpPr>
        <p:spPr>
          <a:xfrm>
            <a:off x="2677284" y="3227746"/>
            <a:ext cx="45076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X</a:t>
            </a:r>
            <a:r>
              <a:rPr lang="en-US" sz="2000" b="1" baseline="-25000" dirty="0">
                <a:latin typeface="Arial" panose="020B0604020202020204" pitchFamily="34" charset="0"/>
                <a:cs typeface="Arial" panose="020B0604020202020204" pitchFamily="34" charset="0"/>
              </a:rPr>
              <a:t>2</a:t>
            </a:r>
          </a:p>
        </p:txBody>
      </p:sp>
      <p:sp>
        <p:nvSpPr>
          <p:cNvPr id="51" name="Rectangle 50"/>
          <p:cNvSpPr/>
          <p:nvPr/>
        </p:nvSpPr>
        <p:spPr>
          <a:xfrm>
            <a:off x="2672218" y="5015886"/>
            <a:ext cx="498855"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X</a:t>
            </a:r>
            <a:r>
              <a:rPr lang="en-US" sz="2000" b="1" baseline="-25000" dirty="0">
                <a:latin typeface="Arial" panose="020B0604020202020204" pitchFamily="34" charset="0"/>
                <a:cs typeface="Arial" panose="020B0604020202020204" pitchFamily="34" charset="0"/>
              </a:rPr>
              <a:t>M</a:t>
            </a:r>
          </a:p>
        </p:txBody>
      </p:sp>
      <p:sp>
        <p:nvSpPr>
          <p:cNvPr id="52" name="Rectangle 51"/>
          <p:cNvSpPr/>
          <p:nvPr/>
        </p:nvSpPr>
        <p:spPr>
          <a:xfrm>
            <a:off x="6631314" y="1567794"/>
            <a:ext cx="45076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1</a:t>
            </a:r>
          </a:p>
        </p:txBody>
      </p:sp>
      <p:sp>
        <p:nvSpPr>
          <p:cNvPr id="53" name="Rectangle 52"/>
          <p:cNvSpPr/>
          <p:nvPr/>
        </p:nvSpPr>
        <p:spPr>
          <a:xfrm>
            <a:off x="6672408" y="2505624"/>
            <a:ext cx="45076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2</a:t>
            </a:r>
          </a:p>
        </p:txBody>
      </p:sp>
      <p:sp>
        <p:nvSpPr>
          <p:cNvPr id="54" name="Rectangle 53"/>
          <p:cNvSpPr/>
          <p:nvPr/>
        </p:nvSpPr>
        <p:spPr>
          <a:xfrm>
            <a:off x="6814064" y="5199964"/>
            <a:ext cx="54484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N</a:t>
            </a:r>
          </a:p>
        </p:txBody>
      </p:sp>
      <p:sp>
        <p:nvSpPr>
          <p:cNvPr id="55" name="Rectangle 54"/>
          <p:cNvSpPr/>
          <p:nvPr/>
        </p:nvSpPr>
        <p:spPr>
          <a:xfrm>
            <a:off x="9383969" y="3458553"/>
            <a:ext cx="341760"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Z</a:t>
            </a:r>
            <a:endParaRPr lang="en-US" sz="2000" b="1" baseline="-25000" dirty="0">
              <a:latin typeface="Arial" panose="020B0604020202020204" pitchFamily="34" charset="0"/>
              <a:cs typeface="Arial" panose="020B0604020202020204" pitchFamily="34" charset="0"/>
            </a:endParaRPr>
          </a:p>
        </p:txBody>
      </p:sp>
      <p:sp>
        <p:nvSpPr>
          <p:cNvPr id="56" name="Rectangle 55"/>
          <p:cNvSpPr/>
          <p:nvPr/>
        </p:nvSpPr>
        <p:spPr>
          <a:xfrm>
            <a:off x="4328434" y="1299124"/>
            <a:ext cx="128751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w(X</a:t>
            </a:r>
            <a:r>
              <a:rPr lang="en-US" sz="2000" b="1" baseline="-25000" dirty="0">
                <a:latin typeface="Arial" panose="020B0604020202020204" pitchFamily="34" charset="0"/>
                <a:cs typeface="Arial" panose="020B0604020202020204" pitchFamily="34" charset="0"/>
              </a:rPr>
              <a:t>0</a:t>
            </a:r>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a:t>
            </a:r>
            <a:endParaRPr lang="en-US" sz="2000" b="1" baseline="-25000" dirty="0">
              <a:latin typeface="Arial" panose="020B0604020202020204" pitchFamily="34" charset="0"/>
              <a:cs typeface="Arial" panose="020B0604020202020204" pitchFamily="34" charset="0"/>
            </a:endParaRPr>
          </a:p>
        </p:txBody>
      </p:sp>
      <p:sp>
        <p:nvSpPr>
          <p:cNvPr id="57" name="Rectangle 56"/>
          <p:cNvSpPr/>
          <p:nvPr/>
        </p:nvSpPr>
        <p:spPr>
          <a:xfrm rot="2198218">
            <a:off x="7339200" y="2303874"/>
            <a:ext cx="111761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w(Y</a:t>
            </a:r>
            <a:r>
              <a:rPr lang="en-US" sz="2000" b="1" baseline="-25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Z)</a:t>
            </a:r>
            <a:endParaRPr lang="en-US" sz="2000" b="1" baseline="-25000" dirty="0">
              <a:latin typeface="Arial" panose="020B0604020202020204" pitchFamily="34" charset="0"/>
              <a:cs typeface="Arial" panose="020B0604020202020204" pitchFamily="34" charset="0"/>
            </a:endParaRPr>
          </a:p>
        </p:txBody>
      </p:sp>
      <p:sp>
        <p:nvSpPr>
          <p:cNvPr id="58" name="Rectangle 57"/>
          <p:cNvSpPr/>
          <p:nvPr/>
        </p:nvSpPr>
        <p:spPr>
          <a:xfrm rot="19756775">
            <a:off x="7288439" y="4436320"/>
            <a:ext cx="1146468"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w(Y</a:t>
            </a:r>
            <a:r>
              <a:rPr lang="en-US" sz="2000" b="1" baseline="-25000" dirty="0">
                <a:latin typeface="Arial" panose="020B0604020202020204" pitchFamily="34" charset="0"/>
                <a:cs typeface="Arial" panose="020B0604020202020204" pitchFamily="34" charset="0"/>
              </a:rPr>
              <a:t>N</a:t>
            </a:r>
            <a:r>
              <a:rPr lang="en-US" sz="2000" b="1" dirty="0">
                <a:latin typeface="Arial" panose="020B0604020202020204" pitchFamily="34" charset="0"/>
                <a:cs typeface="Arial" panose="020B0604020202020204" pitchFamily="34" charset="0"/>
              </a:rPr>
              <a:t>, Z)</a:t>
            </a:r>
            <a:endParaRPr lang="en-US" sz="2000" b="1" baseline="-25000" dirty="0">
              <a:latin typeface="Arial" panose="020B0604020202020204" pitchFamily="34" charset="0"/>
              <a:cs typeface="Arial" panose="020B0604020202020204" pitchFamily="34" charset="0"/>
            </a:endParaRPr>
          </a:p>
        </p:txBody>
      </p:sp>
      <p:sp>
        <p:nvSpPr>
          <p:cNvPr id="59" name="Rectangle 58"/>
          <p:cNvSpPr/>
          <p:nvPr/>
        </p:nvSpPr>
        <p:spPr>
          <a:xfrm rot="1287700">
            <a:off x="7013385" y="3155136"/>
            <a:ext cx="111761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w(Y</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Z)</a:t>
            </a:r>
            <a:endParaRPr lang="en-US" sz="2000" b="1" baseline="-25000" dirty="0">
              <a:latin typeface="Arial" panose="020B0604020202020204" pitchFamily="34" charset="0"/>
              <a:cs typeface="Arial" panose="020B0604020202020204" pitchFamily="34" charset="0"/>
            </a:endParaRPr>
          </a:p>
        </p:txBody>
      </p:sp>
      <p:cxnSp>
        <p:nvCxnSpPr>
          <p:cNvPr id="60" name="Straight Connector 59"/>
          <p:cNvCxnSpPr/>
          <p:nvPr/>
        </p:nvCxnSpPr>
        <p:spPr>
          <a:xfrm flipH="1">
            <a:off x="6465109" y="3981963"/>
            <a:ext cx="1691" cy="577388"/>
          </a:xfrm>
          <a:prstGeom prst="line">
            <a:avLst/>
          </a:prstGeom>
          <a:ln w="101600" cap="rnd">
            <a:prstDash val="sysDot"/>
          </a:ln>
          <a:effectLst>
            <a:softEdge rad="12700"/>
          </a:effectLst>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a:xfrm>
            <a:off x="3200446" y="4147228"/>
            <a:ext cx="1" cy="539543"/>
          </a:xfrm>
          <a:prstGeom prst="line">
            <a:avLst/>
          </a:prstGeom>
          <a:ln w="101600" cap="rnd">
            <a:prstDash val="sysDot"/>
          </a:ln>
          <a:effectLst>
            <a:softEdge rad="12700"/>
          </a:effectLst>
        </p:spPr>
        <p:style>
          <a:lnRef idx="3">
            <a:schemeClr val="dk1"/>
          </a:lnRef>
          <a:fillRef idx="0">
            <a:schemeClr val="dk1"/>
          </a:fillRef>
          <a:effectRef idx="2">
            <a:schemeClr val="dk1"/>
          </a:effectRef>
          <a:fontRef idx="minor">
            <a:schemeClr val="tx1"/>
          </a:fontRef>
        </p:style>
      </p:cxnSp>
      <p:sp>
        <p:nvSpPr>
          <p:cNvPr id="62" name="Rectangle 61"/>
          <p:cNvSpPr/>
          <p:nvPr/>
        </p:nvSpPr>
        <p:spPr>
          <a:xfrm>
            <a:off x="4277462" y="4917778"/>
            <a:ext cx="1233030"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w(X</a:t>
            </a:r>
            <a:r>
              <a:rPr lang="en-US" sz="2000" b="1" baseline="-25000" dirty="0">
                <a:latin typeface="Arial" panose="020B0604020202020204" pitchFamily="34" charset="0"/>
                <a:cs typeface="Arial" panose="020B0604020202020204" pitchFamily="34" charset="0"/>
              </a:rPr>
              <a:t>M</a:t>
            </a:r>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N</a:t>
            </a:r>
            <a:r>
              <a:rPr lang="en-US" sz="2000" b="1" dirty="0">
                <a:latin typeface="Arial" panose="020B0604020202020204" pitchFamily="34" charset="0"/>
                <a:cs typeface="Arial" panose="020B0604020202020204" pitchFamily="34" charset="0"/>
              </a:rPr>
              <a:t>)</a:t>
            </a:r>
            <a:endParaRPr lang="en-US" sz="2000" b="1" baseline="-25000" dirty="0">
              <a:latin typeface="Arial" panose="020B0604020202020204" pitchFamily="34" charset="0"/>
              <a:cs typeface="Arial" panose="020B0604020202020204" pitchFamily="34" charset="0"/>
            </a:endParaRPr>
          </a:p>
        </p:txBody>
      </p:sp>
      <p:sp>
        <p:nvSpPr>
          <p:cNvPr id="63" name="Rectangle 62"/>
          <p:cNvSpPr/>
          <p:nvPr/>
        </p:nvSpPr>
        <p:spPr>
          <a:xfrm rot="19544382">
            <a:off x="5435879" y="3464496"/>
            <a:ext cx="1204176"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w(X</a:t>
            </a:r>
            <a:r>
              <a:rPr lang="en-US" sz="2000" b="1" baseline="-25000" dirty="0">
                <a:latin typeface="Arial" panose="020B0604020202020204" pitchFamily="34" charset="0"/>
                <a:cs typeface="Arial" panose="020B0604020202020204" pitchFamily="34" charset="0"/>
              </a:rPr>
              <a:t>M</a:t>
            </a:r>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a:t>
            </a:r>
            <a:endParaRPr lang="en-US" sz="2000" b="1" baseline="-25000" dirty="0">
              <a:latin typeface="Arial" panose="020B0604020202020204" pitchFamily="34" charset="0"/>
              <a:cs typeface="Arial" panose="020B0604020202020204" pitchFamily="34" charset="0"/>
            </a:endParaRPr>
          </a:p>
        </p:txBody>
      </p:sp>
      <p:sp>
        <p:nvSpPr>
          <p:cNvPr id="64" name="Oval 63"/>
          <p:cNvSpPr/>
          <p:nvPr/>
        </p:nvSpPr>
        <p:spPr>
          <a:xfrm>
            <a:off x="8759514" y="3333793"/>
            <a:ext cx="590545" cy="5649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631314" y="1568047"/>
            <a:ext cx="450764" cy="400110"/>
          </a:xfrm>
          <a:prstGeom prst="rect">
            <a:avLst/>
          </a:prstGeom>
          <a:noFill/>
        </p:spPr>
        <p:txBody>
          <a:bodyPr wrap="none">
            <a:spAutoFit/>
          </a:bodyPr>
          <a:lstStyle/>
          <a:p>
            <a:r>
              <a:rPr lang="en-US" sz="2000" b="1" dirty="0">
                <a:latin typeface="Arial" panose="020B0604020202020204" pitchFamily="34" charset="0"/>
                <a:cs typeface="Arial" panose="020B0604020202020204" pitchFamily="34" charset="0"/>
              </a:rPr>
              <a:t>Y</a:t>
            </a:r>
            <a:r>
              <a:rPr lang="en-US" sz="2000" b="1" baseline="-25000" dirty="0">
                <a:latin typeface="Arial" panose="020B0604020202020204" pitchFamily="34" charset="0"/>
                <a:cs typeface="Arial" panose="020B0604020202020204" pitchFamily="34" charset="0"/>
              </a:rPr>
              <a:t>1</a:t>
            </a:r>
          </a:p>
        </p:txBody>
      </p:sp>
      <p:sp>
        <p:nvSpPr>
          <p:cNvPr id="66" name="Oval 65"/>
          <p:cNvSpPr/>
          <p:nvPr/>
        </p:nvSpPr>
        <p:spPr>
          <a:xfrm>
            <a:off x="6250076" y="4917778"/>
            <a:ext cx="558053" cy="5513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210563" y="2638276"/>
            <a:ext cx="558053" cy="5513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204051"/>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DF4C0E-C61E-0943-9393-600D6C3CAFC9}"/>
              </a:ext>
            </a:extLst>
          </p:cNvPr>
          <p:cNvSpPr>
            <a:spLocks noGrp="1"/>
          </p:cNvSpPr>
          <p:nvPr>
            <p:ph type="title"/>
          </p:nvPr>
        </p:nvSpPr>
        <p:spPr>
          <a:xfrm>
            <a:off x="336549" y="61883"/>
            <a:ext cx="12193589" cy="990600"/>
          </a:xfrm>
        </p:spPr>
        <p:txBody>
          <a:bodyPr anchor="ctr">
            <a:noAutofit/>
          </a:bodyPr>
          <a:lstStyle/>
          <a:p>
            <a:pPr>
              <a:lnSpc>
                <a:spcPct val="90000"/>
              </a:lnSpc>
            </a:pPr>
            <a:r>
              <a:rPr lang="en-US" sz="3600" b="1" dirty="0"/>
              <a:t>Prior Work and Motivation</a:t>
            </a:r>
            <a:r>
              <a:rPr lang="en-US" sz="3600" dirty="0"/>
              <a:t/>
            </a:r>
            <a:br>
              <a:rPr lang="en-US" sz="3600" dirty="0"/>
            </a:br>
            <a:r>
              <a:rPr lang="en-US" sz="2500" dirty="0"/>
              <a:t>Machine intelligence (unsupervised learning)– Principal Component Analysis (PCA) </a:t>
            </a:r>
          </a:p>
        </p:txBody>
      </p:sp>
      <p:sp>
        <p:nvSpPr>
          <p:cNvPr id="7" name="Alternate Process 22">
            <a:extLst>
              <a:ext uri="{FF2B5EF4-FFF2-40B4-BE49-F238E27FC236}">
                <a16:creationId xmlns:a16="http://schemas.microsoft.com/office/drawing/2014/main" id="{057D8681-1CA6-DC47-B030-AAB312F3A215}"/>
              </a:ext>
            </a:extLst>
          </p:cNvPr>
          <p:cNvSpPr/>
          <p:nvPr/>
        </p:nvSpPr>
        <p:spPr>
          <a:xfrm>
            <a:off x="508000" y="1335424"/>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Getting raw data and mean is subtracted</a:t>
            </a:r>
          </a:p>
        </p:txBody>
      </p:sp>
      <p:sp>
        <p:nvSpPr>
          <p:cNvPr id="8" name="Alternate Process 22">
            <a:extLst>
              <a:ext uri="{FF2B5EF4-FFF2-40B4-BE49-F238E27FC236}">
                <a16:creationId xmlns:a16="http://schemas.microsoft.com/office/drawing/2014/main" id="{9F507300-031F-734D-B6C5-B8FE8F9E39F4}"/>
              </a:ext>
            </a:extLst>
          </p:cNvPr>
          <p:cNvSpPr/>
          <p:nvPr/>
        </p:nvSpPr>
        <p:spPr>
          <a:xfrm>
            <a:off x="2691296" y="2204580"/>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Calculating covariance matrix</a:t>
            </a:r>
          </a:p>
        </p:txBody>
      </p:sp>
      <p:sp>
        <p:nvSpPr>
          <p:cNvPr id="9" name="Alternate Process 22">
            <a:extLst>
              <a:ext uri="{FF2B5EF4-FFF2-40B4-BE49-F238E27FC236}">
                <a16:creationId xmlns:a16="http://schemas.microsoft.com/office/drawing/2014/main" id="{9907169F-8C85-E542-9705-D47D72DC74EB}"/>
              </a:ext>
            </a:extLst>
          </p:cNvPr>
          <p:cNvSpPr/>
          <p:nvPr/>
        </p:nvSpPr>
        <p:spPr>
          <a:xfrm>
            <a:off x="4972371" y="3073736"/>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Calculating eigenvectors and eigenvalues</a:t>
            </a:r>
          </a:p>
        </p:txBody>
      </p:sp>
      <p:sp>
        <p:nvSpPr>
          <p:cNvPr id="10" name="Alternate Process 22">
            <a:extLst>
              <a:ext uri="{FF2B5EF4-FFF2-40B4-BE49-F238E27FC236}">
                <a16:creationId xmlns:a16="http://schemas.microsoft.com/office/drawing/2014/main" id="{065E9372-0246-4940-840A-2CF49359C468}"/>
              </a:ext>
            </a:extLst>
          </p:cNvPr>
          <p:cNvSpPr/>
          <p:nvPr/>
        </p:nvSpPr>
        <p:spPr>
          <a:xfrm>
            <a:off x="7269206" y="3942892"/>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 feature vector</a:t>
            </a:r>
          </a:p>
        </p:txBody>
      </p:sp>
      <p:sp>
        <p:nvSpPr>
          <p:cNvPr id="11" name="Alternate Process 22">
            <a:extLst>
              <a:ext uri="{FF2B5EF4-FFF2-40B4-BE49-F238E27FC236}">
                <a16:creationId xmlns:a16="http://schemas.microsoft.com/office/drawing/2014/main" id="{4CEB3C22-28FD-554B-B03D-E4126361D53E}"/>
              </a:ext>
            </a:extLst>
          </p:cNvPr>
          <p:cNvSpPr/>
          <p:nvPr/>
        </p:nvSpPr>
        <p:spPr>
          <a:xfrm>
            <a:off x="9617964" y="4812048"/>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Reconstructing a new dataset </a:t>
            </a:r>
          </a:p>
        </p:txBody>
      </p:sp>
      <p:cxnSp>
        <p:nvCxnSpPr>
          <p:cNvPr id="12" name="Elbow Connector 11">
            <a:extLst>
              <a:ext uri="{FF2B5EF4-FFF2-40B4-BE49-F238E27FC236}">
                <a16:creationId xmlns:a16="http://schemas.microsoft.com/office/drawing/2014/main" id="{80A2EA2A-C319-5E4D-AFB8-8479201F7899}"/>
              </a:ext>
            </a:extLst>
          </p:cNvPr>
          <p:cNvCxnSpPr>
            <a:stCxn id="7" idx="2"/>
            <a:endCxn id="8" idx="1"/>
          </p:cNvCxnSpPr>
          <p:nvPr/>
        </p:nvCxnSpPr>
        <p:spPr>
          <a:xfrm rot="16200000" flipH="1">
            <a:off x="1899884" y="1847746"/>
            <a:ext cx="434578" cy="1148246"/>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5A97625D-B993-8E45-8662-D1B80047247B}"/>
              </a:ext>
            </a:extLst>
          </p:cNvPr>
          <p:cNvCxnSpPr>
            <a:cxnSpLocks/>
            <a:stCxn id="8" idx="2"/>
            <a:endCxn id="9" idx="1"/>
          </p:cNvCxnSpPr>
          <p:nvPr/>
        </p:nvCxnSpPr>
        <p:spPr>
          <a:xfrm rot="16200000" flipH="1">
            <a:off x="4132069" y="2668012"/>
            <a:ext cx="434578" cy="1246025"/>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CD487D47-BA53-5F4B-83C1-0C3BEDCA6888}"/>
              </a:ext>
            </a:extLst>
          </p:cNvPr>
          <p:cNvCxnSpPr>
            <a:cxnSpLocks/>
          </p:cNvCxnSpPr>
          <p:nvPr/>
        </p:nvCxnSpPr>
        <p:spPr>
          <a:xfrm rot="16200000" flipH="1">
            <a:off x="6413145" y="3537169"/>
            <a:ext cx="434578" cy="1246025"/>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E16B00A6-5028-C44D-870B-6F88C96E1109}"/>
              </a:ext>
            </a:extLst>
          </p:cNvPr>
          <p:cNvCxnSpPr>
            <a:cxnSpLocks/>
          </p:cNvCxnSpPr>
          <p:nvPr/>
        </p:nvCxnSpPr>
        <p:spPr>
          <a:xfrm rot="16200000" flipH="1">
            <a:off x="8763699" y="4406326"/>
            <a:ext cx="434578" cy="1246025"/>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Right Arrow 18">
            <a:extLst>
              <a:ext uri="{FF2B5EF4-FFF2-40B4-BE49-F238E27FC236}">
                <a16:creationId xmlns:a16="http://schemas.microsoft.com/office/drawing/2014/main" id="{8FEEED6C-DB04-AD48-925C-3E5551CC6412}"/>
              </a:ext>
            </a:extLst>
          </p:cNvPr>
          <p:cNvSpPr/>
          <p:nvPr/>
        </p:nvSpPr>
        <p:spPr>
          <a:xfrm rot="1185004">
            <a:off x="86174" y="3999911"/>
            <a:ext cx="9113323" cy="931167"/>
          </a:xfrm>
          <a:prstGeom prst="rightArrow">
            <a:avLst>
              <a:gd name="adj1" fmla="val 50000"/>
              <a:gd name="adj2" fmla="val 52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A43F6-A845-6A46-AA09-9A68F5C498E3}"/>
              </a:ext>
            </a:extLst>
          </p:cNvPr>
          <p:cNvSpPr txBox="1"/>
          <p:nvPr/>
        </p:nvSpPr>
        <p:spPr>
          <a:xfrm rot="1156940">
            <a:off x="2264439" y="4267180"/>
            <a:ext cx="4660918" cy="369332"/>
          </a:xfrm>
          <a:prstGeom prst="rect">
            <a:avLst/>
          </a:prstGeom>
          <a:noFill/>
        </p:spPr>
        <p:txBody>
          <a:bodyPr wrap="square" rtlCol="0">
            <a:spAutoFit/>
          </a:bodyPr>
          <a:lstStyle/>
          <a:p>
            <a:pPr algn="ctr"/>
            <a:r>
              <a:rPr lang="en-US" b="1" dirty="0">
                <a:solidFill>
                  <a:schemeClr val="bg1"/>
                </a:solidFill>
              </a:rPr>
              <a:t>PCA in making</a:t>
            </a:r>
          </a:p>
        </p:txBody>
      </p:sp>
    </p:spTree>
    <p:extLst>
      <p:ext uri="{BB962C8B-B14F-4D97-AF65-F5344CB8AC3E}">
        <p14:creationId xmlns:p14="http://schemas.microsoft.com/office/powerpoint/2010/main" val="4031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800" y="44670"/>
            <a:ext cx="10871200" cy="990600"/>
          </a:xfrm>
        </p:spPr>
        <p:txBody>
          <a:bodyPr>
            <a:normAutofit/>
          </a:bodyPr>
          <a:lstStyle/>
          <a:p>
            <a:r>
              <a:rPr lang="en-US" sz="4000" b="1" dirty="0"/>
              <a:t>The Central Idea of Research</a:t>
            </a:r>
            <a:endParaRPr lang="en-US" sz="3200" b="1" dirty="0"/>
          </a:p>
        </p:txBody>
      </p:sp>
      <p:sp>
        <p:nvSpPr>
          <p:cNvPr id="5" name="TextBox 4"/>
          <p:cNvSpPr txBox="1"/>
          <p:nvPr/>
        </p:nvSpPr>
        <p:spPr>
          <a:xfrm>
            <a:off x="812800" y="1355835"/>
            <a:ext cx="10871200" cy="4519448"/>
          </a:xfrm>
          <a:prstGeom prst="rect">
            <a:avLst/>
          </a:prstGeom>
          <a:noFill/>
        </p:spPr>
        <p:txBody>
          <a:bodyPr wrap="square" rtlCol="0">
            <a:spAutoFit/>
          </a:bodyPr>
          <a:lstStyle/>
          <a:p>
            <a:pPr marL="342900" indent="-342900" algn="just">
              <a:buFont typeface="Wingdings" panose="05000000000000000000" pitchFamily="2" charset="2"/>
              <a:buChar char="§"/>
            </a:pPr>
            <a:r>
              <a:rPr lang="en-US" sz="2800" dirty="0"/>
              <a:t>Replacing </a:t>
            </a:r>
            <a:r>
              <a:rPr lang="en-US" sz="2800" dirty="0">
                <a:solidFill>
                  <a:srgbClr val="FF0000"/>
                </a:solidFill>
              </a:rPr>
              <a:t>conventional heuristics</a:t>
            </a:r>
            <a:r>
              <a:rPr lang="en-US" sz="2800" dirty="0"/>
              <a:t> of an ATPG algorithm with </a:t>
            </a:r>
            <a:r>
              <a:rPr lang="en-US" sz="2800" dirty="0">
                <a:solidFill>
                  <a:srgbClr val="00B050"/>
                </a:solidFill>
              </a:rPr>
              <a:t>new heuristics</a:t>
            </a:r>
            <a:endParaRPr lang="en-US" sz="2800" dirty="0"/>
          </a:p>
          <a:p>
            <a:pPr algn="just"/>
            <a:endParaRPr lang="en-US" sz="2800" dirty="0"/>
          </a:p>
          <a:p>
            <a:pPr marL="342900" indent="-342900" algn="just">
              <a:buFont typeface="Wingdings" panose="05000000000000000000" pitchFamily="2" charset="2"/>
              <a:buChar char="§"/>
            </a:pPr>
            <a:r>
              <a:rPr lang="en-US" sz="2800" b="1" dirty="0"/>
              <a:t>Machine Intelligence</a:t>
            </a:r>
            <a:r>
              <a:rPr lang="en-US" sz="2800" dirty="0"/>
              <a:t> (MI) or </a:t>
            </a:r>
            <a:r>
              <a:rPr lang="en-US" sz="2800" b="1" dirty="0"/>
              <a:t>Machine Learning</a:t>
            </a:r>
            <a:r>
              <a:rPr lang="en-US" sz="2800" dirty="0"/>
              <a:t> (ML) guide backtracing decisions in ATPG that traditionally relied on a </a:t>
            </a:r>
            <a:r>
              <a:rPr lang="en-US" sz="2800" dirty="0">
                <a:solidFill>
                  <a:srgbClr val="FF0000"/>
                </a:solidFill>
              </a:rPr>
              <a:t>human-dictated heuristic</a:t>
            </a:r>
          </a:p>
          <a:p>
            <a:pPr marL="800100" lvl="1" indent="-342900" algn="just">
              <a:buFont typeface="Wingdings" panose="05000000000000000000" pitchFamily="2" charset="2"/>
              <a:buChar char="§"/>
            </a:pPr>
            <a:r>
              <a:rPr lang="en-US" sz="2800" b="1" dirty="0"/>
              <a:t>Techniques Used: </a:t>
            </a:r>
            <a:r>
              <a:rPr lang="en-US" sz="2800" i="1" dirty="0"/>
              <a:t>Artificial Neural Network (ANN) </a:t>
            </a:r>
            <a:r>
              <a:rPr lang="en-US" sz="2800" dirty="0"/>
              <a:t>and </a:t>
            </a:r>
            <a:r>
              <a:rPr lang="en-US" sz="2800" i="1" dirty="0"/>
              <a:t>Principal Component Analysis (PCA)</a:t>
            </a:r>
          </a:p>
          <a:p>
            <a:pPr lvl="1" algn="just"/>
            <a:endParaRPr lang="en-US" sz="2800" dirty="0"/>
          </a:p>
          <a:p>
            <a:pPr marL="342900" indent="-342900" algn="just">
              <a:buFont typeface="Wingdings" panose="05000000000000000000" pitchFamily="2" charset="2"/>
              <a:buChar char="§"/>
            </a:pPr>
            <a:r>
              <a:rPr lang="en-US" sz="2800" b="1" dirty="0"/>
              <a:t>Results:</a:t>
            </a:r>
            <a:r>
              <a:rPr lang="en-US" sz="2800" dirty="0"/>
              <a:t> Fewer backtracks and reduced CPU time</a:t>
            </a:r>
          </a:p>
        </p:txBody>
      </p:sp>
    </p:spTree>
    <p:extLst>
      <p:ext uri="{BB962C8B-B14F-4D97-AF65-F5344CB8AC3E}">
        <p14:creationId xmlns:p14="http://schemas.microsoft.com/office/powerpoint/2010/main" val="21028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12800" y="44670"/>
            <a:ext cx="10871200" cy="990600"/>
          </a:xfrm>
        </p:spPr>
        <p:txBody>
          <a:bodyPr>
            <a:normAutofit/>
          </a:bodyPr>
          <a:lstStyle/>
          <a:p>
            <a:r>
              <a:rPr lang="en-US" sz="4000" b="1" dirty="0"/>
              <a:t>Hypotheses of Research</a:t>
            </a:r>
            <a:endParaRPr lang="en-US" sz="1800" b="1" dirty="0"/>
          </a:p>
        </p:txBody>
      </p:sp>
      <p:sp>
        <p:nvSpPr>
          <p:cNvPr id="4" name="TextBox 3"/>
          <p:cNvSpPr txBox="1"/>
          <p:nvPr/>
        </p:nvSpPr>
        <p:spPr>
          <a:xfrm>
            <a:off x="812800" y="1308538"/>
            <a:ext cx="10871200" cy="4832092"/>
          </a:xfrm>
          <a:prstGeom prst="rect">
            <a:avLst/>
          </a:prstGeom>
          <a:noFill/>
        </p:spPr>
        <p:txBody>
          <a:bodyPr wrap="square" rtlCol="0">
            <a:spAutoFit/>
          </a:bodyPr>
          <a:lstStyle/>
          <a:p>
            <a:pPr marL="457200" indent="-457200" algn="just">
              <a:buFont typeface="Wingdings" panose="05000000000000000000" pitchFamily="2" charset="2"/>
              <a:buChar char="§"/>
            </a:pPr>
            <a:r>
              <a:rPr lang="en-US" sz="2800" b="1" dirty="0"/>
              <a:t>Hypothesis 1</a:t>
            </a:r>
            <a:r>
              <a:rPr lang="en-US" sz="2800" dirty="0"/>
              <a:t>:  ANN can guide </a:t>
            </a:r>
            <a:r>
              <a:rPr lang="en-US" sz="2800" dirty="0"/>
              <a:t>ATPG </a:t>
            </a:r>
            <a:r>
              <a:rPr lang="en-US" sz="2800" b="1" i="1" dirty="0"/>
              <a:t>(basic trained-ANN guidance)</a:t>
            </a:r>
            <a:endParaRPr lang="en-US" sz="2800" b="1" i="1" dirty="0"/>
          </a:p>
          <a:p>
            <a:pPr algn="just"/>
            <a:endParaRPr lang="en-US" sz="2800" dirty="0"/>
          </a:p>
          <a:p>
            <a:pPr marL="457200" indent="-457200" algn="just">
              <a:buFont typeface="Wingdings" panose="05000000000000000000" pitchFamily="2" charset="2"/>
              <a:buChar char="§"/>
            </a:pPr>
            <a:r>
              <a:rPr lang="en-US" sz="2800" b="1" dirty="0"/>
              <a:t>Hypothesis 2</a:t>
            </a:r>
            <a:r>
              <a:rPr lang="en-US" sz="2800" dirty="0"/>
              <a:t>:  Methodical training of an ANN can guide </a:t>
            </a:r>
            <a:r>
              <a:rPr lang="en-US" sz="2800" dirty="0"/>
              <a:t>ATPG </a:t>
            </a:r>
            <a:r>
              <a:rPr lang="en-US" sz="2800" b="1" i="1" dirty="0"/>
              <a:t>(optimally-trained-ANN guidance)</a:t>
            </a:r>
            <a:endParaRPr lang="en-US" sz="2800" b="1" i="1" dirty="0"/>
          </a:p>
          <a:p>
            <a:pPr algn="just"/>
            <a:endParaRPr lang="en-US" sz="2800" dirty="0"/>
          </a:p>
          <a:p>
            <a:pPr marL="457200" indent="-457200" algn="just">
              <a:buFont typeface="Wingdings" panose="05000000000000000000" pitchFamily="2" charset="2"/>
              <a:buChar char="§"/>
            </a:pPr>
            <a:r>
              <a:rPr lang="en-US" sz="2800" b="1" dirty="0"/>
              <a:t>Hypothesis 3:</a:t>
            </a:r>
            <a:r>
              <a:rPr lang="en-US" sz="2800" dirty="0"/>
              <a:t>  Principal components can guide </a:t>
            </a:r>
            <a:r>
              <a:rPr lang="en-US" sz="2800" dirty="0"/>
              <a:t>ATPG </a:t>
            </a:r>
            <a:r>
              <a:rPr lang="en-US" sz="2800" b="1" i="1" dirty="0"/>
              <a:t>(PCA-guidance)</a:t>
            </a:r>
            <a:endParaRPr lang="en-US" sz="2800" b="1" i="1" dirty="0"/>
          </a:p>
          <a:p>
            <a:pPr algn="just"/>
            <a:endParaRPr lang="en-US" sz="2800" dirty="0"/>
          </a:p>
          <a:p>
            <a:pPr marL="457200" indent="-457200" algn="just">
              <a:buFont typeface="Wingdings" panose="05000000000000000000" pitchFamily="2" charset="2"/>
              <a:buChar char="§"/>
            </a:pPr>
            <a:r>
              <a:rPr lang="en-US" sz="2800" b="1" dirty="0"/>
              <a:t>Hypothesis 4: </a:t>
            </a:r>
            <a:r>
              <a:rPr lang="en-US" sz="2800" dirty="0"/>
              <a:t>PCA can reduce ANN features and can guide </a:t>
            </a:r>
            <a:r>
              <a:rPr lang="en-US" sz="2800" dirty="0"/>
              <a:t>ATPG </a:t>
            </a:r>
            <a:r>
              <a:rPr lang="en-US" sz="2800" b="1" i="1" dirty="0"/>
              <a:t>(PCA-trained-ANN guidance)</a:t>
            </a:r>
            <a:endParaRPr lang="en-US" sz="2800" b="1" i="1" dirty="0"/>
          </a:p>
        </p:txBody>
      </p:sp>
    </p:spTree>
    <p:extLst>
      <p:ext uri="{BB962C8B-B14F-4D97-AF65-F5344CB8AC3E}">
        <p14:creationId xmlns:p14="http://schemas.microsoft.com/office/powerpoint/2010/main" val="194487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1A42BB-E6A3-5A4E-BA48-EE84A7C2AF49}"/>
              </a:ext>
            </a:extLst>
          </p:cNvPr>
          <p:cNvSpPr txBox="1"/>
          <p:nvPr/>
        </p:nvSpPr>
        <p:spPr>
          <a:xfrm>
            <a:off x="1029729" y="2721114"/>
            <a:ext cx="10605223" cy="707886"/>
          </a:xfrm>
          <a:prstGeom prst="rect">
            <a:avLst/>
          </a:prstGeom>
          <a:noFill/>
        </p:spPr>
        <p:txBody>
          <a:bodyPr wrap="square" rtlCol="0">
            <a:spAutoFit/>
          </a:bodyPr>
          <a:lstStyle/>
          <a:p>
            <a:pPr algn="ctr"/>
            <a:r>
              <a:rPr lang="en-US" sz="4000" b="1" dirty="0"/>
              <a:t>Hypothesis </a:t>
            </a:r>
            <a:r>
              <a:rPr lang="en-US" sz="4000" b="1" dirty="0" smtClean="0"/>
              <a:t>1 </a:t>
            </a:r>
            <a:r>
              <a:rPr lang="en-US" sz="4000" i="1" dirty="0"/>
              <a:t>(basic trained-ANN guidance)</a:t>
            </a:r>
            <a:endParaRPr lang="en-US" sz="4000" dirty="0"/>
          </a:p>
        </p:txBody>
      </p:sp>
      <p:sp>
        <p:nvSpPr>
          <p:cNvPr id="23" name="Rectangle 22">
            <a:extLst>
              <a:ext uri="{FF2B5EF4-FFF2-40B4-BE49-F238E27FC236}">
                <a16:creationId xmlns:a16="http://schemas.microsoft.com/office/drawing/2014/main" id="{4EA6CF13-18EF-7D45-855E-374C7DCF34BA}"/>
              </a:ext>
            </a:extLst>
          </p:cNvPr>
          <p:cNvSpPr/>
          <p:nvPr/>
        </p:nvSpPr>
        <p:spPr>
          <a:xfrm>
            <a:off x="1029729" y="4273836"/>
            <a:ext cx="10132541" cy="584775"/>
          </a:xfrm>
          <a:prstGeom prst="rect">
            <a:avLst/>
          </a:prstGeom>
        </p:spPr>
        <p:txBody>
          <a:bodyPr wrap="square">
            <a:spAutoFit/>
          </a:bodyPr>
          <a:lstStyle/>
          <a:p>
            <a:pPr algn="just">
              <a:buClr>
                <a:schemeClr val="accent5"/>
              </a:buClr>
            </a:pPr>
            <a:r>
              <a:rPr lang="en-US" sz="1600" dirty="0"/>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112388532"/>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t>Outline</a:t>
            </a:r>
          </a:p>
        </p:txBody>
      </p:sp>
      <p:sp>
        <p:nvSpPr>
          <p:cNvPr id="3" name="Content Placeholder 2"/>
          <p:cNvSpPr>
            <a:spLocks noGrp="1"/>
          </p:cNvSpPr>
          <p:nvPr>
            <p:ph sz="quarter" idx="1"/>
          </p:nvPr>
        </p:nvSpPr>
        <p:spPr>
          <a:xfrm>
            <a:off x="508000" y="1363712"/>
            <a:ext cx="11180064" cy="4953000"/>
          </a:xfrm>
        </p:spPr>
        <p:txBody>
          <a:bodyPr anchor="ctr">
            <a:normAutofit fontScale="92500" lnSpcReduction="10000"/>
          </a:bodyPr>
          <a:lstStyle/>
          <a:p>
            <a:pPr algn="just"/>
            <a:r>
              <a:rPr lang="en-US" dirty="0"/>
              <a:t>Preface</a:t>
            </a:r>
          </a:p>
          <a:p>
            <a:pPr algn="just"/>
            <a:r>
              <a:rPr lang="en-US" dirty="0"/>
              <a:t>Problem Statement</a:t>
            </a:r>
          </a:p>
          <a:p>
            <a:pPr algn="just"/>
            <a:r>
              <a:rPr lang="en-US" dirty="0"/>
              <a:t>Prior Work and Motivation</a:t>
            </a:r>
          </a:p>
          <a:p>
            <a:pPr algn="just"/>
            <a:r>
              <a:rPr lang="en-US" dirty="0"/>
              <a:t>The Central Idea and Hypotheses of Research</a:t>
            </a:r>
          </a:p>
          <a:p>
            <a:pPr algn="just"/>
            <a:r>
              <a:rPr lang="en-US" dirty="0"/>
              <a:t>Hypotheses</a:t>
            </a:r>
          </a:p>
          <a:p>
            <a:pPr lvl="1" algn="just"/>
            <a:r>
              <a:rPr lang="en-US" dirty="0"/>
              <a:t>Modus Operandi</a:t>
            </a:r>
          </a:p>
          <a:p>
            <a:pPr lvl="1" algn="just"/>
            <a:r>
              <a:rPr lang="en-US" dirty="0"/>
              <a:t>Experimental Results</a:t>
            </a:r>
          </a:p>
          <a:p>
            <a:pPr lvl="1" algn="just"/>
            <a:r>
              <a:rPr lang="en-US" dirty="0"/>
              <a:t>Contributions</a:t>
            </a:r>
          </a:p>
          <a:p>
            <a:pPr algn="just"/>
            <a:r>
              <a:rPr lang="en-US" dirty="0"/>
              <a:t>Conclusions</a:t>
            </a:r>
          </a:p>
          <a:p>
            <a:pPr algn="just"/>
            <a:r>
              <a:rPr lang="en-US" dirty="0"/>
              <a:t>Future Work</a:t>
            </a:r>
          </a:p>
          <a:p>
            <a:pPr algn="just"/>
            <a:r>
              <a:rPr lang="en-US" dirty="0"/>
              <a:t>List of Publications</a:t>
            </a:r>
          </a:p>
          <a:p>
            <a:pPr algn="just"/>
            <a:endParaRPr lang="en-US" dirty="0"/>
          </a:p>
        </p:txBody>
      </p:sp>
    </p:spTree>
    <p:extLst>
      <p:ext uri="{BB962C8B-B14F-4D97-AF65-F5344CB8AC3E}">
        <p14:creationId xmlns:p14="http://schemas.microsoft.com/office/powerpoint/2010/main" val="373906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Modus Operandi</a:t>
            </a:r>
            <a:r>
              <a:rPr lang="en-US" sz="3100" i="1" dirty="0"/>
              <a:t/>
            </a:r>
            <a:br>
              <a:rPr lang="en-US" sz="3100" i="1" dirty="0"/>
            </a:br>
            <a:r>
              <a:rPr lang="en-US" sz="3100" dirty="0"/>
              <a:t>Machine intelligence </a:t>
            </a:r>
          </a:p>
        </p:txBody>
      </p:sp>
      <p:sp>
        <p:nvSpPr>
          <p:cNvPr id="3" name="Can 2">
            <a:extLst>
              <a:ext uri="{FF2B5EF4-FFF2-40B4-BE49-F238E27FC236}">
                <a16:creationId xmlns:a16="http://schemas.microsoft.com/office/drawing/2014/main" id="{85A44A47-ABD3-7042-BF65-75B7D5FC8A68}"/>
              </a:ext>
            </a:extLst>
          </p:cNvPr>
          <p:cNvSpPr/>
          <p:nvPr/>
        </p:nvSpPr>
        <p:spPr>
          <a:xfrm>
            <a:off x="838200" y="2777360"/>
            <a:ext cx="1701800" cy="1828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problems</a:t>
            </a:r>
          </a:p>
        </p:txBody>
      </p:sp>
      <p:sp>
        <p:nvSpPr>
          <p:cNvPr id="4" name="Cloud 3">
            <a:extLst>
              <a:ext uri="{FF2B5EF4-FFF2-40B4-BE49-F238E27FC236}">
                <a16:creationId xmlns:a16="http://schemas.microsoft.com/office/drawing/2014/main" id="{CB2EA93F-538E-A747-8196-7C31CEA9D13F}"/>
              </a:ext>
            </a:extLst>
          </p:cNvPr>
          <p:cNvSpPr/>
          <p:nvPr/>
        </p:nvSpPr>
        <p:spPr>
          <a:xfrm>
            <a:off x="3009900" y="2675760"/>
            <a:ext cx="1739900" cy="10160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Solver</a:t>
            </a:r>
          </a:p>
        </p:txBody>
      </p:sp>
      <p:sp>
        <p:nvSpPr>
          <p:cNvPr id="94" name="Can 93">
            <a:extLst>
              <a:ext uri="{FF2B5EF4-FFF2-40B4-BE49-F238E27FC236}">
                <a16:creationId xmlns:a16="http://schemas.microsoft.com/office/drawing/2014/main" id="{45834DE5-15B0-5146-BC88-D16ECB177E63}"/>
              </a:ext>
            </a:extLst>
          </p:cNvPr>
          <p:cNvSpPr/>
          <p:nvPr/>
        </p:nvSpPr>
        <p:spPr>
          <a:xfrm>
            <a:off x="5219700" y="2675760"/>
            <a:ext cx="1701800" cy="10160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Desired outputs</a:t>
            </a:r>
          </a:p>
        </p:txBody>
      </p:sp>
      <p:sp>
        <p:nvSpPr>
          <p:cNvPr id="95" name="Cloud 94">
            <a:extLst>
              <a:ext uri="{FF2B5EF4-FFF2-40B4-BE49-F238E27FC236}">
                <a16:creationId xmlns:a16="http://schemas.microsoft.com/office/drawing/2014/main" id="{BCEFD4CB-47B1-B241-85BF-D20AC31F1D4B}"/>
              </a:ext>
            </a:extLst>
          </p:cNvPr>
          <p:cNvSpPr/>
          <p:nvPr/>
        </p:nvSpPr>
        <p:spPr>
          <a:xfrm>
            <a:off x="7200900" y="2726560"/>
            <a:ext cx="2298700" cy="17272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5" name="Rounded Rectangle 4">
            <a:extLst>
              <a:ext uri="{FF2B5EF4-FFF2-40B4-BE49-F238E27FC236}">
                <a16:creationId xmlns:a16="http://schemas.microsoft.com/office/drawing/2014/main" id="{36B7DA11-D8A8-DB46-B401-09A0D1536E00}"/>
              </a:ext>
            </a:extLst>
          </p:cNvPr>
          <p:cNvSpPr/>
          <p:nvPr/>
        </p:nvSpPr>
        <p:spPr>
          <a:xfrm>
            <a:off x="9753600" y="2675760"/>
            <a:ext cx="2082800" cy="736600"/>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Supervised learning</a:t>
            </a:r>
          </a:p>
        </p:txBody>
      </p:sp>
      <p:sp>
        <p:nvSpPr>
          <p:cNvPr id="104" name="Rounded Rectangle 103">
            <a:extLst>
              <a:ext uri="{FF2B5EF4-FFF2-40B4-BE49-F238E27FC236}">
                <a16:creationId xmlns:a16="http://schemas.microsoft.com/office/drawing/2014/main" id="{47867EF0-C6C6-AA4C-85B6-F72C980C62E1}"/>
              </a:ext>
            </a:extLst>
          </p:cNvPr>
          <p:cNvSpPr/>
          <p:nvPr/>
        </p:nvSpPr>
        <p:spPr>
          <a:xfrm>
            <a:off x="9779000" y="357746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Unsupervised learning</a:t>
            </a:r>
          </a:p>
        </p:txBody>
      </p:sp>
      <p:sp>
        <p:nvSpPr>
          <p:cNvPr id="105" name="Cloud 104">
            <a:extLst>
              <a:ext uri="{FF2B5EF4-FFF2-40B4-BE49-F238E27FC236}">
                <a16:creationId xmlns:a16="http://schemas.microsoft.com/office/drawing/2014/main" id="{A80D8125-B0E2-B94B-A486-32FC94D97387}"/>
              </a:ext>
            </a:extLst>
          </p:cNvPr>
          <p:cNvSpPr/>
          <p:nvPr/>
        </p:nvSpPr>
        <p:spPr>
          <a:xfrm>
            <a:off x="3390900" y="4268023"/>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106" name="Cloud 105">
            <a:extLst>
              <a:ext uri="{FF2B5EF4-FFF2-40B4-BE49-F238E27FC236}">
                <a16:creationId xmlns:a16="http://schemas.microsoft.com/office/drawing/2014/main" id="{2C309495-8B88-6647-BF0F-F7EE514F7BC2}"/>
              </a:ext>
            </a:extLst>
          </p:cNvPr>
          <p:cNvSpPr/>
          <p:nvPr/>
        </p:nvSpPr>
        <p:spPr>
          <a:xfrm>
            <a:off x="5638800" y="4268022"/>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Evaluator</a:t>
            </a:r>
          </a:p>
        </p:txBody>
      </p:sp>
      <p:sp>
        <p:nvSpPr>
          <p:cNvPr id="107" name="Rounded Rectangle 106">
            <a:extLst>
              <a:ext uri="{FF2B5EF4-FFF2-40B4-BE49-F238E27FC236}">
                <a16:creationId xmlns:a16="http://schemas.microsoft.com/office/drawing/2014/main" id="{D84E6320-997E-FD4A-A323-7484D6E34FE1}"/>
              </a:ext>
            </a:extLst>
          </p:cNvPr>
          <p:cNvSpPr/>
          <p:nvPr/>
        </p:nvSpPr>
        <p:spPr>
          <a:xfrm>
            <a:off x="7975600" y="461886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Reinforced learning</a:t>
            </a:r>
          </a:p>
        </p:txBody>
      </p:sp>
      <p:cxnSp>
        <p:nvCxnSpPr>
          <p:cNvPr id="108" name="Elbow Connector 107">
            <a:extLst>
              <a:ext uri="{FF2B5EF4-FFF2-40B4-BE49-F238E27FC236}">
                <a16:creationId xmlns:a16="http://schemas.microsoft.com/office/drawing/2014/main" id="{1985C8A0-71F5-A84D-9434-B2259E1D5260}"/>
              </a:ext>
            </a:extLst>
          </p:cNvPr>
          <p:cNvCxnSpPr>
            <a:cxnSpLocks/>
            <a:stCxn id="4" idx="0"/>
            <a:endCxn id="94" idx="2"/>
          </p:cNvCxnSpPr>
          <p:nvPr/>
        </p:nvCxnSpPr>
        <p:spPr>
          <a:xfrm>
            <a:off x="4748350" y="3183760"/>
            <a:ext cx="471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CE2E3C-31CD-C044-9762-7740F79B0DBD}"/>
              </a:ext>
            </a:extLst>
          </p:cNvPr>
          <p:cNvCxnSpPr>
            <a:cxnSpLocks/>
            <a:stCxn id="94" idx="4"/>
          </p:cNvCxnSpPr>
          <p:nvPr/>
        </p:nvCxnSpPr>
        <p:spPr>
          <a:xfrm>
            <a:off x="6921500" y="3183760"/>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AB42765-7C4C-784D-9DA6-488323F43578}"/>
              </a:ext>
            </a:extLst>
          </p:cNvPr>
          <p:cNvCxnSpPr>
            <a:cxnSpLocks/>
          </p:cNvCxnSpPr>
          <p:nvPr/>
        </p:nvCxnSpPr>
        <p:spPr>
          <a:xfrm>
            <a:off x="2538268" y="4101704"/>
            <a:ext cx="47769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05D9153-C7E9-E74C-A2E9-D302A0C729AA}"/>
              </a:ext>
            </a:extLst>
          </p:cNvPr>
          <p:cNvCxnSpPr>
            <a:cxnSpLocks/>
          </p:cNvCxnSpPr>
          <p:nvPr/>
        </p:nvCxnSpPr>
        <p:spPr>
          <a:xfrm>
            <a:off x="2538268" y="3200595"/>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DBCFD5F-B073-FE43-8995-FFEBB6487B28}"/>
              </a:ext>
            </a:extLst>
          </p:cNvPr>
          <p:cNvCxnSpPr>
            <a:cxnSpLocks/>
            <a:endCxn id="5" idx="1"/>
          </p:cNvCxnSpPr>
          <p:nvPr/>
        </p:nvCxnSpPr>
        <p:spPr>
          <a:xfrm>
            <a:off x="9410700" y="3044060"/>
            <a:ext cx="342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192E2A6-ED40-494D-B260-327DA4E59C2A}"/>
              </a:ext>
            </a:extLst>
          </p:cNvPr>
          <p:cNvCxnSpPr>
            <a:cxnSpLocks/>
          </p:cNvCxnSpPr>
          <p:nvPr/>
        </p:nvCxnSpPr>
        <p:spPr>
          <a:xfrm>
            <a:off x="9179442" y="396613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4039C68-EFBA-384E-9CE6-833962812A28}"/>
              </a:ext>
            </a:extLst>
          </p:cNvPr>
          <p:cNvCxnSpPr>
            <a:cxnSpLocks/>
          </p:cNvCxnSpPr>
          <p:nvPr/>
        </p:nvCxnSpPr>
        <p:spPr>
          <a:xfrm>
            <a:off x="7376042" y="4930803"/>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29C84D1-D313-454F-9179-595561051A2B}"/>
              </a:ext>
            </a:extLst>
          </p:cNvPr>
          <p:cNvCxnSpPr>
            <a:cxnSpLocks/>
          </p:cNvCxnSpPr>
          <p:nvPr/>
        </p:nvCxnSpPr>
        <p:spPr>
          <a:xfrm>
            <a:off x="5039242" y="492341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76B20F19-4627-A74A-94D2-60F2595E6EE0}"/>
              </a:ext>
            </a:extLst>
          </p:cNvPr>
          <p:cNvCxnSpPr>
            <a:cxnSpLocks/>
            <a:stCxn id="106" idx="1"/>
            <a:endCxn id="105" idx="1"/>
          </p:cNvCxnSpPr>
          <p:nvPr/>
        </p:nvCxnSpPr>
        <p:spPr>
          <a:xfrm rot="5400000">
            <a:off x="5429250" y="4468224"/>
            <a:ext cx="1" cy="2247900"/>
          </a:xfrm>
          <a:prstGeom prst="bentConnector3">
            <a:avLst>
              <a:gd name="adj1" fmla="val 230012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a:extLst>
              <a:ext uri="{FF2B5EF4-FFF2-40B4-BE49-F238E27FC236}">
                <a16:creationId xmlns:a16="http://schemas.microsoft.com/office/drawing/2014/main" id="{A215014C-4B8F-9541-9607-ACF95EDCDE1A}"/>
              </a:ext>
            </a:extLst>
          </p:cNvPr>
          <p:cNvCxnSpPr>
            <a:cxnSpLocks/>
            <a:stCxn id="3" idx="3"/>
            <a:endCxn id="105" idx="2"/>
          </p:cNvCxnSpPr>
          <p:nvPr/>
        </p:nvCxnSpPr>
        <p:spPr>
          <a:xfrm rot="16200000" flipH="1">
            <a:off x="2380514" y="3914745"/>
            <a:ext cx="324645" cy="1707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cxnSp>
        <p:nvCxnSpPr>
          <p:cNvPr id="24" name="Straight Arrow Connector 23">
            <a:extLst>
              <a:ext uri="{FF2B5EF4-FFF2-40B4-BE49-F238E27FC236}">
                <a16:creationId xmlns:a16="http://schemas.microsoft.com/office/drawing/2014/main" id="{BEBEE9FA-3F27-A04F-89BD-B8E3C278FBC6}"/>
              </a:ext>
            </a:extLst>
          </p:cNvPr>
          <p:cNvCxnSpPr>
            <a:cxnSpLocks/>
          </p:cNvCxnSpPr>
          <p:nvPr/>
        </p:nvCxnSpPr>
        <p:spPr>
          <a:xfrm flipH="1">
            <a:off x="10817838" y="2235234"/>
            <a:ext cx="2562" cy="445343"/>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844AD10C-09B3-B64D-A88E-9165097D7EFF}"/>
              </a:ext>
            </a:extLst>
          </p:cNvPr>
          <p:cNvSpPr/>
          <p:nvPr/>
        </p:nvSpPr>
        <p:spPr>
          <a:xfrm>
            <a:off x="9753600" y="1364190"/>
            <a:ext cx="2108200" cy="87629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Artificial Neural Network (ANN)</a:t>
            </a:r>
          </a:p>
        </p:txBody>
      </p:sp>
    </p:spTree>
    <p:extLst>
      <p:ext uri="{BB962C8B-B14F-4D97-AF65-F5344CB8AC3E}">
        <p14:creationId xmlns:p14="http://schemas.microsoft.com/office/powerpoint/2010/main" val="1929541813"/>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A462-9416-C649-8839-AFA2109EE9E1}"/>
              </a:ext>
            </a:extLst>
          </p:cNvPr>
          <p:cNvSpPr>
            <a:spLocks noGrp="1"/>
          </p:cNvSpPr>
          <p:nvPr>
            <p:ph type="title"/>
          </p:nvPr>
        </p:nvSpPr>
        <p:spPr>
          <a:xfrm>
            <a:off x="812800" y="-69021"/>
            <a:ext cx="11379200" cy="990600"/>
          </a:xfrm>
        </p:spPr>
        <p:txBody>
          <a:bodyPr anchor="t">
            <a:noAutofit/>
          </a:bodyPr>
          <a:lstStyle/>
          <a:p>
            <a:r>
              <a:rPr lang="en-US" sz="4000" b="1" dirty="0"/>
              <a:t>Modus Operandi</a:t>
            </a:r>
            <a:r>
              <a:rPr lang="en-US" sz="2000" i="1" dirty="0"/>
              <a:t/>
            </a:r>
            <a:br>
              <a:rPr lang="en-US" sz="2000" i="1" dirty="0"/>
            </a:br>
            <a:r>
              <a:rPr lang="en-US" sz="2800" dirty="0"/>
              <a:t>Training data from ATPG trials - Recording (un)successful backtraces</a:t>
            </a:r>
          </a:p>
        </p:txBody>
      </p:sp>
      <p:graphicFrame>
        <p:nvGraphicFramePr>
          <p:cNvPr id="3" name="Table 2">
            <a:extLst>
              <a:ext uri="{FF2B5EF4-FFF2-40B4-BE49-F238E27FC236}">
                <a16:creationId xmlns:a16="http://schemas.microsoft.com/office/drawing/2014/main" id="{35CDBEA9-0A23-7E49-8344-BA7C84E5C2BF}"/>
              </a:ext>
            </a:extLst>
          </p:cNvPr>
          <p:cNvGraphicFramePr>
            <a:graphicFrameLocks noGrp="1"/>
          </p:cNvGraphicFramePr>
          <p:nvPr/>
        </p:nvGraphicFramePr>
        <p:xfrm>
          <a:off x="4348950" y="1458271"/>
          <a:ext cx="7071591" cy="4610805"/>
        </p:xfrm>
        <a:graphic>
          <a:graphicData uri="http://schemas.openxmlformats.org/drawingml/2006/table">
            <a:tbl>
              <a:tblPr firstRow="1" firstCol="1" bandRow="1">
                <a:tableStyleId>{2D5ABB26-0587-4C30-8999-92F81FD0307C}</a:tableStyleId>
              </a:tblPr>
              <a:tblGrid>
                <a:gridCol w="721173">
                  <a:extLst>
                    <a:ext uri="{9D8B030D-6E8A-4147-A177-3AD203B41FA5}">
                      <a16:colId xmlns:a16="http://schemas.microsoft.com/office/drawing/2014/main" val="4198726788"/>
                    </a:ext>
                  </a:extLst>
                </a:gridCol>
                <a:gridCol w="283370">
                  <a:extLst>
                    <a:ext uri="{9D8B030D-6E8A-4147-A177-3AD203B41FA5}">
                      <a16:colId xmlns:a16="http://schemas.microsoft.com/office/drawing/2014/main" val="2171651660"/>
                    </a:ext>
                  </a:extLst>
                </a:gridCol>
                <a:gridCol w="283370">
                  <a:extLst>
                    <a:ext uri="{9D8B030D-6E8A-4147-A177-3AD203B41FA5}">
                      <a16:colId xmlns:a16="http://schemas.microsoft.com/office/drawing/2014/main" val="4223015183"/>
                    </a:ext>
                  </a:extLst>
                </a:gridCol>
                <a:gridCol w="283370">
                  <a:extLst>
                    <a:ext uri="{9D8B030D-6E8A-4147-A177-3AD203B41FA5}">
                      <a16:colId xmlns:a16="http://schemas.microsoft.com/office/drawing/2014/main" val="2957579336"/>
                    </a:ext>
                  </a:extLst>
                </a:gridCol>
                <a:gridCol w="283370">
                  <a:extLst>
                    <a:ext uri="{9D8B030D-6E8A-4147-A177-3AD203B41FA5}">
                      <a16:colId xmlns:a16="http://schemas.microsoft.com/office/drawing/2014/main" val="3482888387"/>
                    </a:ext>
                  </a:extLst>
                </a:gridCol>
                <a:gridCol w="283370">
                  <a:extLst>
                    <a:ext uri="{9D8B030D-6E8A-4147-A177-3AD203B41FA5}">
                      <a16:colId xmlns:a16="http://schemas.microsoft.com/office/drawing/2014/main" val="924474141"/>
                    </a:ext>
                  </a:extLst>
                </a:gridCol>
                <a:gridCol w="327077">
                  <a:extLst>
                    <a:ext uri="{9D8B030D-6E8A-4147-A177-3AD203B41FA5}">
                      <a16:colId xmlns:a16="http://schemas.microsoft.com/office/drawing/2014/main" val="3902607435"/>
                    </a:ext>
                  </a:extLst>
                </a:gridCol>
                <a:gridCol w="327077">
                  <a:extLst>
                    <a:ext uri="{9D8B030D-6E8A-4147-A177-3AD203B41FA5}">
                      <a16:colId xmlns:a16="http://schemas.microsoft.com/office/drawing/2014/main" val="3558189011"/>
                    </a:ext>
                  </a:extLst>
                </a:gridCol>
                <a:gridCol w="450916">
                  <a:extLst>
                    <a:ext uri="{9D8B030D-6E8A-4147-A177-3AD203B41FA5}">
                      <a16:colId xmlns:a16="http://schemas.microsoft.com/office/drawing/2014/main" val="4256209870"/>
                    </a:ext>
                  </a:extLst>
                </a:gridCol>
                <a:gridCol w="327806">
                  <a:extLst>
                    <a:ext uri="{9D8B030D-6E8A-4147-A177-3AD203B41FA5}">
                      <a16:colId xmlns:a16="http://schemas.microsoft.com/office/drawing/2014/main" val="703246792"/>
                    </a:ext>
                  </a:extLst>
                </a:gridCol>
                <a:gridCol w="786735">
                  <a:extLst>
                    <a:ext uri="{9D8B030D-6E8A-4147-A177-3AD203B41FA5}">
                      <a16:colId xmlns:a16="http://schemas.microsoft.com/office/drawing/2014/main" val="299294718"/>
                    </a:ext>
                  </a:extLst>
                </a:gridCol>
                <a:gridCol w="729187">
                  <a:extLst>
                    <a:ext uri="{9D8B030D-6E8A-4147-A177-3AD203B41FA5}">
                      <a16:colId xmlns:a16="http://schemas.microsoft.com/office/drawing/2014/main" val="1525234365"/>
                    </a:ext>
                  </a:extLst>
                </a:gridCol>
                <a:gridCol w="732100">
                  <a:extLst>
                    <a:ext uri="{9D8B030D-6E8A-4147-A177-3AD203B41FA5}">
                      <a16:colId xmlns:a16="http://schemas.microsoft.com/office/drawing/2014/main" val="2897527124"/>
                    </a:ext>
                  </a:extLst>
                </a:gridCol>
                <a:gridCol w="1252670">
                  <a:extLst>
                    <a:ext uri="{9D8B030D-6E8A-4147-A177-3AD203B41FA5}">
                      <a16:colId xmlns:a16="http://schemas.microsoft.com/office/drawing/2014/main" val="3998191984"/>
                    </a:ext>
                  </a:extLst>
                </a:gridCol>
              </a:tblGrid>
              <a:tr h="203267">
                <a:tc rowSpan="2">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marL="0" marR="0" algn="ctr">
                        <a:lnSpc>
                          <a:spcPct val="107000"/>
                        </a:lnSpc>
                        <a:spcBef>
                          <a:spcPts val="0"/>
                        </a:spcBef>
                        <a:spcAft>
                          <a:spcPts val="0"/>
                        </a:spcAft>
                      </a:pPr>
                      <a:r>
                        <a:rPr lang="en-US" sz="1100" b="1" dirty="0">
                          <a:effectLst/>
                        </a:rPr>
                        <a:t>Input Features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a:effectLst/>
                        </a:rPr>
                        <a:t>Output label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27298"/>
                  </a:ext>
                </a:extLst>
              </a:tr>
              <a:tr h="386428">
                <a:tc v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6424" marR="66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algn="ctr">
                        <a:lnSpc>
                          <a:spcPct val="107000"/>
                        </a:lnSpc>
                        <a:spcBef>
                          <a:spcPts val="0"/>
                        </a:spcBef>
                        <a:spcAft>
                          <a:spcPts val="0"/>
                        </a:spcAft>
                      </a:pPr>
                      <a:r>
                        <a:rPr lang="en-US" sz="1100" b="1" dirty="0">
                          <a:effectLst/>
                        </a:rPr>
                        <a:t>Gate type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dirty="0">
                          <a:effectLst/>
                        </a:rPr>
                        <a:t>COP(CC)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COP(CO)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Distance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Success/Failure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5296"/>
                  </a:ext>
                </a:extLst>
              </a:tr>
              <a:tr h="143836">
                <a:tc>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z</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175824"/>
                  </a:ext>
                </a:extLst>
              </a:tr>
              <a:tr h="213429">
                <a:tc>
                  <a:txBody>
                    <a:bodyPr/>
                    <a:lstStyle/>
                    <a:p>
                      <a:pPr marL="0" marR="0">
                        <a:lnSpc>
                          <a:spcPct val="107000"/>
                        </a:lnSpc>
                        <a:spcBef>
                          <a:spcPts val="0"/>
                        </a:spcBef>
                        <a:spcAft>
                          <a:spcPts val="0"/>
                        </a:spcAft>
                      </a:pPr>
                      <a:r>
                        <a:rPr lang="en-US" sz="1100" b="1" dirty="0">
                          <a:effectLst/>
                        </a:rPr>
                        <a:t>Line 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339720"/>
                  </a:ext>
                </a:extLst>
              </a:tr>
              <a:tr h="213429">
                <a:tc>
                  <a:txBody>
                    <a:bodyPr/>
                    <a:lstStyle/>
                    <a:p>
                      <a:pPr marL="0" marR="0">
                        <a:lnSpc>
                          <a:spcPct val="107000"/>
                        </a:lnSpc>
                        <a:spcBef>
                          <a:spcPts val="0"/>
                        </a:spcBef>
                        <a:spcAft>
                          <a:spcPts val="0"/>
                        </a:spcAft>
                      </a:pPr>
                      <a:r>
                        <a:rPr lang="en-US" sz="1100" b="1">
                          <a:effectLst/>
                        </a:rPr>
                        <a:t>Line 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234932"/>
                  </a:ext>
                </a:extLst>
              </a:tr>
              <a:tr h="213429">
                <a:tc>
                  <a:txBody>
                    <a:bodyPr/>
                    <a:lstStyle/>
                    <a:p>
                      <a:pPr marL="0" marR="0">
                        <a:lnSpc>
                          <a:spcPct val="107000"/>
                        </a:lnSpc>
                        <a:spcBef>
                          <a:spcPts val="0"/>
                        </a:spcBef>
                        <a:spcAft>
                          <a:spcPts val="0"/>
                        </a:spcAft>
                      </a:pPr>
                      <a:r>
                        <a:rPr lang="en-US" sz="1100" b="1">
                          <a:effectLst/>
                        </a:rPr>
                        <a:t>Line 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7566"/>
                  </a:ext>
                </a:extLst>
              </a:tr>
              <a:tr h="213429">
                <a:tc>
                  <a:txBody>
                    <a:bodyPr/>
                    <a:lstStyle/>
                    <a:p>
                      <a:pPr marL="0" marR="0">
                        <a:lnSpc>
                          <a:spcPct val="107000"/>
                        </a:lnSpc>
                        <a:spcBef>
                          <a:spcPts val="0"/>
                        </a:spcBef>
                        <a:spcAft>
                          <a:spcPts val="0"/>
                        </a:spcAft>
                      </a:pPr>
                      <a:r>
                        <a:rPr lang="en-US" sz="1100" b="1">
                          <a:effectLst/>
                        </a:rPr>
                        <a:t>Line 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155361"/>
                  </a:ext>
                </a:extLst>
              </a:tr>
              <a:tr h="213429">
                <a:tc>
                  <a:txBody>
                    <a:bodyPr/>
                    <a:lstStyle/>
                    <a:p>
                      <a:pPr marL="0" marR="0">
                        <a:lnSpc>
                          <a:spcPct val="107000"/>
                        </a:lnSpc>
                        <a:spcBef>
                          <a:spcPts val="0"/>
                        </a:spcBef>
                        <a:spcAft>
                          <a:spcPts val="0"/>
                        </a:spcAft>
                      </a:pPr>
                      <a:r>
                        <a:rPr lang="en-US" sz="1100" b="1" dirty="0">
                          <a:effectLst/>
                        </a:rPr>
                        <a:t>Line 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3160"/>
                  </a:ext>
                </a:extLst>
              </a:tr>
              <a:tr h="213429">
                <a:tc>
                  <a:txBody>
                    <a:bodyPr/>
                    <a:lstStyle/>
                    <a:p>
                      <a:pPr marL="0" marR="0">
                        <a:lnSpc>
                          <a:spcPct val="107000"/>
                        </a:lnSpc>
                        <a:spcBef>
                          <a:spcPts val="0"/>
                        </a:spcBef>
                        <a:spcAft>
                          <a:spcPts val="0"/>
                        </a:spcAft>
                      </a:pPr>
                      <a:r>
                        <a:rPr lang="en-US" sz="1100" b="1">
                          <a:effectLst/>
                        </a:rPr>
                        <a:t>Line 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05853"/>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541325"/>
                  </a:ext>
                </a:extLst>
              </a:tr>
              <a:tr h="213429">
                <a:tc>
                  <a:txBody>
                    <a:bodyPr/>
                    <a:lstStyle/>
                    <a:p>
                      <a:pPr marL="0" marR="0">
                        <a:lnSpc>
                          <a:spcPct val="107000"/>
                        </a:lnSpc>
                        <a:spcBef>
                          <a:spcPts val="0"/>
                        </a:spcBef>
                        <a:spcAft>
                          <a:spcPts val="0"/>
                        </a:spcAft>
                      </a:pPr>
                      <a:r>
                        <a:rPr lang="en-US" sz="1100" b="1">
                          <a:effectLst/>
                        </a:rPr>
                        <a:t>Line 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51420"/>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349852"/>
                  </a:ext>
                </a:extLst>
              </a:tr>
              <a:tr h="213429">
                <a:tc>
                  <a:txBody>
                    <a:bodyPr/>
                    <a:lstStyle/>
                    <a:p>
                      <a:pPr marL="0" marR="0">
                        <a:lnSpc>
                          <a:spcPct val="107000"/>
                        </a:lnSpc>
                        <a:spcBef>
                          <a:spcPts val="0"/>
                        </a:spcBef>
                        <a:spcAft>
                          <a:spcPts val="0"/>
                        </a:spcAft>
                      </a:pPr>
                      <a:r>
                        <a:rPr lang="en-US" sz="1100" b="1">
                          <a:effectLst/>
                        </a:rPr>
                        <a:t>Line 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923968"/>
                  </a:ext>
                </a:extLst>
              </a:tr>
              <a:tr h="213429">
                <a:tc>
                  <a:txBody>
                    <a:bodyPr/>
                    <a:lstStyle/>
                    <a:p>
                      <a:pPr marL="0" marR="0">
                        <a:lnSpc>
                          <a:spcPct val="107000"/>
                        </a:lnSpc>
                        <a:spcBef>
                          <a:spcPts val="0"/>
                        </a:spcBef>
                        <a:spcAft>
                          <a:spcPts val="0"/>
                        </a:spcAft>
                      </a:pPr>
                      <a:r>
                        <a:rPr lang="en-US" sz="1100" b="1">
                          <a:effectLst/>
                        </a:rPr>
                        <a:t>Line 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97260"/>
                  </a:ext>
                </a:extLst>
              </a:tr>
              <a:tr h="213429">
                <a:tc>
                  <a:txBody>
                    <a:bodyPr/>
                    <a:lstStyle/>
                    <a:p>
                      <a:pPr marL="0" marR="0">
                        <a:lnSpc>
                          <a:spcPct val="107000"/>
                        </a:lnSpc>
                        <a:spcBef>
                          <a:spcPts val="0"/>
                        </a:spcBef>
                        <a:spcAft>
                          <a:spcPts val="0"/>
                        </a:spcAft>
                      </a:pPr>
                      <a:r>
                        <a:rPr lang="en-US" sz="1100" b="1" dirty="0">
                          <a:effectLst/>
                        </a:rPr>
                        <a:t>Line 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439957"/>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369402"/>
                  </a:ext>
                </a:extLst>
              </a:tr>
              <a:tr h="213429">
                <a:tc>
                  <a:txBody>
                    <a:bodyPr/>
                    <a:lstStyle/>
                    <a:p>
                      <a:pPr marL="0" marR="0">
                        <a:lnSpc>
                          <a:spcPct val="107000"/>
                        </a:lnSpc>
                        <a:spcBef>
                          <a:spcPts val="0"/>
                        </a:spcBef>
                        <a:spcAft>
                          <a:spcPts val="0"/>
                        </a:spcAft>
                      </a:pPr>
                      <a:r>
                        <a:rPr lang="en-US" sz="1100" b="1" dirty="0">
                          <a:effectLst/>
                        </a:rPr>
                        <a:t>Line 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745285"/>
                  </a:ext>
                </a:extLst>
              </a:tr>
              <a:tr h="213429">
                <a:tc>
                  <a:txBody>
                    <a:bodyPr/>
                    <a:lstStyle/>
                    <a:p>
                      <a:pPr marL="0" marR="0">
                        <a:lnSpc>
                          <a:spcPct val="107000"/>
                        </a:lnSpc>
                        <a:spcBef>
                          <a:spcPts val="0"/>
                        </a:spcBef>
                        <a:spcAft>
                          <a:spcPts val="0"/>
                        </a:spcAft>
                      </a:pPr>
                      <a:r>
                        <a:rPr lang="en-US" sz="1100" b="1" dirty="0">
                          <a:effectLst/>
                        </a:rPr>
                        <a:t>Line 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02316"/>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241858"/>
                  </a:ext>
                </a:extLst>
              </a:tr>
              <a:tr h="213429">
                <a:tc>
                  <a:txBody>
                    <a:bodyPr/>
                    <a:lstStyle/>
                    <a:p>
                      <a:pPr marL="0" marR="0">
                        <a:lnSpc>
                          <a:spcPct val="107000"/>
                        </a:lnSpc>
                        <a:spcBef>
                          <a:spcPts val="0"/>
                        </a:spcBef>
                        <a:spcAft>
                          <a:spcPts val="0"/>
                        </a:spcAft>
                      </a:pPr>
                      <a:r>
                        <a:rPr lang="en-US" sz="1100" b="1" dirty="0">
                          <a:effectLst/>
                        </a:rPr>
                        <a:t>Line 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864011"/>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221011"/>
                  </a:ext>
                </a:extLst>
              </a:tr>
            </a:tbl>
          </a:graphicData>
        </a:graphic>
      </p:graphicFrame>
      <p:pic>
        <p:nvPicPr>
          <p:cNvPr id="4" name="Picture 3" descr="Diagram, schematic&#10;&#10;Description automatically generated">
            <a:extLst>
              <a:ext uri="{FF2B5EF4-FFF2-40B4-BE49-F238E27FC236}">
                <a16:creationId xmlns:a16="http://schemas.microsoft.com/office/drawing/2014/main" id="{3DB4124E-ECDF-F44C-9CDF-1A2B2EB20C78}"/>
              </a:ext>
            </a:extLst>
          </p:cNvPr>
          <p:cNvPicPr>
            <a:picLocks noChangeAspect="1"/>
          </p:cNvPicPr>
          <p:nvPr/>
        </p:nvPicPr>
        <p:blipFill>
          <a:blip r:embed="rId3"/>
          <a:stretch>
            <a:fillRect/>
          </a:stretch>
        </p:blipFill>
        <p:spPr>
          <a:xfrm>
            <a:off x="495300" y="3429000"/>
            <a:ext cx="3733309" cy="1545590"/>
          </a:xfrm>
          <a:prstGeom prst="rect">
            <a:avLst/>
          </a:prstGeom>
        </p:spPr>
      </p:pic>
      <p:sp>
        <p:nvSpPr>
          <p:cNvPr id="6" name="Rectangle 5">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3986161598"/>
      </p:ext>
    </p:extLst>
  </p:cSld>
  <p:clrMapOvr>
    <a:masterClrMapping/>
  </p:clrMapOvr>
  <mc:AlternateContent xmlns:mc="http://schemas.openxmlformats.org/markup-compatibility/2006" xmlns:p14="http://schemas.microsoft.com/office/powerpoint/2010/main">
    <mc:Choice Requires="p14">
      <p:transition spd="slow" p14:dur="2000" advTm="26770"/>
    </mc:Choice>
    <mc:Fallback xmlns="">
      <p:transition spd="slow" advTm="267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CDBEA9-0A23-7E49-8344-BA7C84E5C2BF}"/>
              </a:ext>
            </a:extLst>
          </p:cNvPr>
          <p:cNvGraphicFramePr>
            <a:graphicFrameLocks noGrp="1"/>
          </p:cNvGraphicFramePr>
          <p:nvPr/>
        </p:nvGraphicFramePr>
        <p:xfrm>
          <a:off x="4348950" y="1490669"/>
          <a:ext cx="7058978" cy="4602867"/>
        </p:xfrm>
        <a:graphic>
          <a:graphicData uri="http://schemas.openxmlformats.org/drawingml/2006/table">
            <a:tbl>
              <a:tblPr firstRow="1" firstCol="1" bandRow="1">
                <a:tableStyleId>{2D5ABB26-0587-4C30-8999-92F81FD0307C}</a:tableStyleId>
              </a:tblPr>
              <a:tblGrid>
                <a:gridCol w="721173">
                  <a:extLst>
                    <a:ext uri="{9D8B030D-6E8A-4147-A177-3AD203B41FA5}">
                      <a16:colId xmlns:a16="http://schemas.microsoft.com/office/drawing/2014/main" val="4198726788"/>
                    </a:ext>
                  </a:extLst>
                </a:gridCol>
                <a:gridCol w="283370">
                  <a:extLst>
                    <a:ext uri="{9D8B030D-6E8A-4147-A177-3AD203B41FA5}">
                      <a16:colId xmlns:a16="http://schemas.microsoft.com/office/drawing/2014/main" val="2171651660"/>
                    </a:ext>
                  </a:extLst>
                </a:gridCol>
                <a:gridCol w="283370">
                  <a:extLst>
                    <a:ext uri="{9D8B030D-6E8A-4147-A177-3AD203B41FA5}">
                      <a16:colId xmlns:a16="http://schemas.microsoft.com/office/drawing/2014/main" val="4223015183"/>
                    </a:ext>
                  </a:extLst>
                </a:gridCol>
                <a:gridCol w="283370">
                  <a:extLst>
                    <a:ext uri="{9D8B030D-6E8A-4147-A177-3AD203B41FA5}">
                      <a16:colId xmlns:a16="http://schemas.microsoft.com/office/drawing/2014/main" val="2957579336"/>
                    </a:ext>
                  </a:extLst>
                </a:gridCol>
                <a:gridCol w="283370">
                  <a:extLst>
                    <a:ext uri="{9D8B030D-6E8A-4147-A177-3AD203B41FA5}">
                      <a16:colId xmlns:a16="http://schemas.microsoft.com/office/drawing/2014/main" val="3482888387"/>
                    </a:ext>
                  </a:extLst>
                </a:gridCol>
                <a:gridCol w="283370">
                  <a:extLst>
                    <a:ext uri="{9D8B030D-6E8A-4147-A177-3AD203B41FA5}">
                      <a16:colId xmlns:a16="http://schemas.microsoft.com/office/drawing/2014/main" val="924474141"/>
                    </a:ext>
                  </a:extLst>
                </a:gridCol>
                <a:gridCol w="327077">
                  <a:extLst>
                    <a:ext uri="{9D8B030D-6E8A-4147-A177-3AD203B41FA5}">
                      <a16:colId xmlns:a16="http://schemas.microsoft.com/office/drawing/2014/main" val="3902607435"/>
                    </a:ext>
                  </a:extLst>
                </a:gridCol>
                <a:gridCol w="327077">
                  <a:extLst>
                    <a:ext uri="{9D8B030D-6E8A-4147-A177-3AD203B41FA5}">
                      <a16:colId xmlns:a16="http://schemas.microsoft.com/office/drawing/2014/main" val="3558189011"/>
                    </a:ext>
                  </a:extLst>
                </a:gridCol>
                <a:gridCol w="450916">
                  <a:extLst>
                    <a:ext uri="{9D8B030D-6E8A-4147-A177-3AD203B41FA5}">
                      <a16:colId xmlns:a16="http://schemas.microsoft.com/office/drawing/2014/main" val="4256209870"/>
                    </a:ext>
                  </a:extLst>
                </a:gridCol>
                <a:gridCol w="327806">
                  <a:extLst>
                    <a:ext uri="{9D8B030D-6E8A-4147-A177-3AD203B41FA5}">
                      <a16:colId xmlns:a16="http://schemas.microsoft.com/office/drawing/2014/main" val="703246792"/>
                    </a:ext>
                  </a:extLst>
                </a:gridCol>
                <a:gridCol w="786735">
                  <a:extLst>
                    <a:ext uri="{9D8B030D-6E8A-4147-A177-3AD203B41FA5}">
                      <a16:colId xmlns:a16="http://schemas.microsoft.com/office/drawing/2014/main" val="299294718"/>
                    </a:ext>
                  </a:extLst>
                </a:gridCol>
                <a:gridCol w="729187">
                  <a:extLst>
                    <a:ext uri="{9D8B030D-6E8A-4147-A177-3AD203B41FA5}">
                      <a16:colId xmlns:a16="http://schemas.microsoft.com/office/drawing/2014/main" val="1525234365"/>
                    </a:ext>
                  </a:extLst>
                </a:gridCol>
                <a:gridCol w="732100">
                  <a:extLst>
                    <a:ext uri="{9D8B030D-6E8A-4147-A177-3AD203B41FA5}">
                      <a16:colId xmlns:a16="http://schemas.microsoft.com/office/drawing/2014/main" val="2897527124"/>
                    </a:ext>
                  </a:extLst>
                </a:gridCol>
                <a:gridCol w="1240057">
                  <a:extLst>
                    <a:ext uri="{9D8B030D-6E8A-4147-A177-3AD203B41FA5}">
                      <a16:colId xmlns:a16="http://schemas.microsoft.com/office/drawing/2014/main" val="3998191984"/>
                    </a:ext>
                  </a:extLst>
                </a:gridCol>
              </a:tblGrid>
              <a:tr h="203267">
                <a:tc rowSpan="2">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marL="0" marR="0" algn="ctr">
                        <a:lnSpc>
                          <a:spcPct val="107000"/>
                        </a:lnSpc>
                        <a:spcBef>
                          <a:spcPts val="0"/>
                        </a:spcBef>
                        <a:spcAft>
                          <a:spcPts val="0"/>
                        </a:spcAft>
                      </a:pPr>
                      <a:r>
                        <a:rPr lang="en-US" sz="1100" b="1">
                          <a:effectLst/>
                        </a:rPr>
                        <a:t>Input Features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a:effectLst/>
                        </a:rPr>
                        <a:t>Output label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27298"/>
                  </a:ext>
                </a:extLst>
              </a:tr>
              <a:tr h="386428">
                <a:tc v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6424" marR="66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algn="ctr">
                        <a:lnSpc>
                          <a:spcPct val="107000"/>
                        </a:lnSpc>
                        <a:spcBef>
                          <a:spcPts val="0"/>
                        </a:spcBef>
                        <a:spcAft>
                          <a:spcPts val="0"/>
                        </a:spcAft>
                      </a:pPr>
                      <a:r>
                        <a:rPr lang="en-US" sz="1100" b="1" dirty="0">
                          <a:effectLst/>
                        </a:rPr>
                        <a:t>Gate type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dirty="0">
                          <a:effectLst/>
                        </a:rPr>
                        <a:t>COP(CC)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COP(CO)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Distance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Success/Failure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5296"/>
                  </a:ext>
                </a:extLst>
              </a:tr>
              <a:tr h="143836">
                <a:tc>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z</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175824"/>
                  </a:ext>
                </a:extLst>
              </a:tr>
              <a:tr h="213429">
                <a:tc>
                  <a:txBody>
                    <a:bodyPr/>
                    <a:lstStyle/>
                    <a:p>
                      <a:pPr marL="0" marR="0">
                        <a:lnSpc>
                          <a:spcPct val="107000"/>
                        </a:lnSpc>
                        <a:spcBef>
                          <a:spcPts val="0"/>
                        </a:spcBef>
                        <a:spcAft>
                          <a:spcPts val="0"/>
                        </a:spcAft>
                      </a:pPr>
                      <a:r>
                        <a:rPr lang="en-US" sz="1100" b="1" dirty="0">
                          <a:effectLst/>
                        </a:rPr>
                        <a:t>Line 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339720"/>
                  </a:ext>
                </a:extLst>
              </a:tr>
              <a:tr h="213429">
                <a:tc>
                  <a:txBody>
                    <a:bodyPr/>
                    <a:lstStyle/>
                    <a:p>
                      <a:pPr marL="0" marR="0">
                        <a:lnSpc>
                          <a:spcPct val="107000"/>
                        </a:lnSpc>
                        <a:spcBef>
                          <a:spcPts val="0"/>
                        </a:spcBef>
                        <a:spcAft>
                          <a:spcPts val="0"/>
                        </a:spcAft>
                      </a:pPr>
                      <a:r>
                        <a:rPr lang="en-US" sz="1100" b="1">
                          <a:effectLst/>
                        </a:rPr>
                        <a:t>Line 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234932"/>
                  </a:ext>
                </a:extLst>
              </a:tr>
              <a:tr h="213429">
                <a:tc>
                  <a:txBody>
                    <a:bodyPr/>
                    <a:lstStyle/>
                    <a:p>
                      <a:pPr marL="0" marR="0">
                        <a:lnSpc>
                          <a:spcPct val="107000"/>
                        </a:lnSpc>
                        <a:spcBef>
                          <a:spcPts val="0"/>
                        </a:spcBef>
                        <a:spcAft>
                          <a:spcPts val="0"/>
                        </a:spcAft>
                      </a:pPr>
                      <a:r>
                        <a:rPr lang="en-US" sz="1100" b="1">
                          <a:effectLst/>
                        </a:rPr>
                        <a:t>Line 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7566"/>
                  </a:ext>
                </a:extLst>
              </a:tr>
              <a:tr h="213429">
                <a:tc>
                  <a:txBody>
                    <a:bodyPr/>
                    <a:lstStyle/>
                    <a:p>
                      <a:pPr marL="0" marR="0">
                        <a:lnSpc>
                          <a:spcPct val="107000"/>
                        </a:lnSpc>
                        <a:spcBef>
                          <a:spcPts val="0"/>
                        </a:spcBef>
                        <a:spcAft>
                          <a:spcPts val="0"/>
                        </a:spcAft>
                      </a:pPr>
                      <a:r>
                        <a:rPr lang="en-US" sz="1100" b="1">
                          <a:effectLst/>
                        </a:rPr>
                        <a:t>Line 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155361"/>
                  </a:ext>
                </a:extLst>
              </a:tr>
              <a:tr h="213429">
                <a:tc>
                  <a:txBody>
                    <a:bodyPr/>
                    <a:lstStyle/>
                    <a:p>
                      <a:pPr marL="0" marR="0">
                        <a:lnSpc>
                          <a:spcPct val="107000"/>
                        </a:lnSpc>
                        <a:spcBef>
                          <a:spcPts val="0"/>
                        </a:spcBef>
                        <a:spcAft>
                          <a:spcPts val="0"/>
                        </a:spcAft>
                      </a:pPr>
                      <a:r>
                        <a:rPr lang="en-US" sz="1100" b="1" dirty="0">
                          <a:effectLst/>
                        </a:rPr>
                        <a:t>Line 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3160"/>
                  </a:ext>
                </a:extLst>
              </a:tr>
              <a:tr h="213429">
                <a:tc>
                  <a:txBody>
                    <a:bodyPr/>
                    <a:lstStyle/>
                    <a:p>
                      <a:pPr marL="0" marR="0">
                        <a:lnSpc>
                          <a:spcPct val="107000"/>
                        </a:lnSpc>
                        <a:spcBef>
                          <a:spcPts val="0"/>
                        </a:spcBef>
                        <a:spcAft>
                          <a:spcPts val="0"/>
                        </a:spcAft>
                      </a:pPr>
                      <a:r>
                        <a:rPr lang="en-US" sz="1100" b="1">
                          <a:effectLst/>
                        </a:rPr>
                        <a:t>Line 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05853"/>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541325"/>
                  </a:ext>
                </a:extLst>
              </a:tr>
              <a:tr h="213429">
                <a:tc>
                  <a:txBody>
                    <a:bodyPr/>
                    <a:lstStyle/>
                    <a:p>
                      <a:pPr marL="0" marR="0">
                        <a:lnSpc>
                          <a:spcPct val="107000"/>
                        </a:lnSpc>
                        <a:spcBef>
                          <a:spcPts val="0"/>
                        </a:spcBef>
                        <a:spcAft>
                          <a:spcPts val="0"/>
                        </a:spcAft>
                      </a:pPr>
                      <a:r>
                        <a:rPr lang="en-US" sz="1100" b="1">
                          <a:effectLst/>
                        </a:rPr>
                        <a:t>Line 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51420"/>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349852"/>
                  </a:ext>
                </a:extLst>
              </a:tr>
              <a:tr h="213429">
                <a:tc>
                  <a:txBody>
                    <a:bodyPr/>
                    <a:lstStyle/>
                    <a:p>
                      <a:pPr marL="0" marR="0">
                        <a:lnSpc>
                          <a:spcPct val="107000"/>
                        </a:lnSpc>
                        <a:spcBef>
                          <a:spcPts val="0"/>
                        </a:spcBef>
                        <a:spcAft>
                          <a:spcPts val="0"/>
                        </a:spcAft>
                      </a:pPr>
                      <a:r>
                        <a:rPr lang="en-US" sz="1100" b="1">
                          <a:solidFill>
                            <a:srgbClr val="FF0000"/>
                          </a:solidFill>
                          <a:effectLst/>
                        </a:rPr>
                        <a:t>Line 1</a:t>
                      </a:r>
                      <a:endPar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1</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0.500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0.489</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0.1</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923968"/>
                  </a:ext>
                </a:extLst>
              </a:tr>
              <a:tr h="213429">
                <a:tc>
                  <a:txBody>
                    <a:bodyPr/>
                    <a:lstStyle/>
                    <a:p>
                      <a:pPr marL="0" marR="0">
                        <a:lnSpc>
                          <a:spcPct val="107000"/>
                        </a:lnSpc>
                        <a:spcBef>
                          <a:spcPts val="0"/>
                        </a:spcBef>
                        <a:spcAft>
                          <a:spcPts val="0"/>
                        </a:spcAft>
                      </a:pPr>
                      <a:r>
                        <a:rPr lang="en-US" sz="1100" b="1">
                          <a:solidFill>
                            <a:srgbClr val="FF0000"/>
                          </a:solidFill>
                          <a:effectLst/>
                        </a:rPr>
                        <a:t>Line 8</a:t>
                      </a:r>
                      <a:endPar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1</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0.750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0.977</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0.3</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97260"/>
                  </a:ext>
                </a:extLst>
              </a:tr>
              <a:tr h="213429">
                <a:tc>
                  <a:txBody>
                    <a:bodyPr/>
                    <a:lstStyle/>
                    <a:p>
                      <a:pPr marL="0" marR="0">
                        <a:lnSpc>
                          <a:spcPct val="107000"/>
                        </a:lnSpc>
                        <a:spcBef>
                          <a:spcPts val="0"/>
                        </a:spcBef>
                        <a:spcAft>
                          <a:spcPts val="0"/>
                        </a:spcAft>
                      </a:pPr>
                      <a:r>
                        <a:rPr lang="en-US" sz="1100" b="1" dirty="0">
                          <a:solidFill>
                            <a:srgbClr val="FF0000"/>
                          </a:solidFill>
                          <a:effectLst/>
                        </a:rPr>
                        <a:t>Line 12</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1</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0.750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0.023</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0.4</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439957"/>
                  </a:ext>
                </a:extLst>
              </a:tr>
              <a:tr h="213429">
                <a:tc>
                  <a:txBody>
                    <a:bodyPr/>
                    <a:lstStyle/>
                    <a:p>
                      <a:pPr marL="0" marR="0">
                        <a:lnSpc>
                          <a:spcPct val="107000"/>
                        </a:lnSpc>
                        <a:spcBef>
                          <a:spcPts val="0"/>
                        </a:spcBef>
                        <a:spcAft>
                          <a:spcPts val="0"/>
                        </a:spcAft>
                      </a:pPr>
                      <a:r>
                        <a:rPr lang="en-US" sz="1100" b="1" dirty="0">
                          <a:solidFill>
                            <a:srgbClr val="FF0000"/>
                          </a:solidFill>
                          <a:effectLst/>
                        </a:rPr>
                        <a:t>Line 13</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1</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0.063</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0.094</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FF0000"/>
                          </a:solidFill>
                          <a:effectLst/>
                        </a:rPr>
                        <a:t>0.5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FF0000"/>
                          </a:solidFill>
                          <a:effectLst/>
                        </a:rPr>
                        <a:t>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369402"/>
                  </a:ext>
                </a:extLst>
              </a:tr>
              <a:tr h="213429">
                <a:tc>
                  <a:txBody>
                    <a:bodyPr/>
                    <a:lstStyle/>
                    <a:p>
                      <a:pPr marL="0" marR="0">
                        <a:lnSpc>
                          <a:spcPct val="107000"/>
                        </a:lnSpc>
                        <a:spcBef>
                          <a:spcPts val="0"/>
                        </a:spcBef>
                        <a:spcAft>
                          <a:spcPts val="0"/>
                        </a:spcAft>
                      </a:pPr>
                      <a:r>
                        <a:rPr lang="en-US" sz="1100" b="1" dirty="0">
                          <a:effectLst/>
                        </a:rPr>
                        <a:t>Line 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745285"/>
                  </a:ext>
                </a:extLst>
              </a:tr>
              <a:tr h="213429">
                <a:tc>
                  <a:txBody>
                    <a:bodyPr/>
                    <a:lstStyle/>
                    <a:p>
                      <a:pPr marL="0" marR="0">
                        <a:lnSpc>
                          <a:spcPct val="107000"/>
                        </a:lnSpc>
                        <a:spcBef>
                          <a:spcPts val="0"/>
                        </a:spcBef>
                        <a:spcAft>
                          <a:spcPts val="0"/>
                        </a:spcAft>
                      </a:pPr>
                      <a:r>
                        <a:rPr lang="en-US" sz="1100" b="1" dirty="0">
                          <a:effectLst/>
                        </a:rPr>
                        <a:t>Line 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02316"/>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241858"/>
                  </a:ext>
                </a:extLst>
              </a:tr>
              <a:tr h="213429">
                <a:tc>
                  <a:txBody>
                    <a:bodyPr/>
                    <a:lstStyle/>
                    <a:p>
                      <a:pPr marL="0" marR="0">
                        <a:lnSpc>
                          <a:spcPct val="107000"/>
                        </a:lnSpc>
                        <a:spcBef>
                          <a:spcPts val="0"/>
                        </a:spcBef>
                        <a:spcAft>
                          <a:spcPts val="0"/>
                        </a:spcAft>
                      </a:pPr>
                      <a:r>
                        <a:rPr lang="en-US" sz="1100" b="1" dirty="0">
                          <a:effectLst/>
                        </a:rPr>
                        <a:t>Line 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864011"/>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221011"/>
                  </a:ext>
                </a:extLst>
              </a:tr>
            </a:tbl>
          </a:graphicData>
        </a:graphic>
      </p:graphicFrame>
      <p:pic>
        <p:nvPicPr>
          <p:cNvPr id="4" name="Picture 3" descr="Diagram, schematic&#10;&#10;Description automatically generated">
            <a:extLst>
              <a:ext uri="{FF2B5EF4-FFF2-40B4-BE49-F238E27FC236}">
                <a16:creationId xmlns:a16="http://schemas.microsoft.com/office/drawing/2014/main" id="{3DB4124E-ECDF-F44C-9CDF-1A2B2EB20C78}"/>
              </a:ext>
            </a:extLst>
          </p:cNvPr>
          <p:cNvPicPr>
            <a:picLocks noChangeAspect="1"/>
          </p:cNvPicPr>
          <p:nvPr/>
        </p:nvPicPr>
        <p:blipFill>
          <a:blip r:embed="rId3"/>
          <a:stretch>
            <a:fillRect/>
          </a:stretch>
        </p:blipFill>
        <p:spPr>
          <a:xfrm>
            <a:off x="495300" y="3429000"/>
            <a:ext cx="3733309" cy="1545590"/>
          </a:xfrm>
          <a:prstGeom prst="rect">
            <a:avLst/>
          </a:prstGeom>
        </p:spPr>
      </p:pic>
      <p:sp>
        <p:nvSpPr>
          <p:cNvPr id="5" name="Rectangle 4">
            <a:extLst>
              <a:ext uri="{FF2B5EF4-FFF2-40B4-BE49-F238E27FC236}">
                <a16:creationId xmlns:a16="http://schemas.microsoft.com/office/drawing/2014/main" id="{F4CD5468-6573-AA45-BD2C-72A9B06979F9}"/>
              </a:ext>
            </a:extLst>
          </p:cNvPr>
          <p:cNvSpPr/>
          <p:nvPr/>
        </p:nvSpPr>
        <p:spPr>
          <a:xfrm>
            <a:off x="695285" y="3590363"/>
            <a:ext cx="285830" cy="60513"/>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 name="Rectangle 5">
            <a:extLst>
              <a:ext uri="{FF2B5EF4-FFF2-40B4-BE49-F238E27FC236}">
                <a16:creationId xmlns:a16="http://schemas.microsoft.com/office/drawing/2014/main" id="{EC08C24E-1E00-9246-8591-10E8AD5AB175}"/>
              </a:ext>
            </a:extLst>
          </p:cNvPr>
          <p:cNvSpPr/>
          <p:nvPr/>
        </p:nvSpPr>
        <p:spPr>
          <a:xfrm>
            <a:off x="1385567" y="3650876"/>
            <a:ext cx="285830" cy="60513"/>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Rectangle 6">
            <a:extLst>
              <a:ext uri="{FF2B5EF4-FFF2-40B4-BE49-F238E27FC236}">
                <a16:creationId xmlns:a16="http://schemas.microsoft.com/office/drawing/2014/main" id="{8497C8EB-8000-5944-815A-8BD6990A0D91}"/>
              </a:ext>
            </a:extLst>
          </p:cNvPr>
          <p:cNvSpPr/>
          <p:nvPr/>
        </p:nvSpPr>
        <p:spPr>
          <a:xfrm>
            <a:off x="1671396" y="3872752"/>
            <a:ext cx="142915" cy="60513"/>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Rectangle 7">
            <a:extLst>
              <a:ext uri="{FF2B5EF4-FFF2-40B4-BE49-F238E27FC236}">
                <a16:creationId xmlns:a16="http://schemas.microsoft.com/office/drawing/2014/main" id="{10745813-A886-CA4C-BB51-49049E287895}"/>
              </a:ext>
            </a:extLst>
          </p:cNvPr>
          <p:cNvSpPr/>
          <p:nvPr/>
        </p:nvSpPr>
        <p:spPr>
          <a:xfrm flipV="1">
            <a:off x="1643085" y="3650877"/>
            <a:ext cx="45719" cy="282388"/>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9" name="Rectangle 8">
            <a:extLst>
              <a:ext uri="{FF2B5EF4-FFF2-40B4-BE49-F238E27FC236}">
                <a16:creationId xmlns:a16="http://schemas.microsoft.com/office/drawing/2014/main" id="{50B88C57-BE6B-324D-80AF-67A09FC17122}"/>
              </a:ext>
            </a:extLst>
          </p:cNvPr>
          <p:cNvSpPr/>
          <p:nvPr/>
        </p:nvSpPr>
        <p:spPr>
          <a:xfrm>
            <a:off x="2169979" y="3936625"/>
            <a:ext cx="285830" cy="60513"/>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0" name="Rectangle 9">
            <a:extLst>
              <a:ext uri="{FF2B5EF4-FFF2-40B4-BE49-F238E27FC236}">
                <a16:creationId xmlns:a16="http://schemas.microsoft.com/office/drawing/2014/main" id="{52F59A70-2FA7-824A-95FF-719851D4560E}"/>
              </a:ext>
            </a:extLst>
          </p:cNvPr>
          <p:cNvSpPr/>
          <p:nvPr/>
        </p:nvSpPr>
        <p:spPr>
          <a:xfrm>
            <a:off x="2455809" y="4106779"/>
            <a:ext cx="191975" cy="60513"/>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1" name="Rectangle 10">
            <a:extLst>
              <a:ext uri="{FF2B5EF4-FFF2-40B4-BE49-F238E27FC236}">
                <a16:creationId xmlns:a16="http://schemas.microsoft.com/office/drawing/2014/main" id="{12B6FECC-6173-2E46-8620-E8CE9D7DEEA9}"/>
              </a:ext>
            </a:extLst>
          </p:cNvPr>
          <p:cNvSpPr/>
          <p:nvPr/>
        </p:nvSpPr>
        <p:spPr>
          <a:xfrm>
            <a:off x="2416233" y="3933265"/>
            <a:ext cx="45719" cy="234027"/>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Title 1">
            <a:extLst>
              <a:ext uri="{FF2B5EF4-FFF2-40B4-BE49-F238E27FC236}">
                <a16:creationId xmlns:a16="http://schemas.microsoft.com/office/drawing/2014/main" id="{4A6AB4F4-F414-7D4A-B2DF-5286272CA2FD}"/>
              </a:ext>
            </a:extLst>
          </p:cNvPr>
          <p:cNvSpPr>
            <a:spLocks noGrp="1"/>
          </p:cNvSpPr>
          <p:nvPr>
            <p:ph type="title"/>
          </p:nvPr>
        </p:nvSpPr>
        <p:spPr>
          <a:xfrm>
            <a:off x="812800" y="-47999"/>
            <a:ext cx="11379200" cy="990600"/>
          </a:xfrm>
        </p:spPr>
        <p:txBody>
          <a:bodyPr anchor="t">
            <a:noAutofit/>
          </a:bodyPr>
          <a:lstStyle/>
          <a:p>
            <a:r>
              <a:rPr lang="en-US" sz="4000" b="1" dirty="0"/>
              <a:t>Modus Operandi</a:t>
            </a:r>
            <a:r>
              <a:rPr lang="en-US" sz="2000" i="1" dirty="0"/>
              <a:t/>
            </a:r>
            <a:br>
              <a:rPr lang="en-US" sz="2000" i="1" dirty="0"/>
            </a:br>
            <a:r>
              <a:rPr lang="en-US" sz="2800" dirty="0"/>
              <a:t>Training data from ATPG trials - Recording (un)successful backtraces</a:t>
            </a:r>
            <a:endParaRPr lang="en-US" sz="3600" dirty="0"/>
          </a:p>
        </p:txBody>
      </p:sp>
      <p:sp>
        <p:nvSpPr>
          <p:cNvPr id="14" name="Rectangle 13">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1267984460"/>
      </p:ext>
    </p:extLst>
  </p:cSld>
  <p:clrMapOvr>
    <a:masterClrMapping/>
  </p:clrMapOvr>
  <mc:AlternateContent xmlns:mc="http://schemas.openxmlformats.org/markup-compatibility/2006" xmlns:p14="http://schemas.microsoft.com/office/powerpoint/2010/main">
    <mc:Choice Requires="p14">
      <p:transition spd="slow" p14:dur="2000" advTm="13686"/>
    </mc:Choice>
    <mc:Fallback xmlns="">
      <p:transition spd="slow" advTm="1368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CDBEA9-0A23-7E49-8344-BA7C84E5C2BF}"/>
              </a:ext>
            </a:extLst>
          </p:cNvPr>
          <p:cNvGraphicFramePr>
            <a:graphicFrameLocks noGrp="1"/>
          </p:cNvGraphicFramePr>
          <p:nvPr/>
        </p:nvGraphicFramePr>
        <p:xfrm>
          <a:off x="4348950" y="1496371"/>
          <a:ext cx="7052672" cy="4602867"/>
        </p:xfrm>
        <a:graphic>
          <a:graphicData uri="http://schemas.openxmlformats.org/drawingml/2006/table">
            <a:tbl>
              <a:tblPr firstRow="1" firstCol="1" bandRow="1">
                <a:tableStyleId>{2D5ABB26-0587-4C30-8999-92F81FD0307C}</a:tableStyleId>
              </a:tblPr>
              <a:tblGrid>
                <a:gridCol w="721173">
                  <a:extLst>
                    <a:ext uri="{9D8B030D-6E8A-4147-A177-3AD203B41FA5}">
                      <a16:colId xmlns:a16="http://schemas.microsoft.com/office/drawing/2014/main" val="4198726788"/>
                    </a:ext>
                  </a:extLst>
                </a:gridCol>
                <a:gridCol w="283370">
                  <a:extLst>
                    <a:ext uri="{9D8B030D-6E8A-4147-A177-3AD203B41FA5}">
                      <a16:colId xmlns:a16="http://schemas.microsoft.com/office/drawing/2014/main" val="2171651660"/>
                    </a:ext>
                  </a:extLst>
                </a:gridCol>
                <a:gridCol w="283370">
                  <a:extLst>
                    <a:ext uri="{9D8B030D-6E8A-4147-A177-3AD203B41FA5}">
                      <a16:colId xmlns:a16="http://schemas.microsoft.com/office/drawing/2014/main" val="4223015183"/>
                    </a:ext>
                  </a:extLst>
                </a:gridCol>
                <a:gridCol w="283370">
                  <a:extLst>
                    <a:ext uri="{9D8B030D-6E8A-4147-A177-3AD203B41FA5}">
                      <a16:colId xmlns:a16="http://schemas.microsoft.com/office/drawing/2014/main" val="2957579336"/>
                    </a:ext>
                  </a:extLst>
                </a:gridCol>
                <a:gridCol w="283370">
                  <a:extLst>
                    <a:ext uri="{9D8B030D-6E8A-4147-A177-3AD203B41FA5}">
                      <a16:colId xmlns:a16="http://schemas.microsoft.com/office/drawing/2014/main" val="3482888387"/>
                    </a:ext>
                  </a:extLst>
                </a:gridCol>
                <a:gridCol w="283370">
                  <a:extLst>
                    <a:ext uri="{9D8B030D-6E8A-4147-A177-3AD203B41FA5}">
                      <a16:colId xmlns:a16="http://schemas.microsoft.com/office/drawing/2014/main" val="924474141"/>
                    </a:ext>
                  </a:extLst>
                </a:gridCol>
                <a:gridCol w="327077">
                  <a:extLst>
                    <a:ext uri="{9D8B030D-6E8A-4147-A177-3AD203B41FA5}">
                      <a16:colId xmlns:a16="http://schemas.microsoft.com/office/drawing/2014/main" val="3902607435"/>
                    </a:ext>
                  </a:extLst>
                </a:gridCol>
                <a:gridCol w="327077">
                  <a:extLst>
                    <a:ext uri="{9D8B030D-6E8A-4147-A177-3AD203B41FA5}">
                      <a16:colId xmlns:a16="http://schemas.microsoft.com/office/drawing/2014/main" val="3558189011"/>
                    </a:ext>
                  </a:extLst>
                </a:gridCol>
                <a:gridCol w="450916">
                  <a:extLst>
                    <a:ext uri="{9D8B030D-6E8A-4147-A177-3AD203B41FA5}">
                      <a16:colId xmlns:a16="http://schemas.microsoft.com/office/drawing/2014/main" val="4256209870"/>
                    </a:ext>
                  </a:extLst>
                </a:gridCol>
                <a:gridCol w="327806">
                  <a:extLst>
                    <a:ext uri="{9D8B030D-6E8A-4147-A177-3AD203B41FA5}">
                      <a16:colId xmlns:a16="http://schemas.microsoft.com/office/drawing/2014/main" val="703246792"/>
                    </a:ext>
                  </a:extLst>
                </a:gridCol>
                <a:gridCol w="786735">
                  <a:extLst>
                    <a:ext uri="{9D8B030D-6E8A-4147-A177-3AD203B41FA5}">
                      <a16:colId xmlns:a16="http://schemas.microsoft.com/office/drawing/2014/main" val="299294718"/>
                    </a:ext>
                  </a:extLst>
                </a:gridCol>
                <a:gridCol w="729187">
                  <a:extLst>
                    <a:ext uri="{9D8B030D-6E8A-4147-A177-3AD203B41FA5}">
                      <a16:colId xmlns:a16="http://schemas.microsoft.com/office/drawing/2014/main" val="1525234365"/>
                    </a:ext>
                  </a:extLst>
                </a:gridCol>
                <a:gridCol w="732100">
                  <a:extLst>
                    <a:ext uri="{9D8B030D-6E8A-4147-A177-3AD203B41FA5}">
                      <a16:colId xmlns:a16="http://schemas.microsoft.com/office/drawing/2014/main" val="2897527124"/>
                    </a:ext>
                  </a:extLst>
                </a:gridCol>
                <a:gridCol w="1233751">
                  <a:extLst>
                    <a:ext uri="{9D8B030D-6E8A-4147-A177-3AD203B41FA5}">
                      <a16:colId xmlns:a16="http://schemas.microsoft.com/office/drawing/2014/main" val="3998191984"/>
                    </a:ext>
                  </a:extLst>
                </a:gridCol>
              </a:tblGrid>
              <a:tr h="203267">
                <a:tc rowSpan="2">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marL="0" marR="0" algn="ctr">
                        <a:lnSpc>
                          <a:spcPct val="107000"/>
                        </a:lnSpc>
                        <a:spcBef>
                          <a:spcPts val="0"/>
                        </a:spcBef>
                        <a:spcAft>
                          <a:spcPts val="0"/>
                        </a:spcAft>
                      </a:pPr>
                      <a:r>
                        <a:rPr lang="en-US" sz="1100" b="1">
                          <a:effectLst/>
                        </a:rPr>
                        <a:t>Input Features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a:effectLst/>
                        </a:rPr>
                        <a:t>Output label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27298"/>
                  </a:ext>
                </a:extLst>
              </a:tr>
              <a:tr h="386428">
                <a:tc v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6424" marR="66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algn="ctr">
                        <a:lnSpc>
                          <a:spcPct val="107000"/>
                        </a:lnSpc>
                        <a:spcBef>
                          <a:spcPts val="0"/>
                        </a:spcBef>
                        <a:spcAft>
                          <a:spcPts val="0"/>
                        </a:spcAft>
                      </a:pPr>
                      <a:r>
                        <a:rPr lang="en-US" sz="1100" b="1" dirty="0">
                          <a:effectLst/>
                        </a:rPr>
                        <a:t>Gate type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dirty="0">
                          <a:effectLst/>
                        </a:rPr>
                        <a:t>COP(CC)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COP(CO)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Distance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Success/Failure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85296"/>
                  </a:ext>
                </a:extLst>
              </a:tr>
              <a:tr h="143836">
                <a:tc>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rPr>
                        <a:t>x</a:t>
                      </a:r>
                      <a:r>
                        <a:rPr lang="en-US" sz="1100" b="1" baseline="-25000">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x</a:t>
                      </a:r>
                      <a:r>
                        <a:rPr lang="en-US" sz="1100" b="1" baseline="-25000"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z</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175824"/>
                  </a:ext>
                </a:extLst>
              </a:tr>
              <a:tr h="213429">
                <a:tc>
                  <a:txBody>
                    <a:bodyPr/>
                    <a:lstStyle/>
                    <a:p>
                      <a:pPr marL="0" marR="0">
                        <a:lnSpc>
                          <a:spcPct val="107000"/>
                        </a:lnSpc>
                        <a:spcBef>
                          <a:spcPts val="0"/>
                        </a:spcBef>
                        <a:spcAft>
                          <a:spcPts val="0"/>
                        </a:spcAft>
                      </a:pPr>
                      <a:r>
                        <a:rPr lang="en-US" sz="1100" b="1" dirty="0">
                          <a:effectLst/>
                        </a:rPr>
                        <a:t>Line 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339720"/>
                  </a:ext>
                </a:extLst>
              </a:tr>
              <a:tr h="213429">
                <a:tc>
                  <a:txBody>
                    <a:bodyPr/>
                    <a:lstStyle/>
                    <a:p>
                      <a:pPr marL="0" marR="0">
                        <a:lnSpc>
                          <a:spcPct val="107000"/>
                        </a:lnSpc>
                        <a:spcBef>
                          <a:spcPts val="0"/>
                        </a:spcBef>
                        <a:spcAft>
                          <a:spcPts val="0"/>
                        </a:spcAft>
                      </a:pPr>
                      <a:r>
                        <a:rPr lang="en-US" sz="1100" b="1">
                          <a:effectLst/>
                        </a:rPr>
                        <a:t>Line 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234932"/>
                  </a:ext>
                </a:extLst>
              </a:tr>
              <a:tr h="213429">
                <a:tc>
                  <a:txBody>
                    <a:bodyPr/>
                    <a:lstStyle/>
                    <a:p>
                      <a:pPr marL="0" marR="0">
                        <a:lnSpc>
                          <a:spcPct val="107000"/>
                        </a:lnSpc>
                        <a:spcBef>
                          <a:spcPts val="0"/>
                        </a:spcBef>
                        <a:spcAft>
                          <a:spcPts val="0"/>
                        </a:spcAft>
                      </a:pPr>
                      <a:r>
                        <a:rPr lang="en-US" sz="1100" b="1">
                          <a:effectLst/>
                        </a:rPr>
                        <a:t>Line 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7566"/>
                  </a:ext>
                </a:extLst>
              </a:tr>
              <a:tr h="213429">
                <a:tc>
                  <a:txBody>
                    <a:bodyPr/>
                    <a:lstStyle/>
                    <a:p>
                      <a:pPr marL="0" marR="0">
                        <a:lnSpc>
                          <a:spcPct val="107000"/>
                        </a:lnSpc>
                        <a:spcBef>
                          <a:spcPts val="0"/>
                        </a:spcBef>
                        <a:spcAft>
                          <a:spcPts val="0"/>
                        </a:spcAft>
                      </a:pPr>
                      <a:r>
                        <a:rPr lang="en-US" sz="1100" b="1">
                          <a:effectLst/>
                        </a:rPr>
                        <a:t>Line 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155361"/>
                  </a:ext>
                </a:extLst>
              </a:tr>
              <a:tr h="213429">
                <a:tc>
                  <a:txBody>
                    <a:bodyPr/>
                    <a:lstStyle/>
                    <a:p>
                      <a:pPr marL="0" marR="0">
                        <a:lnSpc>
                          <a:spcPct val="107000"/>
                        </a:lnSpc>
                        <a:spcBef>
                          <a:spcPts val="0"/>
                        </a:spcBef>
                        <a:spcAft>
                          <a:spcPts val="0"/>
                        </a:spcAft>
                      </a:pPr>
                      <a:r>
                        <a:rPr lang="en-US" sz="1100" b="1" dirty="0">
                          <a:effectLst/>
                        </a:rPr>
                        <a:t>Line 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23160"/>
                  </a:ext>
                </a:extLst>
              </a:tr>
              <a:tr h="213429">
                <a:tc>
                  <a:txBody>
                    <a:bodyPr/>
                    <a:lstStyle/>
                    <a:p>
                      <a:pPr marL="0" marR="0">
                        <a:lnSpc>
                          <a:spcPct val="107000"/>
                        </a:lnSpc>
                        <a:spcBef>
                          <a:spcPts val="0"/>
                        </a:spcBef>
                        <a:spcAft>
                          <a:spcPts val="0"/>
                        </a:spcAft>
                      </a:pPr>
                      <a:r>
                        <a:rPr lang="en-US" sz="1100" b="1">
                          <a:effectLst/>
                        </a:rPr>
                        <a:t>Line 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05853"/>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541325"/>
                  </a:ext>
                </a:extLst>
              </a:tr>
              <a:tr h="213429">
                <a:tc>
                  <a:txBody>
                    <a:bodyPr/>
                    <a:lstStyle/>
                    <a:p>
                      <a:pPr marL="0" marR="0">
                        <a:lnSpc>
                          <a:spcPct val="107000"/>
                        </a:lnSpc>
                        <a:spcBef>
                          <a:spcPts val="0"/>
                        </a:spcBef>
                        <a:spcAft>
                          <a:spcPts val="0"/>
                        </a:spcAft>
                      </a:pPr>
                      <a:r>
                        <a:rPr lang="en-US" sz="1100" b="1">
                          <a:effectLst/>
                        </a:rPr>
                        <a:t>Line 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51420"/>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349852"/>
                  </a:ext>
                </a:extLst>
              </a:tr>
              <a:tr h="213429">
                <a:tc>
                  <a:txBody>
                    <a:bodyPr/>
                    <a:lstStyle/>
                    <a:p>
                      <a:pPr marL="0" marR="0">
                        <a:lnSpc>
                          <a:spcPct val="107000"/>
                        </a:lnSpc>
                        <a:spcBef>
                          <a:spcPts val="0"/>
                        </a:spcBef>
                        <a:spcAft>
                          <a:spcPts val="0"/>
                        </a:spcAft>
                      </a:pPr>
                      <a:r>
                        <a:rPr lang="en-US" sz="1100" b="1">
                          <a:effectLst/>
                        </a:rPr>
                        <a:t>Line 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923968"/>
                  </a:ext>
                </a:extLst>
              </a:tr>
              <a:tr h="213429">
                <a:tc>
                  <a:txBody>
                    <a:bodyPr/>
                    <a:lstStyle/>
                    <a:p>
                      <a:pPr marL="0" marR="0">
                        <a:lnSpc>
                          <a:spcPct val="107000"/>
                        </a:lnSpc>
                        <a:spcBef>
                          <a:spcPts val="0"/>
                        </a:spcBef>
                        <a:spcAft>
                          <a:spcPts val="0"/>
                        </a:spcAft>
                      </a:pPr>
                      <a:r>
                        <a:rPr lang="en-US" sz="1100" b="1">
                          <a:effectLst/>
                        </a:rPr>
                        <a:t>Line 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97260"/>
                  </a:ext>
                </a:extLst>
              </a:tr>
              <a:tr h="213429">
                <a:tc>
                  <a:txBody>
                    <a:bodyPr/>
                    <a:lstStyle/>
                    <a:p>
                      <a:pPr marL="0" marR="0">
                        <a:lnSpc>
                          <a:spcPct val="107000"/>
                        </a:lnSpc>
                        <a:spcBef>
                          <a:spcPts val="0"/>
                        </a:spcBef>
                        <a:spcAft>
                          <a:spcPts val="0"/>
                        </a:spcAft>
                      </a:pPr>
                      <a:r>
                        <a:rPr lang="en-US" sz="1100" b="1" dirty="0">
                          <a:effectLst/>
                        </a:rPr>
                        <a:t>Line 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439957"/>
                  </a:ext>
                </a:extLst>
              </a:tr>
              <a:tr h="213429">
                <a:tc>
                  <a:txBody>
                    <a:bodyPr/>
                    <a:lstStyle/>
                    <a:p>
                      <a:pPr marL="0" marR="0">
                        <a:lnSpc>
                          <a:spcPct val="107000"/>
                        </a:lnSpc>
                        <a:spcBef>
                          <a:spcPts val="0"/>
                        </a:spcBef>
                        <a:spcAft>
                          <a:spcPts val="0"/>
                        </a:spcAft>
                      </a:pPr>
                      <a:r>
                        <a:rPr lang="en-US" sz="1100" b="1" dirty="0">
                          <a:effectLst/>
                        </a:rPr>
                        <a:t>Line 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369402"/>
                  </a:ext>
                </a:extLst>
              </a:tr>
              <a:tr h="213429">
                <a:tc>
                  <a:txBody>
                    <a:bodyPr/>
                    <a:lstStyle/>
                    <a:p>
                      <a:pPr marL="0" marR="0">
                        <a:lnSpc>
                          <a:spcPct val="107000"/>
                        </a:lnSpc>
                        <a:spcBef>
                          <a:spcPts val="0"/>
                        </a:spcBef>
                        <a:spcAft>
                          <a:spcPts val="0"/>
                        </a:spcAft>
                      </a:pPr>
                      <a:r>
                        <a:rPr lang="en-US" sz="1100" b="1" dirty="0">
                          <a:solidFill>
                            <a:srgbClr val="00B050"/>
                          </a:solidFill>
                          <a:effectLst/>
                        </a:rPr>
                        <a:t>Line 3</a:t>
                      </a:r>
                      <a:endPar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0.500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0.012</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745285"/>
                  </a:ext>
                </a:extLst>
              </a:tr>
              <a:tr h="213429">
                <a:tc>
                  <a:txBody>
                    <a:bodyPr/>
                    <a:lstStyle/>
                    <a:p>
                      <a:pPr marL="0" marR="0">
                        <a:lnSpc>
                          <a:spcPct val="107000"/>
                        </a:lnSpc>
                        <a:spcBef>
                          <a:spcPts val="0"/>
                        </a:spcBef>
                        <a:spcAft>
                          <a:spcPts val="0"/>
                        </a:spcAft>
                      </a:pPr>
                      <a:r>
                        <a:rPr lang="en-US" sz="1100" b="1" dirty="0">
                          <a:solidFill>
                            <a:srgbClr val="00B050"/>
                          </a:solidFill>
                          <a:effectLst/>
                        </a:rPr>
                        <a:t>Line 9</a:t>
                      </a:r>
                      <a:endPar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0.750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0.023</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0.3</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02316"/>
                  </a:ext>
                </a:extLst>
              </a:tr>
              <a:tr h="213429">
                <a:tc>
                  <a:txBody>
                    <a:bodyPr/>
                    <a:lstStyle/>
                    <a:p>
                      <a:pPr marL="0" marR="0">
                        <a:lnSpc>
                          <a:spcPct val="107000"/>
                        </a:lnSpc>
                        <a:spcBef>
                          <a:spcPts val="0"/>
                        </a:spcBef>
                        <a:spcAft>
                          <a:spcPts val="0"/>
                        </a:spcAft>
                      </a:pPr>
                      <a:r>
                        <a:rPr lang="en-US" sz="1100" b="1" dirty="0">
                          <a:solidFill>
                            <a:srgbClr val="00B050"/>
                          </a:solidFill>
                          <a:effectLst/>
                        </a:rPr>
                        <a:t>Line 13</a:t>
                      </a:r>
                      <a:endPar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1</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0.063</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0.094</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B050"/>
                          </a:solidFill>
                          <a:effectLst/>
                        </a:rPr>
                        <a:t>0.5</a:t>
                      </a:r>
                      <a:endParaRPr lang="en-US"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B050"/>
                          </a:solidFill>
                          <a:effectLst/>
                        </a:rPr>
                        <a:t>1</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241858"/>
                  </a:ext>
                </a:extLst>
              </a:tr>
              <a:tr h="213429">
                <a:tc>
                  <a:txBody>
                    <a:bodyPr/>
                    <a:lstStyle/>
                    <a:p>
                      <a:pPr marL="0" marR="0">
                        <a:lnSpc>
                          <a:spcPct val="107000"/>
                        </a:lnSpc>
                        <a:spcBef>
                          <a:spcPts val="0"/>
                        </a:spcBef>
                        <a:spcAft>
                          <a:spcPts val="0"/>
                        </a:spcAft>
                      </a:pPr>
                      <a:r>
                        <a:rPr lang="en-US" sz="1100" b="1" dirty="0">
                          <a:effectLst/>
                        </a:rPr>
                        <a:t>Line 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864011"/>
                  </a:ext>
                </a:extLst>
              </a:tr>
              <a:tr h="213429">
                <a:tc>
                  <a:txBody>
                    <a:bodyPr/>
                    <a:lstStyle/>
                    <a:p>
                      <a:pPr marL="0" marR="0">
                        <a:lnSpc>
                          <a:spcPct val="107000"/>
                        </a:lnSpc>
                        <a:spcBef>
                          <a:spcPts val="0"/>
                        </a:spcBef>
                        <a:spcAft>
                          <a:spcPts val="0"/>
                        </a:spcAft>
                      </a:pPr>
                      <a:r>
                        <a:rPr lang="en-US" sz="1100" b="1" dirty="0">
                          <a:effectLst/>
                        </a:rPr>
                        <a:t>Line 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4" marR="66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221011"/>
                  </a:ext>
                </a:extLst>
              </a:tr>
            </a:tbl>
          </a:graphicData>
        </a:graphic>
      </p:graphicFrame>
      <p:pic>
        <p:nvPicPr>
          <p:cNvPr id="4" name="Picture 3" descr="Diagram, schematic&#10;&#10;Description automatically generated">
            <a:extLst>
              <a:ext uri="{FF2B5EF4-FFF2-40B4-BE49-F238E27FC236}">
                <a16:creationId xmlns:a16="http://schemas.microsoft.com/office/drawing/2014/main" id="{3DB4124E-ECDF-F44C-9CDF-1A2B2EB20C78}"/>
              </a:ext>
            </a:extLst>
          </p:cNvPr>
          <p:cNvPicPr>
            <a:picLocks noChangeAspect="1"/>
          </p:cNvPicPr>
          <p:nvPr/>
        </p:nvPicPr>
        <p:blipFill>
          <a:blip r:embed="rId3"/>
          <a:stretch>
            <a:fillRect/>
          </a:stretch>
        </p:blipFill>
        <p:spPr>
          <a:xfrm>
            <a:off x="495300" y="3429000"/>
            <a:ext cx="3733309" cy="1545590"/>
          </a:xfrm>
          <a:prstGeom prst="rect">
            <a:avLst/>
          </a:prstGeom>
        </p:spPr>
      </p:pic>
      <p:sp>
        <p:nvSpPr>
          <p:cNvPr id="5" name="Rectangle 4">
            <a:extLst>
              <a:ext uri="{FF2B5EF4-FFF2-40B4-BE49-F238E27FC236}">
                <a16:creationId xmlns:a16="http://schemas.microsoft.com/office/drawing/2014/main" id="{8F90D1D3-3A20-4142-ABA2-19FF9FA5BCF7}"/>
              </a:ext>
            </a:extLst>
          </p:cNvPr>
          <p:cNvSpPr/>
          <p:nvPr/>
        </p:nvSpPr>
        <p:spPr>
          <a:xfrm>
            <a:off x="683486" y="4106859"/>
            <a:ext cx="298149" cy="88623"/>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6" name="Rectangle 5">
            <a:extLst>
              <a:ext uri="{FF2B5EF4-FFF2-40B4-BE49-F238E27FC236}">
                <a16:creationId xmlns:a16="http://schemas.microsoft.com/office/drawing/2014/main" id="{E4ADCDAE-85A7-324E-9111-60462FEB285F}"/>
              </a:ext>
            </a:extLst>
          </p:cNvPr>
          <p:cNvSpPr/>
          <p:nvPr/>
        </p:nvSpPr>
        <p:spPr>
          <a:xfrm>
            <a:off x="1360321" y="4157995"/>
            <a:ext cx="298149" cy="88623"/>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7" name="Rectangle 6">
            <a:extLst>
              <a:ext uri="{FF2B5EF4-FFF2-40B4-BE49-F238E27FC236}">
                <a16:creationId xmlns:a16="http://schemas.microsoft.com/office/drawing/2014/main" id="{C7E1195F-1E49-EE4B-BA5F-2C095F1BC75B}"/>
              </a:ext>
            </a:extLst>
          </p:cNvPr>
          <p:cNvSpPr/>
          <p:nvPr/>
        </p:nvSpPr>
        <p:spPr>
          <a:xfrm>
            <a:off x="1658470" y="3967495"/>
            <a:ext cx="149074" cy="88623"/>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8" name="Rectangle 7">
            <a:extLst>
              <a:ext uri="{FF2B5EF4-FFF2-40B4-BE49-F238E27FC236}">
                <a16:creationId xmlns:a16="http://schemas.microsoft.com/office/drawing/2014/main" id="{8E03DC0C-5A0F-ED47-BF50-8DFF4DEEBF44}"/>
              </a:ext>
            </a:extLst>
          </p:cNvPr>
          <p:cNvSpPr/>
          <p:nvPr/>
        </p:nvSpPr>
        <p:spPr>
          <a:xfrm>
            <a:off x="1583933" y="3967496"/>
            <a:ext cx="74537" cy="272298"/>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9" name="Rectangle 8">
            <a:extLst>
              <a:ext uri="{FF2B5EF4-FFF2-40B4-BE49-F238E27FC236}">
                <a16:creationId xmlns:a16="http://schemas.microsoft.com/office/drawing/2014/main" id="{AE1B8691-D5D1-694E-986E-AAF87CC32892}"/>
              </a:ext>
            </a:extLst>
          </p:cNvPr>
          <p:cNvSpPr/>
          <p:nvPr/>
        </p:nvSpPr>
        <p:spPr>
          <a:xfrm>
            <a:off x="2186231" y="3919313"/>
            <a:ext cx="288028" cy="88623"/>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0" name="Rectangle 9">
            <a:extLst>
              <a:ext uri="{FF2B5EF4-FFF2-40B4-BE49-F238E27FC236}">
                <a16:creationId xmlns:a16="http://schemas.microsoft.com/office/drawing/2014/main" id="{971DBBC4-4767-3C49-B2C5-849AEBDCD68C}"/>
              </a:ext>
            </a:extLst>
          </p:cNvPr>
          <p:cNvSpPr/>
          <p:nvPr/>
        </p:nvSpPr>
        <p:spPr>
          <a:xfrm>
            <a:off x="2374821" y="4088980"/>
            <a:ext cx="288029" cy="69015"/>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1" name="Rectangle 10">
            <a:extLst>
              <a:ext uri="{FF2B5EF4-FFF2-40B4-BE49-F238E27FC236}">
                <a16:creationId xmlns:a16="http://schemas.microsoft.com/office/drawing/2014/main" id="{7DCF0117-3532-B24A-AB13-C62170978C76}"/>
              </a:ext>
            </a:extLst>
          </p:cNvPr>
          <p:cNvSpPr/>
          <p:nvPr/>
        </p:nvSpPr>
        <p:spPr>
          <a:xfrm>
            <a:off x="2403614" y="3934077"/>
            <a:ext cx="70645" cy="223918"/>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6" name="Title 1">
            <a:extLst>
              <a:ext uri="{FF2B5EF4-FFF2-40B4-BE49-F238E27FC236}">
                <a16:creationId xmlns:a16="http://schemas.microsoft.com/office/drawing/2014/main" id="{6F5DBB89-7DFF-3444-8837-61B95A5BB2C8}"/>
              </a:ext>
            </a:extLst>
          </p:cNvPr>
          <p:cNvSpPr>
            <a:spLocks noGrp="1"/>
          </p:cNvSpPr>
          <p:nvPr>
            <p:ph type="title"/>
          </p:nvPr>
        </p:nvSpPr>
        <p:spPr>
          <a:xfrm>
            <a:off x="812800" y="-40467"/>
            <a:ext cx="11379200" cy="990600"/>
          </a:xfrm>
        </p:spPr>
        <p:txBody>
          <a:bodyPr anchor="t">
            <a:noAutofit/>
          </a:bodyPr>
          <a:lstStyle/>
          <a:p>
            <a:r>
              <a:rPr lang="en-US" sz="4000" b="1" dirty="0"/>
              <a:t>Modus Operandi</a:t>
            </a:r>
            <a:r>
              <a:rPr lang="en-US" sz="2000" i="1" dirty="0"/>
              <a:t/>
            </a:r>
            <a:br>
              <a:rPr lang="en-US" sz="2000" i="1" dirty="0"/>
            </a:br>
            <a:r>
              <a:rPr lang="en-US" sz="2800" dirty="0"/>
              <a:t>Training data from ATPG trials - Recording (un)successful backtraces</a:t>
            </a:r>
          </a:p>
        </p:txBody>
      </p:sp>
      <p:sp>
        <p:nvSpPr>
          <p:cNvPr id="14" name="Rectangle 13">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1520874473"/>
      </p:ext>
    </p:extLst>
  </p:cSld>
  <p:clrMapOvr>
    <a:masterClrMapping/>
  </p:clrMapOvr>
  <mc:AlternateContent xmlns:mc="http://schemas.openxmlformats.org/markup-compatibility/2006" xmlns:p14="http://schemas.microsoft.com/office/powerpoint/2010/main">
    <mc:Choice Requires="p14">
      <p:transition spd="slow" p14:dur="2000" advTm="14381"/>
    </mc:Choice>
    <mc:Fallback xmlns="">
      <p:transition spd="slow" advTm="1438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5DBB89-7DFF-3444-8837-61B95A5BB2C8}"/>
              </a:ext>
            </a:extLst>
          </p:cNvPr>
          <p:cNvSpPr>
            <a:spLocks noGrp="1"/>
          </p:cNvSpPr>
          <p:nvPr>
            <p:ph type="title"/>
          </p:nvPr>
        </p:nvSpPr>
        <p:spPr>
          <a:xfrm>
            <a:off x="609600" y="76200"/>
            <a:ext cx="11074400" cy="990600"/>
          </a:xfrm>
        </p:spPr>
        <p:txBody>
          <a:bodyPr anchor="ctr">
            <a:normAutofit fontScale="90000"/>
          </a:bodyPr>
          <a:lstStyle/>
          <a:p>
            <a:pPr>
              <a:lnSpc>
                <a:spcPct val="90000"/>
              </a:lnSpc>
            </a:pPr>
            <a:r>
              <a:rPr lang="en-US" b="1" dirty="0"/>
              <a:t>Modus Operandi</a:t>
            </a:r>
            <a:r>
              <a:rPr lang="en-US" sz="2800" i="1" dirty="0"/>
              <a:t/>
            </a:r>
            <a:br>
              <a:rPr lang="en-US" sz="2800" i="1" dirty="0"/>
            </a:br>
            <a:r>
              <a:rPr lang="en-US" sz="3100" dirty="0"/>
              <a:t>ANN complexity determination</a:t>
            </a:r>
          </a:p>
        </p:txBody>
      </p:sp>
      <p:graphicFrame>
        <p:nvGraphicFramePr>
          <p:cNvPr id="13" name="Chart 12">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570243592"/>
              </p:ext>
            </p:extLst>
          </p:nvPr>
        </p:nvGraphicFramePr>
        <p:xfrm>
          <a:off x="609600" y="1268629"/>
          <a:ext cx="3752335" cy="3599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875677543"/>
              </p:ext>
            </p:extLst>
          </p:nvPr>
        </p:nvGraphicFramePr>
        <p:xfrm>
          <a:off x="4561015" y="1375722"/>
          <a:ext cx="3752335" cy="35999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2045973701"/>
              </p:ext>
            </p:extLst>
          </p:nvPr>
        </p:nvGraphicFramePr>
        <p:xfrm>
          <a:off x="8113524" y="1375722"/>
          <a:ext cx="3752336" cy="359993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4090573791"/>
      </p:ext>
    </p:extLst>
  </p:cSld>
  <p:clrMapOvr>
    <a:masterClrMapping/>
  </p:clrMapOvr>
  <mc:AlternateContent xmlns:mc="http://schemas.openxmlformats.org/markup-compatibility/2006" xmlns:p14="http://schemas.microsoft.com/office/powerpoint/2010/main">
    <mc:Choice Requires="p14">
      <p:transition spd="slow" p14:dur="2000" advTm="14381"/>
    </mc:Choice>
    <mc:Fallback xmlns="">
      <p:transition spd="slow" advTm="143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9129"/>
            <a:ext cx="11180064" cy="990600"/>
          </a:xfrm>
        </p:spPr>
        <p:txBody>
          <a:bodyPr>
            <a:normAutofit fontScale="90000"/>
          </a:bodyPr>
          <a:lstStyle/>
          <a:p>
            <a:r>
              <a:rPr lang="en-US" b="1" dirty="0"/>
              <a:t>Modus Operandi </a:t>
            </a:r>
            <a:r>
              <a:rPr lang="en-US" sz="3100" i="1" dirty="0"/>
              <a:t/>
            </a:r>
            <a:br>
              <a:rPr lang="en-US" sz="3100" i="1" dirty="0"/>
            </a:br>
            <a:r>
              <a:rPr lang="en-US" sz="3100" dirty="0"/>
              <a:t>Evaluating ANN input features to calculate total number of backtracks</a:t>
            </a:r>
            <a:endParaRPr lang="en-US" dirty="0"/>
          </a:p>
        </p:txBody>
      </p:sp>
      <p:graphicFrame>
        <p:nvGraphicFramePr>
          <p:cNvPr id="8" name="Table 8">
            <a:extLst>
              <a:ext uri="{FF2B5EF4-FFF2-40B4-BE49-F238E27FC236}">
                <a16:creationId xmlns:a16="http://schemas.microsoft.com/office/drawing/2014/main" id="{334A475A-6D84-504B-BA68-361440E0EAD9}"/>
              </a:ext>
            </a:extLst>
          </p:cNvPr>
          <p:cNvGraphicFramePr>
            <a:graphicFrameLocks noGrp="1"/>
          </p:cNvGraphicFramePr>
          <p:nvPr>
            <p:extLst>
              <p:ext uri="{D42A27DB-BD31-4B8C-83A1-F6EECF244321}">
                <p14:modId xmlns:p14="http://schemas.microsoft.com/office/powerpoint/2010/main" val="3404657907"/>
              </p:ext>
            </p:extLst>
          </p:nvPr>
        </p:nvGraphicFramePr>
        <p:xfrm>
          <a:off x="507999" y="1128584"/>
          <a:ext cx="11180062" cy="4876801"/>
        </p:xfrm>
        <a:graphic>
          <a:graphicData uri="http://schemas.openxmlformats.org/drawingml/2006/table">
            <a:tbl>
              <a:tblPr firstRow="1" bandRow="1">
                <a:tableStyleId>{5C22544A-7EE6-4342-B048-85BDC9FD1C3A}</a:tableStyleId>
              </a:tblPr>
              <a:tblGrid>
                <a:gridCol w="1118006">
                  <a:extLst>
                    <a:ext uri="{9D8B030D-6E8A-4147-A177-3AD203B41FA5}">
                      <a16:colId xmlns:a16="http://schemas.microsoft.com/office/drawing/2014/main" val="545838582"/>
                    </a:ext>
                  </a:extLst>
                </a:gridCol>
                <a:gridCol w="1323142">
                  <a:extLst>
                    <a:ext uri="{9D8B030D-6E8A-4147-A177-3AD203B41FA5}">
                      <a16:colId xmlns:a16="http://schemas.microsoft.com/office/drawing/2014/main" val="2707504956"/>
                    </a:ext>
                  </a:extLst>
                </a:gridCol>
                <a:gridCol w="1037361">
                  <a:extLst>
                    <a:ext uri="{9D8B030D-6E8A-4147-A177-3AD203B41FA5}">
                      <a16:colId xmlns:a16="http://schemas.microsoft.com/office/drawing/2014/main" val="3531660144"/>
                    </a:ext>
                  </a:extLst>
                </a:gridCol>
                <a:gridCol w="993517">
                  <a:extLst>
                    <a:ext uri="{9D8B030D-6E8A-4147-A177-3AD203B41FA5}">
                      <a16:colId xmlns:a16="http://schemas.microsoft.com/office/drawing/2014/main" val="3274255645"/>
                    </a:ext>
                  </a:extLst>
                </a:gridCol>
                <a:gridCol w="1118006">
                  <a:extLst>
                    <a:ext uri="{9D8B030D-6E8A-4147-A177-3AD203B41FA5}">
                      <a16:colId xmlns:a16="http://schemas.microsoft.com/office/drawing/2014/main" val="2560788540"/>
                    </a:ext>
                  </a:extLst>
                </a:gridCol>
                <a:gridCol w="1118006">
                  <a:extLst>
                    <a:ext uri="{9D8B030D-6E8A-4147-A177-3AD203B41FA5}">
                      <a16:colId xmlns:a16="http://schemas.microsoft.com/office/drawing/2014/main" val="217059287"/>
                    </a:ext>
                  </a:extLst>
                </a:gridCol>
                <a:gridCol w="1118006">
                  <a:extLst>
                    <a:ext uri="{9D8B030D-6E8A-4147-A177-3AD203B41FA5}">
                      <a16:colId xmlns:a16="http://schemas.microsoft.com/office/drawing/2014/main" val="1845169264"/>
                    </a:ext>
                  </a:extLst>
                </a:gridCol>
                <a:gridCol w="1118006">
                  <a:extLst>
                    <a:ext uri="{9D8B030D-6E8A-4147-A177-3AD203B41FA5}">
                      <a16:colId xmlns:a16="http://schemas.microsoft.com/office/drawing/2014/main" val="3887360185"/>
                    </a:ext>
                  </a:extLst>
                </a:gridCol>
                <a:gridCol w="1118006">
                  <a:extLst>
                    <a:ext uri="{9D8B030D-6E8A-4147-A177-3AD203B41FA5}">
                      <a16:colId xmlns:a16="http://schemas.microsoft.com/office/drawing/2014/main" val="2584462875"/>
                    </a:ext>
                  </a:extLst>
                </a:gridCol>
                <a:gridCol w="1118006">
                  <a:extLst>
                    <a:ext uri="{9D8B030D-6E8A-4147-A177-3AD203B41FA5}">
                      <a16:colId xmlns:a16="http://schemas.microsoft.com/office/drawing/2014/main" val="1736620143"/>
                    </a:ext>
                  </a:extLst>
                </a:gridCol>
              </a:tblGrid>
              <a:tr h="649343">
                <a:tc rowSpan="2">
                  <a:txBody>
                    <a:bodyPr/>
                    <a:lstStyle/>
                    <a:p>
                      <a:pPr algn="ctr"/>
                      <a:r>
                        <a:rPr lang="en-US" sz="1400" b="1" dirty="0"/>
                        <a:t>Circuit name</a:t>
                      </a:r>
                    </a:p>
                  </a:txBody>
                  <a:tcPr anchor="ctr"/>
                </a:tc>
                <a:tc rowSpan="2">
                  <a:txBody>
                    <a:bodyPr/>
                    <a:lstStyle/>
                    <a:p>
                      <a:pPr algn="ctr"/>
                      <a:r>
                        <a:rPr lang="en-US" sz="1400" b="1" dirty="0"/>
                        <a:t>PODEM with random heuristic</a:t>
                      </a:r>
                    </a:p>
                  </a:txBody>
                  <a:tcPr anchor="ctr"/>
                </a:tc>
                <a:tc gridSpan="8">
                  <a:txBody>
                    <a:bodyPr/>
                    <a:lstStyle/>
                    <a:p>
                      <a:pPr algn="ctr"/>
                      <a:r>
                        <a:rPr lang="en-US" sz="1400" b="1" dirty="0"/>
                        <a:t>PODEM with machine intelligence (MI), ANN trained with features listed in subheading</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71606239"/>
                  </a:ext>
                </a:extLst>
              </a:tr>
              <a:tr h="1378466">
                <a:tc vMerge="1">
                  <a:txBody>
                    <a:bodyPr/>
                    <a:lstStyle/>
                    <a:p>
                      <a:endParaRPr lang="en-US" sz="1200" dirty="0"/>
                    </a:p>
                  </a:txBody>
                  <a:tcPr/>
                </a:tc>
                <a:tc vMerge="1">
                  <a:txBody>
                    <a:bodyPr/>
                    <a:lstStyle/>
                    <a:p>
                      <a:endParaRPr lang="en-US" sz="1200" dirty="0"/>
                    </a:p>
                  </a:txBody>
                  <a:tcPr/>
                </a:tc>
                <a:tc>
                  <a:txBody>
                    <a:bodyPr/>
                    <a:lstStyle/>
                    <a:p>
                      <a:pPr algn="ctr"/>
                      <a:r>
                        <a:rPr lang="en-US" sz="1400" b="0" i="1" dirty="0"/>
                        <a:t>Untrained</a:t>
                      </a:r>
                    </a:p>
                  </a:txBody>
                  <a:tcPr anchor="ctr"/>
                </a:tc>
                <a:tc>
                  <a:txBody>
                    <a:bodyPr/>
                    <a:lstStyle/>
                    <a:p>
                      <a:pPr algn="ctr"/>
                      <a:r>
                        <a:rPr lang="en-US" sz="1400" b="0" i="1" dirty="0"/>
                        <a:t>Gate type</a:t>
                      </a:r>
                    </a:p>
                  </a:txBody>
                  <a:tcPr anchor="ctr"/>
                </a:tc>
                <a:tc>
                  <a:txBody>
                    <a:bodyPr/>
                    <a:lstStyle/>
                    <a:p>
                      <a:pPr algn="ctr"/>
                      <a:r>
                        <a:rPr lang="en-US" sz="1400" b="0" i="1" dirty="0"/>
                        <a:t>Dist.</a:t>
                      </a:r>
                    </a:p>
                  </a:txBody>
                  <a:tcPr anchor="ctr"/>
                </a:tc>
                <a:tc>
                  <a:txBody>
                    <a:bodyPr/>
                    <a:lstStyle/>
                    <a:p>
                      <a:pPr algn="ctr"/>
                      <a:r>
                        <a:rPr lang="en-US" sz="1400" b="0" i="1" dirty="0"/>
                        <a:t>COP</a:t>
                      </a:r>
                    </a:p>
                  </a:txBody>
                  <a:tcPr anchor="ctr"/>
                </a:tc>
                <a:tc>
                  <a:txBody>
                    <a:bodyPr/>
                    <a:lstStyle/>
                    <a:p>
                      <a:pPr algn="ctr"/>
                      <a:r>
                        <a:rPr lang="en-US" sz="1400" b="0" i="1" dirty="0"/>
                        <a:t>Dist. </a:t>
                      </a:r>
                    </a:p>
                    <a:p>
                      <a:pPr algn="ctr"/>
                      <a:r>
                        <a:rPr lang="en-US" sz="1400" b="0" i="1" dirty="0"/>
                        <a:t>+ </a:t>
                      </a:r>
                    </a:p>
                    <a:p>
                      <a:pPr algn="ctr"/>
                      <a:r>
                        <a:rPr lang="en-US" sz="1400" b="0" i="1" dirty="0"/>
                        <a:t>COP</a:t>
                      </a:r>
                    </a:p>
                  </a:txBody>
                  <a:tcPr anchor="ctr"/>
                </a:tc>
                <a:tc>
                  <a:txBody>
                    <a:bodyPr/>
                    <a:lstStyle/>
                    <a:p>
                      <a:pPr algn="ctr"/>
                      <a:r>
                        <a:rPr lang="en-US" sz="1400" b="0" i="1" dirty="0"/>
                        <a:t>Gate type </a:t>
                      </a:r>
                    </a:p>
                    <a:p>
                      <a:pPr algn="ctr"/>
                      <a:r>
                        <a:rPr lang="en-US" sz="1400" b="0" i="1" dirty="0"/>
                        <a:t>+ </a:t>
                      </a:r>
                    </a:p>
                    <a:p>
                      <a:pPr algn="ctr"/>
                      <a:r>
                        <a:rPr lang="en-US" sz="1400" b="0" i="1" dirty="0"/>
                        <a:t>Dist.</a:t>
                      </a:r>
                    </a:p>
                  </a:txBody>
                  <a:tcPr anchor="ctr"/>
                </a:tc>
                <a:tc>
                  <a:txBody>
                    <a:bodyPr/>
                    <a:lstStyle/>
                    <a:p>
                      <a:pPr algn="ctr"/>
                      <a:r>
                        <a:rPr lang="en-US" sz="1400" b="0" i="1" dirty="0"/>
                        <a:t>Gate type </a:t>
                      </a:r>
                    </a:p>
                    <a:p>
                      <a:pPr algn="ctr"/>
                      <a:r>
                        <a:rPr lang="en-US" sz="1400" b="0" i="1" dirty="0"/>
                        <a:t>+ </a:t>
                      </a:r>
                    </a:p>
                    <a:p>
                      <a:pPr algn="ctr"/>
                      <a:r>
                        <a:rPr lang="en-US" sz="1400" b="0" i="1" dirty="0"/>
                        <a:t>COP</a:t>
                      </a:r>
                    </a:p>
                  </a:txBody>
                  <a:tcPr anchor="ctr"/>
                </a:tc>
                <a:tc>
                  <a:txBody>
                    <a:bodyPr/>
                    <a:lstStyle/>
                    <a:p>
                      <a:pPr algn="ctr"/>
                      <a:r>
                        <a:rPr lang="en-US" sz="1400" b="0" i="1" dirty="0"/>
                        <a:t>Gate type </a:t>
                      </a:r>
                    </a:p>
                    <a:p>
                      <a:pPr algn="ctr"/>
                      <a:r>
                        <a:rPr lang="en-US" sz="1400" b="0" i="1" dirty="0"/>
                        <a:t>+ </a:t>
                      </a:r>
                    </a:p>
                    <a:p>
                      <a:pPr algn="ctr"/>
                      <a:r>
                        <a:rPr lang="en-US" sz="1400" b="0" i="1" dirty="0"/>
                        <a:t>Dist. </a:t>
                      </a:r>
                    </a:p>
                    <a:p>
                      <a:pPr algn="ctr"/>
                      <a:r>
                        <a:rPr lang="en-US" sz="1400" b="0" i="1" dirty="0"/>
                        <a:t>+ </a:t>
                      </a:r>
                    </a:p>
                    <a:p>
                      <a:pPr algn="ctr"/>
                      <a:r>
                        <a:rPr lang="en-US" sz="1400" b="0" i="1" dirty="0"/>
                        <a:t>COP</a:t>
                      </a:r>
                    </a:p>
                  </a:txBody>
                  <a:tcPr anchor="ctr"/>
                </a:tc>
                <a:extLst>
                  <a:ext uri="{0D108BD9-81ED-4DB2-BD59-A6C34878D82A}">
                    <a16:rowId xmlns:a16="http://schemas.microsoft.com/office/drawing/2014/main" val="3501024627"/>
                  </a:ext>
                </a:extLst>
              </a:tr>
              <a:tr h="474832">
                <a:tc>
                  <a:txBody>
                    <a:bodyPr/>
                    <a:lstStyle/>
                    <a:p>
                      <a:pPr algn="ctr" fontAlgn="b"/>
                      <a:r>
                        <a:rPr lang="en-US" sz="1400" b="0" i="0" u="none" strike="noStrike" dirty="0">
                          <a:solidFill>
                            <a:schemeClr val="tx1"/>
                          </a:solidFill>
                          <a:effectLst/>
                          <a:latin typeface="Calibri" panose="020F0502020204030204" pitchFamily="34" charset="0"/>
                        </a:rPr>
                        <a:t>c6288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12157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10831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10414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12013</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11929</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10334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8481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10612</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5062</a:t>
                      </a:r>
                    </a:p>
                  </a:txBody>
                  <a:tcPr marL="9525" marR="9525" marT="9525" marB="0" anchor="ctr"/>
                </a:tc>
                <a:extLst>
                  <a:ext uri="{0D108BD9-81ED-4DB2-BD59-A6C34878D82A}">
                    <a16:rowId xmlns:a16="http://schemas.microsoft.com/office/drawing/2014/main" val="2358919522"/>
                  </a:ext>
                </a:extLst>
              </a:tr>
              <a:tr h="474832">
                <a:tc>
                  <a:txBody>
                    <a:bodyPr/>
                    <a:lstStyle/>
                    <a:p>
                      <a:pPr algn="ctr" fontAlgn="b"/>
                      <a:r>
                        <a:rPr lang="en-US" sz="1400" b="0" i="0" u="none" strike="noStrike">
                          <a:solidFill>
                            <a:schemeClr val="tx1"/>
                          </a:solidFill>
                          <a:effectLst/>
                          <a:latin typeface="Calibri" panose="020F0502020204030204" pitchFamily="34" charset="0"/>
                        </a:rPr>
                        <a:t>b04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43053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45683</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46061</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16973</a:t>
                      </a:r>
                    </a:p>
                  </a:txBody>
                  <a:tcPr marL="9525" marR="9525" marT="9525" marB="0" anchor="ctr"/>
                </a:tc>
                <a:extLst>
                  <a:ext uri="{0D108BD9-81ED-4DB2-BD59-A6C34878D82A}">
                    <a16:rowId xmlns:a16="http://schemas.microsoft.com/office/drawing/2014/main" val="1768959728"/>
                  </a:ext>
                </a:extLst>
              </a:tr>
              <a:tr h="474832">
                <a:tc>
                  <a:txBody>
                    <a:bodyPr/>
                    <a:lstStyle/>
                    <a:p>
                      <a:pPr algn="ctr" fontAlgn="b"/>
                      <a:r>
                        <a:rPr lang="en-US" sz="1400" b="0" i="0" u="none" strike="noStrike">
                          <a:solidFill>
                            <a:schemeClr val="tx1"/>
                          </a:solidFill>
                          <a:effectLst/>
                          <a:latin typeface="Calibri" panose="020F0502020204030204" pitchFamily="34" charset="0"/>
                        </a:rPr>
                        <a:t>c432</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84080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80725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73352</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81041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73440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76956</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71918</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81365</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24898</a:t>
                      </a:r>
                    </a:p>
                  </a:txBody>
                  <a:tcPr marL="9525" marR="9525" marT="9525" marB="0" anchor="ctr"/>
                </a:tc>
                <a:extLst>
                  <a:ext uri="{0D108BD9-81ED-4DB2-BD59-A6C34878D82A}">
                    <a16:rowId xmlns:a16="http://schemas.microsoft.com/office/drawing/2014/main" val="368169421"/>
                  </a:ext>
                </a:extLst>
              </a:tr>
              <a:tr h="474832">
                <a:tc>
                  <a:txBody>
                    <a:bodyPr/>
                    <a:lstStyle/>
                    <a:p>
                      <a:pPr algn="ctr" fontAlgn="b"/>
                      <a:r>
                        <a:rPr lang="en-US" sz="1400" b="0" i="0" u="none" strike="noStrike">
                          <a:solidFill>
                            <a:schemeClr val="tx1"/>
                          </a:solidFill>
                          <a:effectLst/>
                          <a:latin typeface="Calibri" panose="020F0502020204030204" pitchFamily="34" charset="0"/>
                        </a:rPr>
                        <a:t>b08</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164</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284473562"/>
                  </a:ext>
                </a:extLst>
              </a:tr>
              <a:tr h="474832">
                <a:tc>
                  <a:txBody>
                    <a:bodyPr/>
                    <a:lstStyle/>
                    <a:p>
                      <a:pPr algn="ctr" fontAlgn="b"/>
                      <a:r>
                        <a:rPr lang="en-US" sz="1400" b="0" i="0" u="none" strike="noStrike">
                          <a:solidFill>
                            <a:schemeClr val="tx1"/>
                          </a:solidFill>
                          <a:effectLst/>
                          <a:latin typeface="Calibri" panose="020F0502020204030204" pitchFamily="34" charset="0"/>
                        </a:rPr>
                        <a:t>b03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50</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50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47</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628935012"/>
                  </a:ext>
                </a:extLst>
              </a:tr>
              <a:tr h="474832">
                <a:tc>
                  <a:txBody>
                    <a:bodyPr/>
                    <a:lstStyle/>
                    <a:p>
                      <a:pPr algn="ctr" fontAlgn="b"/>
                      <a:r>
                        <a:rPr lang="en-US" sz="1400" b="0" i="0" u="none" strike="noStrike">
                          <a:solidFill>
                            <a:schemeClr val="tx1"/>
                          </a:solidFill>
                          <a:effectLst/>
                          <a:latin typeface="Calibri" panose="020F0502020204030204" pitchFamily="34" charset="0"/>
                        </a:rPr>
                        <a:t>b01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dirty="0">
                          <a:solidFill>
                            <a:srgbClr val="00B05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19176542"/>
                  </a:ext>
                </a:extLst>
              </a:tr>
            </a:tbl>
          </a:graphicData>
        </a:graphic>
      </p:graphicFrame>
      <p:sp>
        <p:nvSpPr>
          <p:cNvPr id="6" name="Rectangle 5">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345505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71E9-CF6F-6047-B142-B52BBD3665AB}"/>
              </a:ext>
            </a:extLst>
          </p:cNvPr>
          <p:cNvSpPr>
            <a:spLocks noGrp="1"/>
          </p:cNvSpPr>
          <p:nvPr>
            <p:ph type="title"/>
          </p:nvPr>
        </p:nvSpPr>
        <p:spPr>
          <a:xfrm>
            <a:off x="812800" y="23716"/>
            <a:ext cx="10871200" cy="990600"/>
          </a:xfrm>
        </p:spPr>
        <p:txBody>
          <a:bodyPr>
            <a:normAutofit fontScale="90000"/>
          </a:bodyPr>
          <a:lstStyle/>
          <a:p>
            <a:r>
              <a:rPr lang="en-US" b="1" dirty="0"/>
              <a:t>Modus Operandi</a:t>
            </a:r>
            <a:r>
              <a:rPr lang="en-US" sz="3200" i="1" dirty="0"/>
              <a:t/>
            </a:r>
            <a:br>
              <a:rPr lang="en-US" sz="3200" i="1" dirty="0"/>
            </a:br>
            <a:r>
              <a:rPr lang="en-US" sz="3100" dirty="0"/>
              <a:t>An ANN that guides backtracing</a:t>
            </a:r>
            <a:endParaRPr lang="en-US" sz="2800" dirty="0"/>
          </a:p>
        </p:txBody>
      </p:sp>
      <p:grpSp>
        <p:nvGrpSpPr>
          <p:cNvPr id="55" name="Group 54"/>
          <p:cNvGrpSpPr/>
          <p:nvPr/>
        </p:nvGrpSpPr>
        <p:grpSpPr>
          <a:xfrm>
            <a:off x="1318670" y="2291183"/>
            <a:ext cx="4445566" cy="3172800"/>
            <a:chOff x="1318670" y="2291183"/>
            <a:chExt cx="4445566" cy="3172800"/>
          </a:xfrm>
        </p:grpSpPr>
        <p:sp>
          <p:nvSpPr>
            <p:cNvPr id="4" name="Oval 3">
              <a:extLst>
                <a:ext uri="{FF2B5EF4-FFF2-40B4-BE49-F238E27FC236}">
                  <a16:creationId xmlns:a16="http://schemas.microsoft.com/office/drawing/2014/main" id="{C6D4C4A0-9FF5-0945-826D-8B4E5B490F07}"/>
                </a:ext>
              </a:extLst>
            </p:cNvPr>
            <p:cNvSpPr/>
            <p:nvPr/>
          </p:nvSpPr>
          <p:spPr>
            <a:xfrm>
              <a:off x="1875255" y="2560216"/>
              <a:ext cx="99858" cy="109166"/>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n>
                  <a:solidFill>
                    <a:schemeClr val="tx1"/>
                  </a:solidFill>
                </a:ln>
              </a:endParaRPr>
            </a:p>
          </p:txBody>
        </p:sp>
        <p:sp>
          <p:nvSpPr>
            <p:cNvPr id="5" name="Oval 4">
              <a:extLst>
                <a:ext uri="{FF2B5EF4-FFF2-40B4-BE49-F238E27FC236}">
                  <a16:creationId xmlns:a16="http://schemas.microsoft.com/office/drawing/2014/main" id="{1012E049-B4E2-824E-861F-0E4B4DFC0892}"/>
                </a:ext>
              </a:extLst>
            </p:cNvPr>
            <p:cNvSpPr/>
            <p:nvPr/>
          </p:nvSpPr>
          <p:spPr>
            <a:xfrm>
              <a:off x="1873323" y="3135334"/>
              <a:ext cx="99857" cy="11807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n>
                  <a:solidFill>
                    <a:schemeClr val="tx1"/>
                  </a:solidFill>
                </a:ln>
              </a:endParaRPr>
            </a:p>
          </p:txBody>
        </p:sp>
        <p:sp>
          <p:nvSpPr>
            <p:cNvPr id="6" name="Oval 5">
              <a:extLst>
                <a:ext uri="{FF2B5EF4-FFF2-40B4-BE49-F238E27FC236}">
                  <a16:creationId xmlns:a16="http://schemas.microsoft.com/office/drawing/2014/main" id="{52107B4A-7178-B246-80BD-F9E44B7410C1}"/>
                </a:ext>
              </a:extLst>
            </p:cNvPr>
            <p:cNvSpPr/>
            <p:nvPr/>
          </p:nvSpPr>
          <p:spPr>
            <a:xfrm>
              <a:off x="1885962" y="3651699"/>
              <a:ext cx="101816" cy="11525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n>
                  <a:solidFill>
                    <a:schemeClr val="tx1"/>
                  </a:solidFill>
                </a:ln>
              </a:endParaRPr>
            </a:p>
          </p:txBody>
        </p:sp>
        <p:sp>
          <p:nvSpPr>
            <p:cNvPr id="7" name="Oval 6">
              <a:extLst>
                <a:ext uri="{FF2B5EF4-FFF2-40B4-BE49-F238E27FC236}">
                  <a16:creationId xmlns:a16="http://schemas.microsoft.com/office/drawing/2014/main" id="{C60077E6-DD6E-E24D-8150-6338A468E6BD}"/>
                </a:ext>
              </a:extLst>
            </p:cNvPr>
            <p:cNvSpPr/>
            <p:nvPr/>
          </p:nvSpPr>
          <p:spPr>
            <a:xfrm>
              <a:off x="1875255" y="4797380"/>
              <a:ext cx="99857" cy="11883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n>
                  <a:solidFill>
                    <a:schemeClr val="tx1"/>
                  </a:solidFill>
                </a:ln>
              </a:endParaRPr>
            </a:p>
          </p:txBody>
        </p:sp>
        <p:sp>
          <p:nvSpPr>
            <p:cNvPr id="8" name="Oval 7">
              <a:extLst>
                <a:ext uri="{FF2B5EF4-FFF2-40B4-BE49-F238E27FC236}">
                  <a16:creationId xmlns:a16="http://schemas.microsoft.com/office/drawing/2014/main" id="{5021A037-27D7-854B-B423-148D2F9DD213}"/>
                </a:ext>
              </a:extLst>
            </p:cNvPr>
            <p:cNvSpPr/>
            <p:nvPr/>
          </p:nvSpPr>
          <p:spPr>
            <a:xfrm>
              <a:off x="3584421" y="2504123"/>
              <a:ext cx="322088" cy="354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 name="Straight Arrow Connector 8">
              <a:extLst>
                <a:ext uri="{FF2B5EF4-FFF2-40B4-BE49-F238E27FC236}">
                  <a16:creationId xmlns:a16="http://schemas.microsoft.com/office/drawing/2014/main" id="{3A8C7E61-CCD1-8E4B-99EA-ACCC00431A57}"/>
                </a:ext>
              </a:extLst>
            </p:cNvPr>
            <p:cNvCxnSpPr>
              <a:stCxn id="4" idx="7"/>
              <a:endCxn id="8" idx="1"/>
            </p:cNvCxnSpPr>
            <p:nvPr/>
          </p:nvCxnSpPr>
          <p:spPr>
            <a:xfrm flipV="1">
              <a:off x="1960489" y="2556002"/>
              <a:ext cx="1671102" cy="20201"/>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D292641B-7DA2-6A47-A432-F1722EFE458D}"/>
                </a:ext>
              </a:extLst>
            </p:cNvPr>
            <p:cNvCxnSpPr>
              <a:stCxn id="4" idx="6"/>
              <a:endCxn id="47" idx="1"/>
            </p:cNvCxnSpPr>
            <p:nvPr/>
          </p:nvCxnSpPr>
          <p:spPr>
            <a:xfrm>
              <a:off x="1975113" y="2614798"/>
              <a:ext cx="1717562" cy="588718"/>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AB98A3B5-7B76-1249-8F28-7FB0CE85264D}"/>
                </a:ext>
              </a:extLst>
            </p:cNvPr>
            <p:cNvCxnSpPr>
              <a:stCxn id="4" idx="5"/>
              <a:endCxn id="46" idx="0"/>
            </p:cNvCxnSpPr>
            <p:nvPr/>
          </p:nvCxnSpPr>
          <p:spPr>
            <a:xfrm>
              <a:off x="1960489" y="2653394"/>
              <a:ext cx="1868866" cy="1962911"/>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FEB65070-0F96-8946-9D6B-6AF2544DA56C}"/>
                </a:ext>
              </a:extLst>
            </p:cNvPr>
            <p:cNvCxnSpPr>
              <a:stCxn id="5" idx="7"/>
              <a:endCxn id="8" idx="2"/>
            </p:cNvCxnSpPr>
            <p:nvPr/>
          </p:nvCxnSpPr>
          <p:spPr>
            <a:xfrm flipV="1">
              <a:off x="1958555" y="2681248"/>
              <a:ext cx="1625866" cy="471376"/>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D9D5BA2-447E-5742-BE0C-1FD54E344CC6}"/>
                </a:ext>
              </a:extLst>
            </p:cNvPr>
            <p:cNvCxnSpPr>
              <a:stCxn id="5" idx="6"/>
              <a:endCxn id="47" idx="2"/>
            </p:cNvCxnSpPr>
            <p:nvPr/>
          </p:nvCxnSpPr>
          <p:spPr>
            <a:xfrm>
              <a:off x="1973178" y="3194370"/>
              <a:ext cx="1672326" cy="134394"/>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3BEDDB23-867D-CE47-976A-A9B6E229C366}"/>
                </a:ext>
              </a:extLst>
            </p:cNvPr>
            <p:cNvCxnSpPr>
              <a:stCxn id="5" idx="5"/>
              <a:endCxn id="46" idx="1"/>
            </p:cNvCxnSpPr>
            <p:nvPr/>
          </p:nvCxnSpPr>
          <p:spPr>
            <a:xfrm>
              <a:off x="1958555" y="3236116"/>
              <a:ext cx="1756924" cy="143206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5118050-B70D-0E4C-9C5E-CB870CF7EAEE}"/>
                </a:ext>
              </a:extLst>
            </p:cNvPr>
            <p:cNvCxnSpPr>
              <a:stCxn id="6" idx="7"/>
              <a:endCxn id="8" idx="3"/>
            </p:cNvCxnSpPr>
            <p:nvPr/>
          </p:nvCxnSpPr>
          <p:spPr>
            <a:xfrm flipV="1">
              <a:off x="1972868" y="2806495"/>
              <a:ext cx="1658722" cy="862083"/>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5CC23059-06C3-184E-8780-707E3AE2C5DA}"/>
                </a:ext>
              </a:extLst>
            </p:cNvPr>
            <p:cNvCxnSpPr>
              <a:stCxn id="6" idx="6"/>
              <a:endCxn id="47" idx="3"/>
            </p:cNvCxnSpPr>
            <p:nvPr/>
          </p:nvCxnSpPr>
          <p:spPr>
            <a:xfrm flipV="1">
              <a:off x="1987778" y="3454011"/>
              <a:ext cx="1704895" cy="255313"/>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31BFF862-43AE-4E4B-B7B0-B4922302D23A}"/>
                </a:ext>
              </a:extLst>
            </p:cNvPr>
            <p:cNvCxnSpPr>
              <a:stCxn id="7" idx="7"/>
              <a:endCxn id="8" idx="4"/>
            </p:cNvCxnSpPr>
            <p:nvPr/>
          </p:nvCxnSpPr>
          <p:spPr>
            <a:xfrm flipV="1">
              <a:off x="1960489" y="2858373"/>
              <a:ext cx="1784977" cy="195641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541D1D6A-52F8-7244-8180-2E319C40B574}"/>
                </a:ext>
              </a:extLst>
            </p:cNvPr>
            <p:cNvCxnSpPr>
              <a:stCxn id="7" idx="6"/>
              <a:endCxn id="47" idx="4"/>
            </p:cNvCxnSpPr>
            <p:nvPr/>
          </p:nvCxnSpPr>
          <p:spPr>
            <a:xfrm flipV="1">
              <a:off x="1975113" y="3505888"/>
              <a:ext cx="1831437" cy="135090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EAD06CB6-6052-9540-AF8C-41073BF503E5}"/>
                </a:ext>
              </a:extLst>
            </p:cNvPr>
            <p:cNvCxnSpPr>
              <a:stCxn id="6" idx="5"/>
              <a:endCxn id="46" idx="2"/>
            </p:cNvCxnSpPr>
            <p:nvPr/>
          </p:nvCxnSpPr>
          <p:spPr>
            <a:xfrm>
              <a:off x="1972868" y="3750070"/>
              <a:ext cx="1695442" cy="104336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5098CCCF-5683-404F-85AD-949CD7EDB2D8}"/>
                </a:ext>
              </a:extLst>
            </p:cNvPr>
            <p:cNvCxnSpPr>
              <a:stCxn id="7" idx="5"/>
              <a:endCxn id="46" idx="3"/>
            </p:cNvCxnSpPr>
            <p:nvPr/>
          </p:nvCxnSpPr>
          <p:spPr>
            <a:xfrm>
              <a:off x="1960489" y="4898808"/>
              <a:ext cx="1754991" cy="1986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CCCB1D3-CAEC-9F4D-A2BF-5CB3DD6957B7}"/>
                </a:ext>
              </a:extLst>
            </p:cNvPr>
            <p:cNvCxnSpPr>
              <a:stCxn id="8" idx="6"/>
              <a:endCxn id="44" idx="1"/>
            </p:cNvCxnSpPr>
            <p:nvPr/>
          </p:nvCxnSpPr>
          <p:spPr>
            <a:xfrm>
              <a:off x="3906509" y="2681248"/>
              <a:ext cx="1260071" cy="97044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E81BC043-5EBC-304F-B69B-5D7D4053E5A7}"/>
                </a:ext>
              </a:extLst>
            </p:cNvPr>
            <p:cNvCxnSpPr>
              <a:stCxn id="47" idx="6"/>
              <a:endCxn id="44" idx="2"/>
            </p:cNvCxnSpPr>
            <p:nvPr/>
          </p:nvCxnSpPr>
          <p:spPr>
            <a:xfrm>
              <a:off x="3967592" y="3328764"/>
              <a:ext cx="1149073" cy="451282"/>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0B6566A-5A9F-0F46-A121-E6DCA075CA3B}"/>
                </a:ext>
              </a:extLst>
            </p:cNvPr>
            <p:cNvCxnSpPr>
              <a:stCxn id="46" idx="6"/>
              <a:endCxn id="44" idx="3"/>
            </p:cNvCxnSpPr>
            <p:nvPr/>
          </p:nvCxnSpPr>
          <p:spPr>
            <a:xfrm flipV="1">
              <a:off x="3990399" y="3908394"/>
              <a:ext cx="1176183" cy="88503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5B2DF240-7A07-3B4C-A477-9CADFE81FCA7}"/>
                </a:ext>
              </a:extLst>
            </p:cNvPr>
            <p:cNvSpPr txBox="1"/>
            <p:nvPr/>
          </p:nvSpPr>
          <p:spPr>
            <a:xfrm flipH="1">
              <a:off x="1318670" y="4886691"/>
              <a:ext cx="1258189" cy="462659"/>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Input Nodes</a:t>
              </a:r>
            </a:p>
            <a:p>
              <a:pPr algn="ctr"/>
              <a:r>
                <a:rPr lang="en-US" sz="900" b="1" dirty="0">
                  <a:latin typeface="Arial" panose="020B0604020202020204" pitchFamily="34" charset="0"/>
                  <a:cs typeface="Arial" panose="020B0604020202020204" pitchFamily="34" charset="0"/>
                </a:rPr>
                <a:t>(</a:t>
              </a:r>
              <a:r>
                <a:rPr lang="en-US" sz="900" b="1" i="1" dirty="0">
                  <a:latin typeface="Arial" panose="020B0604020202020204" pitchFamily="34" charset="0"/>
                  <a:cs typeface="Arial" panose="020B0604020202020204" pitchFamily="34" charset="0"/>
                </a:rPr>
                <a:t>Features</a:t>
              </a:r>
              <a:r>
                <a:rPr lang="en-US" sz="900" b="1" dirty="0">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61755D51-3EDF-D24D-A744-A24346386F7F}"/>
                </a:ext>
              </a:extLst>
            </p:cNvPr>
            <p:cNvSpPr/>
            <p:nvPr/>
          </p:nvSpPr>
          <p:spPr>
            <a:xfrm>
              <a:off x="3247798" y="5001324"/>
              <a:ext cx="1030306" cy="462659"/>
            </a:xfrm>
            <a:prstGeom prst="rect">
              <a:avLst/>
            </a:prstGeom>
          </p:spPr>
          <p:txBody>
            <a:bodyPr wrap="none">
              <a:spAutoFit/>
            </a:bodyPr>
            <a:lstStyle/>
            <a:p>
              <a:pPr algn="ctr"/>
              <a:r>
                <a:rPr lang="en-US" sz="900" b="1" dirty="0">
                  <a:latin typeface="Arial" panose="020B0604020202020204" pitchFamily="34" charset="0"/>
                  <a:cs typeface="Arial" panose="020B0604020202020204" pitchFamily="34" charset="0"/>
                </a:rPr>
                <a:t>Hidden Layer</a:t>
              </a:r>
            </a:p>
            <a:p>
              <a:pPr algn="ctr"/>
              <a:r>
                <a:rPr lang="en-US" sz="900" b="1" dirty="0">
                  <a:latin typeface="Arial" panose="020B0604020202020204" pitchFamily="34" charset="0"/>
                  <a:cs typeface="Arial" panose="020B0604020202020204" pitchFamily="34" charset="0"/>
                </a:rPr>
                <a:t>Neurons</a:t>
              </a:r>
            </a:p>
          </p:txBody>
        </p:sp>
        <p:sp>
          <p:nvSpPr>
            <p:cNvPr id="26" name="Rectangle 25">
              <a:extLst>
                <a:ext uri="{FF2B5EF4-FFF2-40B4-BE49-F238E27FC236}">
                  <a16:creationId xmlns:a16="http://schemas.microsoft.com/office/drawing/2014/main" id="{D5C5A994-9406-CA46-AF4A-3AABEB8F32BF}"/>
                </a:ext>
              </a:extLst>
            </p:cNvPr>
            <p:cNvSpPr/>
            <p:nvPr/>
          </p:nvSpPr>
          <p:spPr>
            <a:xfrm>
              <a:off x="5067148" y="3987330"/>
              <a:ext cx="633163" cy="809653"/>
            </a:xfrm>
            <a:prstGeom prst="rect">
              <a:avLst/>
            </a:prstGeom>
          </p:spPr>
          <p:txBody>
            <a:bodyPr wrap="square">
              <a:spAutoFit/>
            </a:bodyPr>
            <a:lstStyle/>
            <a:p>
              <a:pPr algn="ctr"/>
              <a:r>
                <a:rPr lang="en-US" sz="900" b="1" dirty="0">
                  <a:latin typeface="Arial" panose="020B0604020202020204" pitchFamily="34" charset="0"/>
                  <a:cs typeface="Arial" panose="020B0604020202020204" pitchFamily="34" charset="0"/>
                </a:rPr>
                <a:t>Output Neuron</a:t>
              </a:r>
            </a:p>
            <a:p>
              <a:pPr algn="ctr"/>
              <a:r>
                <a:rPr lang="en-US" sz="900" b="1" dirty="0">
                  <a:latin typeface="Arial" panose="020B0604020202020204" pitchFamily="34" charset="0"/>
                  <a:cs typeface="Arial" panose="020B0604020202020204" pitchFamily="34" charset="0"/>
                </a:rPr>
                <a:t>(</a:t>
              </a:r>
              <a:r>
                <a:rPr lang="en-US" sz="900" b="1" i="1" dirty="0">
                  <a:latin typeface="Arial" panose="020B0604020202020204" pitchFamily="34" charset="0"/>
                  <a:cs typeface="Arial" panose="020B0604020202020204" pitchFamily="34" charset="0"/>
                </a:rPr>
                <a:t>Label</a:t>
              </a:r>
              <a:r>
                <a:rPr lang="en-US" sz="900" b="1" dirty="0">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7825E6D7-8423-9148-9E9D-2A1D303FC875}"/>
                </a:ext>
              </a:extLst>
            </p:cNvPr>
            <p:cNvSpPr/>
            <p:nvPr/>
          </p:nvSpPr>
          <p:spPr>
            <a:xfrm>
              <a:off x="1341075" y="2296309"/>
              <a:ext cx="842715"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Bias Node</a:t>
              </a:r>
            </a:p>
          </p:txBody>
        </p:sp>
        <p:sp>
          <p:nvSpPr>
            <p:cNvPr id="28" name="TextBox 27">
              <a:extLst>
                <a:ext uri="{FF2B5EF4-FFF2-40B4-BE49-F238E27FC236}">
                  <a16:creationId xmlns:a16="http://schemas.microsoft.com/office/drawing/2014/main" id="{5C518A47-0F09-F74E-BC91-F4532FA8C7D7}"/>
                </a:ext>
              </a:extLst>
            </p:cNvPr>
            <p:cNvSpPr txBox="1"/>
            <p:nvPr/>
          </p:nvSpPr>
          <p:spPr>
            <a:xfrm>
              <a:off x="1327542" y="2472858"/>
              <a:ext cx="631013" cy="289161"/>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X</a:t>
              </a:r>
              <a:r>
                <a:rPr lang="en-US" sz="900" b="1" baseline="-25000" dirty="0">
                  <a:latin typeface="Arial" panose="020B0604020202020204" pitchFamily="34" charset="0"/>
                  <a:cs typeface="Arial" panose="020B0604020202020204" pitchFamily="34" charset="0"/>
                </a:rPr>
                <a:t>0 </a:t>
              </a:r>
              <a:r>
                <a:rPr lang="en-US" sz="900" b="1" dirty="0">
                  <a:latin typeface="Arial" panose="020B0604020202020204" pitchFamily="34" charset="0"/>
                  <a:cs typeface="Arial" panose="020B0604020202020204" pitchFamily="34" charset="0"/>
                </a:rPr>
                <a:t>= +1</a:t>
              </a:r>
              <a:r>
                <a:rPr lang="en-US" sz="900" b="1" baseline="-25000" dirty="0">
                  <a:latin typeface="Arial" panose="020B0604020202020204" pitchFamily="34" charset="0"/>
                  <a:cs typeface="Arial" panose="020B0604020202020204" pitchFamily="34" charset="0"/>
                </a:rPr>
                <a:t>   </a:t>
              </a:r>
            </a:p>
          </p:txBody>
        </p:sp>
        <p:sp>
          <p:nvSpPr>
            <p:cNvPr id="29" name="Rectangle 28">
              <a:extLst>
                <a:ext uri="{FF2B5EF4-FFF2-40B4-BE49-F238E27FC236}">
                  <a16:creationId xmlns:a16="http://schemas.microsoft.com/office/drawing/2014/main" id="{BCF6A4B2-43AB-4240-83DF-8967699BE7B9}"/>
                </a:ext>
              </a:extLst>
            </p:cNvPr>
            <p:cNvSpPr/>
            <p:nvPr/>
          </p:nvSpPr>
          <p:spPr>
            <a:xfrm>
              <a:off x="1613431" y="3038256"/>
              <a:ext cx="343076"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X</a:t>
              </a:r>
              <a:r>
                <a:rPr lang="en-US" sz="900" b="1" baseline="-25000" dirty="0">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0F4D0617-34E9-514A-9066-EB5F74954120}"/>
                </a:ext>
              </a:extLst>
            </p:cNvPr>
            <p:cNvSpPr/>
            <p:nvPr/>
          </p:nvSpPr>
          <p:spPr>
            <a:xfrm>
              <a:off x="1606226" y="3530396"/>
              <a:ext cx="343076"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X</a:t>
              </a:r>
              <a:r>
                <a:rPr lang="en-US" sz="900" b="1" baseline="-25000" dirty="0">
                  <a:latin typeface="Arial" panose="020B0604020202020204" pitchFamily="34" charset="0"/>
                  <a:cs typeface="Arial" panose="020B0604020202020204" pitchFamily="34" charset="0"/>
                </a:rPr>
                <a:t>2</a:t>
              </a:r>
            </a:p>
          </p:txBody>
        </p:sp>
        <p:sp>
          <p:nvSpPr>
            <p:cNvPr id="31" name="Rectangle 30">
              <a:extLst>
                <a:ext uri="{FF2B5EF4-FFF2-40B4-BE49-F238E27FC236}">
                  <a16:creationId xmlns:a16="http://schemas.microsoft.com/office/drawing/2014/main" id="{31E5825D-9E78-1544-9A03-6FC0320EB15C}"/>
                </a:ext>
              </a:extLst>
            </p:cNvPr>
            <p:cNvSpPr/>
            <p:nvPr/>
          </p:nvSpPr>
          <p:spPr>
            <a:xfrm>
              <a:off x="1603303" y="4679341"/>
              <a:ext cx="366523"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X</a:t>
              </a:r>
              <a:r>
                <a:rPr lang="en-US" sz="900" b="1" baseline="-25000" dirty="0">
                  <a:latin typeface="Arial" panose="020B0604020202020204" pitchFamily="34" charset="0"/>
                  <a:cs typeface="Arial" panose="020B0604020202020204" pitchFamily="34" charset="0"/>
                </a:rPr>
                <a:t>M</a:t>
              </a:r>
            </a:p>
          </p:txBody>
        </p:sp>
        <p:sp>
          <p:nvSpPr>
            <p:cNvPr id="32" name="Rectangle 31">
              <a:extLst>
                <a:ext uri="{FF2B5EF4-FFF2-40B4-BE49-F238E27FC236}">
                  <a16:creationId xmlns:a16="http://schemas.microsoft.com/office/drawing/2014/main" id="{42A5C1DB-4D87-0B4A-8B85-82BB60F50985}"/>
                </a:ext>
              </a:extLst>
            </p:cNvPr>
            <p:cNvSpPr/>
            <p:nvPr/>
          </p:nvSpPr>
          <p:spPr>
            <a:xfrm>
              <a:off x="3888348" y="2463814"/>
              <a:ext cx="343076"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1</a:t>
              </a:r>
            </a:p>
          </p:txBody>
        </p:sp>
        <p:sp>
          <p:nvSpPr>
            <p:cNvPr id="33" name="Rectangle 32">
              <a:extLst>
                <a:ext uri="{FF2B5EF4-FFF2-40B4-BE49-F238E27FC236}">
                  <a16:creationId xmlns:a16="http://schemas.microsoft.com/office/drawing/2014/main" id="{EC2D2AE2-E3D4-6D45-B6BA-285D4AB0F72F}"/>
                </a:ext>
              </a:extLst>
            </p:cNvPr>
            <p:cNvSpPr/>
            <p:nvPr/>
          </p:nvSpPr>
          <p:spPr>
            <a:xfrm>
              <a:off x="3912065" y="3066404"/>
              <a:ext cx="343076"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2</a:t>
              </a:r>
            </a:p>
          </p:txBody>
        </p:sp>
        <p:sp>
          <p:nvSpPr>
            <p:cNvPr id="34" name="Rectangle 33">
              <a:extLst>
                <a:ext uri="{FF2B5EF4-FFF2-40B4-BE49-F238E27FC236}">
                  <a16:creationId xmlns:a16="http://schemas.microsoft.com/office/drawing/2014/main" id="{B2AFFEFB-D18D-D942-88B6-F6C9E7D82A7E}"/>
                </a:ext>
              </a:extLst>
            </p:cNvPr>
            <p:cNvSpPr/>
            <p:nvPr/>
          </p:nvSpPr>
          <p:spPr>
            <a:xfrm>
              <a:off x="3993824" y="4797620"/>
              <a:ext cx="365289" cy="230832"/>
            </a:xfrm>
            <a:prstGeom prst="rect">
              <a:avLst/>
            </a:prstGeom>
          </p:spPr>
          <p:txBody>
            <a:bodyPr wrap="square">
              <a:spAutoFit/>
            </a:bodyPr>
            <a:lstStyle/>
            <a:p>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N</a:t>
              </a:r>
            </a:p>
          </p:txBody>
        </p:sp>
        <p:sp>
          <p:nvSpPr>
            <p:cNvPr id="35" name="Rectangle 34">
              <a:extLst>
                <a:ext uri="{FF2B5EF4-FFF2-40B4-BE49-F238E27FC236}">
                  <a16:creationId xmlns:a16="http://schemas.microsoft.com/office/drawing/2014/main" id="{995C56C9-4A1D-574E-9148-A1F322DD5276}"/>
                </a:ext>
              </a:extLst>
            </p:cNvPr>
            <p:cNvSpPr/>
            <p:nvPr/>
          </p:nvSpPr>
          <p:spPr>
            <a:xfrm>
              <a:off x="5477078" y="3678698"/>
              <a:ext cx="287158"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Z</a:t>
              </a:r>
              <a:endParaRPr lang="en-US" sz="900" b="1" baseline="-250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F2F459B-4BDB-1D46-A24C-5F99006EF717}"/>
                </a:ext>
              </a:extLst>
            </p:cNvPr>
            <p:cNvSpPr/>
            <p:nvPr/>
          </p:nvSpPr>
          <p:spPr>
            <a:xfrm>
              <a:off x="2559209" y="2291183"/>
              <a:ext cx="743107" cy="289161"/>
            </a:xfrm>
            <a:prstGeom prst="rect">
              <a:avLst/>
            </a:prstGeom>
          </p:spPr>
          <p:txBody>
            <a:bodyPr wrap="square">
              <a:spAutoFit/>
            </a:bodyPr>
            <a:lstStyle/>
            <a:p>
              <a:r>
                <a:rPr lang="en-US" sz="900" b="1" dirty="0">
                  <a:latin typeface="Arial" panose="020B0604020202020204" pitchFamily="34" charset="0"/>
                  <a:cs typeface="Arial" panose="020B0604020202020204" pitchFamily="34" charset="0"/>
                </a:rPr>
                <a:t>w(X</a:t>
              </a:r>
              <a:r>
                <a:rPr lang="en-US" sz="900" b="1" baseline="-25000" dirty="0">
                  <a:latin typeface="Arial" panose="020B0604020202020204" pitchFamily="34" charset="0"/>
                  <a:cs typeface="Arial" panose="020B0604020202020204" pitchFamily="34" charset="0"/>
                </a:rPr>
                <a:t>0</a:t>
              </a:r>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1</a:t>
              </a:r>
              <a:r>
                <a:rPr lang="en-US" sz="900" b="1" dirty="0">
                  <a:latin typeface="Arial" panose="020B0604020202020204" pitchFamily="34" charset="0"/>
                  <a:cs typeface="Arial" panose="020B0604020202020204" pitchFamily="34" charset="0"/>
                </a:rPr>
                <a:t>)</a:t>
              </a:r>
              <a:endParaRPr lang="en-US" sz="900" b="1" baseline="-250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6088D1FE-8DB7-B546-98B3-F7D1C33B1583}"/>
                </a:ext>
              </a:extLst>
            </p:cNvPr>
            <p:cNvSpPr/>
            <p:nvPr/>
          </p:nvSpPr>
          <p:spPr>
            <a:xfrm rot="2198218">
              <a:off x="4250312" y="2940007"/>
              <a:ext cx="682181"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w(Y</a:t>
              </a:r>
              <a:r>
                <a:rPr lang="en-US" sz="900" b="1" baseline="-25000" dirty="0">
                  <a:latin typeface="Arial" panose="020B0604020202020204" pitchFamily="34" charset="0"/>
                  <a:cs typeface="Arial" panose="020B0604020202020204" pitchFamily="34" charset="0"/>
                </a:rPr>
                <a:t>1</a:t>
              </a:r>
              <a:r>
                <a:rPr lang="en-US" sz="900" b="1" dirty="0">
                  <a:latin typeface="Arial" panose="020B0604020202020204" pitchFamily="34" charset="0"/>
                  <a:cs typeface="Arial" panose="020B0604020202020204" pitchFamily="34" charset="0"/>
                </a:rPr>
                <a:t>, Z)</a:t>
              </a:r>
              <a:endParaRPr lang="en-US" sz="900" b="1" baseline="-250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46EA362-61E3-954A-AC98-177033D53B37}"/>
                </a:ext>
              </a:extLst>
            </p:cNvPr>
            <p:cNvSpPr/>
            <p:nvPr/>
          </p:nvSpPr>
          <p:spPr>
            <a:xfrm rot="19516161">
              <a:off x="4278080" y="4381118"/>
              <a:ext cx="696611"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w(Y</a:t>
              </a:r>
              <a:r>
                <a:rPr lang="en-US" sz="900" b="1" baseline="-25000" dirty="0">
                  <a:latin typeface="Arial" panose="020B0604020202020204" pitchFamily="34" charset="0"/>
                  <a:cs typeface="Arial" panose="020B0604020202020204" pitchFamily="34" charset="0"/>
                </a:rPr>
                <a:t>N</a:t>
              </a:r>
              <a:r>
                <a:rPr lang="en-US" sz="900" b="1" dirty="0">
                  <a:latin typeface="Arial" panose="020B0604020202020204" pitchFamily="34" charset="0"/>
                  <a:cs typeface="Arial" panose="020B0604020202020204" pitchFamily="34" charset="0"/>
                </a:rPr>
                <a:t>, Z)</a:t>
              </a:r>
              <a:endParaRPr lang="en-US" sz="900" b="1" baseline="-250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F15D719-1050-B142-A3A5-BD31601D13E9}"/>
                </a:ext>
              </a:extLst>
            </p:cNvPr>
            <p:cNvSpPr/>
            <p:nvPr/>
          </p:nvSpPr>
          <p:spPr>
            <a:xfrm rot="1203073">
              <a:off x="4083104" y="3537885"/>
              <a:ext cx="682181"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w(Y</a:t>
              </a:r>
              <a:r>
                <a:rPr lang="en-US" sz="900" b="1" baseline="-25000" dirty="0">
                  <a:latin typeface="Arial" panose="020B0604020202020204" pitchFamily="34" charset="0"/>
                  <a:cs typeface="Arial" panose="020B0604020202020204" pitchFamily="34" charset="0"/>
                </a:rPr>
                <a:t>2</a:t>
              </a:r>
              <a:r>
                <a:rPr lang="en-US" sz="900" b="1" dirty="0">
                  <a:latin typeface="Arial" panose="020B0604020202020204" pitchFamily="34" charset="0"/>
                  <a:cs typeface="Arial" panose="020B0604020202020204" pitchFamily="34" charset="0"/>
                </a:rPr>
                <a:t>, Z)</a:t>
              </a:r>
              <a:endParaRPr lang="en-US" sz="900" b="1" baseline="-25000"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25830378-5973-5B4E-AF53-B0858101BBC3}"/>
                </a:ext>
              </a:extLst>
            </p:cNvPr>
            <p:cNvCxnSpPr/>
            <p:nvPr/>
          </p:nvCxnSpPr>
          <p:spPr>
            <a:xfrm flipH="1">
              <a:off x="3792420" y="4015008"/>
              <a:ext cx="976" cy="370993"/>
            </a:xfrm>
            <a:prstGeom prst="line">
              <a:avLst/>
            </a:prstGeom>
            <a:ln w="101600" cap="rnd">
              <a:prstDash val="sysDot"/>
            </a:ln>
            <a:effectLst>
              <a:softEdge rad="12700"/>
            </a:effectLst>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3F5925D7-F666-E44A-B519-14CA86413B96}"/>
                </a:ext>
              </a:extLst>
            </p:cNvPr>
            <p:cNvCxnSpPr/>
            <p:nvPr/>
          </p:nvCxnSpPr>
          <p:spPr>
            <a:xfrm>
              <a:off x="1908177" y="4121198"/>
              <a:ext cx="1" cy="346677"/>
            </a:xfrm>
            <a:prstGeom prst="line">
              <a:avLst/>
            </a:prstGeom>
            <a:ln w="101600" cap="rnd">
              <a:prstDash val="sysDot"/>
            </a:ln>
            <a:effectLst>
              <a:softEdge rad="12700"/>
            </a:effectLst>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25F55DAE-6324-144E-9A6C-4656B43BF40B}"/>
                </a:ext>
              </a:extLst>
            </p:cNvPr>
            <p:cNvSpPr/>
            <p:nvPr/>
          </p:nvSpPr>
          <p:spPr>
            <a:xfrm>
              <a:off x="2522389" y="4652799"/>
              <a:ext cx="739901"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w(X</a:t>
              </a:r>
              <a:r>
                <a:rPr lang="en-US" sz="900" b="1" baseline="-25000" dirty="0">
                  <a:latin typeface="Arial" panose="020B0604020202020204" pitchFamily="34" charset="0"/>
                  <a:cs typeface="Arial" panose="020B0604020202020204" pitchFamily="34" charset="0"/>
                </a:rPr>
                <a:t>M</a:t>
              </a:r>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N</a:t>
              </a:r>
              <a:r>
                <a:rPr lang="en-US" sz="900" b="1" dirty="0">
                  <a:latin typeface="Arial" panose="020B0604020202020204" pitchFamily="34" charset="0"/>
                  <a:cs typeface="Arial" panose="020B0604020202020204" pitchFamily="34" charset="0"/>
                </a:rPr>
                <a:t>)</a:t>
              </a:r>
              <a:endParaRPr lang="en-US" sz="900" b="1" baseline="-2500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DA199C9E-FE01-D140-8503-C19964556E1A}"/>
                </a:ext>
              </a:extLst>
            </p:cNvPr>
            <p:cNvSpPr/>
            <p:nvPr/>
          </p:nvSpPr>
          <p:spPr>
            <a:xfrm rot="19155684">
              <a:off x="2317353" y="4398875"/>
              <a:ext cx="725471"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w(X</a:t>
              </a:r>
              <a:r>
                <a:rPr lang="en-US" sz="900" b="1" baseline="-25000" dirty="0">
                  <a:latin typeface="Arial" panose="020B0604020202020204" pitchFamily="34" charset="0"/>
                  <a:cs typeface="Arial" panose="020B0604020202020204" pitchFamily="34" charset="0"/>
                </a:rPr>
                <a:t>M</a:t>
              </a:r>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2</a:t>
              </a:r>
              <a:r>
                <a:rPr lang="en-US" sz="900" b="1" dirty="0">
                  <a:latin typeface="Arial" panose="020B0604020202020204" pitchFamily="34" charset="0"/>
                  <a:cs typeface="Arial" panose="020B0604020202020204" pitchFamily="34" charset="0"/>
                </a:rPr>
                <a:t>)</a:t>
              </a:r>
              <a:endParaRPr lang="en-US" sz="900" b="1" baseline="-25000"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52442F99-DED0-694F-9766-13D7BCEC6E43}"/>
                </a:ext>
              </a:extLst>
            </p:cNvPr>
            <p:cNvSpPr/>
            <p:nvPr/>
          </p:nvSpPr>
          <p:spPr>
            <a:xfrm>
              <a:off x="5116666" y="3598535"/>
              <a:ext cx="340841" cy="36302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Rectangle 44">
              <a:extLst>
                <a:ext uri="{FF2B5EF4-FFF2-40B4-BE49-F238E27FC236}">
                  <a16:creationId xmlns:a16="http://schemas.microsoft.com/office/drawing/2014/main" id="{01F1CD92-8FD7-6D4D-A164-FFAB82CF2D14}"/>
                </a:ext>
              </a:extLst>
            </p:cNvPr>
            <p:cNvSpPr/>
            <p:nvPr/>
          </p:nvSpPr>
          <p:spPr>
            <a:xfrm>
              <a:off x="3888348" y="2463977"/>
              <a:ext cx="343076" cy="289161"/>
            </a:xfrm>
            <a:prstGeom prst="rect">
              <a:avLst/>
            </a:prstGeom>
          </p:spPr>
          <p:txBody>
            <a:bodyPr wrap="none">
              <a:spAutoFit/>
            </a:bodyPr>
            <a:lstStyle/>
            <a:p>
              <a:r>
                <a:rPr lang="en-US" sz="900" b="1" dirty="0">
                  <a:latin typeface="Arial" panose="020B0604020202020204" pitchFamily="34" charset="0"/>
                  <a:cs typeface="Arial" panose="020B0604020202020204" pitchFamily="34" charset="0"/>
                </a:rPr>
                <a:t>Y</a:t>
              </a:r>
              <a:r>
                <a:rPr lang="en-US" sz="900" b="1" baseline="-25000" dirty="0">
                  <a:latin typeface="Arial" panose="020B0604020202020204" pitchFamily="34" charset="0"/>
                  <a:cs typeface="Arial" panose="020B0604020202020204" pitchFamily="34" charset="0"/>
                </a:rPr>
                <a:t>1</a:t>
              </a:r>
            </a:p>
          </p:txBody>
        </p:sp>
        <p:sp>
          <p:nvSpPr>
            <p:cNvPr id="46" name="Oval 45">
              <a:extLst>
                <a:ext uri="{FF2B5EF4-FFF2-40B4-BE49-F238E27FC236}">
                  <a16:creationId xmlns:a16="http://schemas.microsoft.com/office/drawing/2014/main" id="{561BA352-79C9-2F4A-AC9F-5B5EA8C984DD}"/>
                </a:ext>
              </a:extLst>
            </p:cNvPr>
            <p:cNvSpPr/>
            <p:nvPr/>
          </p:nvSpPr>
          <p:spPr>
            <a:xfrm>
              <a:off x="3668311" y="4616305"/>
              <a:ext cx="322088" cy="354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 name="Oval 46">
              <a:extLst>
                <a:ext uri="{FF2B5EF4-FFF2-40B4-BE49-F238E27FC236}">
                  <a16:creationId xmlns:a16="http://schemas.microsoft.com/office/drawing/2014/main" id="{681EB423-51F1-B841-A55D-F93C819611FD}"/>
                </a:ext>
              </a:extLst>
            </p:cNvPr>
            <p:cNvSpPr/>
            <p:nvPr/>
          </p:nvSpPr>
          <p:spPr>
            <a:xfrm>
              <a:off x="3645505" y="3151639"/>
              <a:ext cx="322088" cy="354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48" name="Straight Connector 47">
            <a:extLst>
              <a:ext uri="{FF2B5EF4-FFF2-40B4-BE49-F238E27FC236}">
                <a16:creationId xmlns:a16="http://schemas.microsoft.com/office/drawing/2014/main" id="{8B2F1E76-9698-3047-A8A4-BFCF409BCC9A}"/>
              </a:ext>
            </a:extLst>
          </p:cNvPr>
          <p:cNvCxnSpPr>
            <a:cxnSpLocks/>
          </p:cNvCxnSpPr>
          <p:nvPr/>
        </p:nvCxnSpPr>
        <p:spPr>
          <a:xfrm>
            <a:off x="9075000" y="3759565"/>
            <a:ext cx="3466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D67B493-63F8-824C-9E71-BDB244187076}"/>
              </a:ext>
            </a:extLst>
          </p:cNvPr>
          <p:cNvCxnSpPr>
            <a:cxnSpLocks/>
          </p:cNvCxnSpPr>
          <p:nvPr/>
        </p:nvCxnSpPr>
        <p:spPr>
          <a:xfrm>
            <a:off x="7214264" y="3604768"/>
            <a:ext cx="91948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8EF95E7-0427-2C42-B604-04454F34BA43}"/>
              </a:ext>
            </a:extLst>
          </p:cNvPr>
          <p:cNvCxnSpPr>
            <a:cxnSpLocks/>
          </p:cNvCxnSpPr>
          <p:nvPr/>
        </p:nvCxnSpPr>
        <p:spPr>
          <a:xfrm>
            <a:off x="7214264" y="3970653"/>
            <a:ext cx="928075"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51" name="Group 50">
            <a:extLst>
              <a:ext uri="{FF2B5EF4-FFF2-40B4-BE49-F238E27FC236}">
                <a16:creationId xmlns:a16="http://schemas.microsoft.com/office/drawing/2014/main" id="{4F87A5A7-BEAB-BD4C-B99E-AED0938B645F}"/>
              </a:ext>
            </a:extLst>
          </p:cNvPr>
          <p:cNvGrpSpPr/>
          <p:nvPr/>
        </p:nvGrpSpPr>
        <p:grpSpPr>
          <a:xfrm>
            <a:off x="7969020" y="3404159"/>
            <a:ext cx="1105980" cy="710812"/>
            <a:chOff x="1411532" y="4095714"/>
            <a:chExt cx="384594" cy="247178"/>
          </a:xfrm>
          <a:solidFill>
            <a:schemeClr val="bg1"/>
          </a:solidFill>
        </p:grpSpPr>
        <p:sp>
          <p:nvSpPr>
            <p:cNvPr id="52" name="Oval 51">
              <a:extLst>
                <a:ext uri="{FF2B5EF4-FFF2-40B4-BE49-F238E27FC236}">
                  <a16:creationId xmlns:a16="http://schemas.microsoft.com/office/drawing/2014/main" id="{3D865D4F-A78C-034E-AF40-CAF571919516}"/>
                </a:ext>
              </a:extLst>
            </p:cNvPr>
            <p:cNvSpPr/>
            <p:nvPr/>
          </p:nvSpPr>
          <p:spPr>
            <a:xfrm>
              <a:off x="1711377" y="4176929"/>
              <a:ext cx="84749" cy="84749"/>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53" name="Moon 52">
              <a:extLst>
                <a:ext uri="{FF2B5EF4-FFF2-40B4-BE49-F238E27FC236}">
                  <a16:creationId xmlns:a16="http://schemas.microsoft.com/office/drawing/2014/main" id="{D045CC97-DE92-244E-ABEC-457A0A32E416}"/>
                </a:ext>
              </a:extLst>
            </p:cNvPr>
            <p:cNvSpPr/>
            <p:nvPr/>
          </p:nvSpPr>
          <p:spPr>
            <a:xfrm rot="10800000">
              <a:off x="1411532" y="4095714"/>
              <a:ext cx="299845" cy="247178"/>
            </a:xfrm>
            <a:prstGeom prst="moon">
              <a:avLst>
                <a:gd name="adj" fmla="val 78062"/>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grpSp>
      <p:grpSp>
        <p:nvGrpSpPr>
          <p:cNvPr id="59" name="Group 58">
            <a:extLst>
              <a:ext uri="{FF2B5EF4-FFF2-40B4-BE49-F238E27FC236}">
                <a16:creationId xmlns:a16="http://schemas.microsoft.com/office/drawing/2014/main" id="{A10D9270-07DF-4440-8DBB-E7F26E8812AC}"/>
              </a:ext>
            </a:extLst>
          </p:cNvPr>
          <p:cNvGrpSpPr/>
          <p:nvPr/>
        </p:nvGrpSpPr>
        <p:grpSpPr>
          <a:xfrm>
            <a:off x="6796890" y="4671064"/>
            <a:ext cx="1307692" cy="993406"/>
            <a:chOff x="4761589" y="3334327"/>
            <a:chExt cx="2130340" cy="1709254"/>
          </a:xfrm>
        </p:grpSpPr>
        <p:sp>
          <p:nvSpPr>
            <p:cNvPr id="57" name="Cylinder 54">
              <a:extLst>
                <a:ext uri="{FF2B5EF4-FFF2-40B4-BE49-F238E27FC236}">
                  <a16:creationId xmlns:a16="http://schemas.microsoft.com/office/drawing/2014/main" id="{B1348B75-1DFE-0640-A587-C1CFE05C513F}"/>
                </a:ext>
              </a:extLst>
            </p:cNvPr>
            <p:cNvSpPr/>
            <p:nvPr/>
          </p:nvSpPr>
          <p:spPr>
            <a:xfrm rot="2930072">
              <a:off x="5105266" y="4463929"/>
              <a:ext cx="235975" cy="923330"/>
            </a:xfrm>
            <a:prstGeom prst="can">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ircle: Hollow 55">
              <a:extLst>
                <a:ext uri="{FF2B5EF4-FFF2-40B4-BE49-F238E27FC236}">
                  <a16:creationId xmlns:a16="http://schemas.microsoft.com/office/drawing/2014/main" id="{89F83306-C27B-4941-8404-41F33F88B41F}"/>
                </a:ext>
              </a:extLst>
            </p:cNvPr>
            <p:cNvSpPr/>
            <p:nvPr/>
          </p:nvSpPr>
          <p:spPr>
            <a:xfrm>
              <a:off x="5278035" y="3334327"/>
              <a:ext cx="1613894" cy="1591268"/>
            </a:xfrm>
            <a:prstGeom prst="donut">
              <a:avLst>
                <a:gd name="adj" fmla="val 150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a:extLst>
              <a:ext uri="{FF2B5EF4-FFF2-40B4-BE49-F238E27FC236}">
                <a16:creationId xmlns:a16="http://schemas.microsoft.com/office/drawing/2014/main" id="{D5160005-285B-944C-B4D1-FF15F746816F}"/>
              </a:ext>
            </a:extLst>
          </p:cNvPr>
          <p:cNvGrpSpPr/>
          <p:nvPr/>
        </p:nvGrpSpPr>
        <p:grpSpPr>
          <a:xfrm>
            <a:off x="6752647" y="2061746"/>
            <a:ext cx="1351935" cy="1003204"/>
            <a:chOff x="4761589" y="3334327"/>
            <a:chExt cx="2130340" cy="1709254"/>
          </a:xfrm>
        </p:grpSpPr>
        <p:sp>
          <p:nvSpPr>
            <p:cNvPr id="61" name="Cylinder 54">
              <a:extLst>
                <a:ext uri="{FF2B5EF4-FFF2-40B4-BE49-F238E27FC236}">
                  <a16:creationId xmlns:a16="http://schemas.microsoft.com/office/drawing/2014/main" id="{FC2BF687-CD1F-4E43-963E-2348B0DC0CF0}"/>
                </a:ext>
              </a:extLst>
            </p:cNvPr>
            <p:cNvSpPr/>
            <p:nvPr/>
          </p:nvSpPr>
          <p:spPr>
            <a:xfrm rot="2930072">
              <a:off x="5105266" y="4463929"/>
              <a:ext cx="235975" cy="923330"/>
            </a:xfrm>
            <a:prstGeom prst="can">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ircle: Hollow 55">
              <a:extLst>
                <a:ext uri="{FF2B5EF4-FFF2-40B4-BE49-F238E27FC236}">
                  <a16:creationId xmlns:a16="http://schemas.microsoft.com/office/drawing/2014/main" id="{0F1B1DBD-4E23-B24D-8DAA-1795F511D720}"/>
                </a:ext>
              </a:extLst>
            </p:cNvPr>
            <p:cNvSpPr/>
            <p:nvPr/>
          </p:nvSpPr>
          <p:spPr>
            <a:xfrm>
              <a:off x="5278035" y="3334327"/>
              <a:ext cx="1613894" cy="1591268"/>
            </a:xfrm>
            <a:prstGeom prst="donut">
              <a:avLst>
                <a:gd name="adj" fmla="val 150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Right Arrow 62">
            <a:extLst>
              <a:ext uri="{FF2B5EF4-FFF2-40B4-BE49-F238E27FC236}">
                <a16:creationId xmlns:a16="http://schemas.microsoft.com/office/drawing/2014/main" id="{4DD8CDCD-5333-4145-9580-BAFA4A56157C}"/>
              </a:ext>
            </a:extLst>
          </p:cNvPr>
          <p:cNvSpPr/>
          <p:nvPr/>
        </p:nvSpPr>
        <p:spPr>
          <a:xfrm flipV="1">
            <a:off x="5879251" y="3667050"/>
            <a:ext cx="684464" cy="263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a:extLst>
              <a:ext uri="{FF2B5EF4-FFF2-40B4-BE49-F238E27FC236}">
                <a16:creationId xmlns:a16="http://schemas.microsoft.com/office/drawing/2014/main" id="{BB48ECF5-2DAD-9648-938F-2B1343DD5810}"/>
              </a:ext>
            </a:extLst>
          </p:cNvPr>
          <p:cNvSpPr/>
          <p:nvPr/>
        </p:nvSpPr>
        <p:spPr>
          <a:xfrm rot="16200000" flipV="1">
            <a:off x="7313352" y="3166805"/>
            <a:ext cx="518163" cy="22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a:extLst>
              <a:ext uri="{FF2B5EF4-FFF2-40B4-BE49-F238E27FC236}">
                <a16:creationId xmlns:a16="http://schemas.microsoft.com/office/drawing/2014/main" id="{0EA4155A-045A-6945-9E4E-E82927337724}"/>
              </a:ext>
            </a:extLst>
          </p:cNvPr>
          <p:cNvSpPr/>
          <p:nvPr/>
        </p:nvSpPr>
        <p:spPr>
          <a:xfrm rot="5400000" flipV="1">
            <a:off x="7294195" y="4200777"/>
            <a:ext cx="598828" cy="269347"/>
          </a:xfrm>
          <a:prstGeom prst="rightArrow">
            <a:avLst>
              <a:gd name="adj1" fmla="val 43830"/>
              <a:gd name="adj2" fmla="val 7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B045AB1-6639-C846-A4FA-858ACDFD62EC}"/>
              </a:ext>
            </a:extLst>
          </p:cNvPr>
          <p:cNvSpPr txBox="1"/>
          <p:nvPr/>
        </p:nvSpPr>
        <p:spPr>
          <a:xfrm>
            <a:off x="7151023" y="2258851"/>
            <a:ext cx="883959" cy="523220"/>
          </a:xfrm>
          <a:prstGeom prst="rect">
            <a:avLst/>
          </a:prstGeom>
          <a:noFill/>
        </p:spPr>
        <p:txBody>
          <a:bodyPr wrap="square" rtlCol="0">
            <a:spAutoFit/>
          </a:bodyPr>
          <a:lstStyle/>
          <a:p>
            <a:r>
              <a:rPr lang="en-US" sz="2800" dirty="0"/>
              <a:t>0.23</a:t>
            </a:r>
          </a:p>
        </p:txBody>
      </p:sp>
      <p:sp>
        <p:nvSpPr>
          <p:cNvPr id="68" name="TextBox 67">
            <a:extLst>
              <a:ext uri="{FF2B5EF4-FFF2-40B4-BE49-F238E27FC236}">
                <a16:creationId xmlns:a16="http://schemas.microsoft.com/office/drawing/2014/main" id="{E867107A-48DD-374E-B7DF-E01E584F3B88}"/>
              </a:ext>
            </a:extLst>
          </p:cNvPr>
          <p:cNvSpPr txBox="1"/>
          <p:nvPr/>
        </p:nvSpPr>
        <p:spPr>
          <a:xfrm>
            <a:off x="7168790" y="4844638"/>
            <a:ext cx="935792" cy="523220"/>
          </a:xfrm>
          <a:prstGeom prst="rect">
            <a:avLst/>
          </a:prstGeom>
          <a:noFill/>
        </p:spPr>
        <p:txBody>
          <a:bodyPr wrap="square" rtlCol="0">
            <a:spAutoFit/>
          </a:bodyPr>
          <a:lstStyle/>
          <a:p>
            <a:r>
              <a:rPr lang="en-US" sz="2800" dirty="0"/>
              <a:t>0.72</a:t>
            </a:r>
          </a:p>
        </p:txBody>
      </p:sp>
      <p:sp>
        <p:nvSpPr>
          <p:cNvPr id="69" name="Right Arrow 68">
            <a:extLst>
              <a:ext uri="{FF2B5EF4-FFF2-40B4-BE49-F238E27FC236}">
                <a16:creationId xmlns:a16="http://schemas.microsoft.com/office/drawing/2014/main" id="{998C2A31-52C0-D34D-96E8-258FCD78A65E}"/>
              </a:ext>
            </a:extLst>
          </p:cNvPr>
          <p:cNvSpPr/>
          <p:nvPr/>
        </p:nvSpPr>
        <p:spPr>
          <a:xfrm rot="9735895" flipV="1">
            <a:off x="8255404" y="3767070"/>
            <a:ext cx="432423" cy="16774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9B798861-42F6-2640-9045-320325DC6818}"/>
              </a:ext>
            </a:extLst>
          </p:cNvPr>
          <p:cNvSpPr txBox="1"/>
          <p:nvPr/>
        </p:nvSpPr>
        <p:spPr>
          <a:xfrm>
            <a:off x="7969020" y="4045764"/>
            <a:ext cx="2004308" cy="954107"/>
          </a:xfrm>
          <a:prstGeom prst="rect">
            <a:avLst/>
          </a:prstGeom>
          <a:noFill/>
        </p:spPr>
        <p:txBody>
          <a:bodyPr wrap="square" rtlCol="0">
            <a:spAutoFit/>
          </a:bodyPr>
          <a:lstStyle/>
          <a:p>
            <a:r>
              <a:rPr lang="en-US" sz="2800" i="1" dirty="0">
                <a:solidFill>
                  <a:srgbClr val="FF0000"/>
                </a:solidFill>
              </a:rPr>
              <a:t>Backtrace this way!</a:t>
            </a:r>
          </a:p>
        </p:txBody>
      </p:sp>
      <p:sp>
        <p:nvSpPr>
          <p:cNvPr id="71" name="Rectangle 70">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2227666279"/>
      </p:ext>
    </p:extLst>
  </p:cSld>
  <p:clrMapOvr>
    <a:masterClrMapping/>
  </p:clrMapOvr>
  <mc:AlternateContent xmlns:mc="http://schemas.openxmlformats.org/markup-compatibility/2006" xmlns:p14="http://schemas.microsoft.com/office/powerpoint/2010/main">
    <mc:Choice Requires="p14">
      <p:transition spd="slow" p14:dur="2000" advTm="28677"/>
    </mc:Choice>
    <mc:Fallback xmlns="">
      <p:transition spd="slow" advTm="286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Modus Operandi</a:t>
            </a:r>
            <a:r>
              <a:rPr lang="en-US" sz="3100" i="1" dirty="0"/>
              <a:t/>
            </a:r>
            <a:br>
              <a:rPr lang="en-US" sz="3100" i="1" dirty="0"/>
            </a:br>
            <a:r>
              <a:rPr lang="en-US" sz="3100" dirty="0"/>
              <a:t>Machine intelligence applied</a:t>
            </a:r>
          </a:p>
        </p:txBody>
      </p:sp>
      <p:cxnSp>
        <p:nvCxnSpPr>
          <p:cNvPr id="23" name="Straight Arrow Connector 22">
            <a:extLst>
              <a:ext uri="{FF2B5EF4-FFF2-40B4-BE49-F238E27FC236}">
                <a16:creationId xmlns:a16="http://schemas.microsoft.com/office/drawing/2014/main" id="{2F79C99E-6B8E-0245-9943-D93EED30D588}"/>
              </a:ext>
            </a:extLst>
          </p:cNvPr>
          <p:cNvCxnSpPr>
            <a:cxnSpLocks/>
          </p:cNvCxnSpPr>
          <p:nvPr/>
        </p:nvCxnSpPr>
        <p:spPr>
          <a:xfrm>
            <a:off x="9410120" y="2732487"/>
            <a:ext cx="0" cy="526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F2EE792-EBED-994F-BD03-ECA67F7C6319}"/>
              </a:ext>
            </a:extLst>
          </p:cNvPr>
          <p:cNvCxnSpPr>
            <a:cxnSpLocks/>
            <a:stCxn id="41" idx="3"/>
          </p:cNvCxnSpPr>
          <p:nvPr/>
        </p:nvCxnSpPr>
        <p:spPr>
          <a:xfrm>
            <a:off x="8181975" y="3633786"/>
            <a:ext cx="555045" cy="7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8DB18F-2576-8846-8F44-E78C431BA5B4}"/>
              </a:ext>
            </a:extLst>
          </p:cNvPr>
          <p:cNvCxnSpPr>
            <a:cxnSpLocks/>
          </p:cNvCxnSpPr>
          <p:nvPr/>
        </p:nvCxnSpPr>
        <p:spPr>
          <a:xfrm flipV="1">
            <a:off x="8125984" y="4218782"/>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125C40-591F-5047-9F10-22240933A0CB}"/>
              </a:ext>
            </a:extLst>
          </p:cNvPr>
          <p:cNvCxnSpPr>
            <a:cxnSpLocks/>
          </p:cNvCxnSpPr>
          <p:nvPr/>
        </p:nvCxnSpPr>
        <p:spPr>
          <a:xfrm flipV="1">
            <a:off x="8125984" y="4966491"/>
            <a:ext cx="690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17E4C9A-8D9B-2E42-996B-9036D87A140F}"/>
              </a:ext>
            </a:extLst>
          </p:cNvPr>
          <p:cNvCxnSpPr>
            <a:cxnSpLocks/>
          </p:cNvCxnSpPr>
          <p:nvPr/>
        </p:nvCxnSpPr>
        <p:spPr>
          <a:xfrm>
            <a:off x="9756775" y="4555326"/>
            <a:ext cx="8255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477F17-CBF2-8F4C-999A-94FF00D89D39}"/>
              </a:ext>
            </a:extLst>
          </p:cNvPr>
          <p:cNvCxnSpPr>
            <a:cxnSpLocks/>
          </p:cNvCxnSpPr>
          <p:nvPr/>
        </p:nvCxnSpPr>
        <p:spPr>
          <a:xfrm>
            <a:off x="9921875" y="3773486"/>
            <a:ext cx="6871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2E4146-E768-2F4B-87DB-0E12275F4652}"/>
              </a:ext>
            </a:extLst>
          </p:cNvPr>
          <p:cNvCxnSpPr>
            <a:cxnSpLocks/>
          </p:cNvCxnSpPr>
          <p:nvPr/>
        </p:nvCxnSpPr>
        <p:spPr>
          <a:xfrm flipV="1">
            <a:off x="10149131" y="4171948"/>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Alternate Process 2">
            <a:extLst>
              <a:ext uri="{FF2B5EF4-FFF2-40B4-BE49-F238E27FC236}">
                <a16:creationId xmlns:a16="http://schemas.microsoft.com/office/drawing/2014/main" id="{D768A938-DC2B-E349-915A-39214E2577BC}"/>
              </a:ext>
            </a:extLst>
          </p:cNvPr>
          <p:cNvSpPr/>
          <p:nvPr/>
        </p:nvSpPr>
        <p:spPr>
          <a:xfrm>
            <a:off x="337130" y="3168650"/>
            <a:ext cx="1494845" cy="958850"/>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backtracing ATPG</a:t>
            </a:r>
          </a:p>
        </p:txBody>
      </p:sp>
      <p:sp>
        <p:nvSpPr>
          <p:cNvPr id="32" name="Can 31">
            <a:extLst>
              <a:ext uri="{FF2B5EF4-FFF2-40B4-BE49-F238E27FC236}">
                <a16:creationId xmlns:a16="http://schemas.microsoft.com/office/drawing/2014/main" id="{03A60BD2-73E7-3848-96C0-3DD445EE8CB4}"/>
              </a:ext>
            </a:extLst>
          </p:cNvPr>
          <p:cNvSpPr/>
          <p:nvPr/>
        </p:nvSpPr>
        <p:spPr>
          <a:xfrm>
            <a:off x="2430753" y="3114675"/>
            <a:ext cx="1204622" cy="1066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Database</a:t>
            </a:r>
          </a:p>
        </p:txBody>
      </p:sp>
      <p:sp>
        <p:nvSpPr>
          <p:cNvPr id="33" name="Alternate Process 5">
            <a:extLst>
              <a:ext uri="{FF2B5EF4-FFF2-40B4-BE49-F238E27FC236}">
                <a16:creationId xmlns:a16="http://schemas.microsoft.com/office/drawing/2014/main" id="{E909C703-474A-8945-8A81-D7702A125D52}"/>
              </a:ext>
            </a:extLst>
          </p:cNvPr>
          <p:cNvSpPr/>
          <p:nvPr/>
        </p:nvSpPr>
        <p:spPr>
          <a:xfrm>
            <a:off x="195552" y="1843881"/>
            <a:ext cx="1778000" cy="1117600"/>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c6288, b05, c3540; 100 hardest faults each</a:t>
            </a:r>
          </a:p>
        </p:txBody>
      </p:sp>
      <p:cxnSp>
        <p:nvCxnSpPr>
          <p:cNvPr id="34" name="Straight Arrow Connector 33">
            <a:extLst>
              <a:ext uri="{FF2B5EF4-FFF2-40B4-BE49-F238E27FC236}">
                <a16:creationId xmlns:a16="http://schemas.microsoft.com/office/drawing/2014/main" id="{66C3A7DA-83B5-1C47-8A7C-BC3BB31094C2}"/>
              </a:ext>
            </a:extLst>
          </p:cNvPr>
          <p:cNvCxnSpPr>
            <a:cxnSpLocks/>
            <a:stCxn id="33" idx="2"/>
            <a:endCxn id="31" idx="0"/>
          </p:cNvCxnSpPr>
          <p:nvPr/>
        </p:nvCxnSpPr>
        <p:spPr>
          <a:xfrm>
            <a:off x="1084552" y="2961481"/>
            <a:ext cx="1" cy="207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6754A8-EBF2-5E4A-8D91-C89D2825FE31}"/>
              </a:ext>
            </a:extLst>
          </p:cNvPr>
          <p:cNvCxnSpPr>
            <a:cxnSpLocks/>
            <a:stCxn id="31" idx="3"/>
            <a:endCxn id="32" idx="2"/>
          </p:cNvCxnSpPr>
          <p:nvPr/>
        </p:nvCxnSpPr>
        <p:spPr>
          <a:xfrm>
            <a:off x="1831975" y="3648075"/>
            <a:ext cx="5987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14F13F9E-223B-E84D-A591-A1D7E75ACC85}"/>
              </a:ext>
            </a:extLst>
          </p:cNvPr>
          <p:cNvSpPr/>
          <p:nvPr/>
        </p:nvSpPr>
        <p:spPr>
          <a:xfrm>
            <a:off x="4067175" y="3095624"/>
            <a:ext cx="1612900" cy="1076325"/>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 Training</a:t>
            </a:r>
          </a:p>
        </p:txBody>
      </p:sp>
      <p:cxnSp>
        <p:nvCxnSpPr>
          <p:cNvPr id="37" name="Straight Arrow Connector 36">
            <a:extLst>
              <a:ext uri="{FF2B5EF4-FFF2-40B4-BE49-F238E27FC236}">
                <a16:creationId xmlns:a16="http://schemas.microsoft.com/office/drawing/2014/main" id="{4977C70E-DBF7-DE43-B8D2-5C4264AB57F2}"/>
              </a:ext>
            </a:extLst>
          </p:cNvPr>
          <p:cNvCxnSpPr>
            <a:cxnSpLocks/>
            <a:stCxn id="32" idx="4"/>
            <a:endCxn id="36" idx="2"/>
          </p:cNvCxnSpPr>
          <p:nvPr/>
        </p:nvCxnSpPr>
        <p:spPr>
          <a:xfrm flipV="1">
            <a:off x="3635375" y="3633787"/>
            <a:ext cx="436803" cy="14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Can 37">
            <a:extLst>
              <a:ext uri="{FF2B5EF4-FFF2-40B4-BE49-F238E27FC236}">
                <a16:creationId xmlns:a16="http://schemas.microsoft.com/office/drawing/2014/main" id="{98CF0298-90D7-BD41-8C41-145B91766E38}"/>
              </a:ext>
            </a:extLst>
          </p:cNvPr>
          <p:cNvSpPr/>
          <p:nvPr/>
        </p:nvSpPr>
        <p:spPr>
          <a:xfrm>
            <a:off x="8559128" y="1647034"/>
            <a:ext cx="1524092" cy="1066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Remaining benchmarks</a:t>
            </a:r>
          </a:p>
        </p:txBody>
      </p:sp>
      <p:sp>
        <p:nvSpPr>
          <p:cNvPr id="39" name="Alternate Process 20">
            <a:extLst>
              <a:ext uri="{FF2B5EF4-FFF2-40B4-BE49-F238E27FC236}">
                <a16:creationId xmlns:a16="http://schemas.microsoft.com/office/drawing/2014/main" id="{A3EC4EF3-810B-DA44-9A15-DEE8D32010B2}"/>
              </a:ext>
            </a:extLst>
          </p:cNvPr>
          <p:cNvSpPr/>
          <p:nvPr/>
        </p:nvSpPr>
        <p:spPr>
          <a:xfrm>
            <a:off x="6111875" y="3951285"/>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COP-guided backtracing</a:t>
            </a:r>
          </a:p>
        </p:txBody>
      </p:sp>
      <p:sp>
        <p:nvSpPr>
          <p:cNvPr id="40" name="Alternate Process 21">
            <a:extLst>
              <a:ext uri="{FF2B5EF4-FFF2-40B4-BE49-F238E27FC236}">
                <a16:creationId xmlns:a16="http://schemas.microsoft.com/office/drawing/2014/main" id="{01A03AAC-8B82-1046-AD8F-9EE8668D16BC}"/>
              </a:ext>
            </a:extLst>
          </p:cNvPr>
          <p:cNvSpPr/>
          <p:nvPr/>
        </p:nvSpPr>
        <p:spPr>
          <a:xfrm>
            <a:off x="6111875" y="4619623"/>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Distance-guided backtracing</a:t>
            </a:r>
          </a:p>
        </p:txBody>
      </p:sp>
      <p:sp>
        <p:nvSpPr>
          <p:cNvPr id="41" name="Alternate Process 22">
            <a:extLst>
              <a:ext uri="{FF2B5EF4-FFF2-40B4-BE49-F238E27FC236}">
                <a16:creationId xmlns:a16="http://schemas.microsoft.com/office/drawing/2014/main" id="{69A010FD-EFE6-0246-97D1-59925067FF44}"/>
              </a:ext>
            </a:extLst>
          </p:cNvPr>
          <p:cNvSpPr/>
          <p:nvPr/>
        </p:nvSpPr>
        <p:spPr>
          <a:xfrm>
            <a:off x="6111875" y="3302792"/>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ANN-guided backtracing</a:t>
            </a:r>
          </a:p>
        </p:txBody>
      </p:sp>
      <p:cxnSp>
        <p:nvCxnSpPr>
          <p:cNvPr id="42" name="Straight Arrow Connector 41">
            <a:extLst>
              <a:ext uri="{FF2B5EF4-FFF2-40B4-BE49-F238E27FC236}">
                <a16:creationId xmlns:a16="http://schemas.microsoft.com/office/drawing/2014/main" id="{5FDE0213-2538-9143-A065-970687018336}"/>
              </a:ext>
            </a:extLst>
          </p:cNvPr>
          <p:cNvCxnSpPr>
            <a:cxnSpLocks/>
            <a:stCxn id="36" idx="0"/>
            <a:endCxn id="41" idx="1"/>
          </p:cNvCxnSpPr>
          <p:nvPr/>
        </p:nvCxnSpPr>
        <p:spPr>
          <a:xfrm flipV="1">
            <a:off x="5678731" y="3633786"/>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16848CF4-C8EC-8849-96A6-E98AA4C8BA30}"/>
              </a:ext>
            </a:extLst>
          </p:cNvPr>
          <p:cNvSpPr/>
          <p:nvPr/>
        </p:nvSpPr>
        <p:spPr>
          <a:xfrm>
            <a:off x="8575675" y="3168650"/>
            <a:ext cx="1612900" cy="2112961"/>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ATPG</a:t>
            </a:r>
          </a:p>
        </p:txBody>
      </p:sp>
      <p:sp>
        <p:nvSpPr>
          <p:cNvPr id="44" name="Alternate Process 28">
            <a:extLst>
              <a:ext uri="{FF2B5EF4-FFF2-40B4-BE49-F238E27FC236}">
                <a16:creationId xmlns:a16="http://schemas.microsoft.com/office/drawing/2014/main" id="{DCCF94E8-FBED-3C46-82C6-0294F2C5642B}"/>
              </a:ext>
            </a:extLst>
          </p:cNvPr>
          <p:cNvSpPr/>
          <p:nvPr/>
        </p:nvSpPr>
        <p:spPr>
          <a:xfrm>
            <a:off x="10588625" y="3465512"/>
            <a:ext cx="1530350" cy="148510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time</a:t>
            </a:r>
          </a:p>
          <a:p>
            <a:pPr algn="ctr"/>
            <a:r>
              <a:rPr lang="en-US" dirty="0"/>
              <a:t>&amp; backtracks</a:t>
            </a:r>
          </a:p>
        </p:txBody>
      </p:sp>
      <p:sp>
        <p:nvSpPr>
          <p:cNvPr id="29" name="Rectangle 28">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1774722461"/>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622"/>
            <a:ext cx="11180064" cy="990600"/>
          </a:xfrm>
        </p:spPr>
        <p:txBody>
          <a:bodyPr>
            <a:normAutofit fontScale="90000"/>
          </a:bodyPr>
          <a:lstStyle/>
          <a:p>
            <a:r>
              <a:rPr lang="en-US" b="1" dirty="0"/>
              <a:t>Experimental Results</a:t>
            </a:r>
            <a:r>
              <a:rPr lang="en-US" sz="3100" i="1" dirty="0"/>
              <a:t/>
            </a:r>
            <a:br>
              <a:rPr lang="en-US" sz="3100" i="1" dirty="0"/>
            </a:br>
            <a:r>
              <a:rPr lang="en-US" sz="3100" dirty="0"/>
              <a:t>ATPG for hard-to-detect faults</a:t>
            </a:r>
            <a:endParaRPr lang="en-US" dirty="0"/>
          </a:p>
        </p:txBody>
      </p:sp>
      <p:graphicFrame>
        <p:nvGraphicFramePr>
          <p:cNvPr id="7" name="Table 6">
            <a:extLst>
              <a:ext uri="{FF2B5EF4-FFF2-40B4-BE49-F238E27FC236}">
                <a16:creationId xmlns:a16="http://schemas.microsoft.com/office/drawing/2014/main" id="{36011459-F0E0-344E-98A5-8B95C0FC18FF}"/>
              </a:ext>
            </a:extLst>
          </p:cNvPr>
          <p:cNvGraphicFramePr>
            <a:graphicFrameLocks noGrp="1"/>
          </p:cNvGraphicFramePr>
          <p:nvPr>
            <p:extLst>
              <p:ext uri="{D42A27DB-BD31-4B8C-83A1-F6EECF244321}">
                <p14:modId xmlns:p14="http://schemas.microsoft.com/office/powerpoint/2010/main" val="1003852345"/>
              </p:ext>
            </p:extLst>
          </p:nvPr>
        </p:nvGraphicFramePr>
        <p:xfrm>
          <a:off x="505967" y="1235162"/>
          <a:ext cx="11180062" cy="4844360"/>
        </p:xfrm>
        <a:graphic>
          <a:graphicData uri="http://schemas.openxmlformats.org/drawingml/2006/table">
            <a:tbl>
              <a:tblPr firstRow="1" bandRow="1">
                <a:tableStyleId>{5C22544A-7EE6-4342-B048-85BDC9FD1C3A}</a:tableStyleId>
              </a:tblPr>
              <a:tblGrid>
                <a:gridCol w="796940">
                  <a:extLst>
                    <a:ext uri="{9D8B030D-6E8A-4147-A177-3AD203B41FA5}">
                      <a16:colId xmlns:a16="http://schemas.microsoft.com/office/drawing/2014/main" val="3993224645"/>
                    </a:ext>
                  </a:extLst>
                </a:gridCol>
                <a:gridCol w="1047622">
                  <a:extLst>
                    <a:ext uri="{9D8B030D-6E8A-4147-A177-3AD203B41FA5}">
                      <a16:colId xmlns:a16="http://schemas.microsoft.com/office/drawing/2014/main" val="8131895"/>
                    </a:ext>
                  </a:extLst>
                </a:gridCol>
                <a:gridCol w="1282650">
                  <a:extLst>
                    <a:ext uri="{9D8B030D-6E8A-4147-A177-3AD203B41FA5}">
                      <a16:colId xmlns:a16="http://schemas.microsoft.com/office/drawing/2014/main" val="481224508"/>
                    </a:ext>
                  </a:extLst>
                </a:gridCol>
                <a:gridCol w="1212696">
                  <a:extLst>
                    <a:ext uri="{9D8B030D-6E8A-4147-A177-3AD203B41FA5}">
                      <a16:colId xmlns:a16="http://schemas.microsoft.com/office/drawing/2014/main" val="1021156763"/>
                    </a:ext>
                  </a:extLst>
                </a:gridCol>
                <a:gridCol w="950581">
                  <a:extLst>
                    <a:ext uri="{9D8B030D-6E8A-4147-A177-3AD203B41FA5}">
                      <a16:colId xmlns:a16="http://schemas.microsoft.com/office/drawing/2014/main" val="3058820347"/>
                    </a:ext>
                  </a:extLst>
                </a:gridCol>
                <a:gridCol w="1447963">
                  <a:extLst>
                    <a:ext uri="{9D8B030D-6E8A-4147-A177-3AD203B41FA5}">
                      <a16:colId xmlns:a16="http://schemas.microsoft.com/office/drawing/2014/main" val="1706010044"/>
                    </a:ext>
                  </a:extLst>
                </a:gridCol>
                <a:gridCol w="1171418">
                  <a:extLst>
                    <a:ext uri="{9D8B030D-6E8A-4147-A177-3AD203B41FA5}">
                      <a16:colId xmlns:a16="http://schemas.microsoft.com/office/drawing/2014/main" val="894833257"/>
                    </a:ext>
                  </a:extLst>
                </a:gridCol>
                <a:gridCol w="837771">
                  <a:extLst>
                    <a:ext uri="{9D8B030D-6E8A-4147-A177-3AD203B41FA5}">
                      <a16:colId xmlns:a16="http://schemas.microsoft.com/office/drawing/2014/main" val="3019888974"/>
                    </a:ext>
                  </a:extLst>
                </a:gridCol>
                <a:gridCol w="1287854">
                  <a:extLst>
                    <a:ext uri="{9D8B030D-6E8A-4147-A177-3AD203B41FA5}">
                      <a16:colId xmlns:a16="http://schemas.microsoft.com/office/drawing/2014/main" val="2965001266"/>
                    </a:ext>
                  </a:extLst>
                </a:gridCol>
                <a:gridCol w="1144567">
                  <a:extLst>
                    <a:ext uri="{9D8B030D-6E8A-4147-A177-3AD203B41FA5}">
                      <a16:colId xmlns:a16="http://schemas.microsoft.com/office/drawing/2014/main" val="2492746121"/>
                    </a:ext>
                  </a:extLst>
                </a:gridCol>
              </a:tblGrid>
              <a:tr h="956321">
                <a:tc rowSpan="2">
                  <a:txBody>
                    <a:bodyPr/>
                    <a:lstStyle/>
                    <a:p>
                      <a:pPr algn="ctr" fontAlgn="b"/>
                      <a:r>
                        <a:rPr lang="en-US" sz="1400" u="none" strike="noStrike" dirty="0">
                          <a:effectLst/>
                        </a:rPr>
                        <a:t> </a:t>
                      </a:r>
                    </a:p>
                    <a:p>
                      <a:pPr algn="ctr" fontAlgn="b"/>
                      <a:r>
                        <a:rPr lang="en-US" sz="1400" u="none" strike="noStrike" dirty="0">
                          <a:effectLst/>
                        </a:rPr>
                        <a:t>Circuit name</a:t>
                      </a:r>
                      <a:endParaRPr lang="en-US" sz="14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400" u="none" strike="noStrike" dirty="0">
                          <a:effectLst/>
                        </a:rPr>
                        <a:t>Distance heuristic</a:t>
                      </a:r>
                      <a:endParaRPr lang="en-US"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effectLst/>
                        </a:rPr>
                        <a:t>COP heuristic</a:t>
                      </a:r>
                      <a:endParaRPr lang="en-US"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effectLst/>
                        </a:rPr>
                        <a:t>MAR (ANN trained for Gate type + Distance + COP)</a:t>
                      </a:r>
                      <a:endParaRPr lang="en-US"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9713207"/>
                  </a:ext>
                </a:extLst>
              </a:tr>
              <a:tr h="956439">
                <a:tc vMerge="1">
                  <a:txBody>
                    <a:bodyPr/>
                    <a:lstStyle/>
                    <a:p>
                      <a:pPr algn="ctr" fontAlgn="b"/>
                      <a:r>
                        <a:rPr lang="en-US" sz="1400" u="none" strike="noStrike" dirty="0">
                          <a:effectLst/>
                        </a:rPr>
                        <a:t>Circuit name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CPU Time (</a:t>
                      </a:r>
                      <a:r>
                        <a:rPr lang="en-US" sz="1400" i="1" u="none" strike="noStrike" dirty="0" err="1">
                          <a:effectLst/>
                        </a:rPr>
                        <a:t>ms</a:t>
                      </a:r>
                      <a:r>
                        <a:rPr lang="en-US" sz="1400" i="1" u="none" strike="noStrike" dirty="0">
                          <a:effectLst/>
                        </a:rPr>
                        <a:t>)</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#backtraces</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#backtracks</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CPU Time (</a:t>
                      </a:r>
                      <a:r>
                        <a:rPr lang="en-US" sz="1400" i="1" u="none" strike="noStrike" dirty="0" err="1">
                          <a:effectLst/>
                        </a:rPr>
                        <a:t>ms</a:t>
                      </a:r>
                      <a:r>
                        <a:rPr lang="en-US" sz="1400" i="1" u="none" strike="noStrike" dirty="0">
                          <a:effectLst/>
                        </a:rPr>
                        <a:t>)</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#backtraces</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#backtracks</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CPU Time (</a:t>
                      </a:r>
                      <a:r>
                        <a:rPr lang="en-US" sz="1400" i="1" u="none" strike="noStrike" dirty="0" err="1">
                          <a:effectLst/>
                        </a:rPr>
                        <a:t>ms</a:t>
                      </a:r>
                      <a:r>
                        <a:rPr lang="en-US" sz="1400" i="1" u="none" strike="noStrike" dirty="0">
                          <a:effectLst/>
                        </a:rPr>
                        <a:t>)</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#backtraces</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i="1" u="none" strike="noStrike" dirty="0">
                          <a:effectLst/>
                        </a:rPr>
                        <a:t>#backtracks</a:t>
                      </a:r>
                      <a:endParaRPr lang="en-US" sz="14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3995934"/>
                  </a:ext>
                </a:extLst>
              </a:tr>
              <a:tr h="488600">
                <a:tc>
                  <a:txBody>
                    <a:bodyPr/>
                    <a:lstStyle/>
                    <a:p>
                      <a:pPr algn="ctr" fontAlgn="b"/>
                      <a:r>
                        <a:rPr lang="en-US" sz="1400" u="none" strike="noStrike">
                          <a:effectLst/>
                        </a:rPr>
                        <a:t>c6288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81915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19478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17914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52547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13633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11974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35391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6950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5062</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8900069"/>
                  </a:ext>
                </a:extLst>
              </a:tr>
              <a:tr h="488600">
                <a:tc>
                  <a:txBody>
                    <a:bodyPr/>
                    <a:lstStyle/>
                    <a:p>
                      <a:pPr algn="ctr" fontAlgn="b"/>
                      <a:r>
                        <a:rPr lang="en-US" sz="1400" u="none" strike="noStrike">
                          <a:effectLst/>
                        </a:rPr>
                        <a:t>b04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45577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24151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22631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32687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19207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17581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39656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18555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16973</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39945658"/>
                  </a:ext>
                </a:extLst>
              </a:tr>
              <a:tr h="488600">
                <a:tc>
                  <a:txBody>
                    <a:bodyPr/>
                    <a:lstStyle/>
                    <a:p>
                      <a:pPr algn="ctr" fontAlgn="b"/>
                      <a:r>
                        <a:rPr lang="en-US" sz="1400" u="none" strike="noStrike">
                          <a:effectLst/>
                        </a:rPr>
                        <a:t>c432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21416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42290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40979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40010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87131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85041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17714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26940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24898</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5371081"/>
                  </a:ext>
                </a:extLst>
              </a:tr>
              <a:tr h="488600">
                <a:tc>
                  <a:txBody>
                    <a:bodyPr/>
                    <a:lstStyle/>
                    <a:p>
                      <a:pPr algn="ctr" fontAlgn="b"/>
                      <a:r>
                        <a:rPr lang="en-US" sz="1400" u="none" strike="noStrike">
                          <a:effectLst/>
                        </a:rPr>
                        <a:t>b08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2655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1414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1651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2487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1306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562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1327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118</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02169169"/>
                  </a:ext>
                </a:extLst>
              </a:tr>
              <a:tr h="488600">
                <a:tc>
                  <a:txBody>
                    <a:bodyPr/>
                    <a:lstStyle/>
                    <a:p>
                      <a:pPr algn="ctr" fontAlgn="b"/>
                      <a:r>
                        <a:rPr lang="en-US" sz="1400" u="none" strike="noStrike">
                          <a:effectLst/>
                        </a:rPr>
                        <a:t>b03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262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397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662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222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3</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5418221"/>
                  </a:ext>
                </a:extLst>
              </a:tr>
              <a:tr h="488600">
                <a:tc>
                  <a:txBody>
                    <a:bodyPr/>
                    <a:lstStyle/>
                    <a:p>
                      <a:pPr algn="ctr" fontAlgn="b"/>
                      <a:r>
                        <a:rPr lang="en-US" sz="1400" u="none" strike="noStrike">
                          <a:effectLst/>
                        </a:rPr>
                        <a:t>b01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389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266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413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solidFill>
                            <a:srgbClr val="00B050"/>
                          </a:solidFill>
                          <a:effectLst/>
                        </a:rPr>
                        <a:t>0</a:t>
                      </a:r>
                      <a:endParaRPr lang="en-US" sz="1400" b="0"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0665523"/>
                  </a:ext>
                </a:extLst>
              </a:tr>
            </a:tbl>
          </a:graphicData>
        </a:graphic>
      </p:graphicFrame>
      <p:sp>
        <p:nvSpPr>
          <p:cNvPr id="6" name="Rectangle 5">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125140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5AEBFF3-C615-F747-B70D-8C8C734CF379}"/>
              </a:ext>
            </a:extLst>
          </p:cNvPr>
          <p:cNvGraphicFramePr>
            <a:graphicFrameLocks/>
          </p:cNvGraphicFramePr>
          <p:nvPr>
            <p:extLst>
              <p:ext uri="{D42A27DB-BD31-4B8C-83A1-F6EECF244321}">
                <p14:modId xmlns:p14="http://schemas.microsoft.com/office/powerpoint/2010/main" val="2035954208"/>
              </p:ext>
            </p:extLst>
          </p:nvPr>
        </p:nvGraphicFramePr>
        <p:xfrm>
          <a:off x="1443228" y="1288949"/>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397D8AA-535C-5246-9E21-480B10419E01}"/>
              </a:ext>
            </a:extLst>
          </p:cNvPr>
          <p:cNvSpPr>
            <a:spLocks noGrp="1"/>
          </p:cNvSpPr>
          <p:nvPr>
            <p:ph type="title"/>
          </p:nvPr>
        </p:nvSpPr>
        <p:spPr>
          <a:xfrm>
            <a:off x="508000" y="38622"/>
            <a:ext cx="11180064" cy="990600"/>
          </a:xfrm>
        </p:spPr>
        <p:txBody>
          <a:bodyPr>
            <a:normAutofit fontScale="90000"/>
          </a:bodyPr>
          <a:lstStyle/>
          <a:p>
            <a:r>
              <a:rPr lang="en-US" b="1" dirty="0"/>
              <a:t>Experimental Results</a:t>
            </a:r>
            <a:r>
              <a:rPr lang="en-US" sz="3100" i="1" dirty="0"/>
              <a:t/>
            </a:r>
            <a:br>
              <a:rPr lang="en-US" sz="3100" i="1" dirty="0"/>
            </a:br>
            <a:r>
              <a:rPr lang="en-US" sz="3100" dirty="0"/>
              <a:t>ATPG for all faults (backtracks)</a:t>
            </a:r>
            <a:endParaRPr lang="en-US" dirty="0"/>
          </a:p>
        </p:txBody>
      </p:sp>
      <p:sp>
        <p:nvSpPr>
          <p:cNvPr id="7" name="Rectangle 6">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261341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192"/>
            <a:ext cx="11180064" cy="990600"/>
          </a:xfrm>
        </p:spPr>
        <p:txBody>
          <a:bodyPr>
            <a:normAutofit fontScale="90000"/>
          </a:bodyPr>
          <a:lstStyle/>
          <a:p>
            <a:r>
              <a:rPr lang="en-US" b="1" dirty="0"/>
              <a:t>Preface</a:t>
            </a:r>
            <a:r>
              <a:rPr lang="en-US" dirty="0"/>
              <a:t/>
            </a:r>
            <a:br>
              <a:rPr lang="en-US" dirty="0"/>
            </a:br>
            <a:r>
              <a:rPr lang="en-US" sz="3100" dirty="0"/>
              <a:t>Mother Earth banks on Integrated Circuits (ICs)</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625" y="809625"/>
            <a:ext cx="5238750" cy="523875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8528" y="5438196"/>
            <a:ext cx="771144" cy="8763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208" y="2972216"/>
            <a:ext cx="913568" cy="91356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4385" y="2896552"/>
            <a:ext cx="914400" cy="914400"/>
          </a:xfrm>
          <a:prstGeom prst="rect">
            <a:avLst/>
          </a:prstGeom>
        </p:spPr>
      </p:pic>
      <p:cxnSp>
        <p:nvCxnSpPr>
          <p:cNvPr id="23" name="Straight Connector 22"/>
          <p:cNvCxnSpPr>
            <a:endCxn id="21" idx="1"/>
          </p:cNvCxnSpPr>
          <p:nvPr/>
        </p:nvCxnSpPr>
        <p:spPr>
          <a:xfrm flipV="1">
            <a:off x="3922776" y="3353752"/>
            <a:ext cx="4491609" cy="75248"/>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5" name="Straight Connector 24"/>
          <p:cNvCxnSpPr>
            <a:endCxn id="18" idx="0"/>
          </p:cNvCxnSpPr>
          <p:nvPr/>
        </p:nvCxnSpPr>
        <p:spPr>
          <a:xfrm>
            <a:off x="3922776" y="3429000"/>
            <a:ext cx="2211324" cy="2009196"/>
          </a:xfrm>
          <a:prstGeom prst="line">
            <a:avLst/>
          </a:prstGeom>
          <a:ln w="25400">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a:stCxn id="18" idx="0"/>
            <a:endCxn id="21" idx="1"/>
          </p:cNvCxnSpPr>
          <p:nvPr/>
        </p:nvCxnSpPr>
        <p:spPr>
          <a:xfrm flipV="1">
            <a:off x="6134100" y="3353752"/>
            <a:ext cx="2280285" cy="2084444"/>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5601" y="5303535"/>
            <a:ext cx="1711712" cy="91440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0015" y="1425258"/>
            <a:ext cx="1626870" cy="91440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4255" y="5294810"/>
            <a:ext cx="1728476" cy="931850"/>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2741" y="4148310"/>
            <a:ext cx="1632857" cy="914400"/>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742" y="2814599"/>
            <a:ext cx="1632857" cy="914400"/>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742" y="1425258"/>
            <a:ext cx="1632857" cy="914400"/>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60015" y="4147068"/>
            <a:ext cx="1626870" cy="914400"/>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60015" y="2814599"/>
            <a:ext cx="1626870" cy="914400"/>
          </a:xfrm>
          <a:prstGeom prst="rect">
            <a:avLst/>
          </a:prstGeom>
        </p:spPr>
      </p:pic>
    </p:spTree>
    <p:extLst>
      <p:ext uri="{BB962C8B-B14F-4D97-AF65-F5344CB8AC3E}">
        <p14:creationId xmlns:p14="http://schemas.microsoft.com/office/powerpoint/2010/main" val="351267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BD02E70-34E4-5042-A2C5-AD836921D3B5}"/>
              </a:ext>
            </a:extLst>
          </p:cNvPr>
          <p:cNvGraphicFramePr>
            <a:graphicFrameLocks/>
          </p:cNvGraphicFramePr>
          <p:nvPr>
            <p:extLst>
              <p:ext uri="{D42A27DB-BD31-4B8C-83A1-F6EECF244321}">
                <p14:modId xmlns:p14="http://schemas.microsoft.com/office/powerpoint/2010/main" val="3187297035"/>
              </p:ext>
            </p:extLst>
          </p:nvPr>
        </p:nvGraphicFramePr>
        <p:xfrm>
          <a:off x="1443228" y="1288949"/>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7F137CA-A2D1-A341-8B2F-5777D571F6F4}"/>
              </a:ext>
            </a:extLst>
          </p:cNvPr>
          <p:cNvSpPr>
            <a:spLocks noGrp="1"/>
          </p:cNvSpPr>
          <p:nvPr>
            <p:ph type="title"/>
          </p:nvPr>
        </p:nvSpPr>
        <p:spPr>
          <a:xfrm>
            <a:off x="508000" y="38622"/>
            <a:ext cx="11180064" cy="990600"/>
          </a:xfrm>
        </p:spPr>
        <p:txBody>
          <a:bodyPr>
            <a:normAutofit fontScale="90000"/>
          </a:bodyPr>
          <a:lstStyle/>
          <a:p>
            <a:r>
              <a:rPr lang="en-US" b="1" dirty="0"/>
              <a:t>Experimental Results</a:t>
            </a:r>
            <a:r>
              <a:rPr lang="en-US" sz="3100" i="1" dirty="0"/>
              <a:t/>
            </a:r>
            <a:br>
              <a:rPr lang="en-US" sz="3100" i="1" dirty="0"/>
            </a:br>
            <a:r>
              <a:rPr lang="en-US" sz="3100" dirty="0"/>
              <a:t>ATPG for all faults (CPU Time)</a:t>
            </a:r>
            <a:endParaRPr lang="en-US" dirty="0"/>
          </a:p>
        </p:txBody>
      </p:sp>
      <p:sp>
        <p:nvSpPr>
          <p:cNvPr id="7" name="Rectangle 6">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977502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832FC-2C60-274F-8B8F-1FCBE8DF16C4}"/>
              </a:ext>
            </a:extLst>
          </p:cNvPr>
          <p:cNvSpPr>
            <a:spLocks noGrp="1"/>
          </p:cNvSpPr>
          <p:nvPr>
            <p:ph sz="quarter" idx="1"/>
          </p:nvPr>
        </p:nvSpPr>
        <p:spPr>
          <a:xfrm>
            <a:off x="508000" y="2530046"/>
            <a:ext cx="11180064" cy="1797908"/>
          </a:xfrm>
        </p:spPr>
        <p:txBody>
          <a:bodyPr>
            <a:normAutofit/>
          </a:bodyPr>
          <a:lstStyle/>
          <a:p>
            <a:pPr algn="just"/>
            <a:r>
              <a:rPr lang="en-US" sz="2800" dirty="0"/>
              <a:t>ANNs can be trained for backtracing</a:t>
            </a:r>
          </a:p>
          <a:p>
            <a:pPr algn="just"/>
            <a:r>
              <a:rPr lang="en-US" sz="2800" dirty="0"/>
              <a:t>Simple ANNs can outperform conventional heuristics</a:t>
            </a:r>
          </a:p>
          <a:p>
            <a:pPr algn="just"/>
            <a:r>
              <a:rPr lang="en-US" sz="2800" dirty="0"/>
              <a:t>ANN seamlessly combines multiple features</a:t>
            </a:r>
          </a:p>
        </p:txBody>
      </p:sp>
      <p:sp>
        <p:nvSpPr>
          <p:cNvPr id="6" name="Title 1">
            <a:extLst>
              <a:ext uri="{FF2B5EF4-FFF2-40B4-BE49-F238E27FC236}">
                <a16:creationId xmlns:a16="http://schemas.microsoft.com/office/drawing/2014/main" id="{611DBB07-5C7D-BC4A-9D87-0277A602D974}"/>
              </a:ext>
            </a:extLst>
          </p:cNvPr>
          <p:cNvSpPr>
            <a:spLocks noGrp="1"/>
          </p:cNvSpPr>
          <p:nvPr>
            <p:ph type="title"/>
          </p:nvPr>
        </p:nvSpPr>
        <p:spPr>
          <a:xfrm>
            <a:off x="508000" y="76200"/>
            <a:ext cx="11180064" cy="990600"/>
          </a:xfrm>
        </p:spPr>
        <p:txBody>
          <a:bodyPr>
            <a:normAutofit/>
          </a:bodyPr>
          <a:lstStyle/>
          <a:p>
            <a:r>
              <a:rPr lang="en-US" sz="4000" b="1" dirty="0"/>
              <a:t>Contributions</a:t>
            </a:r>
            <a:endParaRPr lang="en-US" sz="6000" b="1" dirty="0"/>
          </a:p>
        </p:txBody>
      </p:sp>
      <p:sp>
        <p:nvSpPr>
          <p:cNvPr id="7" name="Rectangle 6">
            <a:extLst>
              <a:ext uri="{FF2B5EF4-FFF2-40B4-BE49-F238E27FC236}">
                <a16:creationId xmlns:a16="http://schemas.microsoft.com/office/drawing/2014/main" id="{AC8BD906-44CD-2C43-B3FC-DCC1FFB85229}"/>
              </a:ext>
            </a:extLst>
          </p:cNvPr>
          <p:cNvSpPr/>
          <p:nvPr/>
        </p:nvSpPr>
        <p:spPr>
          <a:xfrm>
            <a:off x="358193" y="6292935"/>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“Machine Intelligence for Efficient Test Pattern Generation,” in Proceedings of the IEEE International Test Conference, Washington D.C, Nov. 2020.</a:t>
            </a:r>
          </a:p>
        </p:txBody>
      </p:sp>
    </p:spTree>
    <p:extLst>
      <p:ext uri="{BB962C8B-B14F-4D97-AF65-F5344CB8AC3E}">
        <p14:creationId xmlns:p14="http://schemas.microsoft.com/office/powerpoint/2010/main" val="2679705982"/>
      </p:ext>
    </p:extLst>
  </p:cSld>
  <p:clrMapOvr>
    <a:masterClrMapping/>
  </p:clrMapOvr>
  <mc:AlternateContent xmlns:mc="http://schemas.openxmlformats.org/markup-compatibility/2006" xmlns:p14="http://schemas.microsoft.com/office/powerpoint/2010/main">
    <mc:Choice Requires="p14">
      <p:transition spd="slow" p14:dur="2000" advTm="45175"/>
    </mc:Choice>
    <mc:Fallback xmlns="">
      <p:transition spd="slow" advTm="4517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1A42BB-E6A3-5A4E-BA48-EE84A7C2AF49}"/>
              </a:ext>
            </a:extLst>
          </p:cNvPr>
          <p:cNvSpPr txBox="1"/>
          <p:nvPr/>
        </p:nvSpPr>
        <p:spPr>
          <a:xfrm>
            <a:off x="430925" y="2700093"/>
            <a:ext cx="11634952" cy="1323439"/>
          </a:xfrm>
          <a:prstGeom prst="rect">
            <a:avLst/>
          </a:prstGeom>
          <a:noFill/>
        </p:spPr>
        <p:txBody>
          <a:bodyPr wrap="square" rtlCol="0">
            <a:spAutoFit/>
          </a:bodyPr>
          <a:lstStyle/>
          <a:p>
            <a:pPr algn="ctr"/>
            <a:r>
              <a:rPr lang="en-US" sz="4000" b="1" dirty="0"/>
              <a:t>Hypothesis </a:t>
            </a:r>
            <a:r>
              <a:rPr lang="en-US" sz="4000" b="1" dirty="0" smtClean="0"/>
              <a:t>2 </a:t>
            </a:r>
            <a:r>
              <a:rPr lang="en-US" sz="4000" i="1" dirty="0" smtClean="0"/>
              <a:t>(</a:t>
            </a:r>
            <a:r>
              <a:rPr lang="en-US" sz="4000" i="1" dirty="0"/>
              <a:t>optimally-trained-ANN guidance)</a:t>
            </a:r>
          </a:p>
          <a:p>
            <a:pPr algn="ctr"/>
            <a:endParaRPr lang="en-US" sz="4000" b="1" dirty="0"/>
          </a:p>
        </p:txBody>
      </p:sp>
      <p:sp>
        <p:nvSpPr>
          <p:cNvPr id="23" name="Rectangle 22">
            <a:extLst>
              <a:ext uri="{FF2B5EF4-FFF2-40B4-BE49-F238E27FC236}">
                <a16:creationId xmlns:a16="http://schemas.microsoft.com/office/drawing/2014/main" id="{4EA6CF13-18EF-7D45-855E-374C7DCF34BA}"/>
              </a:ext>
            </a:extLst>
          </p:cNvPr>
          <p:cNvSpPr/>
          <p:nvPr/>
        </p:nvSpPr>
        <p:spPr>
          <a:xfrm>
            <a:off x="1029729" y="4273836"/>
            <a:ext cx="10132541" cy="830997"/>
          </a:xfrm>
          <a:prstGeom prst="rect">
            <a:avLst/>
          </a:prstGeom>
        </p:spPr>
        <p:txBody>
          <a:bodyPr wrap="square">
            <a:spAutoFit/>
          </a:bodyPr>
          <a:lstStyle/>
          <a:p>
            <a:pPr algn="just">
              <a:buClr>
                <a:schemeClr val="accent5"/>
              </a:buClr>
            </a:pPr>
            <a:r>
              <a:rPr lang="en-US" sz="1600" dirty="0">
                <a:solidFill>
                  <a:schemeClr val="tx2"/>
                </a:solidFill>
              </a:rPr>
              <a:t>S. Roy, S. K. Millican, and V. D. Agrawal, “Training Neural Network for Machine Intelligence in Automatic Test Pattern Generator,” in Proceedings of the IEEE 34</a:t>
            </a:r>
            <a:r>
              <a:rPr lang="en-US" sz="1600" baseline="30000" dirty="0">
                <a:solidFill>
                  <a:schemeClr val="tx2"/>
                </a:solidFill>
              </a:rPr>
              <a:t>th</a:t>
            </a:r>
            <a:r>
              <a:rPr lang="en-US" sz="1600" dirty="0">
                <a:solidFill>
                  <a:schemeClr val="tx2"/>
                </a:solidFill>
              </a:rPr>
              <a:t>  International Conference on VLSI Design &amp; the 20</a:t>
            </a:r>
            <a:r>
              <a:rPr lang="en-US" sz="1600" baseline="30000" dirty="0">
                <a:solidFill>
                  <a:schemeClr val="tx2"/>
                </a:solidFill>
              </a:rPr>
              <a:t>th</a:t>
            </a:r>
            <a:r>
              <a:rPr lang="en-US" sz="1600" dirty="0">
                <a:solidFill>
                  <a:schemeClr val="tx2"/>
                </a:solidFill>
              </a:rPr>
              <a:t>  International Conference on Embedded Systems, Virtual Event, Feb. 2021.</a:t>
            </a:r>
            <a:endParaRPr lang="en-US" sz="1600" dirty="0"/>
          </a:p>
        </p:txBody>
      </p:sp>
    </p:spTree>
    <p:extLst>
      <p:ext uri="{BB962C8B-B14F-4D97-AF65-F5344CB8AC3E}">
        <p14:creationId xmlns:p14="http://schemas.microsoft.com/office/powerpoint/2010/main" val="3566567995"/>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Modus Operandi</a:t>
            </a:r>
            <a:r>
              <a:rPr lang="en-US" sz="3100" i="1" dirty="0"/>
              <a:t/>
            </a:r>
            <a:br>
              <a:rPr lang="en-US" sz="3100" i="1" dirty="0"/>
            </a:br>
            <a:r>
              <a:rPr lang="en-US" sz="3100" dirty="0"/>
              <a:t>Machine intelligence applied</a:t>
            </a:r>
          </a:p>
        </p:txBody>
      </p:sp>
      <p:cxnSp>
        <p:nvCxnSpPr>
          <p:cNvPr id="23" name="Straight Arrow Connector 22">
            <a:extLst>
              <a:ext uri="{FF2B5EF4-FFF2-40B4-BE49-F238E27FC236}">
                <a16:creationId xmlns:a16="http://schemas.microsoft.com/office/drawing/2014/main" id="{2F79C99E-6B8E-0245-9943-D93EED30D588}"/>
              </a:ext>
            </a:extLst>
          </p:cNvPr>
          <p:cNvCxnSpPr>
            <a:cxnSpLocks/>
          </p:cNvCxnSpPr>
          <p:nvPr/>
        </p:nvCxnSpPr>
        <p:spPr>
          <a:xfrm>
            <a:off x="9410120" y="2732487"/>
            <a:ext cx="0" cy="526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F2EE792-EBED-994F-BD03-ECA67F7C6319}"/>
              </a:ext>
            </a:extLst>
          </p:cNvPr>
          <p:cNvCxnSpPr>
            <a:cxnSpLocks/>
            <a:stCxn id="41" idx="3"/>
          </p:cNvCxnSpPr>
          <p:nvPr/>
        </p:nvCxnSpPr>
        <p:spPr>
          <a:xfrm>
            <a:off x="8181975" y="3628647"/>
            <a:ext cx="5666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8DB18F-2576-8846-8F44-E78C431BA5B4}"/>
              </a:ext>
            </a:extLst>
          </p:cNvPr>
          <p:cNvCxnSpPr>
            <a:cxnSpLocks/>
            <a:stCxn id="39" idx="3"/>
          </p:cNvCxnSpPr>
          <p:nvPr/>
        </p:nvCxnSpPr>
        <p:spPr>
          <a:xfrm>
            <a:off x="8181975" y="5014533"/>
            <a:ext cx="6654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17E4C9A-8D9B-2E42-996B-9036D87A140F}"/>
              </a:ext>
            </a:extLst>
          </p:cNvPr>
          <p:cNvCxnSpPr>
            <a:cxnSpLocks/>
          </p:cNvCxnSpPr>
          <p:nvPr/>
        </p:nvCxnSpPr>
        <p:spPr>
          <a:xfrm>
            <a:off x="9756775" y="4555326"/>
            <a:ext cx="8255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477F17-CBF2-8F4C-999A-94FF00D89D39}"/>
              </a:ext>
            </a:extLst>
          </p:cNvPr>
          <p:cNvCxnSpPr>
            <a:cxnSpLocks/>
          </p:cNvCxnSpPr>
          <p:nvPr/>
        </p:nvCxnSpPr>
        <p:spPr>
          <a:xfrm>
            <a:off x="9921875" y="3773486"/>
            <a:ext cx="6871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2E4146-E768-2F4B-87DB-0E12275F4652}"/>
              </a:ext>
            </a:extLst>
          </p:cNvPr>
          <p:cNvCxnSpPr>
            <a:cxnSpLocks/>
          </p:cNvCxnSpPr>
          <p:nvPr/>
        </p:nvCxnSpPr>
        <p:spPr>
          <a:xfrm flipV="1">
            <a:off x="10149131" y="4171948"/>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Alternate Process 2">
            <a:extLst>
              <a:ext uri="{FF2B5EF4-FFF2-40B4-BE49-F238E27FC236}">
                <a16:creationId xmlns:a16="http://schemas.microsoft.com/office/drawing/2014/main" id="{D768A938-DC2B-E349-915A-39214E2577BC}"/>
              </a:ext>
            </a:extLst>
          </p:cNvPr>
          <p:cNvSpPr/>
          <p:nvPr/>
        </p:nvSpPr>
        <p:spPr>
          <a:xfrm>
            <a:off x="337130" y="3168650"/>
            <a:ext cx="1494845" cy="958850"/>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backtracing ATPG</a:t>
            </a:r>
          </a:p>
        </p:txBody>
      </p:sp>
      <p:sp>
        <p:nvSpPr>
          <p:cNvPr id="32" name="Can 31">
            <a:extLst>
              <a:ext uri="{FF2B5EF4-FFF2-40B4-BE49-F238E27FC236}">
                <a16:creationId xmlns:a16="http://schemas.microsoft.com/office/drawing/2014/main" id="{03A60BD2-73E7-3848-96C0-3DD445EE8CB4}"/>
              </a:ext>
            </a:extLst>
          </p:cNvPr>
          <p:cNvSpPr/>
          <p:nvPr/>
        </p:nvSpPr>
        <p:spPr>
          <a:xfrm>
            <a:off x="2430753" y="3114675"/>
            <a:ext cx="1204622" cy="1066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Database</a:t>
            </a:r>
          </a:p>
        </p:txBody>
      </p:sp>
      <p:sp>
        <p:nvSpPr>
          <p:cNvPr id="33" name="Alternate Process 5">
            <a:extLst>
              <a:ext uri="{FF2B5EF4-FFF2-40B4-BE49-F238E27FC236}">
                <a16:creationId xmlns:a16="http://schemas.microsoft.com/office/drawing/2014/main" id="{E909C703-474A-8945-8A81-D7702A125D52}"/>
              </a:ext>
            </a:extLst>
          </p:cNvPr>
          <p:cNvSpPr/>
          <p:nvPr/>
        </p:nvSpPr>
        <p:spPr>
          <a:xfrm>
            <a:off x="195552" y="1843881"/>
            <a:ext cx="1778000" cy="1117600"/>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c6288, b05, c3540; 100 hardest faults each</a:t>
            </a:r>
          </a:p>
        </p:txBody>
      </p:sp>
      <p:cxnSp>
        <p:nvCxnSpPr>
          <p:cNvPr id="34" name="Straight Arrow Connector 33">
            <a:extLst>
              <a:ext uri="{FF2B5EF4-FFF2-40B4-BE49-F238E27FC236}">
                <a16:creationId xmlns:a16="http://schemas.microsoft.com/office/drawing/2014/main" id="{66C3A7DA-83B5-1C47-8A7C-BC3BB31094C2}"/>
              </a:ext>
            </a:extLst>
          </p:cNvPr>
          <p:cNvCxnSpPr>
            <a:cxnSpLocks/>
            <a:stCxn id="33" idx="2"/>
            <a:endCxn id="31" idx="0"/>
          </p:cNvCxnSpPr>
          <p:nvPr/>
        </p:nvCxnSpPr>
        <p:spPr>
          <a:xfrm>
            <a:off x="1084552" y="2961481"/>
            <a:ext cx="1" cy="207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6754A8-EBF2-5E4A-8D91-C89D2825FE31}"/>
              </a:ext>
            </a:extLst>
          </p:cNvPr>
          <p:cNvCxnSpPr>
            <a:cxnSpLocks/>
            <a:stCxn id="31" idx="3"/>
            <a:endCxn id="32" idx="2"/>
          </p:cNvCxnSpPr>
          <p:nvPr/>
        </p:nvCxnSpPr>
        <p:spPr>
          <a:xfrm>
            <a:off x="1831975" y="3648075"/>
            <a:ext cx="5987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14F13F9E-223B-E84D-A591-A1D7E75ACC85}"/>
              </a:ext>
            </a:extLst>
          </p:cNvPr>
          <p:cNvSpPr/>
          <p:nvPr/>
        </p:nvSpPr>
        <p:spPr>
          <a:xfrm>
            <a:off x="4067175" y="3095624"/>
            <a:ext cx="1612900" cy="1076325"/>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 Training</a:t>
            </a:r>
          </a:p>
        </p:txBody>
      </p:sp>
      <p:cxnSp>
        <p:nvCxnSpPr>
          <p:cNvPr id="37" name="Straight Arrow Connector 36">
            <a:extLst>
              <a:ext uri="{FF2B5EF4-FFF2-40B4-BE49-F238E27FC236}">
                <a16:creationId xmlns:a16="http://schemas.microsoft.com/office/drawing/2014/main" id="{4977C70E-DBF7-DE43-B8D2-5C4264AB57F2}"/>
              </a:ext>
            </a:extLst>
          </p:cNvPr>
          <p:cNvCxnSpPr>
            <a:cxnSpLocks/>
            <a:stCxn id="32" idx="4"/>
            <a:endCxn id="36" idx="2"/>
          </p:cNvCxnSpPr>
          <p:nvPr/>
        </p:nvCxnSpPr>
        <p:spPr>
          <a:xfrm flipV="1">
            <a:off x="3635375" y="3633787"/>
            <a:ext cx="436803" cy="14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Can 37">
            <a:extLst>
              <a:ext uri="{FF2B5EF4-FFF2-40B4-BE49-F238E27FC236}">
                <a16:creationId xmlns:a16="http://schemas.microsoft.com/office/drawing/2014/main" id="{98CF0298-90D7-BD41-8C41-145B91766E38}"/>
              </a:ext>
            </a:extLst>
          </p:cNvPr>
          <p:cNvSpPr/>
          <p:nvPr/>
        </p:nvSpPr>
        <p:spPr>
          <a:xfrm>
            <a:off x="8559128" y="1647034"/>
            <a:ext cx="1524092" cy="1066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Remaining benchmarks</a:t>
            </a:r>
          </a:p>
        </p:txBody>
      </p:sp>
      <p:sp>
        <p:nvSpPr>
          <p:cNvPr id="39" name="Alternate Process 20">
            <a:extLst>
              <a:ext uri="{FF2B5EF4-FFF2-40B4-BE49-F238E27FC236}">
                <a16:creationId xmlns:a16="http://schemas.microsoft.com/office/drawing/2014/main" id="{A3EC4EF3-810B-DA44-9A15-DEE8D32010B2}"/>
              </a:ext>
            </a:extLst>
          </p:cNvPr>
          <p:cNvSpPr/>
          <p:nvPr/>
        </p:nvSpPr>
        <p:spPr>
          <a:xfrm>
            <a:off x="6111875" y="4606199"/>
            <a:ext cx="2070100" cy="816667"/>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Hypothesis 1’s ANN-guided backtracing</a:t>
            </a:r>
          </a:p>
        </p:txBody>
      </p:sp>
      <p:sp>
        <p:nvSpPr>
          <p:cNvPr id="41" name="Alternate Process 22">
            <a:extLst>
              <a:ext uri="{FF2B5EF4-FFF2-40B4-BE49-F238E27FC236}">
                <a16:creationId xmlns:a16="http://schemas.microsoft.com/office/drawing/2014/main" id="{69A010FD-EFE6-0246-97D1-59925067FF44}"/>
              </a:ext>
            </a:extLst>
          </p:cNvPr>
          <p:cNvSpPr/>
          <p:nvPr/>
        </p:nvSpPr>
        <p:spPr>
          <a:xfrm>
            <a:off x="6111875" y="3216293"/>
            <a:ext cx="2070100" cy="82470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Hypothesis 2’s ANN-guided backtracing</a:t>
            </a:r>
          </a:p>
        </p:txBody>
      </p:sp>
      <p:cxnSp>
        <p:nvCxnSpPr>
          <p:cNvPr id="42" name="Straight Arrow Connector 41">
            <a:extLst>
              <a:ext uri="{FF2B5EF4-FFF2-40B4-BE49-F238E27FC236}">
                <a16:creationId xmlns:a16="http://schemas.microsoft.com/office/drawing/2014/main" id="{5FDE0213-2538-9143-A065-970687018336}"/>
              </a:ext>
            </a:extLst>
          </p:cNvPr>
          <p:cNvCxnSpPr>
            <a:cxnSpLocks/>
            <a:stCxn id="36" idx="0"/>
            <a:endCxn id="41" idx="1"/>
          </p:cNvCxnSpPr>
          <p:nvPr/>
        </p:nvCxnSpPr>
        <p:spPr>
          <a:xfrm flipV="1">
            <a:off x="5678731" y="3628647"/>
            <a:ext cx="433144" cy="5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16848CF4-C8EC-8849-96A6-E98AA4C8BA30}"/>
              </a:ext>
            </a:extLst>
          </p:cNvPr>
          <p:cNvSpPr/>
          <p:nvPr/>
        </p:nvSpPr>
        <p:spPr>
          <a:xfrm>
            <a:off x="8575675" y="3168650"/>
            <a:ext cx="1612900" cy="2112961"/>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ATPG</a:t>
            </a:r>
          </a:p>
        </p:txBody>
      </p:sp>
      <p:sp>
        <p:nvSpPr>
          <p:cNvPr id="44" name="Alternate Process 28">
            <a:extLst>
              <a:ext uri="{FF2B5EF4-FFF2-40B4-BE49-F238E27FC236}">
                <a16:creationId xmlns:a16="http://schemas.microsoft.com/office/drawing/2014/main" id="{DCCF94E8-FBED-3C46-82C6-0294F2C5642B}"/>
              </a:ext>
            </a:extLst>
          </p:cNvPr>
          <p:cNvSpPr/>
          <p:nvPr/>
        </p:nvSpPr>
        <p:spPr>
          <a:xfrm>
            <a:off x="10588625" y="3465512"/>
            <a:ext cx="1530350" cy="148510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time</a:t>
            </a:r>
          </a:p>
          <a:p>
            <a:pPr algn="ctr"/>
            <a:r>
              <a:rPr lang="en-US" dirty="0"/>
              <a:t>&amp; backtracks</a:t>
            </a:r>
          </a:p>
        </p:txBody>
      </p:sp>
      <p:sp>
        <p:nvSpPr>
          <p:cNvPr id="47" name="Alternate Process 5">
            <a:extLst>
              <a:ext uri="{FF2B5EF4-FFF2-40B4-BE49-F238E27FC236}">
                <a16:creationId xmlns:a16="http://schemas.microsoft.com/office/drawing/2014/main" id="{D7B95C9A-3F7D-B041-8601-58E14CDECE16}"/>
              </a:ext>
            </a:extLst>
          </p:cNvPr>
          <p:cNvSpPr/>
          <p:nvPr/>
        </p:nvSpPr>
        <p:spPr>
          <a:xfrm>
            <a:off x="1640692" y="4573133"/>
            <a:ext cx="2784744" cy="27104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 training applied</a:t>
            </a:r>
          </a:p>
        </p:txBody>
      </p:sp>
      <p:cxnSp>
        <p:nvCxnSpPr>
          <p:cNvPr id="48" name="Straight Arrow Connector 47">
            <a:extLst>
              <a:ext uri="{FF2B5EF4-FFF2-40B4-BE49-F238E27FC236}">
                <a16:creationId xmlns:a16="http://schemas.microsoft.com/office/drawing/2014/main" id="{998B42DD-CFD5-0D43-B485-46FCED9361EA}"/>
              </a:ext>
            </a:extLst>
          </p:cNvPr>
          <p:cNvCxnSpPr>
            <a:cxnSpLocks/>
            <a:stCxn id="47" idx="0"/>
            <a:endCxn id="32" idx="3"/>
          </p:cNvCxnSpPr>
          <p:nvPr/>
        </p:nvCxnSpPr>
        <p:spPr>
          <a:xfrm flipV="1">
            <a:off x="3033064" y="4181475"/>
            <a:ext cx="0" cy="3916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2056324961"/>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1A42BB-E6A3-5A4E-BA48-EE84A7C2AF49}"/>
              </a:ext>
            </a:extLst>
          </p:cNvPr>
          <p:cNvSpPr txBox="1"/>
          <p:nvPr/>
        </p:nvSpPr>
        <p:spPr>
          <a:xfrm>
            <a:off x="757881" y="-37071"/>
            <a:ext cx="10132541" cy="1138773"/>
          </a:xfrm>
          <a:prstGeom prst="rect">
            <a:avLst/>
          </a:prstGeom>
          <a:noFill/>
        </p:spPr>
        <p:txBody>
          <a:bodyPr wrap="square" rtlCol="0">
            <a:spAutoFit/>
          </a:bodyPr>
          <a:lstStyle/>
          <a:p>
            <a:r>
              <a:rPr lang="en-US" sz="4000" b="1" dirty="0"/>
              <a:t>Modus Operandi</a:t>
            </a:r>
          </a:p>
          <a:p>
            <a:r>
              <a:rPr lang="en-US" sz="2800" dirty="0"/>
              <a:t>Directions leading to a formal training procedure</a:t>
            </a:r>
          </a:p>
        </p:txBody>
      </p:sp>
      <p:sp>
        <p:nvSpPr>
          <p:cNvPr id="2" name="Rectangle 1">
            <a:extLst>
              <a:ext uri="{FF2B5EF4-FFF2-40B4-BE49-F238E27FC236}">
                <a16:creationId xmlns:a16="http://schemas.microsoft.com/office/drawing/2014/main" id="{513E75E9-957D-F845-BAFF-8A9C66BD2AD8}"/>
              </a:ext>
            </a:extLst>
          </p:cNvPr>
          <p:cNvSpPr/>
          <p:nvPr/>
        </p:nvSpPr>
        <p:spPr>
          <a:xfrm>
            <a:off x="757881" y="1597729"/>
            <a:ext cx="10503243" cy="3662541"/>
          </a:xfrm>
          <a:prstGeom prst="rect">
            <a:avLst/>
          </a:prstGeom>
        </p:spPr>
        <p:txBody>
          <a:bodyPr wrap="square">
            <a:spAutoFit/>
          </a:bodyPr>
          <a:lstStyle/>
          <a:p>
            <a:pPr marL="285750" indent="-285750" algn="just">
              <a:buClr>
                <a:schemeClr val="accent5">
                  <a:lumMod val="75000"/>
                </a:schemeClr>
              </a:buClr>
              <a:buFont typeface="Wingdings" pitchFamily="2" charset="2"/>
              <a:buChar char="q"/>
            </a:pPr>
            <a:r>
              <a:rPr lang="en-US" sz="2800" dirty="0"/>
              <a:t>Selection of training circuits</a:t>
            </a:r>
          </a:p>
          <a:p>
            <a:pPr algn="just">
              <a:buClr>
                <a:schemeClr val="accent5">
                  <a:lumMod val="75000"/>
                </a:schemeClr>
              </a:buClr>
            </a:pPr>
            <a:endParaRPr lang="en-US" sz="2800" dirty="0"/>
          </a:p>
          <a:p>
            <a:pPr marL="285750" indent="-285750" algn="just">
              <a:buClr>
                <a:schemeClr val="accent5">
                  <a:lumMod val="75000"/>
                </a:schemeClr>
              </a:buClr>
              <a:buFont typeface="Wingdings" pitchFamily="2" charset="2"/>
              <a:buChar char="q"/>
            </a:pPr>
            <a:r>
              <a:rPr lang="en-US" sz="2800" dirty="0"/>
              <a:t>Resolution of conflicts among training data patterns</a:t>
            </a:r>
          </a:p>
          <a:p>
            <a:pPr algn="just">
              <a:buClr>
                <a:schemeClr val="accent5">
                  <a:lumMod val="75000"/>
                </a:schemeClr>
              </a:buClr>
            </a:pPr>
            <a:endParaRPr lang="en-US" sz="2800" dirty="0"/>
          </a:p>
          <a:p>
            <a:pPr marL="285750" indent="-285750" algn="just">
              <a:buClr>
                <a:schemeClr val="accent5">
                  <a:lumMod val="75000"/>
                </a:schemeClr>
              </a:buClr>
              <a:buFont typeface="Wingdings" pitchFamily="2" charset="2"/>
              <a:buChar char="q"/>
            </a:pPr>
            <a:r>
              <a:rPr lang="en-US" sz="2800" dirty="0"/>
              <a:t>Selection of faults</a:t>
            </a:r>
          </a:p>
          <a:p>
            <a:pPr algn="just">
              <a:buClr>
                <a:schemeClr val="accent5">
                  <a:lumMod val="75000"/>
                </a:schemeClr>
              </a:buClr>
            </a:pPr>
            <a:endParaRPr lang="en-US" sz="2800" dirty="0"/>
          </a:p>
          <a:p>
            <a:pPr marL="285750" indent="-285750" algn="just">
              <a:buClr>
                <a:schemeClr val="accent5">
                  <a:lumMod val="75000"/>
                </a:schemeClr>
              </a:buClr>
              <a:buFont typeface="Wingdings" pitchFamily="2" charset="2"/>
              <a:buChar char="q"/>
            </a:pPr>
            <a:r>
              <a:rPr lang="en-US" sz="2800" dirty="0"/>
              <a:t>Forgetfulness of ANN</a:t>
            </a:r>
          </a:p>
          <a:p>
            <a:pPr algn="just">
              <a:buClr>
                <a:schemeClr val="accent5">
                  <a:lumMod val="75000"/>
                </a:schemeClr>
              </a:buClr>
            </a:pPr>
            <a:endParaRPr lang="en-US" sz="2800" dirty="0"/>
          </a:p>
        </p:txBody>
      </p:sp>
      <p:sp>
        <p:nvSpPr>
          <p:cNvPr id="5" name="Rectangle 4">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3945574769"/>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7B90D5A-9244-3E4A-ACD5-BF8693F880C1}"/>
              </a:ext>
            </a:extLst>
          </p:cNvPr>
          <p:cNvGraphicFramePr>
            <a:graphicFrameLocks noGrp="1"/>
          </p:cNvGraphicFramePr>
          <p:nvPr>
            <p:extLst>
              <p:ext uri="{D42A27DB-BD31-4B8C-83A1-F6EECF244321}">
                <p14:modId xmlns:p14="http://schemas.microsoft.com/office/powerpoint/2010/main" val="526892598"/>
              </p:ext>
            </p:extLst>
          </p:nvPr>
        </p:nvGraphicFramePr>
        <p:xfrm>
          <a:off x="508000" y="1475250"/>
          <a:ext cx="10300916" cy="4288502"/>
        </p:xfrm>
        <a:graphic>
          <a:graphicData uri="http://schemas.openxmlformats.org/drawingml/2006/table">
            <a:tbl>
              <a:tblPr firstRow="1" bandRow="1">
                <a:tableStyleId>{5C22544A-7EE6-4342-B048-85BDC9FD1C3A}</a:tableStyleId>
              </a:tblPr>
              <a:tblGrid>
                <a:gridCol w="532094">
                  <a:extLst>
                    <a:ext uri="{9D8B030D-6E8A-4147-A177-3AD203B41FA5}">
                      <a16:colId xmlns:a16="http://schemas.microsoft.com/office/drawing/2014/main" val="485220821"/>
                    </a:ext>
                  </a:extLst>
                </a:gridCol>
                <a:gridCol w="532094">
                  <a:extLst>
                    <a:ext uri="{9D8B030D-6E8A-4147-A177-3AD203B41FA5}">
                      <a16:colId xmlns:a16="http://schemas.microsoft.com/office/drawing/2014/main" val="2472987618"/>
                    </a:ext>
                  </a:extLst>
                </a:gridCol>
                <a:gridCol w="532094">
                  <a:extLst>
                    <a:ext uri="{9D8B030D-6E8A-4147-A177-3AD203B41FA5}">
                      <a16:colId xmlns:a16="http://schemas.microsoft.com/office/drawing/2014/main" val="3571953643"/>
                    </a:ext>
                  </a:extLst>
                </a:gridCol>
                <a:gridCol w="532094">
                  <a:extLst>
                    <a:ext uri="{9D8B030D-6E8A-4147-A177-3AD203B41FA5}">
                      <a16:colId xmlns:a16="http://schemas.microsoft.com/office/drawing/2014/main" val="3307027203"/>
                    </a:ext>
                  </a:extLst>
                </a:gridCol>
                <a:gridCol w="532094">
                  <a:extLst>
                    <a:ext uri="{9D8B030D-6E8A-4147-A177-3AD203B41FA5}">
                      <a16:colId xmlns:a16="http://schemas.microsoft.com/office/drawing/2014/main" val="2390467270"/>
                    </a:ext>
                  </a:extLst>
                </a:gridCol>
                <a:gridCol w="532094">
                  <a:extLst>
                    <a:ext uri="{9D8B030D-6E8A-4147-A177-3AD203B41FA5}">
                      <a16:colId xmlns:a16="http://schemas.microsoft.com/office/drawing/2014/main" val="4121279547"/>
                    </a:ext>
                  </a:extLst>
                </a:gridCol>
                <a:gridCol w="532094">
                  <a:extLst>
                    <a:ext uri="{9D8B030D-6E8A-4147-A177-3AD203B41FA5}">
                      <a16:colId xmlns:a16="http://schemas.microsoft.com/office/drawing/2014/main" val="1929276178"/>
                    </a:ext>
                  </a:extLst>
                </a:gridCol>
                <a:gridCol w="581405">
                  <a:extLst>
                    <a:ext uri="{9D8B030D-6E8A-4147-A177-3AD203B41FA5}">
                      <a16:colId xmlns:a16="http://schemas.microsoft.com/office/drawing/2014/main" val="2978370865"/>
                    </a:ext>
                  </a:extLst>
                </a:gridCol>
                <a:gridCol w="532094">
                  <a:extLst>
                    <a:ext uri="{9D8B030D-6E8A-4147-A177-3AD203B41FA5}">
                      <a16:colId xmlns:a16="http://schemas.microsoft.com/office/drawing/2014/main" val="4201365832"/>
                    </a:ext>
                  </a:extLst>
                </a:gridCol>
                <a:gridCol w="1236542">
                  <a:extLst>
                    <a:ext uri="{9D8B030D-6E8A-4147-A177-3AD203B41FA5}">
                      <a16:colId xmlns:a16="http://schemas.microsoft.com/office/drawing/2014/main" val="1272046475"/>
                    </a:ext>
                  </a:extLst>
                </a:gridCol>
                <a:gridCol w="1245933">
                  <a:extLst>
                    <a:ext uri="{9D8B030D-6E8A-4147-A177-3AD203B41FA5}">
                      <a16:colId xmlns:a16="http://schemas.microsoft.com/office/drawing/2014/main" val="776400962"/>
                    </a:ext>
                  </a:extLst>
                </a:gridCol>
                <a:gridCol w="1156703">
                  <a:extLst>
                    <a:ext uri="{9D8B030D-6E8A-4147-A177-3AD203B41FA5}">
                      <a16:colId xmlns:a16="http://schemas.microsoft.com/office/drawing/2014/main" val="3735636343"/>
                    </a:ext>
                  </a:extLst>
                </a:gridCol>
                <a:gridCol w="1823581">
                  <a:extLst>
                    <a:ext uri="{9D8B030D-6E8A-4147-A177-3AD203B41FA5}">
                      <a16:colId xmlns:a16="http://schemas.microsoft.com/office/drawing/2014/main" val="1847849639"/>
                    </a:ext>
                  </a:extLst>
                </a:gridCol>
              </a:tblGrid>
              <a:tr h="306107">
                <a:tc gridSpan="12">
                  <a:txBody>
                    <a:bodyPr/>
                    <a:lstStyle/>
                    <a:p>
                      <a:pPr marL="0" marR="0" algn="ctr">
                        <a:lnSpc>
                          <a:spcPct val="107000"/>
                        </a:lnSpc>
                        <a:spcBef>
                          <a:spcPts val="0"/>
                        </a:spcBef>
                        <a:spcAft>
                          <a:spcPts val="0"/>
                        </a:spcAft>
                      </a:pPr>
                      <a:r>
                        <a:rPr lang="en-US" sz="1600" b="1" dirty="0">
                          <a:effectLst/>
                        </a:rPr>
                        <a:t>Input Features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Output Label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4197686078"/>
                  </a:ext>
                </a:extLst>
              </a:tr>
              <a:tr h="306107">
                <a:tc gridSpan="9">
                  <a:txBody>
                    <a:bodyPr/>
                    <a:lstStyle/>
                    <a:p>
                      <a:pPr marL="0" marR="0" algn="ctr">
                        <a:lnSpc>
                          <a:spcPct val="107000"/>
                        </a:lnSpc>
                        <a:spcBef>
                          <a:spcPts val="0"/>
                        </a:spcBef>
                        <a:spcAft>
                          <a:spcPts val="0"/>
                        </a:spcAft>
                      </a:pPr>
                      <a:r>
                        <a:rPr lang="en-US" sz="1600" i="1" dirty="0">
                          <a:effectLst/>
                        </a:rPr>
                        <a:t>Gate type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i="1">
                          <a:effectLst/>
                        </a:rPr>
                        <a:t>COP(CC)</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i="1">
                          <a:effectLst/>
                        </a:rPr>
                        <a:t>COP(CO)</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i="1" dirty="0">
                          <a:effectLst/>
                        </a:rPr>
                        <a:t>Distance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i="1" dirty="0">
                          <a:effectLst/>
                        </a:rPr>
                        <a:t>Success/Failure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3136439105"/>
                  </a:ext>
                </a:extLst>
              </a:tr>
              <a:tr h="386038">
                <a:tc>
                  <a:txBody>
                    <a:bodyPr/>
                    <a:lstStyle/>
                    <a:p>
                      <a:pPr marL="0" marR="0" algn="ctr">
                        <a:lnSpc>
                          <a:spcPct val="107000"/>
                        </a:lnSpc>
                        <a:spcBef>
                          <a:spcPts val="0"/>
                        </a:spcBef>
                        <a:spcAft>
                          <a:spcPts val="0"/>
                        </a:spcAft>
                      </a:pPr>
                      <a:r>
                        <a:rPr lang="en-US" sz="1600">
                          <a:effectLst/>
                        </a:rPr>
                        <a:t>x</a:t>
                      </a:r>
                      <a:r>
                        <a:rPr lang="en-US" sz="1600" baseline="-250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a:effectLst/>
                        </a:rPr>
                        <a:t>x</a:t>
                      </a:r>
                      <a:r>
                        <a:rPr lang="en-US" sz="1600" baseline="-250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a:effectLst/>
                        </a:rPr>
                        <a:t>x</a:t>
                      </a:r>
                      <a:r>
                        <a:rPr lang="en-US" sz="1600" baseline="-250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a:effectLst/>
                        </a:rPr>
                        <a:t>x</a:t>
                      </a:r>
                      <a:r>
                        <a:rPr lang="en-US" sz="1600" baseline="-250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600" dirty="0">
                          <a:effectLst/>
                        </a:rPr>
                        <a:t>x</a:t>
                      </a:r>
                      <a:r>
                        <a:rPr lang="en-US" sz="1600" baseline="-250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dirty="0">
                          <a:effectLst/>
                        </a:rPr>
                        <a:t>x</a:t>
                      </a:r>
                      <a:r>
                        <a:rPr lang="en-US" sz="1600" baseline="-250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a:effectLst/>
                        </a:rPr>
                        <a:t>x</a:t>
                      </a:r>
                      <a:r>
                        <a:rPr lang="en-US" sz="1600" baseline="-25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a:effectLst/>
                        </a:rPr>
                        <a:t>x</a:t>
                      </a:r>
                      <a:r>
                        <a:rPr lang="en-US" sz="1600" baseline="-250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a:effectLst/>
                        </a:rPr>
                        <a:t>x</a:t>
                      </a:r>
                      <a:r>
                        <a:rPr lang="en-US" sz="1600" baseline="-250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dirty="0">
                          <a:effectLst/>
                        </a:rPr>
                        <a:t>x</a:t>
                      </a:r>
                      <a:r>
                        <a:rPr lang="en-US" sz="1600" baseline="-250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dirty="0">
                          <a:effectLst/>
                        </a:rPr>
                        <a:t>x</a:t>
                      </a:r>
                      <a:r>
                        <a:rPr lang="en-US" sz="1600" baseline="-250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dirty="0">
                          <a:effectLst/>
                        </a:rPr>
                        <a:t>x</a:t>
                      </a:r>
                      <a:r>
                        <a:rPr lang="en-US" sz="1600" baseline="-250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50000"/>
                        </a:lnSpc>
                        <a:spcBef>
                          <a:spcPts val="0"/>
                        </a:spcBef>
                        <a:spcAft>
                          <a:spcPts val="0"/>
                        </a:spcAft>
                      </a:pPr>
                      <a:r>
                        <a:rPr lang="en-US" sz="1600">
                          <a:effectLst/>
                        </a:rPr>
                        <a:t>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2672625423"/>
                  </a:ext>
                </a:extLst>
              </a:tr>
              <a:tr h="329025">
                <a:tc>
                  <a:txBody>
                    <a:bodyPr/>
                    <a:lstStyle/>
                    <a:p>
                      <a:pPr marL="0" marR="0" algn="ctr">
                        <a:lnSpc>
                          <a:spcPct val="107000"/>
                        </a:lnSpc>
                        <a:spcBef>
                          <a:spcPts val="0"/>
                        </a:spcBef>
                        <a:spcAft>
                          <a:spcPts val="0"/>
                        </a:spcAft>
                      </a:pPr>
                      <a:r>
                        <a:rPr lang="en-US" sz="1800" dirty="0">
                          <a:solidFill>
                            <a:srgbClr val="FF0000"/>
                          </a:solidFill>
                          <a:effectLst/>
                        </a:rPr>
                        <a:t>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1</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0.76</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0.84</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0.12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565888133"/>
                  </a:ext>
                </a:extLst>
              </a:tr>
              <a:tr h="329025">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0.76</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0.84</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0.12</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2192095565"/>
                  </a:ext>
                </a:extLst>
              </a:tr>
              <a:tr h="329025">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1</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0.76</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0.84</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solidFill>
                            <a:srgbClr val="FF0000"/>
                          </a:solidFill>
                          <a:effectLst/>
                        </a:rPr>
                        <a:t>0.12</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solidFill>
                            <a:srgbClr val="FF0000"/>
                          </a:solidFill>
                          <a:effectLst/>
                        </a:rPr>
                        <a:t>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2678281692"/>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1744160638"/>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1869544139"/>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1088302014"/>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4233161821"/>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2453631021"/>
                  </a:ext>
                </a:extLst>
              </a:tr>
              <a:tr h="329025">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1434822052"/>
                  </a:ext>
                </a:extLst>
              </a:tr>
              <a:tr h="329025">
                <a:tc>
                  <a:txBody>
                    <a:bodyPr/>
                    <a:lstStyle/>
                    <a:p>
                      <a:pPr marL="0" marR="0" algn="ctr">
                        <a:lnSpc>
                          <a:spcPct val="107000"/>
                        </a:lnSpc>
                        <a:spcBef>
                          <a:spcPts val="0"/>
                        </a:spcBef>
                        <a:spcAft>
                          <a:spcPts val="0"/>
                        </a:spcAft>
                      </a:pPr>
                      <a:r>
                        <a:rPr lang="en-US" sz="18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a:effectLst/>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tc>
                  <a:txBody>
                    <a:bodyPr/>
                    <a:lstStyle/>
                    <a:p>
                      <a:pPr marL="0" marR="0" algn="ctr">
                        <a:lnSpc>
                          <a:spcPct val="107000"/>
                        </a:lnSpc>
                        <a:spcBef>
                          <a:spcPts val="0"/>
                        </a:spcBef>
                        <a:spcAft>
                          <a:spcPts val="0"/>
                        </a:spcAft>
                      </a:pPr>
                      <a:r>
                        <a:rPr lang="en-US" sz="18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441" marR="101441" marT="0" marB="0" anchor="ctr"/>
                </a:tc>
                <a:extLst>
                  <a:ext uri="{0D108BD9-81ED-4DB2-BD59-A6C34878D82A}">
                    <a16:rowId xmlns:a16="http://schemas.microsoft.com/office/drawing/2014/main" val="425899935"/>
                  </a:ext>
                </a:extLst>
              </a:tr>
            </a:tbl>
          </a:graphicData>
        </a:graphic>
      </p:graphicFrame>
      <p:sp>
        <p:nvSpPr>
          <p:cNvPr id="5" name="Title 1">
            <a:extLst>
              <a:ext uri="{FF2B5EF4-FFF2-40B4-BE49-F238E27FC236}">
                <a16:creationId xmlns:a16="http://schemas.microsoft.com/office/drawing/2014/main" id="{03D77A91-1688-5C4E-893A-6738B60C14A6}"/>
              </a:ext>
            </a:extLst>
          </p:cNvPr>
          <p:cNvSpPr>
            <a:spLocks noGrp="1"/>
          </p:cNvSpPr>
          <p:nvPr>
            <p:ph type="title"/>
          </p:nvPr>
        </p:nvSpPr>
        <p:spPr>
          <a:xfrm>
            <a:off x="812800" y="48768"/>
            <a:ext cx="10871200" cy="990600"/>
          </a:xfrm>
        </p:spPr>
        <p:txBody>
          <a:bodyPr>
            <a:normAutofit fontScale="90000"/>
          </a:bodyPr>
          <a:lstStyle/>
          <a:p>
            <a:r>
              <a:rPr lang="en-US" b="1" dirty="0"/>
              <a:t>Modus Operandi</a:t>
            </a:r>
            <a:r>
              <a:rPr lang="en-US" sz="3100" i="1" dirty="0"/>
              <a:t/>
            </a:r>
            <a:br>
              <a:rPr lang="en-US" sz="3100" i="1" dirty="0"/>
            </a:br>
            <a:r>
              <a:rPr lang="en-US" sz="3100" dirty="0"/>
              <a:t>ANN training data patterns with conflicts</a:t>
            </a:r>
            <a:endParaRPr lang="en-US" sz="2800" dirty="0"/>
          </a:p>
        </p:txBody>
      </p:sp>
      <p:cxnSp>
        <p:nvCxnSpPr>
          <p:cNvPr id="6" name="Straight Arrow Connector 5">
            <a:extLst>
              <a:ext uri="{FF2B5EF4-FFF2-40B4-BE49-F238E27FC236}">
                <a16:creationId xmlns:a16="http://schemas.microsoft.com/office/drawing/2014/main" id="{08CB0B53-2958-A54D-9D5A-D81747FFA099}"/>
              </a:ext>
            </a:extLst>
          </p:cNvPr>
          <p:cNvCxnSpPr>
            <a:cxnSpLocks/>
          </p:cNvCxnSpPr>
          <p:nvPr/>
        </p:nvCxnSpPr>
        <p:spPr>
          <a:xfrm flipH="1">
            <a:off x="10052908" y="2644346"/>
            <a:ext cx="6480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39FAAC9-2D88-AD45-9616-A547111F1E16}"/>
              </a:ext>
            </a:extLst>
          </p:cNvPr>
          <p:cNvCxnSpPr>
            <a:cxnSpLocks/>
          </p:cNvCxnSpPr>
          <p:nvPr/>
        </p:nvCxnSpPr>
        <p:spPr>
          <a:xfrm flipH="1">
            <a:off x="10052908" y="2994454"/>
            <a:ext cx="6480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0E7EAA3-6660-9146-89C7-F9E1503AF942}"/>
              </a:ext>
            </a:extLst>
          </p:cNvPr>
          <p:cNvCxnSpPr>
            <a:cxnSpLocks/>
          </p:cNvCxnSpPr>
          <p:nvPr/>
        </p:nvCxnSpPr>
        <p:spPr>
          <a:xfrm flipH="1">
            <a:off x="10052908" y="3303373"/>
            <a:ext cx="6480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272877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3EEA1D-62F3-CF4E-A334-042B50E16E85}"/>
              </a:ext>
            </a:extLst>
          </p:cNvPr>
          <p:cNvGraphicFramePr>
            <a:graphicFrameLocks noGrp="1"/>
          </p:cNvGraphicFramePr>
          <p:nvPr>
            <p:ph sz="quarter" idx="1"/>
            <p:extLst>
              <p:ext uri="{D42A27DB-BD31-4B8C-83A1-F6EECF244321}">
                <p14:modId xmlns:p14="http://schemas.microsoft.com/office/powerpoint/2010/main" val="2650274973"/>
              </p:ext>
            </p:extLst>
          </p:nvPr>
        </p:nvGraphicFramePr>
        <p:xfrm>
          <a:off x="3306119" y="1556853"/>
          <a:ext cx="8377881" cy="4287789"/>
        </p:xfrm>
        <a:graphic>
          <a:graphicData uri="http://schemas.openxmlformats.org/drawingml/2006/table">
            <a:tbl>
              <a:tblPr firstRow="1" bandRow="1">
                <a:tableStyleId>{5C22544A-7EE6-4342-B048-85BDC9FD1C3A}</a:tableStyleId>
              </a:tblPr>
              <a:tblGrid>
                <a:gridCol w="354716">
                  <a:extLst>
                    <a:ext uri="{9D8B030D-6E8A-4147-A177-3AD203B41FA5}">
                      <a16:colId xmlns:a16="http://schemas.microsoft.com/office/drawing/2014/main" val="2866457879"/>
                    </a:ext>
                  </a:extLst>
                </a:gridCol>
                <a:gridCol w="354716">
                  <a:extLst>
                    <a:ext uri="{9D8B030D-6E8A-4147-A177-3AD203B41FA5}">
                      <a16:colId xmlns:a16="http://schemas.microsoft.com/office/drawing/2014/main" val="3746999867"/>
                    </a:ext>
                  </a:extLst>
                </a:gridCol>
                <a:gridCol w="354716">
                  <a:extLst>
                    <a:ext uri="{9D8B030D-6E8A-4147-A177-3AD203B41FA5}">
                      <a16:colId xmlns:a16="http://schemas.microsoft.com/office/drawing/2014/main" val="2783276336"/>
                    </a:ext>
                  </a:extLst>
                </a:gridCol>
                <a:gridCol w="354716">
                  <a:extLst>
                    <a:ext uri="{9D8B030D-6E8A-4147-A177-3AD203B41FA5}">
                      <a16:colId xmlns:a16="http://schemas.microsoft.com/office/drawing/2014/main" val="709784175"/>
                    </a:ext>
                  </a:extLst>
                </a:gridCol>
                <a:gridCol w="354716">
                  <a:extLst>
                    <a:ext uri="{9D8B030D-6E8A-4147-A177-3AD203B41FA5}">
                      <a16:colId xmlns:a16="http://schemas.microsoft.com/office/drawing/2014/main" val="3530250935"/>
                    </a:ext>
                  </a:extLst>
                </a:gridCol>
                <a:gridCol w="409428">
                  <a:extLst>
                    <a:ext uri="{9D8B030D-6E8A-4147-A177-3AD203B41FA5}">
                      <a16:colId xmlns:a16="http://schemas.microsoft.com/office/drawing/2014/main" val="3095432369"/>
                    </a:ext>
                  </a:extLst>
                </a:gridCol>
                <a:gridCol w="409428">
                  <a:extLst>
                    <a:ext uri="{9D8B030D-6E8A-4147-A177-3AD203B41FA5}">
                      <a16:colId xmlns:a16="http://schemas.microsoft.com/office/drawing/2014/main" val="4028174620"/>
                    </a:ext>
                  </a:extLst>
                </a:gridCol>
                <a:gridCol w="564446">
                  <a:extLst>
                    <a:ext uri="{9D8B030D-6E8A-4147-A177-3AD203B41FA5}">
                      <a16:colId xmlns:a16="http://schemas.microsoft.com/office/drawing/2014/main" val="2940635007"/>
                    </a:ext>
                  </a:extLst>
                </a:gridCol>
                <a:gridCol w="410341">
                  <a:extLst>
                    <a:ext uri="{9D8B030D-6E8A-4147-A177-3AD203B41FA5}">
                      <a16:colId xmlns:a16="http://schemas.microsoft.com/office/drawing/2014/main" val="69255154"/>
                    </a:ext>
                  </a:extLst>
                </a:gridCol>
                <a:gridCol w="1128344">
                  <a:extLst>
                    <a:ext uri="{9D8B030D-6E8A-4147-A177-3AD203B41FA5}">
                      <a16:colId xmlns:a16="http://schemas.microsoft.com/office/drawing/2014/main" val="1831748891"/>
                    </a:ext>
                  </a:extLst>
                </a:gridCol>
                <a:gridCol w="1087395">
                  <a:extLst>
                    <a:ext uri="{9D8B030D-6E8A-4147-A177-3AD203B41FA5}">
                      <a16:colId xmlns:a16="http://schemas.microsoft.com/office/drawing/2014/main" val="1198469263"/>
                    </a:ext>
                  </a:extLst>
                </a:gridCol>
                <a:gridCol w="926757">
                  <a:extLst>
                    <a:ext uri="{9D8B030D-6E8A-4147-A177-3AD203B41FA5}">
                      <a16:colId xmlns:a16="http://schemas.microsoft.com/office/drawing/2014/main" val="865469967"/>
                    </a:ext>
                  </a:extLst>
                </a:gridCol>
                <a:gridCol w="1668162">
                  <a:extLst>
                    <a:ext uri="{9D8B030D-6E8A-4147-A177-3AD203B41FA5}">
                      <a16:colId xmlns:a16="http://schemas.microsoft.com/office/drawing/2014/main" val="2701584282"/>
                    </a:ext>
                  </a:extLst>
                </a:gridCol>
              </a:tblGrid>
              <a:tr h="327888">
                <a:tc gridSpan="12">
                  <a:txBody>
                    <a:bodyPr/>
                    <a:lstStyle/>
                    <a:p>
                      <a:pPr marL="0" marR="0" algn="ctr">
                        <a:lnSpc>
                          <a:spcPct val="107000"/>
                        </a:lnSpc>
                        <a:spcBef>
                          <a:spcPts val="0"/>
                        </a:spcBef>
                        <a:spcAft>
                          <a:spcPts val="0"/>
                        </a:spcAft>
                      </a:pPr>
                      <a:r>
                        <a:rPr lang="en-US" sz="1600" dirty="0">
                          <a:effectLst/>
                        </a:rPr>
                        <a:t>Input Features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Output Label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4318829"/>
                  </a:ext>
                </a:extLst>
              </a:tr>
              <a:tr h="601894">
                <a:tc gridSpan="9">
                  <a:txBody>
                    <a:bodyPr/>
                    <a:lstStyle/>
                    <a:p>
                      <a:pPr marL="0" marR="0" algn="ctr">
                        <a:lnSpc>
                          <a:spcPct val="107000"/>
                        </a:lnSpc>
                        <a:spcBef>
                          <a:spcPts val="0"/>
                        </a:spcBef>
                        <a:spcAft>
                          <a:spcPts val="0"/>
                        </a:spcAft>
                      </a:pPr>
                      <a:r>
                        <a:rPr lang="en-US" sz="1600" i="1" dirty="0">
                          <a:effectLst/>
                        </a:rPr>
                        <a:t>Gate type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i="1" dirty="0">
                          <a:effectLst/>
                        </a:rPr>
                        <a:t>COP(CC)</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i="1">
                          <a:effectLst/>
                        </a:rPr>
                        <a:t>COP(CO)</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i="1" dirty="0">
                          <a:effectLst/>
                        </a:rPr>
                        <a:t>Distance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i="1" dirty="0">
                          <a:effectLst/>
                        </a:rPr>
                        <a:t>Success/Failure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46191"/>
                  </a:ext>
                </a:extLst>
              </a:tr>
              <a:tr h="603751">
                <a:tc>
                  <a:txBody>
                    <a:bodyPr/>
                    <a:lstStyle/>
                    <a:p>
                      <a:pPr marL="0" marR="0" algn="ctr">
                        <a:lnSpc>
                          <a:spcPct val="107000"/>
                        </a:lnSpc>
                        <a:spcBef>
                          <a:spcPts val="0"/>
                        </a:spcBef>
                        <a:spcAft>
                          <a:spcPts val="0"/>
                        </a:spcAft>
                      </a:pPr>
                      <a:r>
                        <a:rPr lang="en-US" sz="1800" dirty="0">
                          <a:effectLst/>
                        </a:rPr>
                        <a:t>x</a:t>
                      </a:r>
                      <a:r>
                        <a:rPr lang="en-US" sz="1800" baseline="-25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x</a:t>
                      </a:r>
                      <a:r>
                        <a:rPr lang="en-US" sz="1800" baseline="-25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x</a:t>
                      </a:r>
                      <a:r>
                        <a:rPr lang="en-US" sz="1800" baseline="-250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x</a:t>
                      </a:r>
                      <a:r>
                        <a:rPr lang="en-US" sz="1800" baseline="-250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x</a:t>
                      </a:r>
                      <a:r>
                        <a:rPr lang="en-US" sz="1800" baseline="-250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a:effectLst/>
                        </a:rPr>
                        <a:t>x</a:t>
                      </a:r>
                      <a:r>
                        <a:rPr lang="en-US" sz="1800" baseline="-250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x</a:t>
                      </a:r>
                      <a:r>
                        <a:rPr lang="en-US" sz="1800" baseline="-250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143601"/>
                  </a:ext>
                </a:extLst>
              </a:tr>
              <a:tr h="344282">
                <a:tc>
                  <a:txBody>
                    <a:bodyPr/>
                    <a:lstStyle/>
                    <a:p>
                      <a:pPr marL="0" marR="0" algn="ctr">
                        <a:lnSpc>
                          <a:spcPct val="107000"/>
                        </a:lnSpc>
                        <a:spcBef>
                          <a:spcPts val="0"/>
                        </a:spcBef>
                        <a:spcAft>
                          <a:spcPts val="0"/>
                        </a:spcAft>
                      </a:pPr>
                      <a:r>
                        <a:rPr lang="en-US" sz="1800" dirty="0">
                          <a:solidFill>
                            <a:srgbClr val="00B050"/>
                          </a:solidFill>
                          <a:effectLst/>
                        </a:rPr>
                        <a:t>0</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B050"/>
                          </a:solidFill>
                          <a:effectLst/>
                        </a:rPr>
                        <a:t>0</a:t>
                      </a:r>
                      <a:endParaRPr lang="en-US"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B050"/>
                          </a:solidFill>
                          <a:effectLst/>
                        </a:rPr>
                        <a:t>0</a:t>
                      </a:r>
                      <a:endParaRPr lang="en-US"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B050"/>
                          </a:solidFill>
                          <a:effectLst/>
                        </a:rPr>
                        <a:t>0</a:t>
                      </a:r>
                      <a:endParaRPr lang="en-US"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B050"/>
                          </a:solidFill>
                          <a:effectLst/>
                        </a:rPr>
                        <a:t>1</a:t>
                      </a:r>
                      <a:endParaRPr lang="en-US" sz="1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0.76</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0.84</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0.12</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B050"/>
                          </a:solidFill>
                          <a:effectLst/>
                        </a:rPr>
                        <a:t>0.67</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611980"/>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3688653"/>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8706068"/>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424186"/>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4459620"/>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3587143"/>
                  </a:ext>
                </a:extLst>
              </a:tr>
              <a:tr h="344282">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83639"/>
                  </a:ext>
                </a:extLst>
              </a:tr>
              <a:tr h="344282">
                <a:tc>
                  <a:txBody>
                    <a:bodyPr/>
                    <a:lstStyle/>
                    <a:p>
                      <a:pPr marL="0" marR="0" algn="ctr">
                        <a:lnSpc>
                          <a:spcPct val="107000"/>
                        </a:lnSpc>
                        <a:spcBef>
                          <a:spcPts val="0"/>
                        </a:spcBef>
                        <a:spcAft>
                          <a:spcPts val="0"/>
                        </a:spcAft>
                      </a:pPr>
                      <a:r>
                        <a:rPr lang="en-US" sz="18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4078769"/>
                  </a:ext>
                </a:extLst>
              </a:tr>
            </a:tbl>
          </a:graphicData>
        </a:graphic>
      </p:graphicFrame>
      <p:sp>
        <p:nvSpPr>
          <p:cNvPr id="9" name="Title 1">
            <a:extLst>
              <a:ext uri="{FF2B5EF4-FFF2-40B4-BE49-F238E27FC236}">
                <a16:creationId xmlns:a16="http://schemas.microsoft.com/office/drawing/2014/main" id="{C3E52D9F-EA17-D444-892C-6B936F53F3A0}"/>
              </a:ext>
            </a:extLst>
          </p:cNvPr>
          <p:cNvSpPr>
            <a:spLocks noGrp="1"/>
          </p:cNvSpPr>
          <p:nvPr>
            <p:ph type="title"/>
          </p:nvPr>
        </p:nvSpPr>
        <p:spPr>
          <a:xfrm>
            <a:off x="812800" y="48768"/>
            <a:ext cx="10871200" cy="990600"/>
          </a:xfrm>
        </p:spPr>
        <p:txBody>
          <a:bodyPr>
            <a:normAutofit/>
          </a:bodyPr>
          <a:lstStyle/>
          <a:p>
            <a:r>
              <a:rPr lang="en-US" sz="3100" b="1" dirty="0"/>
              <a:t>Modus Operandi</a:t>
            </a:r>
            <a:r>
              <a:rPr lang="en-US" sz="2700" i="1" dirty="0"/>
              <a:t/>
            </a:r>
            <a:br>
              <a:rPr lang="en-US" sz="2700" i="1" dirty="0"/>
            </a:br>
            <a:r>
              <a:rPr lang="en-US" sz="2800" dirty="0"/>
              <a:t>ANN training data patterns after resolving conflicts</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847E7AD9-A8A1-274F-9BD8-509BBE987975}"/>
                  </a:ext>
                </a:extLst>
              </p:cNvPr>
              <p:cNvSpPr/>
              <p:nvPr/>
            </p:nvSpPr>
            <p:spPr>
              <a:xfrm>
                <a:off x="110441" y="2345744"/>
                <a:ext cx="2842823" cy="176885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The representative pattern’s output label =</a:t>
                </a:r>
              </a:p>
              <a:p>
                <a:endParaRPr lang="en-US" dirty="0"/>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𝑐𝑜𝑢𝑛𝑡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num>
                        <m:den>
                          <m:r>
                            <a:rPr lang="en-US" b="0" i="1" smtClean="0">
                              <a:latin typeface="Cambria Math" panose="02040503050406030204" pitchFamily="18" charset="0"/>
                            </a:rPr>
                            <m:t>𝑐𝑜𝑢𝑛𝑡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𝑐𝑜𝑢𝑛𝑡</m:t>
                          </m:r>
                          <m:r>
                            <a:rPr lang="en-US" b="0" i="1" smtClean="0">
                              <a:latin typeface="Cambria Math" panose="02040503050406030204" pitchFamily="18" charset="0"/>
                            </a:rPr>
                            <m:t> (0)</m:t>
                          </m:r>
                        </m:den>
                      </m:f>
                    </m:oMath>
                  </m:oMathPara>
                </a14:m>
                <a:endParaRPr lang="en-US" dirty="0"/>
              </a:p>
            </p:txBody>
          </p:sp>
        </mc:Choice>
        <mc:Fallback xmlns="">
          <p:sp>
            <p:nvSpPr>
              <p:cNvPr id="7" name="Rounded Rectangle 6">
                <a:extLst>
                  <a:ext uri="{FF2B5EF4-FFF2-40B4-BE49-F238E27FC236}">
                    <a16:creationId xmlns:a16="http://schemas.microsoft.com/office/drawing/2014/main" id="{847E7AD9-A8A1-274F-9BD8-509BBE987975}"/>
                  </a:ext>
                </a:extLst>
              </p:cNvPr>
              <p:cNvSpPr>
                <a:spLocks noRot="1" noChangeAspect="1" noMove="1" noResize="1" noEditPoints="1" noAdjustHandles="1" noChangeArrowheads="1" noChangeShapeType="1" noTextEdit="1"/>
              </p:cNvSpPr>
              <p:nvPr/>
            </p:nvSpPr>
            <p:spPr>
              <a:xfrm>
                <a:off x="110441" y="2345744"/>
                <a:ext cx="2842823" cy="1768854"/>
              </a:xfrm>
              <a:prstGeom prst="roundRect">
                <a:avLst/>
              </a:prstGeom>
              <a:blipFill>
                <a:blip r:embed="rId3"/>
                <a:stretch>
                  <a:fillRect/>
                </a:stretch>
              </a:blipFill>
              <a:ln w="38100">
                <a:solidFill>
                  <a:schemeClr val="bg1"/>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0745FD8-0F19-7843-A50F-E8E8A9DB62C8}"/>
              </a:ext>
            </a:extLst>
          </p:cNvPr>
          <p:cNvCxnSpPr>
            <a:cxnSpLocks/>
          </p:cNvCxnSpPr>
          <p:nvPr/>
        </p:nvCxnSpPr>
        <p:spPr>
          <a:xfrm>
            <a:off x="2953264" y="3286897"/>
            <a:ext cx="35285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A4F9ECA-C684-DF41-8203-F303AA3386B3}"/>
              </a:ext>
            </a:extLst>
          </p:cNvPr>
          <p:cNvCxnSpPr>
            <a:cxnSpLocks/>
          </p:cNvCxnSpPr>
          <p:nvPr/>
        </p:nvCxnSpPr>
        <p:spPr>
          <a:xfrm flipH="1">
            <a:off x="11180532" y="3299254"/>
            <a:ext cx="4397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235874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B0D91B-84C9-FD47-836D-14DF55FD0C15}"/>
              </a:ext>
            </a:extLst>
          </p:cNvPr>
          <p:cNvSpPr>
            <a:spLocks noGrp="1"/>
          </p:cNvSpPr>
          <p:nvPr>
            <p:ph type="title"/>
          </p:nvPr>
        </p:nvSpPr>
        <p:spPr>
          <a:xfrm>
            <a:off x="707697" y="-172888"/>
            <a:ext cx="10871200" cy="990600"/>
          </a:xfrm>
        </p:spPr>
        <p:txBody>
          <a:bodyPr>
            <a:normAutofit fontScale="90000"/>
          </a:bodyPr>
          <a:lstStyle/>
          <a:p>
            <a:r>
              <a:rPr lang="en-US" sz="2800" i="1" dirty="0"/>
              <a:t/>
            </a:r>
            <a:br>
              <a:rPr lang="en-US" sz="2800" i="1" dirty="0"/>
            </a:br>
            <a:r>
              <a:rPr lang="en-US" b="1" dirty="0"/>
              <a:t>Modus Operandi</a:t>
            </a:r>
            <a:r>
              <a:rPr lang="en-US" sz="3100" i="1" dirty="0"/>
              <a:t/>
            </a:r>
            <a:br>
              <a:rPr lang="en-US" sz="3100" i="1" dirty="0"/>
            </a:br>
            <a:r>
              <a:rPr lang="en-US" sz="3100" dirty="0"/>
              <a:t>Algorithm</a:t>
            </a:r>
            <a:endParaRPr lang="en-US" sz="2800" dirty="0"/>
          </a:p>
        </p:txBody>
      </p:sp>
      <p:grpSp>
        <p:nvGrpSpPr>
          <p:cNvPr id="2" name="Group 1">
            <a:extLst>
              <a:ext uri="{FF2B5EF4-FFF2-40B4-BE49-F238E27FC236}">
                <a16:creationId xmlns:a16="http://schemas.microsoft.com/office/drawing/2014/main" id="{8221F94C-0FBD-054C-8E43-F0F5476A8C78}"/>
              </a:ext>
            </a:extLst>
          </p:cNvPr>
          <p:cNvGrpSpPr/>
          <p:nvPr/>
        </p:nvGrpSpPr>
        <p:grpSpPr>
          <a:xfrm>
            <a:off x="199024" y="1135785"/>
            <a:ext cx="11800910" cy="4989441"/>
            <a:chOff x="36186" y="1135114"/>
            <a:chExt cx="12119628" cy="5143205"/>
          </a:xfrm>
        </p:grpSpPr>
        <p:sp>
          <p:nvSpPr>
            <p:cNvPr id="5" name="Rounded Rectangle 4">
              <a:extLst>
                <a:ext uri="{FF2B5EF4-FFF2-40B4-BE49-F238E27FC236}">
                  <a16:creationId xmlns:a16="http://schemas.microsoft.com/office/drawing/2014/main" id="{687D83E4-6123-084F-BAEE-A1440C8130C1}"/>
                </a:ext>
              </a:extLst>
            </p:cNvPr>
            <p:cNvSpPr/>
            <p:nvPr/>
          </p:nvSpPr>
          <p:spPr>
            <a:xfrm>
              <a:off x="36186" y="1537063"/>
              <a:ext cx="1942926"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Start</a:t>
              </a:r>
            </a:p>
          </p:txBody>
        </p:sp>
        <p:sp>
          <p:nvSpPr>
            <p:cNvPr id="7" name="Rounded Rectangle 6">
              <a:extLst>
                <a:ext uri="{FF2B5EF4-FFF2-40B4-BE49-F238E27FC236}">
                  <a16:creationId xmlns:a16="http://schemas.microsoft.com/office/drawing/2014/main" id="{B76C5CE6-586D-054F-92F6-B660C8379B90}"/>
                </a:ext>
              </a:extLst>
            </p:cNvPr>
            <p:cNvSpPr/>
            <p:nvPr/>
          </p:nvSpPr>
          <p:spPr>
            <a:xfrm>
              <a:off x="2607846" y="1540934"/>
              <a:ext cx="229435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Benchmark Circuit Processing</a:t>
              </a:r>
            </a:p>
          </p:txBody>
        </p:sp>
        <p:sp>
          <p:nvSpPr>
            <p:cNvPr id="8" name="Diamond 7">
              <a:extLst>
                <a:ext uri="{FF2B5EF4-FFF2-40B4-BE49-F238E27FC236}">
                  <a16:creationId xmlns:a16="http://schemas.microsoft.com/office/drawing/2014/main" id="{D8D7F2B3-ECC7-4945-B0B1-CD6B2C8EC3E3}"/>
                </a:ext>
              </a:extLst>
            </p:cNvPr>
            <p:cNvSpPr/>
            <p:nvPr/>
          </p:nvSpPr>
          <p:spPr>
            <a:xfrm>
              <a:off x="5551115" y="1135114"/>
              <a:ext cx="3678828" cy="177203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Expected backtracks and number of hidden neurons (HN) reached?</a:t>
              </a:r>
            </a:p>
          </p:txBody>
        </p:sp>
        <p:sp>
          <p:nvSpPr>
            <p:cNvPr id="9" name="Rounded Rectangle 8">
              <a:extLst>
                <a:ext uri="{FF2B5EF4-FFF2-40B4-BE49-F238E27FC236}">
                  <a16:creationId xmlns:a16="http://schemas.microsoft.com/office/drawing/2014/main" id="{6B0636E2-171B-D440-9822-AA0F037B5F37}"/>
                </a:ext>
              </a:extLst>
            </p:cNvPr>
            <p:cNvSpPr/>
            <p:nvPr/>
          </p:nvSpPr>
          <p:spPr>
            <a:xfrm>
              <a:off x="5663453" y="3261581"/>
              <a:ext cx="3432131"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Add training data for 50 hard- &amp; easy-to-detect faults</a:t>
              </a:r>
            </a:p>
          </p:txBody>
        </p:sp>
        <p:sp>
          <p:nvSpPr>
            <p:cNvPr id="10" name="Rounded Rectangle 9">
              <a:extLst>
                <a:ext uri="{FF2B5EF4-FFF2-40B4-BE49-F238E27FC236}">
                  <a16:creationId xmlns:a16="http://schemas.microsoft.com/office/drawing/2014/main" id="{EB4B5C5F-3A4C-6843-B4F1-25B891347372}"/>
                </a:ext>
              </a:extLst>
            </p:cNvPr>
            <p:cNvSpPr/>
            <p:nvPr/>
          </p:nvSpPr>
          <p:spPr>
            <a:xfrm>
              <a:off x="6614723" y="4561586"/>
              <a:ext cx="1555315" cy="461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Train ANN</a:t>
              </a:r>
            </a:p>
          </p:txBody>
        </p:sp>
        <p:sp>
          <p:nvSpPr>
            <p:cNvPr id="11" name="Rounded Rectangle 10">
              <a:extLst>
                <a:ext uri="{FF2B5EF4-FFF2-40B4-BE49-F238E27FC236}">
                  <a16:creationId xmlns:a16="http://schemas.microsoft.com/office/drawing/2014/main" id="{E91AB205-E99E-D941-90E1-9B05CC1DDF31}"/>
                </a:ext>
              </a:extLst>
            </p:cNvPr>
            <p:cNvSpPr/>
            <p:nvPr/>
          </p:nvSpPr>
          <p:spPr>
            <a:xfrm>
              <a:off x="10377118" y="1557181"/>
              <a:ext cx="1778696" cy="990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Stop</a:t>
              </a:r>
            </a:p>
          </p:txBody>
        </p:sp>
        <p:sp>
          <p:nvSpPr>
            <p:cNvPr id="12" name="Diamond 11">
              <a:extLst>
                <a:ext uri="{FF2B5EF4-FFF2-40B4-BE49-F238E27FC236}">
                  <a16:creationId xmlns:a16="http://schemas.microsoft.com/office/drawing/2014/main" id="{C5DFAC72-C901-AE47-AF8E-8AA484F6B06A}"/>
                </a:ext>
              </a:extLst>
            </p:cNvPr>
            <p:cNvSpPr/>
            <p:nvPr/>
          </p:nvSpPr>
          <p:spPr>
            <a:xfrm>
              <a:off x="6216461" y="5287720"/>
              <a:ext cx="2348134" cy="99059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MSE reduced?</a:t>
              </a:r>
            </a:p>
          </p:txBody>
        </p:sp>
        <p:sp>
          <p:nvSpPr>
            <p:cNvPr id="13" name="Rounded Rectangle 12">
              <a:extLst>
                <a:ext uri="{FF2B5EF4-FFF2-40B4-BE49-F238E27FC236}">
                  <a16:creationId xmlns:a16="http://schemas.microsoft.com/office/drawing/2014/main" id="{AEB5B4D5-8E38-1A4F-BAEF-6E612BDB0087}"/>
                </a:ext>
              </a:extLst>
            </p:cNvPr>
            <p:cNvSpPr/>
            <p:nvPr/>
          </p:nvSpPr>
          <p:spPr>
            <a:xfrm>
              <a:off x="10333770" y="3031333"/>
              <a:ext cx="1764081" cy="99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HN = HN + 10</a:t>
              </a:r>
            </a:p>
          </p:txBody>
        </p:sp>
        <p:sp>
          <p:nvSpPr>
            <p:cNvPr id="15" name="Rounded Rectangle 14">
              <a:extLst>
                <a:ext uri="{FF2B5EF4-FFF2-40B4-BE49-F238E27FC236}">
                  <a16:creationId xmlns:a16="http://schemas.microsoft.com/office/drawing/2014/main" id="{80F19D7D-9B24-314F-A575-5140AA4893BE}"/>
                </a:ext>
              </a:extLst>
            </p:cNvPr>
            <p:cNvSpPr/>
            <p:nvPr/>
          </p:nvSpPr>
          <p:spPr>
            <a:xfrm>
              <a:off x="2607845" y="3031333"/>
              <a:ext cx="2294351"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Add 10 more hard- &amp; easy-to-detect faults </a:t>
              </a:r>
            </a:p>
          </p:txBody>
        </p:sp>
        <p:sp>
          <p:nvSpPr>
            <p:cNvPr id="16" name="Rounded Rectangle 15">
              <a:extLst>
                <a:ext uri="{FF2B5EF4-FFF2-40B4-BE49-F238E27FC236}">
                  <a16:creationId xmlns:a16="http://schemas.microsoft.com/office/drawing/2014/main" id="{AB7683BF-6DB1-3144-B284-94047DA4EE22}"/>
                </a:ext>
              </a:extLst>
            </p:cNvPr>
            <p:cNvSpPr/>
            <p:nvPr/>
          </p:nvSpPr>
          <p:spPr>
            <a:xfrm>
              <a:off x="121079" y="3006546"/>
              <a:ext cx="1942926"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Discard training data</a:t>
              </a:r>
            </a:p>
          </p:txBody>
        </p:sp>
        <p:sp>
          <p:nvSpPr>
            <p:cNvPr id="17" name="Rounded Rectangle 16">
              <a:extLst>
                <a:ext uri="{FF2B5EF4-FFF2-40B4-BE49-F238E27FC236}">
                  <a16:creationId xmlns:a16="http://schemas.microsoft.com/office/drawing/2014/main" id="{C073FC87-ABD4-FE4C-8CAF-30BBBFD29934}"/>
                </a:ext>
              </a:extLst>
            </p:cNvPr>
            <p:cNvSpPr/>
            <p:nvPr/>
          </p:nvSpPr>
          <p:spPr>
            <a:xfrm>
              <a:off x="3208574" y="5552187"/>
              <a:ext cx="2171436"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ANN-guided ATPG on all faults</a:t>
              </a:r>
            </a:p>
          </p:txBody>
        </p:sp>
        <p:cxnSp>
          <p:nvCxnSpPr>
            <p:cNvPr id="19" name="Straight Arrow Connector 18">
              <a:extLst>
                <a:ext uri="{FF2B5EF4-FFF2-40B4-BE49-F238E27FC236}">
                  <a16:creationId xmlns:a16="http://schemas.microsoft.com/office/drawing/2014/main" id="{F68F37F4-E1E0-B34F-AB09-3D6347807807}"/>
                </a:ext>
              </a:extLst>
            </p:cNvPr>
            <p:cNvCxnSpPr>
              <a:stCxn id="5" idx="3"/>
              <a:endCxn id="7" idx="1"/>
            </p:cNvCxnSpPr>
            <p:nvPr/>
          </p:nvCxnSpPr>
          <p:spPr>
            <a:xfrm>
              <a:off x="1979112" y="2032363"/>
              <a:ext cx="628734" cy="3871"/>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45AEF9-2CDD-E640-ADC2-6C6541078948}"/>
                </a:ext>
              </a:extLst>
            </p:cNvPr>
            <p:cNvCxnSpPr>
              <a:cxnSpLocks/>
              <a:stCxn id="7" idx="3"/>
              <a:endCxn id="8" idx="1"/>
            </p:cNvCxnSpPr>
            <p:nvPr/>
          </p:nvCxnSpPr>
          <p:spPr>
            <a:xfrm flipV="1">
              <a:off x="4902197" y="2021133"/>
              <a:ext cx="648918" cy="151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C8E688A-3288-CC40-B4BD-449EB5C5B38E}"/>
                </a:ext>
              </a:extLst>
            </p:cNvPr>
            <p:cNvCxnSpPr>
              <a:cxnSpLocks/>
              <a:stCxn id="8" idx="2"/>
              <a:endCxn id="9" idx="0"/>
            </p:cNvCxnSpPr>
            <p:nvPr/>
          </p:nvCxnSpPr>
          <p:spPr>
            <a:xfrm flipH="1">
              <a:off x="7379519" y="2907152"/>
              <a:ext cx="11011" cy="354429"/>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275F6B-487A-644D-81A1-051B8D920426}"/>
                </a:ext>
              </a:extLst>
            </p:cNvPr>
            <p:cNvCxnSpPr>
              <a:stCxn id="9" idx="2"/>
              <a:endCxn id="10" idx="0"/>
            </p:cNvCxnSpPr>
            <p:nvPr/>
          </p:nvCxnSpPr>
          <p:spPr>
            <a:xfrm>
              <a:off x="7379519" y="4252182"/>
              <a:ext cx="12862" cy="309404"/>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D593475-48F9-074D-BA73-9E9AB62D6B49}"/>
                </a:ext>
              </a:extLst>
            </p:cNvPr>
            <p:cNvCxnSpPr>
              <a:cxnSpLocks/>
              <a:stCxn id="12" idx="1"/>
              <a:endCxn id="17" idx="3"/>
            </p:cNvCxnSpPr>
            <p:nvPr/>
          </p:nvCxnSpPr>
          <p:spPr>
            <a:xfrm flipH="1">
              <a:off x="5380010" y="5783019"/>
              <a:ext cx="836451" cy="1"/>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
          <p:nvSpPr>
            <p:cNvPr id="36" name="Diamond 35">
              <a:extLst>
                <a:ext uri="{FF2B5EF4-FFF2-40B4-BE49-F238E27FC236}">
                  <a16:creationId xmlns:a16="http://schemas.microsoft.com/office/drawing/2014/main" id="{17414EE6-2C8B-B444-98DE-67220B2774D7}"/>
                </a:ext>
              </a:extLst>
            </p:cNvPr>
            <p:cNvSpPr/>
            <p:nvPr/>
          </p:nvSpPr>
          <p:spPr>
            <a:xfrm>
              <a:off x="1193996" y="4281598"/>
              <a:ext cx="2520085" cy="90028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Backtracks reduced?</a:t>
              </a:r>
            </a:p>
          </p:txBody>
        </p:sp>
        <p:cxnSp>
          <p:nvCxnSpPr>
            <p:cNvPr id="43" name="Straight Arrow Connector 42">
              <a:extLst>
                <a:ext uri="{FF2B5EF4-FFF2-40B4-BE49-F238E27FC236}">
                  <a16:creationId xmlns:a16="http://schemas.microsoft.com/office/drawing/2014/main" id="{53F14C7A-DA96-A44D-8DCF-CEA526CDE518}"/>
                </a:ext>
              </a:extLst>
            </p:cNvPr>
            <p:cNvCxnSpPr>
              <a:endCxn id="11" idx="1"/>
            </p:cNvCxnSpPr>
            <p:nvPr/>
          </p:nvCxnSpPr>
          <p:spPr>
            <a:xfrm>
              <a:off x="9079281" y="2032363"/>
              <a:ext cx="1297837" cy="20118"/>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5BED3978-578A-2B44-8D0A-D7BD3B0B3CFB}"/>
                </a:ext>
              </a:extLst>
            </p:cNvPr>
            <p:cNvCxnSpPr>
              <a:stCxn id="36" idx="1"/>
              <a:endCxn id="16" idx="2"/>
            </p:cNvCxnSpPr>
            <p:nvPr/>
          </p:nvCxnSpPr>
          <p:spPr>
            <a:xfrm rot="10800000">
              <a:off x="1092544" y="3997148"/>
              <a:ext cx="101453" cy="734593"/>
            </a:xfrm>
            <a:prstGeom prst="bentConnector2">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8924ACEB-8454-D64B-B1AA-E40FBDC666D5}"/>
                </a:ext>
              </a:extLst>
            </p:cNvPr>
            <p:cNvCxnSpPr>
              <a:stCxn id="15" idx="3"/>
              <a:endCxn id="10" idx="1"/>
            </p:cNvCxnSpPr>
            <p:nvPr/>
          </p:nvCxnSpPr>
          <p:spPr>
            <a:xfrm>
              <a:off x="4902196" y="3526634"/>
              <a:ext cx="1712527" cy="1265785"/>
            </a:xfrm>
            <a:prstGeom prst="bentConnector3">
              <a:avLst>
                <a:gd name="adj1" fmla="val 27464"/>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2EFEB5A9-5C9B-1F40-8A91-79476D06E3C1}"/>
                </a:ext>
              </a:extLst>
            </p:cNvPr>
            <p:cNvCxnSpPr>
              <a:stCxn id="12" idx="3"/>
              <a:endCxn id="13" idx="2"/>
            </p:cNvCxnSpPr>
            <p:nvPr/>
          </p:nvCxnSpPr>
          <p:spPr>
            <a:xfrm flipV="1">
              <a:off x="8564595" y="4021933"/>
              <a:ext cx="2651216" cy="1761086"/>
            </a:xfrm>
            <a:prstGeom prst="bentConnector2">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6609D5E9-85BE-1844-8D03-A20B015337A6}"/>
                </a:ext>
              </a:extLst>
            </p:cNvPr>
            <p:cNvCxnSpPr>
              <a:stCxn id="16" idx="0"/>
              <a:endCxn id="7" idx="2"/>
            </p:cNvCxnSpPr>
            <p:nvPr/>
          </p:nvCxnSpPr>
          <p:spPr>
            <a:xfrm rot="5400000" flipH="1" flipV="1">
              <a:off x="2186276" y="1437800"/>
              <a:ext cx="475012" cy="2662480"/>
            </a:xfrm>
            <a:prstGeom prst="bentConnector3">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45C202B1-CB06-2044-92D0-EACFD54B5046}"/>
                </a:ext>
              </a:extLst>
            </p:cNvPr>
            <p:cNvCxnSpPr>
              <a:stCxn id="17" idx="1"/>
              <a:endCxn id="36" idx="2"/>
            </p:cNvCxnSpPr>
            <p:nvPr/>
          </p:nvCxnSpPr>
          <p:spPr>
            <a:xfrm rot="10800000">
              <a:off x="2454040" y="5181882"/>
              <a:ext cx="754536" cy="601139"/>
            </a:xfrm>
            <a:prstGeom prst="bentConnector2">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0CD7C55F-F4D2-9B4B-A4D1-D18615D62532}"/>
                </a:ext>
              </a:extLst>
            </p:cNvPr>
            <p:cNvCxnSpPr>
              <a:cxnSpLocks/>
              <a:stCxn id="10" idx="2"/>
              <a:endCxn id="12" idx="0"/>
            </p:cNvCxnSpPr>
            <p:nvPr/>
          </p:nvCxnSpPr>
          <p:spPr>
            <a:xfrm rot="5400000">
              <a:off x="7259221" y="5154559"/>
              <a:ext cx="264468" cy="1853"/>
            </a:xfrm>
            <a:prstGeom prst="bentConnector3">
              <a:avLst>
                <a:gd name="adj1" fmla="val 50000"/>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AAF00422-B14D-EA47-BC0E-B5E75CDFB6D9}"/>
                </a:ext>
              </a:extLst>
            </p:cNvPr>
            <p:cNvCxnSpPr>
              <a:stCxn id="13" idx="1"/>
              <a:endCxn id="10" idx="3"/>
            </p:cNvCxnSpPr>
            <p:nvPr/>
          </p:nvCxnSpPr>
          <p:spPr>
            <a:xfrm rot="10800000" flipV="1">
              <a:off x="8170039" y="3526632"/>
              <a:ext cx="2163732" cy="1265786"/>
            </a:xfrm>
            <a:prstGeom prst="bentConnector3">
              <a:avLst>
                <a:gd name="adj1" fmla="val 50000"/>
              </a:avLst>
            </a:prstGeom>
            <a:ln w="31750">
              <a:tailEnd type="stealth" w="lg" len="me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
        <p:nvSpPr>
          <p:cNvPr id="4" name="TextBox 3">
            <a:extLst>
              <a:ext uri="{FF2B5EF4-FFF2-40B4-BE49-F238E27FC236}">
                <a16:creationId xmlns:a16="http://schemas.microsoft.com/office/drawing/2014/main" id="{531CFC77-0077-3D43-B9BE-636305CC25D5}"/>
              </a:ext>
            </a:extLst>
          </p:cNvPr>
          <p:cNvSpPr txBox="1"/>
          <p:nvPr/>
        </p:nvSpPr>
        <p:spPr>
          <a:xfrm>
            <a:off x="9526252" y="1640271"/>
            <a:ext cx="337939" cy="338554"/>
          </a:xfrm>
          <a:prstGeom prst="rect">
            <a:avLst/>
          </a:prstGeom>
          <a:noFill/>
        </p:spPr>
        <p:txBody>
          <a:bodyPr wrap="square" rtlCol="0">
            <a:spAutoFit/>
          </a:bodyPr>
          <a:lstStyle/>
          <a:p>
            <a:r>
              <a:rPr lang="en-US" sz="1600" b="1" dirty="0"/>
              <a:t>Y</a:t>
            </a:r>
          </a:p>
        </p:txBody>
      </p:sp>
      <p:sp>
        <p:nvSpPr>
          <p:cNvPr id="32" name="TextBox 31">
            <a:extLst>
              <a:ext uri="{FF2B5EF4-FFF2-40B4-BE49-F238E27FC236}">
                <a16:creationId xmlns:a16="http://schemas.microsoft.com/office/drawing/2014/main" id="{526F1FDE-D828-F443-84BB-F1A38A83D966}"/>
              </a:ext>
            </a:extLst>
          </p:cNvPr>
          <p:cNvSpPr txBox="1"/>
          <p:nvPr/>
        </p:nvSpPr>
        <p:spPr>
          <a:xfrm>
            <a:off x="7411560" y="2823944"/>
            <a:ext cx="337939" cy="338554"/>
          </a:xfrm>
          <a:prstGeom prst="rect">
            <a:avLst/>
          </a:prstGeom>
          <a:noFill/>
        </p:spPr>
        <p:txBody>
          <a:bodyPr wrap="square" rtlCol="0">
            <a:spAutoFit/>
          </a:bodyPr>
          <a:lstStyle/>
          <a:p>
            <a:r>
              <a:rPr lang="en-US" sz="1600" b="1" dirty="0"/>
              <a:t>N</a:t>
            </a:r>
          </a:p>
        </p:txBody>
      </p:sp>
      <p:sp>
        <p:nvSpPr>
          <p:cNvPr id="33" name="TextBox 32">
            <a:extLst>
              <a:ext uri="{FF2B5EF4-FFF2-40B4-BE49-F238E27FC236}">
                <a16:creationId xmlns:a16="http://schemas.microsoft.com/office/drawing/2014/main" id="{739D6CCE-C2F6-594C-B73C-4DE89C018142}"/>
              </a:ext>
            </a:extLst>
          </p:cNvPr>
          <p:cNvSpPr txBox="1"/>
          <p:nvPr/>
        </p:nvSpPr>
        <p:spPr>
          <a:xfrm>
            <a:off x="5640575" y="5306180"/>
            <a:ext cx="337939" cy="338554"/>
          </a:xfrm>
          <a:prstGeom prst="rect">
            <a:avLst/>
          </a:prstGeom>
          <a:noFill/>
        </p:spPr>
        <p:txBody>
          <a:bodyPr wrap="square" rtlCol="0">
            <a:spAutoFit/>
          </a:bodyPr>
          <a:lstStyle/>
          <a:p>
            <a:r>
              <a:rPr lang="en-US" sz="1600" b="1" dirty="0"/>
              <a:t>Y</a:t>
            </a:r>
          </a:p>
        </p:txBody>
      </p:sp>
      <p:sp>
        <p:nvSpPr>
          <p:cNvPr id="34" name="TextBox 33">
            <a:extLst>
              <a:ext uri="{FF2B5EF4-FFF2-40B4-BE49-F238E27FC236}">
                <a16:creationId xmlns:a16="http://schemas.microsoft.com/office/drawing/2014/main" id="{CD35AF37-5953-354F-B8B3-DCB93C5DBC19}"/>
              </a:ext>
            </a:extLst>
          </p:cNvPr>
          <p:cNvSpPr txBox="1"/>
          <p:nvPr/>
        </p:nvSpPr>
        <p:spPr>
          <a:xfrm>
            <a:off x="3843997" y="4177674"/>
            <a:ext cx="337939" cy="338554"/>
          </a:xfrm>
          <a:prstGeom prst="rect">
            <a:avLst/>
          </a:prstGeom>
          <a:noFill/>
        </p:spPr>
        <p:txBody>
          <a:bodyPr wrap="square" rtlCol="0">
            <a:spAutoFit/>
          </a:bodyPr>
          <a:lstStyle/>
          <a:p>
            <a:r>
              <a:rPr lang="en-US" sz="1600" b="1" dirty="0"/>
              <a:t>Y</a:t>
            </a:r>
          </a:p>
        </p:txBody>
      </p:sp>
      <p:sp>
        <p:nvSpPr>
          <p:cNvPr id="35" name="TextBox 34">
            <a:extLst>
              <a:ext uri="{FF2B5EF4-FFF2-40B4-BE49-F238E27FC236}">
                <a16:creationId xmlns:a16="http://schemas.microsoft.com/office/drawing/2014/main" id="{7A57D061-CCBA-8C4F-8A9B-BA4286A580F4}"/>
              </a:ext>
            </a:extLst>
          </p:cNvPr>
          <p:cNvSpPr txBox="1"/>
          <p:nvPr/>
        </p:nvSpPr>
        <p:spPr>
          <a:xfrm>
            <a:off x="9530694" y="5306180"/>
            <a:ext cx="337939" cy="338554"/>
          </a:xfrm>
          <a:prstGeom prst="rect">
            <a:avLst/>
          </a:prstGeom>
          <a:noFill/>
        </p:spPr>
        <p:txBody>
          <a:bodyPr wrap="square" rtlCol="0">
            <a:spAutoFit/>
          </a:bodyPr>
          <a:lstStyle/>
          <a:p>
            <a:r>
              <a:rPr lang="en-US" sz="1600" b="1" dirty="0"/>
              <a:t>N</a:t>
            </a:r>
          </a:p>
        </p:txBody>
      </p:sp>
      <p:sp>
        <p:nvSpPr>
          <p:cNvPr id="38" name="TextBox 37">
            <a:extLst>
              <a:ext uri="{FF2B5EF4-FFF2-40B4-BE49-F238E27FC236}">
                <a16:creationId xmlns:a16="http://schemas.microsoft.com/office/drawing/2014/main" id="{E36C697B-E608-1E48-B264-6284E07D40A5}"/>
              </a:ext>
            </a:extLst>
          </p:cNvPr>
          <p:cNvSpPr txBox="1"/>
          <p:nvPr/>
        </p:nvSpPr>
        <p:spPr>
          <a:xfrm>
            <a:off x="892296" y="4123683"/>
            <a:ext cx="337939" cy="338554"/>
          </a:xfrm>
          <a:prstGeom prst="rect">
            <a:avLst/>
          </a:prstGeom>
          <a:noFill/>
        </p:spPr>
        <p:txBody>
          <a:bodyPr wrap="square" rtlCol="0">
            <a:spAutoFit/>
          </a:bodyPr>
          <a:lstStyle/>
          <a:p>
            <a:r>
              <a:rPr lang="en-US" sz="1600" b="1" dirty="0"/>
              <a:t>N</a:t>
            </a:r>
          </a:p>
        </p:txBody>
      </p:sp>
      <p:cxnSp>
        <p:nvCxnSpPr>
          <p:cNvPr id="39" name="Elbow Connector 38">
            <a:extLst>
              <a:ext uri="{FF2B5EF4-FFF2-40B4-BE49-F238E27FC236}">
                <a16:creationId xmlns:a16="http://schemas.microsoft.com/office/drawing/2014/main" id="{5BED3978-578A-2B44-8D0A-D7BD3B0B3CFB}"/>
              </a:ext>
            </a:extLst>
          </p:cNvPr>
          <p:cNvCxnSpPr>
            <a:stCxn id="36" idx="3"/>
            <a:endCxn id="15" idx="2"/>
          </p:cNvCxnSpPr>
          <p:nvPr/>
        </p:nvCxnSpPr>
        <p:spPr>
          <a:xfrm flipV="1">
            <a:off x="3780199" y="3936299"/>
            <a:ext cx="39863" cy="688585"/>
          </a:xfrm>
          <a:prstGeom prst="bentConnector2">
            <a:avLst/>
          </a:prstGeom>
          <a:ln w="31750">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180064" cy="990600"/>
          </a:xfrm>
        </p:spPr>
        <p:txBody>
          <a:bodyPr anchor="ctr">
            <a:normAutofit fontScale="90000"/>
          </a:bodyPr>
          <a:lstStyle/>
          <a:p>
            <a:pPr>
              <a:lnSpc>
                <a:spcPct val="90000"/>
              </a:lnSpc>
            </a:pPr>
            <a:r>
              <a:rPr lang="en-US" b="1" dirty="0"/>
              <a:t>Experimental Results</a:t>
            </a:r>
            <a:r>
              <a:rPr lang="en-US" sz="3100" i="1" dirty="0"/>
              <a:t/>
            </a:r>
            <a:br>
              <a:rPr lang="en-US" sz="3100" i="1" dirty="0"/>
            </a:br>
            <a:r>
              <a:rPr lang="en-US" sz="2800" dirty="0"/>
              <a:t>ATPG for 100 hard-to-detect faults</a:t>
            </a:r>
          </a:p>
        </p:txBody>
      </p:sp>
      <p:graphicFrame>
        <p:nvGraphicFramePr>
          <p:cNvPr id="8" name="Chart 7">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1861593472"/>
              </p:ext>
            </p:extLst>
          </p:nvPr>
        </p:nvGraphicFramePr>
        <p:xfrm>
          <a:off x="1443228" y="1332452"/>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1052113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180064" cy="990600"/>
          </a:xfrm>
        </p:spPr>
        <p:txBody>
          <a:bodyPr anchor="ctr">
            <a:normAutofit fontScale="90000"/>
          </a:bodyPr>
          <a:lstStyle/>
          <a:p>
            <a:pPr>
              <a:lnSpc>
                <a:spcPct val="90000"/>
              </a:lnSpc>
            </a:pPr>
            <a:r>
              <a:rPr lang="en-US" b="1" dirty="0"/>
              <a:t>Experimental Results</a:t>
            </a:r>
            <a:r>
              <a:rPr lang="en-US" sz="3100" i="1" dirty="0"/>
              <a:t/>
            </a:r>
            <a:br>
              <a:rPr lang="en-US" sz="3100" i="1" dirty="0"/>
            </a:br>
            <a:r>
              <a:rPr lang="en-US" sz="3100" dirty="0"/>
              <a:t>ATPG for all faults (backtracks)</a:t>
            </a:r>
          </a:p>
        </p:txBody>
      </p:sp>
      <p:graphicFrame>
        <p:nvGraphicFramePr>
          <p:cNvPr id="8" name="Chart 7">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3996676685"/>
              </p:ext>
            </p:extLst>
          </p:nvPr>
        </p:nvGraphicFramePr>
        <p:xfrm>
          <a:off x="1443149" y="1334713"/>
          <a:ext cx="9052717" cy="475950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79500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650"/>
            <a:ext cx="11180064" cy="990600"/>
          </a:xfrm>
        </p:spPr>
        <p:txBody>
          <a:bodyPr>
            <a:normAutofit fontScale="90000"/>
          </a:bodyPr>
          <a:lstStyle/>
          <a:p>
            <a:r>
              <a:rPr lang="en-US" b="1" dirty="0"/>
              <a:t>Preface</a:t>
            </a:r>
            <a:r>
              <a:rPr lang="en-US" dirty="0"/>
              <a:t/>
            </a:r>
            <a:br>
              <a:rPr lang="en-US" dirty="0"/>
            </a:br>
            <a:r>
              <a:rPr lang="en-US" sz="3100" dirty="0"/>
              <a:t>What is IC testing and why its needed?</a:t>
            </a:r>
            <a:endParaRPr lang="en-US" dirty="0"/>
          </a:p>
        </p:txBody>
      </p:sp>
      <p:sp>
        <p:nvSpPr>
          <p:cNvPr id="3" name="Content Placeholder 2"/>
          <p:cNvSpPr>
            <a:spLocks noGrp="1"/>
          </p:cNvSpPr>
          <p:nvPr>
            <p:ph sz="quarter" idx="1"/>
          </p:nvPr>
        </p:nvSpPr>
        <p:spPr/>
        <p:txBody>
          <a:bodyPr>
            <a:normAutofit/>
          </a:bodyPr>
          <a:lstStyle/>
          <a:p>
            <a:pPr algn="just"/>
            <a:r>
              <a:rPr lang="en-US" sz="2800" dirty="0"/>
              <a:t>Critical part of the IC manufacturing process</a:t>
            </a:r>
          </a:p>
          <a:p>
            <a:pPr lvl="1" algn="just"/>
            <a:r>
              <a:rPr lang="en-US" sz="2800" dirty="0"/>
              <a:t>Prevents the release of defective ICs</a:t>
            </a:r>
          </a:p>
          <a:p>
            <a:pPr algn="just"/>
            <a:r>
              <a:rPr lang="en-US" sz="2800" dirty="0"/>
              <a:t>Maintaining trade-offs: IC’s quality and manufacturing cost</a:t>
            </a:r>
          </a:p>
          <a:p>
            <a:pPr algn="just"/>
            <a:r>
              <a:rPr lang="en-US" sz="2800" dirty="0"/>
              <a:t>A </a:t>
            </a:r>
            <a:r>
              <a:rPr lang="en-US" sz="2800" dirty="0">
                <a:solidFill>
                  <a:srgbClr val="00B050"/>
                </a:solidFill>
              </a:rPr>
              <a:t>good</a:t>
            </a:r>
            <a:r>
              <a:rPr lang="en-US" sz="2800" dirty="0"/>
              <a:t> IC manufacturing test </a:t>
            </a:r>
            <a:r>
              <a:rPr lang="en-US" sz="2800" dirty="0">
                <a:sym typeface="Wingdings" panose="05000000000000000000" pitchFamily="2" charset="2"/>
              </a:rPr>
              <a:t> avoid shipment of bad ICs to the customer</a:t>
            </a:r>
          </a:p>
          <a:p>
            <a:pPr algn="just"/>
            <a:r>
              <a:rPr lang="en-US" sz="2800" dirty="0">
                <a:sym typeface="Wingdings" panose="05000000000000000000" pitchFamily="2" charset="2"/>
              </a:rPr>
              <a:t>A </a:t>
            </a:r>
            <a:r>
              <a:rPr lang="en-US" sz="2800" dirty="0">
                <a:solidFill>
                  <a:srgbClr val="FF0000"/>
                </a:solidFill>
                <a:sym typeface="Wingdings" panose="05000000000000000000" pitchFamily="2" charset="2"/>
              </a:rPr>
              <a:t>bad</a:t>
            </a:r>
            <a:r>
              <a:rPr lang="en-US" sz="2800" dirty="0">
                <a:sym typeface="Wingdings" panose="05000000000000000000" pitchFamily="2" charset="2"/>
              </a:rPr>
              <a:t> IC manufacturing test  deteriorate the IC’s quality and increase IC manufacturing cost</a:t>
            </a:r>
          </a:p>
          <a:p>
            <a:pPr lvl="1" algn="just"/>
            <a:r>
              <a:rPr lang="en-US" sz="2800" b="1" dirty="0">
                <a:sym typeface="Wingdings" panose="05000000000000000000" pitchFamily="2" charset="2"/>
              </a:rPr>
              <a:t>Recovery:</a:t>
            </a:r>
            <a:r>
              <a:rPr lang="en-US" sz="2800" dirty="0">
                <a:sym typeface="Wingdings" panose="05000000000000000000" pitchFamily="2" charset="2"/>
              </a:rPr>
              <a:t> Increased manufacturing and shipment costs of good ICs</a:t>
            </a:r>
            <a:endParaRPr lang="en-US" sz="2800" dirty="0"/>
          </a:p>
        </p:txBody>
      </p:sp>
    </p:spTree>
    <p:extLst>
      <p:ext uri="{BB962C8B-B14F-4D97-AF65-F5344CB8AC3E}">
        <p14:creationId xmlns:p14="http://schemas.microsoft.com/office/powerpoint/2010/main" val="1816597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FBBEA5-2DC5-614D-889A-C0AA5D097876}"/>
              </a:ext>
            </a:extLst>
          </p:cNvPr>
          <p:cNvSpPr>
            <a:spLocks noGrp="1"/>
          </p:cNvSpPr>
          <p:nvPr>
            <p:ph type="title"/>
          </p:nvPr>
        </p:nvSpPr>
        <p:spPr>
          <a:xfrm>
            <a:off x="508000" y="76200"/>
            <a:ext cx="11180064" cy="990600"/>
          </a:xfrm>
        </p:spPr>
        <p:txBody>
          <a:bodyPr anchor="ctr">
            <a:normAutofit fontScale="90000"/>
          </a:bodyPr>
          <a:lstStyle/>
          <a:p>
            <a:pPr>
              <a:lnSpc>
                <a:spcPct val="90000"/>
              </a:lnSpc>
            </a:pPr>
            <a:r>
              <a:rPr lang="en-US" b="1" dirty="0"/>
              <a:t>Experimental Results</a:t>
            </a:r>
            <a:r>
              <a:rPr lang="en-US" sz="3100" i="1" dirty="0"/>
              <a:t/>
            </a:r>
            <a:br>
              <a:rPr lang="en-US" sz="3100" i="1" dirty="0"/>
            </a:br>
            <a:r>
              <a:rPr lang="en-US" sz="2800" dirty="0"/>
              <a:t>ATPG for all faults (CPU Time)</a:t>
            </a:r>
            <a:endParaRPr lang="en-US" sz="3100" dirty="0"/>
          </a:p>
        </p:txBody>
      </p:sp>
      <p:graphicFrame>
        <p:nvGraphicFramePr>
          <p:cNvPr id="6" name="Chart 5">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2361980362"/>
              </p:ext>
            </p:extLst>
          </p:nvPr>
        </p:nvGraphicFramePr>
        <p:xfrm>
          <a:off x="1571752" y="1332452"/>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25197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Contributions</a:t>
            </a:r>
            <a:endParaRPr lang="en-US" sz="6000" b="1" dirty="0"/>
          </a:p>
        </p:txBody>
      </p:sp>
      <p:sp>
        <p:nvSpPr>
          <p:cNvPr id="3" name="Content Placeholder 2"/>
          <p:cNvSpPr>
            <a:spLocks noGrp="1"/>
          </p:cNvSpPr>
          <p:nvPr>
            <p:ph sz="quarter" idx="1"/>
          </p:nvPr>
        </p:nvSpPr>
        <p:spPr>
          <a:xfrm>
            <a:off x="508000" y="2019228"/>
            <a:ext cx="11180064" cy="3404110"/>
          </a:xfrm>
        </p:spPr>
        <p:txBody>
          <a:bodyPr>
            <a:noAutofit/>
          </a:bodyPr>
          <a:lstStyle/>
          <a:p>
            <a:pPr algn="just"/>
            <a:r>
              <a:rPr lang="en-US" sz="2800" dirty="0"/>
              <a:t>A technique to resolve conflicts among ANN training data </a:t>
            </a:r>
          </a:p>
          <a:p>
            <a:pPr algn="just"/>
            <a:r>
              <a:rPr lang="en-US" sz="2800" dirty="0"/>
              <a:t>A technique for selecting faults using a recursive training method that dynamically trains an “evolving” ANN as opposed to training with a preselected set of faults</a:t>
            </a:r>
          </a:p>
          <a:p>
            <a:pPr algn="just"/>
            <a:r>
              <a:rPr lang="en-US" sz="2800" dirty="0"/>
              <a:t>An improved assessment of the quality of the ANN guidance by modifying the backtrack count procedure</a:t>
            </a:r>
          </a:p>
        </p:txBody>
      </p:sp>
      <p:sp>
        <p:nvSpPr>
          <p:cNvPr id="5" name="Rectangle 4">
            <a:extLst>
              <a:ext uri="{FF2B5EF4-FFF2-40B4-BE49-F238E27FC236}">
                <a16:creationId xmlns:a16="http://schemas.microsoft.com/office/drawing/2014/main" id="{7728D93D-86EB-9A47-AD48-71859AD5D94D}"/>
              </a:ext>
            </a:extLst>
          </p:cNvPr>
          <p:cNvSpPr/>
          <p:nvPr/>
        </p:nvSpPr>
        <p:spPr>
          <a:xfrm>
            <a:off x="368706" y="6362128"/>
            <a:ext cx="11012424" cy="461665"/>
          </a:xfrm>
          <a:prstGeom prst="rect">
            <a:avLst/>
          </a:prstGeom>
        </p:spPr>
        <p:txBody>
          <a:bodyPr wrap="square">
            <a:spAutoFit/>
          </a:bodyPr>
          <a:lstStyle/>
          <a:p>
            <a:pPr algn="just">
              <a:buClr>
                <a:schemeClr val="accent5"/>
              </a:buClr>
            </a:pPr>
            <a:r>
              <a:rPr lang="en-US" sz="1200" dirty="0">
                <a:solidFill>
                  <a:schemeClr val="bg1"/>
                </a:solidFill>
              </a:rPr>
              <a:t>S. Roy, S. K. Millican, and V. D. Agrawal, “Training Neural Network for Machine Intelligence in Automatic Test Pattern Generator,” in Proceedings of the 34</a:t>
            </a:r>
            <a:r>
              <a:rPr lang="en-US" sz="1200" baseline="30000" dirty="0">
                <a:solidFill>
                  <a:schemeClr val="bg1"/>
                </a:solidFill>
              </a:rPr>
              <a:t>th</a:t>
            </a:r>
            <a:r>
              <a:rPr lang="en-US" sz="1200" dirty="0">
                <a:solidFill>
                  <a:schemeClr val="bg1"/>
                </a:solidFill>
              </a:rPr>
              <a:t>  International Conference on VLSI Design &amp; the 20</a:t>
            </a:r>
            <a:r>
              <a:rPr lang="en-US" sz="1200" baseline="30000" dirty="0">
                <a:solidFill>
                  <a:schemeClr val="bg1"/>
                </a:solidFill>
              </a:rPr>
              <a:t>th</a:t>
            </a:r>
            <a:r>
              <a:rPr lang="en-US" sz="1200" dirty="0">
                <a:solidFill>
                  <a:schemeClr val="bg1"/>
                </a:solidFill>
              </a:rPr>
              <a:t>  International Conference on Embedded Systems, Virtual Event, Feb. 2021.</a:t>
            </a:r>
          </a:p>
        </p:txBody>
      </p:sp>
    </p:spTree>
    <p:extLst>
      <p:ext uri="{BB962C8B-B14F-4D97-AF65-F5344CB8AC3E}">
        <p14:creationId xmlns:p14="http://schemas.microsoft.com/office/powerpoint/2010/main" val="954750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1A42BB-E6A3-5A4E-BA48-EE84A7C2AF49}"/>
              </a:ext>
            </a:extLst>
          </p:cNvPr>
          <p:cNvSpPr txBox="1"/>
          <p:nvPr/>
        </p:nvSpPr>
        <p:spPr>
          <a:xfrm>
            <a:off x="1029729" y="2721114"/>
            <a:ext cx="10132541" cy="707886"/>
          </a:xfrm>
          <a:prstGeom prst="rect">
            <a:avLst/>
          </a:prstGeom>
          <a:noFill/>
        </p:spPr>
        <p:txBody>
          <a:bodyPr wrap="square" rtlCol="0">
            <a:spAutoFit/>
          </a:bodyPr>
          <a:lstStyle/>
          <a:p>
            <a:pPr algn="ctr"/>
            <a:r>
              <a:rPr lang="en-US" sz="4000" b="1" dirty="0"/>
              <a:t>Hypothesis </a:t>
            </a:r>
            <a:r>
              <a:rPr lang="en-US" sz="4000" b="1" dirty="0" smtClean="0"/>
              <a:t>3 </a:t>
            </a:r>
            <a:r>
              <a:rPr lang="en-US" sz="4000" i="1" dirty="0"/>
              <a:t>(PCA-guidance)</a:t>
            </a:r>
            <a:endParaRPr lang="en-US" sz="4000" dirty="0"/>
          </a:p>
        </p:txBody>
      </p:sp>
      <p:sp>
        <p:nvSpPr>
          <p:cNvPr id="4" name="Rectangle 3">
            <a:extLst>
              <a:ext uri="{FF2B5EF4-FFF2-40B4-BE49-F238E27FC236}">
                <a16:creationId xmlns:a16="http://schemas.microsoft.com/office/drawing/2014/main" id="{CDD2A8C3-F77C-F845-B10B-58D993A5EA95}"/>
              </a:ext>
            </a:extLst>
          </p:cNvPr>
          <p:cNvSpPr/>
          <p:nvPr/>
        </p:nvSpPr>
        <p:spPr>
          <a:xfrm>
            <a:off x="1029729" y="4273836"/>
            <a:ext cx="10132541" cy="584775"/>
          </a:xfrm>
          <a:prstGeom prst="rect">
            <a:avLst/>
          </a:prstGeom>
        </p:spPr>
        <p:txBody>
          <a:bodyPr wrap="square">
            <a:spAutoFit/>
          </a:bodyPr>
          <a:lstStyle/>
          <a:p>
            <a:pPr algn="just">
              <a:buClr>
                <a:schemeClr val="accent5"/>
              </a:buClr>
            </a:pPr>
            <a:r>
              <a:rPr lang="en-US" sz="1600" dirty="0">
                <a:solidFill>
                  <a:schemeClr val="tx2"/>
                </a:solidFill>
              </a:rPr>
              <a:t>S. Roy, S. K. Millican, and V. D. Agrawal, “Unsupervised Learning in Test Generation for Digital Integrated Circuits,” in Proceedings of the IEEE European Test Symposium, Belgium (Virtual Event), Feb., 2021</a:t>
            </a:r>
            <a:endParaRPr lang="en-US" sz="1600" dirty="0">
              <a:solidFill>
                <a:schemeClr val="accent5">
                  <a:lumMod val="75000"/>
                </a:schemeClr>
              </a:solidFill>
            </a:endParaRPr>
          </a:p>
        </p:txBody>
      </p:sp>
    </p:spTree>
    <p:extLst>
      <p:ext uri="{BB962C8B-B14F-4D97-AF65-F5344CB8AC3E}">
        <p14:creationId xmlns:p14="http://schemas.microsoft.com/office/powerpoint/2010/main" val="1613122258"/>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Modus Operandi</a:t>
            </a:r>
            <a:r>
              <a:rPr lang="en-US" dirty="0"/>
              <a:t/>
            </a:r>
            <a:br>
              <a:rPr lang="en-US" dirty="0"/>
            </a:br>
            <a:r>
              <a:rPr lang="en-US" sz="3100" dirty="0"/>
              <a:t>Machine intelligence </a:t>
            </a:r>
            <a:endParaRPr lang="en-US" dirty="0"/>
          </a:p>
        </p:txBody>
      </p:sp>
      <p:sp>
        <p:nvSpPr>
          <p:cNvPr id="3" name="Can 2">
            <a:extLst>
              <a:ext uri="{FF2B5EF4-FFF2-40B4-BE49-F238E27FC236}">
                <a16:creationId xmlns:a16="http://schemas.microsoft.com/office/drawing/2014/main" id="{85A44A47-ABD3-7042-BF65-75B7D5FC8A68}"/>
              </a:ext>
            </a:extLst>
          </p:cNvPr>
          <p:cNvSpPr/>
          <p:nvPr/>
        </p:nvSpPr>
        <p:spPr>
          <a:xfrm>
            <a:off x="838200" y="2514600"/>
            <a:ext cx="1701800" cy="1828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problems</a:t>
            </a:r>
          </a:p>
        </p:txBody>
      </p:sp>
      <p:sp>
        <p:nvSpPr>
          <p:cNvPr id="4" name="Cloud 3">
            <a:extLst>
              <a:ext uri="{FF2B5EF4-FFF2-40B4-BE49-F238E27FC236}">
                <a16:creationId xmlns:a16="http://schemas.microsoft.com/office/drawing/2014/main" id="{CB2EA93F-538E-A747-8196-7C31CEA9D13F}"/>
              </a:ext>
            </a:extLst>
          </p:cNvPr>
          <p:cNvSpPr/>
          <p:nvPr/>
        </p:nvSpPr>
        <p:spPr>
          <a:xfrm>
            <a:off x="3009900" y="2413000"/>
            <a:ext cx="1739900" cy="10160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Solver</a:t>
            </a:r>
          </a:p>
        </p:txBody>
      </p:sp>
      <p:sp>
        <p:nvSpPr>
          <p:cNvPr id="94" name="Can 93">
            <a:extLst>
              <a:ext uri="{FF2B5EF4-FFF2-40B4-BE49-F238E27FC236}">
                <a16:creationId xmlns:a16="http://schemas.microsoft.com/office/drawing/2014/main" id="{45834DE5-15B0-5146-BC88-D16ECB177E63}"/>
              </a:ext>
            </a:extLst>
          </p:cNvPr>
          <p:cNvSpPr/>
          <p:nvPr/>
        </p:nvSpPr>
        <p:spPr>
          <a:xfrm>
            <a:off x="5219700" y="2413000"/>
            <a:ext cx="1701800" cy="10160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Desired outputs</a:t>
            </a:r>
          </a:p>
        </p:txBody>
      </p:sp>
      <p:sp>
        <p:nvSpPr>
          <p:cNvPr id="95" name="Cloud 94">
            <a:extLst>
              <a:ext uri="{FF2B5EF4-FFF2-40B4-BE49-F238E27FC236}">
                <a16:creationId xmlns:a16="http://schemas.microsoft.com/office/drawing/2014/main" id="{BCEFD4CB-47B1-B241-85BF-D20AC31F1D4B}"/>
              </a:ext>
            </a:extLst>
          </p:cNvPr>
          <p:cNvSpPr/>
          <p:nvPr/>
        </p:nvSpPr>
        <p:spPr>
          <a:xfrm>
            <a:off x="7200900" y="2463800"/>
            <a:ext cx="2298700" cy="17272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5" name="Rounded Rectangle 4">
            <a:extLst>
              <a:ext uri="{FF2B5EF4-FFF2-40B4-BE49-F238E27FC236}">
                <a16:creationId xmlns:a16="http://schemas.microsoft.com/office/drawing/2014/main" id="{36B7DA11-D8A8-DB46-B401-09A0D1536E00}"/>
              </a:ext>
            </a:extLst>
          </p:cNvPr>
          <p:cNvSpPr/>
          <p:nvPr/>
        </p:nvSpPr>
        <p:spPr>
          <a:xfrm>
            <a:off x="9753600" y="24130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Supervised learning</a:t>
            </a:r>
          </a:p>
        </p:txBody>
      </p:sp>
      <p:sp>
        <p:nvSpPr>
          <p:cNvPr id="104" name="Rounded Rectangle 103">
            <a:extLst>
              <a:ext uri="{FF2B5EF4-FFF2-40B4-BE49-F238E27FC236}">
                <a16:creationId xmlns:a16="http://schemas.microsoft.com/office/drawing/2014/main" id="{47867EF0-C6C6-AA4C-85B6-F72C980C62E1}"/>
              </a:ext>
            </a:extLst>
          </p:cNvPr>
          <p:cNvSpPr/>
          <p:nvPr/>
        </p:nvSpPr>
        <p:spPr>
          <a:xfrm>
            <a:off x="9779000" y="3314700"/>
            <a:ext cx="2082800" cy="7366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Unsupervised learning</a:t>
            </a:r>
          </a:p>
        </p:txBody>
      </p:sp>
      <p:sp>
        <p:nvSpPr>
          <p:cNvPr id="105" name="Cloud 104">
            <a:extLst>
              <a:ext uri="{FF2B5EF4-FFF2-40B4-BE49-F238E27FC236}">
                <a16:creationId xmlns:a16="http://schemas.microsoft.com/office/drawing/2014/main" id="{A80D8125-B0E2-B94B-A486-32FC94D97387}"/>
              </a:ext>
            </a:extLst>
          </p:cNvPr>
          <p:cNvSpPr/>
          <p:nvPr/>
        </p:nvSpPr>
        <p:spPr>
          <a:xfrm>
            <a:off x="3390900" y="4005263"/>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106" name="Cloud 105">
            <a:extLst>
              <a:ext uri="{FF2B5EF4-FFF2-40B4-BE49-F238E27FC236}">
                <a16:creationId xmlns:a16="http://schemas.microsoft.com/office/drawing/2014/main" id="{2C309495-8B88-6647-BF0F-F7EE514F7BC2}"/>
              </a:ext>
            </a:extLst>
          </p:cNvPr>
          <p:cNvSpPr/>
          <p:nvPr/>
        </p:nvSpPr>
        <p:spPr>
          <a:xfrm>
            <a:off x="5638800" y="4005262"/>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Evaluator</a:t>
            </a:r>
          </a:p>
        </p:txBody>
      </p:sp>
      <p:sp>
        <p:nvSpPr>
          <p:cNvPr id="107" name="Rounded Rectangle 106">
            <a:extLst>
              <a:ext uri="{FF2B5EF4-FFF2-40B4-BE49-F238E27FC236}">
                <a16:creationId xmlns:a16="http://schemas.microsoft.com/office/drawing/2014/main" id="{D84E6320-997E-FD4A-A323-7484D6E34FE1}"/>
              </a:ext>
            </a:extLst>
          </p:cNvPr>
          <p:cNvSpPr/>
          <p:nvPr/>
        </p:nvSpPr>
        <p:spPr>
          <a:xfrm>
            <a:off x="7975600" y="43561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Reinforced learning</a:t>
            </a:r>
          </a:p>
        </p:txBody>
      </p:sp>
      <p:cxnSp>
        <p:nvCxnSpPr>
          <p:cNvPr id="108" name="Elbow Connector 107">
            <a:extLst>
              <a:ext uri="{FF2B5EF4-FFF2-40B4-BE49-F238E27FC236}">
                <a16:creationId xmlns:a16="http://schemas.microsoft.com/office/drawing/2014/main" id="{1985C8A0-71F5-A84D-9434-B2259E1D5260}"/>
              </a:ext>
            </a:extLst>
          </p:cNvPr>
          <p:cNvCxnSpPr>
            <a:cxnSpLocks/>
            <a:stCxn id="4" idx="0"/>
            <a:endCxn id="94" idx="2"/>
          </p:cNvCxnSpPr>
          <p:nvPr/>
        </p:nvCxnSpPr>
        <p:spPr>
          <a:xfrm>
            <a:off x="4748350" y="2921000"/>
            <a:ext cx="471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CE2E3C-31CD-C044-9762-7740F79B0DBD}"/>
              </a:ext>
            </a:extLst>
          </p:cNvPr>
          <p:cNvCxnSpPr>
            <a:cxnSpLocks/>
            <a:stCxn id="94" idx="4"/>
          </p:cNvCxnSpPr>
          <p:nvPr/>
        </p:nvCxnSpPr>
        <p:spPr>
          <a:xfrm>
            <a:off x="6921500" y="2921000"/>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AB42765-7C4C-784D-9DA6-488323F43578}"/>
              </a:ext>
            </a:extLst>
          </p:cNvPr>
          <p:cNvCxnSpPr>
            <a:cxnSpLocks/>
          </p:cNvCxnSpPr>
          <p:nvPr/>
        </p:nvCxnSpPr>
        <p:spPr>
          <a:xfrm>
            <a:off x="2538268" y="3838944"/>
            <a:ext cx="47769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05D9153-C7E9-E74C-A2E9-D302A0C729AA}"/>
              </a:ext>
            </a:extLst>
          </p:cNvPr>
          <p:cNvCxnSpPr>
            <a:cxnSpLocks/>
          </p:cNvCxnSpPr>
          <p:nvPr/>
        </p:nvCxnSpPr>
        <p:spPr>
          <a:xfrm>
            <a:off x="2538268" y="2937835"/>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DBCFD5F-B073-FE43-8995-FFEBB6487B28}"/>
              </a:ext>
            </a:extLst>
          </p:cNvPr>
          <p:cNvCxnSpPr>
            <a:cxnSpLocks/>
            <a:endCxn id="5" idx="1"/>
          </p:cNvCxnSpPr>
          <p:nvPr/>
        </p:nvCxnSpPr>
        <p:spPr>
          <a:xfrm>
            <a:off x="9410700" y="2781300"/>
            <a:ext cx="342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192E2A6-ED40-494D-B260-327DA4E59C2A}"/>
              </a:ext>
            </a:extLst>
          </p:cNvPr>
          <p:cNvCxnSpPr>
            <a:cxnSpLocks/>
          </p:cNvCxnSpPr>
          <p:nvPr/>
        </p:nvCxnSpPr>
        <p:spPr>
          <a:xfrm>
            <a:off x="9179442" y="370337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4039C68-EFBA-384E-9CE6-833962812A28}"/>
              </a:ext>
            </a:extLst>
          </p:cNvPr>
          <p:cNvCxnSpPr>
            <a:cxnSpLocks/>
          </p:cNvCxnSpPr>
          <p:nvPr/>
        </p:nvCxnSpPr>
        <p:spPr>
          <a:xfrm>
            <a:off x="7376042" y="4668043"/>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29C84D1-D313-454F-9179-595561051A2B}"/>
              </a:ext>
            </a:extLst>
          </p:cNvPr>
          <p:cNvCxnSpPr>
            <a:cxnSpLocks/>
          </p:cNvCxnSpPr>
          <p:nvPr/>
        </p:nvCxnSpPr>
        <p:spPr>
          <a:xfrm>
            <a:off x="5039242" y="466065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76B20F19-4627-A74A-94D2-60F2595E6EE0}"/>
              </a:ext>
            </a:extLst>
          </p:cNvPr>
          <p:cNvCxnSpPr>
            <a:cxnSpLocks/>
            <a:stCxn id="106" idx="1"/>
            <a:endCxn id="105" idx="1"/>
          </p:cNvCxnSpPr>
          <p:nvPr/>
        </p:nvCxnSpPr>
        <p:spPr>
          <a:xfrm rot="5400000">
            <a:off x="5429250" y="4205464"/>
            <a:ext cx="1" cy="2247900"/>
          </a:xfrm>
          <a:prstGeom prst="bentConnector3">
            <a:avLst>
              <a:gd name="adj1" fmla="val 230012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a:extLst>
              <a:ext uri="{FF2B5EF4-FFF2-40B4-BE49-F238E27FC236}">
                <a16:creationId xmlns:a16="http://schemas.microsoft.com/office/drawing/2014/main" id="{A215014C-4B8F-9541-9607-ACF95EDCDE1A}"/>
              </a:ext>
            </a:extLst>
          </p:cNvPr>
          <p:cNvCxnSpPr>
            <a:cxnSpLocks/>
            <a:stCxn id="3" idx="3"/>
            <a:endCxn id="105" idx="2"/>
          </p:cNvCxnSpPr>
          <p:nvPr/>
        </p:nvCxnSpPr>
        <p:spPr>
          <a:xfrm rot="16200000" flipH="1">
            <a:off x="2380514" y="3651985"/>
            <a:ext cx="324645" cy="1707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BEE9FA-3F27-A04F-89BD-B8E3C278FBC6}"/>
              </a:ext>
            </a:extLst>
          </p:cNvPr>
          <p:cNvCxnSpPr>
            <a:cxnSpLocks/>
            <a:stCxn id="104" idx="2"/>
            <a:endCxn id="27" idx="0"/>
          </p:cNvCxnSpPr>
          <p:nvPr/>
        </p:nvCxnSpPr>
        <p:spPr>
          <a:xfrm flipH="1">
            <a:off x="10820058" y="4051300"/>
            <a:ext cx="342" cy="122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844AD10C-09B3-B64D-A88E-9165097D7EFF}"/>
              </a:ext>
            </a:extLst>
          </p:cNvPr>
          <p:cNvSpPr/>
          <p:nvPr/>
        </p:nvSpPr>
        <p:spPr>
          <a:xfrm>
            <a:off x="9791358" y="5271300"/>
            <a:ext cx="2057400" cy="87629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Principal Component Analysis (PCA)</a:t>
            </a:r>
          </a:p>
        </p:txBody>
      </p:sp>
      <p:sp>
        <p:nvSpPr>
          <p:cNvPr id="26" name="Rectangle 25">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2790503430"/>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b="1" dirty="0"/>
              <a:t>Modus Operandi</a:t>
            </a:r>
            <a:br>
              <a:rPr lang="en-US" b="1" dirty="0"/>
            </a:br>
            <a:r>
              <a:rPr lang="en-US" sz="3100" dirty="0"/>
              <a:t>PCA applied</a:t>
            </a:r>
          </a:p>
        </p:txBody>
      </p:sp>
      <p:cxnSp>
        <p:nvCxnSpPr>
          <p:cNvPr id="24" name="Straight Arrow Connector 23">
            <a:extLst>
              <a:ext uri="{FF2B5EF4-FFF2-40B4-BE49-F238E27FC236}">
                <a16:creationId xmlns:a16="http://schemas.microsoft.com/office/drawing/2014/main" id="{0F2EE792-EBED-994F-BD03-ECA67F7C6319}"/>
              </a:ext>
            </a:extLst>
          </p:cNvPr>
          <p:cNvCxnSpPr>
            <a:cxnSpLocks/>
            <a:stCxn id="41" idx="3"/>
          </p:cNvCxnSpPr>
          <p:nvPr/>
        </p:nvCxnSpPr>
        <p:spPr>
          <a:xfrm>
            <a:off x="8181975" y="3633786"/>
            <a:ext cx="555045" cy="7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8DB18F-2576-8846-8F44-E78C431BA5B4}"/>
              </a:ext>
            </a:extLst>
          </p:cNvPr>
          <p:cNvCxnSpPr>
            <a:cxnSpLocks/>
          </p:cNvCxnSpPr>
          <p:nvPr/>
        </p:nvCxnSpPr>
        <p:spPr>
          <a:xfrm flipV="1">
            <a:off x="8125984" y="4218782"/>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125C40-591F-5047-9F10-22240933A0CB}"/>
              </a:ext>
            </a:extLst>
          </p:cNvPr>
          <p:cNvCxnSpPr>
            <a:cxnSpLocks/>
          </p:cNvCxnSpPr>
          <p:nvPr/>
        </p:nvCxnSpPr>
        <p:spPr>
          <a:xfrm flipV="1">
            <a:off x="8125984" y="4966491"/>
            <a:ext cx="690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17E4C9A-8D9B-2E42-996B-9036D87A140F}"/>
              </a:ext>
            </a:extLst>
          </p:cNvPr>
          <p:cNvCxnSpPr>
            <a:cxnSpLocks/>
          </p:cNvCxnSpPr>
          <p:nvPr/>
        </p:nvCxnSpPr>
        <p:spPr>
          <a:xfrm>
            <a:off x="9756775" y="4555326"/>
            <a:ext cx="8255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477F17-CBF2-8F4C-999A-94FF00D89D39}"/>
              </a:ext>
            </a:extLst>
          </p:cNvPr>
          <p:cNvCxnSpPr>
            <a:cxnSpLocks/>
          </p:cNvCxnSpPr>
          <p:nvPr/>
        </p:nvCxnSpPr>
        <p:spPr>
          <a:xfrm>
            <a:off x="9921875" y="3773486"/>
            <a:ext cx="6871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2E4146-E768-2F4B-87DB-0E12275F4652}"/>
              </a:ext>
            </a:extLst>
          </p:cNvPr>
          <p:cNvCxnSpPr>
            <a:cxnSpLocks/>
          </p:cNvCxnSpPr>
          <p:nvPr/>
        </p:nvCxnSpPr>
        <p:spPr>
          <a:xfrm flipV="1">
            <a:off x="10149131" y="4171948"/>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Alternate Process 2">
            <a:extLst>
              <a:ext uri="{FF2B5EF4-FFF2-40B4-BE49-F238E27FC236}">
                <a16:creationId xmlns:a16="http://schemas.microsoft.com/office/drawing/2014/main" id="{D768A938-DC2B-E349-915A-39214E2577BC}"/>
              </a:ext>
            </a:extLst>
          </p:cNvPr>
          <p:cNvSpPr/>
          <p:nvPr/>
        </p:nvSpPr>
        <p:spPr>
          <a:xfrm>
            <a:off x="1414752" y="1347172"/>
            <a:ext cx="1494845" cy="107632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Features: Distance,</a:t>
            </a:r>
          </a:p>
          <a:p>
            <a:pPr algn="ctr"/>
            <a:r>
              <a:rPr lang="en-US" dirty="0"/>
              <a:t>COP,</a:t>
            </a:r>
          </a:p>
          <a:p>
            <a:pPr algn="ctr"/>
            <a:r>
              <a:rPr lang="en-US" dirty="0"/>
              <a:t>SCOAP</a:t>
            </a:r>
          </a:p>
        </p:txBody>
      </p:sp>
      <p:cxnSp>
        <p:nvCxnSpPr>
          <p:cNvPr id="35" name="Straight Arrow Connector 34">
            <a:extLst>
              <a:ext uri="{FF2B5EF4-FFF2-40B4-BE49-F238E27FC236}">
                <a16:creationId xmlns:a16="http://schemas.microsoft.com/office/drawing/2014/main" id="{946754A8-EBF2-5E4A-8D91-C89D2825FE31}"/>
              </a:ext>
            </a:extLst>
          </p:cNvPr>
          <p:cNvCxnSpPr>
            <a:cxnSpLocks/>
            <a:stCxn id="31" idx="2"/>
            <a:endCxn id="46" idx="1"/>
          </p:cNvCxnSpPr>
          <p:nvPr/>
        </p:nvCxnSpPr>
        <p:spPr>
          <a:xfrm>
            <a:off x="2162175" y="2423497"/>
            <a:ext cx="0" cy="3922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14F13F9E-223B-E84D-A591-A1D7E75ACC85}"/>
              </a:ext>
            </a:extLst>
          </p:cNvPr>
          <p:cNvSpPr/>
          <p:nvPr/>
        </p:nvSpPr>
        <p:spPr>
          <a:xfrm>
            <a:off x="4067175" y="3095624"/>
            <a:ext cx="1612900" cy="1076325"/>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a:t>
            </a:r>
          </a:p>
        </p:txBody>
      </p:sp>
      <p:cxnSp>
        <p:nvCxnSpPr>
          <p:cNvPr id="37" name="Straight Arrow Connector 36">
            <a:extLst>
              <a:ext uri="{FF2B5EF4-FFF2-40B4-BE49-F238E27FC236}">
                <a16:creationId xmlns:a16="http://schemas.microsoft.com/office/drawing/2014/main" id="{4977C70E-DBF7-DE43-B8D2-5C4264AB57F2}"/>
              </a:ext>
            </a:extLst>
          </p:cNvPr>
          <p:cNvCxnSpPr>
            <a:cxnSpLocks/>
            <a:stCxn id="46" idx="4"/>
            <a:endCxn id="36" idx="2"/>
          </p:cNvCxnSpPr>
          <p:nvPr/>
        </p:nvCxnSpPr>
        <p:spPr>
          <a:xfrm>
            <a:off x="3394075" y="3633787"/>
            <a:ext cx="67810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Alternate Process 20">
            <a:extLst>
              <a:ext uri="{FF2B5EF4-FFF2-40B4-BE49-F238E27FC236}">
                <a16:creationId xmlns:a16="http://schemas.microsoft.com/office/drawing/2014/main" id="{A3EC4EF3-810B-DA44-9A15-DEE8D32010B2}"/>
              </a:ext>
            </a:extLst>
          </p:cNvPr>
          <p:cNvSpPr/>
          <p:nvPr/>
        </p:nvSpPr>
        <p:spPr>
          <a:xfrm>
            <a:off x="6111875" y="3951285"/>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COP-guided backtracing</a:t>
            </a:r>
          </a:p>
        </p:txBody>
      </p:sp>
      <p:sp>
        <p:nvSpPr>
          <p:cNvPr id="40" name="Alternate Process 21">
            <a:extLst>
              <a:ext uri="{FF2B5EF4-FFF2-40B4-BE49-F238E27FC236}">
                <a16:creationId xmlns:a16="http://schemas.microsoft.com/office/drawing/2014/main" id="{01A03AAC-8B82-1046-AD8F-9EE8668D16BC}"/>
              </a:ext>
            </a:extLst>
          </p:cNvPr>
          <p:cNvSpPr/>
          <p:nvPr/>
        </p:nvSpPr>
        <p:spPr>
          <a:xfrm>
            <a:off x="6111875" y="4619623"/>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Distance-guided backtracing</a:t>
            </a:r>
          </a:p>
        </p:txBody>
      </p:sp>
      <p:sp>
        <p:nvSpPr>
          <p:cNvPr id="41" name="Alternate Process 22">
            <a:extLst>
              <a:ext uri="{FF2B5EF4-FFF2-40B4-BE49-F238E27FC236}">
                <a16:creationId xmlns:a16="http://schemas.microsoft.com/office/drawing/2014/main" id="{69A010FD-EFE6-0246-97D1-59925067FF44}"/>
              </a:ext>
            </a:extLst>
          </p:cNvPr>
          <p:cNvSpPr/>
          <p:nvPr/>
        </p:nvSpPr>
        <p:spPr>
          <a:xfrm>
            <a:off x="6111875" y="3302792"/>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PCA-guided backtracing</a:t>
            </a:r>
          </a:p>
        </p:txBody>
      </p:sp>
      <p:cxnSp>
        <p:nvCxnSpPr>
          <p:cNvPr id="42" name="Straight Arrow Connector 41">
            <a:extLst>
              <a:ext uri="{FF2B5EF4-FFF2-40B4-BE49-F238E27FC236}">
                <a16:creationId xmlns:a16="http://schemas.microsoft.com/office/drawing/2014/main" id="{5FDE0213-2538-9143-A065-970687018336}"/>
              </a:ext>
            </a:extLst>
          </p:cNvPr>
          <p:cNvCxnSpPr>
            <a:cxnSpLocks/>
            <a:stCxn id="36" idx="0"/>
            <a:endCxn id="41" idx="1"/>
          </p:cNvCxnSpPr>
          <p:nvPr/>
        </p:nvCxnSpPr>
        <p:spPr>
          <a:xfrm flipV="1">
            <a:off x="5678731" y="3633786"/>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16848CF4-C8EC-8849-96A6-E98AA4C8BA30}"/>
              </a:ext>
            </a:extLst>
          </p:cNvPr>
          <p:cNvSpPr/>
          <p:nvPr/>
        </p:nvSpPr>
        <p:spPr>
          <a:xfrm>
            <a:off x="8575675" y="3168650"/>
            <a:ext cx="1612900" cy="2112961"/>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ATPG</a:t>
            </a:r>
          </a:p>
        </p:txBody>
      </p:sp>
      <p:sp>
        <p:nvSpPr>
          <p:cNvPr id="44" name="Alternate Process 28">
            <a:extLst>
              <a:ext uri="{FF2B5EF4-FFF2-40B4-BE49-F238E27FC236}">
                <a16:creationId xmlns:a16="http://schemas.microsoft.com/office/drawing/2014/main" id="{DCCF94E8-FBED-3C46-82C6-0294F2C5642B}"/>
              </a:ext>
            </a:extLst>
          </p:cNvPr>
          <p:cNvSpPr/>
          <p:nvPr/>
        </p:nvSpPr>
        <p:spPr>
          <a:xfrm>
            <a:off x="10588625" y="3465512"/>
            <a:ext cx="1530350" cy="148510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time</a:t>
            </a:r>
          </a:p>
          <a:p>
            <a:pPr algn="ctr"/>
            <a:r>
              <a:rPr lang="en-US" dirty="0"/>
              <a:t>&amp; backtracks</a:t>
            </a:r>
          </a:p>
        </p:txBody>
      </p:sp>
      <p:sp>
        <p:nvSpPr>
          <p:cNvPr id="46" name="Can 45">
            <a:extLst>
              <a:ext uri="{FF2B5EF4-FFF2-40B4-BE49-F238E27FC236}">
                <a16:creationId xmlns:a16="http://schemas.microsoft.com/office/drawing/2014/main" id="{BED8C396-EE73-D44A-B01C-A30D63700194}"/>
              </a:ext>
            </a:extLst>
          </p:cNvPr>
          <p:cNvSpPr/>
          <p:nvPr/>
        </p:nvSpPr>
        <p:spPr>
          <a:xfrm>
            <a:off x="930275" y="2815795"/>
            <a:ext cx="2463800" cy="1635983"/>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 containing circuit line’s information based on features</a:t>
            </a:r>
          </a:p>
        </p:txBody>
      </p:sp>
      <p:sp>
        <p:nvSpPr>
          <p:cNvPr id="47" name="Alternate Process 21">
            <a:extLst>
              <a:ext uri="{FF2B5EF4-FFF2-40B4-BE49-F238E27FC236}">
                <a16:creationId xmlns:a16="http://schemas.microsoft.com/office/drawing/2014/main" id="{4A3FF58A-D352-634E-9640-CF2C5A091EAE}"/>
              </a:ext>
            </a:extLst>
          </p:cNvPr>
          <p:cNvSpPr/>
          <p:nvPr/>
        </p:nvSpPr>
        <p:spPr>
          <a:xfrm>
            <a:off x="6111875" y="5315580"/>
            <a:ext cx="2070100" cy="661988"/>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SCOAP-guided backtracing</a:t>
            </a:r>
          </a:p>
        </p:txBody>
      </p:sp>
      <p:cxnSp>
        <p:nvCxnSpPr>
          <p:cNvPr id="15" name="Elbow Connector 14">
            <a:extLst>
              <a:ext uri="{FF2B5EF4-FFF2-40B4-BE49-F238E27FC236}">
                <a16:creationId xmlns:a16="http://schemas.microsoft.com/office/drawing/2014/main" id="{AE3386A3-26C4-0546-A05E-0D58CA9485B7}"/>
              </a:ext>
            </a:extLst>
          </p:cNvPr>
          <p:cNvCxnSpPr>
            <a:stCxn id="47" idx="3"/>
            <a:endCxn id="43" idx="1"/>
          </p:cNvCxnSpPr>
          <p:nvPr/>
        </p:nvCxnSpPr>
        <p:spPr>
          <a:xfrm flipV="1">
            <a:off x="8181975" y="5279361"/>
            <a:ext cx="1200150" cy="36721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253132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5DBB89-7DFF-3444-8837-61B95A5BB2C8}"/>
              </a:ext>
            </a:extLst>
          </p:cNvPr>
          <p:cNvSpPr>
            <a:spLocks noGrp="1"/>
          </p:cNvSpPr>
          <p:nvPr>
            <p:ph type="title"/>
          </p:nvPr>
        </p:nvSpPr>
        <p:spPr>
          <a:xfrm>
            <a:off x="609600" y="76200"/>
            <a:ext cx="11074400" cy="990600"/>
          </a:xfrm>
        </p:spPr>
        <p:txBody>
          <a:bodyPr anchor="ctr">
            <a:noAutofit/>
          </a:bodyPr>
          <a:lstStyle/>
          <a:p>
            <a:pPr>
              <a:lnSpc>
                <a:spcPct val="90000"/>
              </a:lnSpc>
            </a:pPr>
            <a:r>
              <a:rPr lang="en-US" sz="4000" b="1" dirty="0"/>
              <a:t>Modus Operandi</a:t>
            </a:r>
            <a:r>
              <a:rPr lang="en-US" sz="3200" b="1" dirty="0"/>
              <a:t/>
            </a:r>
            <a:br>
              <a:rPr lang="en-US" sz="3200" b="1" dirty="0"/>
            </a:br>
            <a:r>
              <a:rPr lang="en-US" sz="2800" dirty="0"/>
              <a:t>Principal Component Analysis (PCA)</a:t>
            </a:r>
            <a:endParaRPr lang="en-US" sz="3200" dirty="0"/>
          </a:p>
        </p:txBody>
      </p:sp>
      <p:graphicFrame>
        <p:nvGraphicFramePr>
          <p:cNvPr id="11" name="Table 10">
            <a:extLst>
              <a:ext uri="{FF2B5EF4-FFF2-40B4-BE49-F238E27FC236}">
                <a16:creationId xmlns:a16="http://schemas.microsoft.com/office/drawing/2014/main" id="{1454CB3D-6050-0C41-B960-5BBB37578E63}"/>
              </a:ext>
            </a:extLst>
          </p:cNvPr>
          <p:cNvGraphicFramePr>
            <a:graphicFrameLocks noGrp="1"/>
          </p:cNvGraphicFramePr>
          <p:nvPr/>
        </p:nvGraphicFramePr>
        <p:xfrm>
          <a:off x="838203" y="1117586"/>
          <a:ext cx="10845802" cy="2539215"/>
        </p:xfrm>
        <a:graphic>
          <a:graphicData uri="http://schemas.openxmlformats.org/drawingml/2006/table">
            <a:tbl>
              <a:tblPr firstRow="1" bandRow="1">
                <a:tableStyleId>{5C22544A-7EE6-4342-B048-85BDC9FD1C3A}</a:tableStyleId>
              </a:tblPr>
              <a:tblGrid>
                <a:gridCol w="985982">
                  <a:extLst>
                    <a:ext uri="{9D8B030D-6E8A-4147-A177-3AD203B41FA5}">
                      <a16:colId xmlns:a16="http://schemas.microsoft.com/office/drawing/2014/main" val="20693783"/>
                    </a:ext>
                  </a:extLst>
                </a:gridCol>
                <a:gridCol w="985982">
                  <a:extLst>
                    <a:ext uri="{9D8B030D-6E8A-4147-A177-3AD203B41FA5}">
                      <a16:colId xmlns:a16="http://schemas.microsoft.com/office/drawing/2014/main" val="1780163906"/>
                    </a:ext>
                  </a:extLst>
                </a:gridCol>
                <a:gridCol w="985982">
                  <a:extLst>
                    <a:ext uri="{9D8B030D-6E8A-4147-A177-3AD203B41FA5}">
                      <a16:colId xmlns:a16="http://schemas.microsoft.com/office/drawing/2014/main" val="4252825784"/>
                    </a:ext>
                  </a:extLst>
                </a:gridCol>
                <a:gridCol w="985982">
                  <a:extLst>
                    <a:ext uri="{9D8B030D-6E8A-4147-A177-3AD203B41FA5}">
                      <a16:colId xmlns:a16="http://schemas.microsoft.com/office/drawing/2014/main" val="1726749690"/>
                    </a:ext>
                  </a:extLst>
                </a:gridCol>
                <a:gridCol w="985982">
                  <a:extLst>
                    <a:ext uri="{9D8B030D-6E8A-4147-A177-3AD203B41FA5}">
                      <a16:colId xmlns:a16="http://schemas.microsoft.com/office/drawing/2014/main" val="1972657898"/>
                    </a:ext>
                  </a:extLst>
                </a:gridCol>
                <a:gridCol w="985982">
                  <a:extLst>
                    <a:ext uri="{9D8B030D-6E8A-4147-A177-3AD203B41FA5}">
                      <a16:colId xmlns:a16="http://schemas.microsoft.com/office/drawing/2014/main" val="1384862754"/>
                    </a:ext>
                  </a:extLst>
                </a:gridCol>
                <a:gridCol w="985982">
                  <a:extLst>
                    <a:ext uri="{9D8B030D-6E8A-4147-A177-3AD203B41FA5}">
                      <a16:colId xmlns:a16="http://schemas.microsoft.com/office/drawing/2014/main" val="481865552"/>
                    </a:ext>
                  </a:extLst>
                </a:gridCol>
                <a:gridCol w="985982">
                  <a:extLst>
                    <a:ext uri="{9D8B030D-6E8A-4147-A177-3AD203B41FA5}">
                      <a16:colId xmlns:a16="http://schemas.microsoft.com/office/drawing/2014/main" val="3755832209"/>
                    </a:ext>
                  </a:extLst>
                </a:gridCol>
                <a:gridCol w="985982">
                  <a:extLst>
                    <a:ext uri="{9D8B030D-6E8A-4147-A177-3AD203B41FA5}">
                      <a16:colId xmlns:a16="http://schemas.microsoft.com/office/drawing/2014/main" val="3998234382"/>
                    </a:ext>
                  </a:extLst>
                </a:gridCol>
                <a:gridCol w="985982">
                  <a:extLst>
                    <a:ext uri="{9D8B030D-6E8A-4147-A177-3AD203B41FA5}">
                      <a16:colId xmlns:a16="http://schemas.microsoft.com/office/drawing/2014/main" val="3944699722"/>
                    </a:ext>
                  </a:extLst>
                </a:gridCol>
                <a:gridCol w="985982">
                  <a:extLst>
                    <a:ext uri="{9D8B030D-6E8A-4147-A177-3AD203B41FA5}">
                      <a16:colId xmlns:a16="http://schemas.microsoft.com/office/drawing/2014/main" val="1993814299"/>
                    </a:ext>
                  </a:extLst>
                </a:gridCol>
              </a:tblGrid>
              <a:tr h="576757">
                <a:tc>
                  <a:txBody>
                    <a:bodyPr/>
                    <a:lstStyle/>
                    <a:p>
                      <a:pPr algn="ctr"/>
                      <a:r>
                        <a:rPr lang="en-US" sz="1600" dirty="0">
                          <a:effectLst/>
                        </a:rPr>
                        <a:t>Gate Type</a:t>
                      </a:r>
                      <a:endParaRPr lang="en-US" sz="1600" dirty="0">
                        <a:effectLst/>
                        <a:latin typeface="Calibri" panose="020F0502020204030204" pitchFamily="34" charset="0"/>
                      </a:endParaRPr>
                    </a:p>
                  </a:txBody>
                  <a:tcPr marL="9525" marR="9525" marT="9525" marB="9525" anchor="ct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b="1" dirty="0">
                          <a:solidFill>
                            <a:schemeClr val="accent5"/>
                          </a:solidFill>
                          <a:effectLst/>
                        </a:rPr>
                        <a:t>Distance [1]</a:t>
                      </a: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COP [2]</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SCOAP SC0 [3]</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SCOAP SC1 [3]</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5"/>
                        </a:solidFill>
                        <a:effectLst/>
                        <a:latin typeface="Calibri" panose="020F0502020204030204" pitchFamily="34" charset="0"/>
                      </a:endParaRPr>
                    </a:p>
                  </a:txBody>
                  <a:tcPr marL="9525" marR="9525" marT="9525" marB="9525" anchor="ct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latin typeface="Calibri" panose="020F0502020204030204" pitchFamily="34" charset="0"/>
                        </a:rPr>
                        <a:t>PCA</a:t>
                      </a:r>
                    </a:p>
                  </a:txBody>
                  <a:tcPr marL="9525" marR="9525" marT="9525" marB="952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5"/>
                        </a:solidFill>
                        <a:effectLst/>
                        <a:latin typeface="Calibri" panose="020F0502020204030204" pitchFamily="34" charset="0"/>
                      </a:endParaRPr>
                    </a:p>
                  </a:txBody>
                  <a:tcPr marL="9525" marR="9525" marT="9525" marB="9525" anchor="ctr"/>
                </a:tc>
                <a:extLst>
                  <a:ext uri="{0D108BD9-81ED-4DB2-BD59-A6C34878D82A}">
                    <a16:rowId xmlns:a16="http://schemas.microsoft.com/office/drawing/2014/main" val="3627610907"/>
                  </a:ext>
                </a:extLst>
              </a:tr>
              <a:tr h="308961">
                <a:tc>
                  <a:txBody>
                    <a:bodyPr/>
                    <a:lstStyle/>
                    <a:p>
                      <a:pPr algn="ctr"/>
                      <a:r>
                        <a:rPr lang="en-US" sz="1600" b="0" i="0" dirty="0">
                          <a:effectLst/>
                        </a:rPr>
                        <a:t> Value</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0</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0</a:t>
                      </a:r>
                    </a:p>
                  </a:txBody>
                  <a:tcPr marL="9525" marR="9525" marT="9525" marB="9525" anchor="ctr"/>
                </a:tc>
                <a:tc>
                  <a:txBody>
                    <a:bodyPr/>
                    <a:lstStyle/>
                    <a:p>
                      <a:pPr algn="ctr"/>
                      <a:r>
                        <a:rPr lang="en-US" sz="1600" b="0" i="0" dirty="0">
                          <a:effectLst/>
                          <a:latin typeface="Calibri" panose="020F0502020204030204" pitchFamily="34" charset="0"/>
                        </a:rPr>
                        <a:t>1</a:t>
                      </a:r>
                    </a:p>
                  </a:txBody>
                  <a:tcPr marL="9525" marR="9525" marT="9525" marB="9525" anchor="ctr"/>
                </a:tc>
                <a:tc>
                  <a:txBody>
                    <a:bodyPr/>
                    <a:lstStyle/>
                    <a:p>
                      <a:pPr algn="ctr"/>
                      <a:r>
                        <a:rPr lang="en-US" sz="1600" b="0" i="0" dirty="0">
                          <a:effectLst/>
                          <a:latin typeface="Calibri" panose="020F0502020204030204" pitchFamily="34" charset="0"/>
                        </a:rPr>
                        <a:t>0</a:t>
                      </a:r>
                    </a:p>
                  </a:txBody>
                  <a:tcPr marL="9525" marR="9525" marT="9525" marB="9525" anchor="ctr"/>
                </a:tc>
                <a:tc>
                  <a:txBody>
                    <a:bodyPr/>
                    <a:lstStyle/>
                    <a:p>
                      <a:pPr algn="ctr"/>
                      <a:r>
                        <a:rPr lang="en-US" sz="1600" b="0" i="0" dirty="0">
                          <a:effectLst/>
                          <a:latin typeface="Calibri" panose="020F0502020204030204" pitchFamily="34" charset="0"/>
                        </a:rPr>
                        <a:t>1</a:t>
                      </a:r>
                    </a:p>
                  </a:txBody>
                  <a:tcPr marL="9525" marR="9525" marT="9525" marB="9525" anchor="ctr"/>
                </a:tc>
                <a:extLst>
                  <a:ext uri="{0D108BD9-81ED-4DB2-BD59-A6C34878D82A}">
                    <a16:rowId xmlns:a16="http://schemas.microsoft.com/office/drawing/2014/main" val="2748927948"/>
                  </a:ext>
                </a:extLst>
              </a:tr>
              <a:tr h="308961">
                <a:tc>
                  <a:txBody>
                    <a:bodyPr/>
                    <a:lstStyle/>
                    <a:p>
                      <a:pPr algn="ctr"/>
                      <a:r>
                        <a:rPr lang="en-US" sz="1600" b="0" i="0" dirty="0">
                          <a:effectLst/>
                        </a:rPr>
                        <a:t>AND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extLst>
                  <a:ext uri="{0D108BD9-81ED-4DB2-BD59-A6C34878D82A}">
                    <a16:rowId xmlns:a16="http://schemas.microsoft.com/office/drawing/2014/main" val="2788446739"/>
                  </a:ext>
                </a:extLst>
              </a:tr>
              <a:tr h="308961">
                <a:tc>
                  <a:txBody>
                    <a:bodyPr/>
                    <a:lstStyle/>
                    <a:p>
                      <a:pPr algn="ctr"/>
                      <a:r>
                        <a:rPr lang="en-US" sz="1600" b="0" i="0" dirty="0">
                          <a:effectLst/>
                        </a:rPr>
                        <a:t>NAND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extLst>
                  <a:ext uri="{0D108BD9-81ED-4DB2-BD59-A6C34878D82A}">
                    <a16:rowId xmlns:a16="http://schemas.microsoft.com/office/drawing/2014/main" val="1902453420"/>
                  </a:ext>
                </a:extLst>
              </a:tr>
              <a:tr h="308961">
                <a:tc>
                  <a:txBody>
                    <a:bodyPr/>
                    <a:lstStyle/>
                    <a:p>
                      <a:pPr algn="ctr"/>
                      <a:r>
                        <a:rPr lang="en-US" sz="1600" b="0" i="0" dirty="0">
                          <a:effectLst/>
                        </a:rPr>
                        <a:t>OR</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extLst>
                  <a:ext uri="{0D108BD9-81ED-4DB2-BD59-A6C34878D82A}">
                    <a16:rowId xmlns:a16="http://schemas.microsoft.com/office/drawing/2014/main" val="3321447585"/>
                  </a:ext>
                </a:extLst>
              </a:tr>
              <a:tr h="308961">
                <a:tc>
                  <a:txBody>
                    <a:bodyPr/>
                    <a:lstStyle/>
                    <a:p>
                      <a:pPr algn="ctr"/>
                      <a:r>
                        <a:rPr lang="en-US" sz="1600" b="0" i="0" dirty="0">
                          <a:effectLst/>
                        </a:rPr>
                        <a:t>NOR</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tc>
                  <a:txBody>
                    <a:bodyPr/>
                    <a:lstStyle/>
                    <a:p>
                      <a:pPr algn="ctr"/>
                      <a:r>
                        <a:rPr lang="en-US" sz="1600" b="0" i="0" dirty="0">
                          <a:effectLst/>
                          <a:latin typeface="Calibri" panose="020F0502020204030204" pitchFamily="34" charset="0"/>
                        </a:rPr>
                        <a:t>?</a:t>
                      </a:r>
                    </a:p>
                  </a:txBody>
                  <a:tcPr marL="9525" marR="9525" marT="9525" marB="9525" anchor="ctr"/>
                </a:tc>
                <a:extLst>
                  <a:ext uri="{0D108BD9-81ED-4DB2-BD59-A6C34878D82A}">
                    <a16:rowId xmlns:a16="http://schemas.microsoft.com/office/drawing/2014/main" val="3798741943"/>
                  </a:ext>
                </a:extLst>
              </a:tr>
            </a:tbl>
          </a:graphicData>
        </a:graphic>
      </p:graphicFrame>
      <p:cxnSp>
        <p:nvCxnSpPr>
          <p:cNvPr id="6" name="Straight Arrow Connector 5">
            <a:extLst>
              <a:ext uri="{FF2B5EF4-FFF2-40B4-BE49-F238E27FC236}">
                <a16:creationId xmlns:a16="http://schemas.microsoft.com/office/drawing/2014/main" id="{6ECD2B95-B1AD-7C4D-8230-901924CE281D}"/>
              </a:ext>
            </a:extLst>
          </p:cNvPr>
          <p:cNvCxnSpPr>
            <a:cxnSpLocks/>
          </p:cNvCxnSpPr>
          <p:nvPr/>
        </p:nvCxnSpPr>
        <p:spPr>
          <a:xfrm>
            <a:off x="1611825" y="2262749"/>
            <a:ext cx="247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44A2E809-ABEA-734D-931B-11334120317C}"/>
              </a:ext>
            </a:extLst>
          </p:cNvPr>
          <p:cNvGraphicFramePr>
            <a:graphicFrameLocks noGrp="1"/>
          </p:cNvGraphicFramePr>
          <p:nvPr/>
        </p:nvGraphicFramePr>
        <p:xfrm>
          <a:off x="838203" y="3720339"/>
          <a:ext cx="10845802" cy="2539215"/>
        </p:xfrm>
        <a:graphic>
          <a:graphicData uri="http://schemas.openxmlformats.org/drawingml/2006/table">
            <a:tbl>
              <a:tblPr firstRow="1" bandRow="1">
                <a:tableStyleId>{5C22544A-7EE6-4342-B048-85BDC9FD1C3A}</a:tableStyleId>
              </a:tblPr>
              <a:tblGrid>
                <a:gridCol w="985982">
                  <a:extLst>
                    <a:ext uri="{9D8B030D-6E8A-4147-A177-3AD203B41FA5}">
                      <a16:colId xmlns:a16="http://schemas.microsoft.com/office/drawing/2014/main" val="20693783"/>
                    </a:ext>
                  </a:extLst>
                </a:gridCol>
                <a:gridCol w="985982">
                  <a:extLst>
                    <a:ext uri="{9D8B030D-6E8A-4147-A177-3AD203B41FA5}">
                      <a16:colId xmlns:a16="http://schemas.microsoft.com/office/drawing/2014/main" val="1780163906"/>
                    </a:ext>
                  </a:extLst>
                </a:gridCol>
                <a:gridCol w="985982">
                  <a:extLst>
                    <a:ext uri="{9D8B030D-6E8A-4147-A177-3AD203B41FA5}">
                      <a16:colId xmlns:a16="http://schemas.microsoft.com/office/drawing/2014/main" val="4252825784"/>
                    </a:ext>
                  </a:extLst>
                </a:gridCol>
                <a:gridCol w="985982">
                  <a:extLst>
                    <a:ext uri="{9D8B030D-6E8A-4147-A177-3AD203B41FA5}">
                      <a16:colId xmlns:a16="http://schemas.microsoft.com/office/drawing/2014/main" val="1726749690"/>
                    </a:ext>
                  </a:extLst>
                </a:gridCol>
                <a:gridCol w="985982">
                  <a:extLst>
                    <a:ext uri="{9D8B030D-6E8A-4147-A177-3AD203B41FA5}">
                      <a16:colId xmlns:a16="http://schemas.microsoft.com/office/drawing/2014/main" val="1972657898"/>
                    </a:ext>
                  </a:extLst>
                </a:gridCol>
                <a:gridCol w="985982">
                  <a:extLst>
                    <a:ext uri="{9D8B030D-6E8A-4147-A177-3AD203B41FA5}">
                      <a16:colId xmlns:a16="http://schemas.microsoft.com/office/drawing/2014/main" val="1384862754"/>
                    </a:ext>
                  </a:extLst>
                </a:gridCol>
                <a:gridCol w="985982">
                  <a:extLst>
                    <a:ext uri="{9D8B030D-6E8A-4147-A177-3AD203B41FA5}">
                      <a16:colId xmlns:a16="http://schemas.microsoft.com/office/drawing/2014/main" val="481865552"/>
                    </a:ext>
                  </a:extLst>
                </a:gridCol>
                <a:gridCol w="985982">
                  <a:extLst>
                    <a:ext uri="{9D8B030D-6E8A-4147-A177-3AD203B41FA5}">
                      <a16:colId xmlns:a16="http://schemas.microsoft.com/office/drawing/2014/main" val="2029828405"/>
                    </a:ext>
                  </a:extLst>
                </a:gridCol>
                <a:gridCol w="985982">
                  <a:extLst>
                    <a:ext uri="{9D8B030D-6E8A-4147-A177-3AD203B41FA5}">
                      <a16:colId xmlns:a16="http://schemas.microsoft.com/office/drawing/2014/main" val="2162785792"/>
                    </a:ext>
                  </a:extLst>
                </a:gridCol>
                <a:gridCol w="985982">
                  <a:extLst>
                    <a:ext uri="{9D8B030D-6E8A-4147-A177-3AD203B41FA5}">
                      <a16:colId xmlns:a16="http://schemas.microsoft.com/office/drawing/2014/main" val="3944699722"/>
                    </a:ext>
                  </a:extLst>
                </a:gridCol>
                <a:gridCol w="985982">
                  <a:extLst>
                    <a:ext uri="{9D8B030D-6E8A-4147-A177-3AD203B41FA5}">
                      <a16:colId xmlns:a16="http://schemas.microsoft.com/office/drawing/2014/main" val="1993814299"/>
                    </a:ext>
                  </a:extLst>
                </a:gridCol>
              </a:tblGrid>
              <a:tr h="576757">
                <a:tc>
                  <a:txBody>
                    <a:bodyPr/>
                    <a:lstStyle/>
                    <a:p>
                      <a:pPr algn="ctr"/>
                      <a:r>
                        <a:rPr lang="en-US" sz="1600" dirty="0">
                          <a:effectLst/>
                        </a:rPr>
                        <a:t>Gate Type</a:t>
                      </a:r>
                      <a:endParaRPr lang="en-US" sz="1600" dirty="0">
                        <a:effectLst/>
                        <a:latin typeface="Calibri" panose="020F0502020204030204" pitchFamily="34" charset="0"/>
                      </a:endParaRPr>
                    </a:p>
                  </a:txBody>
                  <a:tcPr marL="9525" marR="9525" marT="9525" marB="9525" anchor="ct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b="1" dirty="0">
                          <a:solidFill>
                            <a:schemeClr val="accent5"/>
                          </a:solidFill>
                          <a:effectLst/>
                        </a:rPr>
                        <a:t>Distance [1]</a:t>
                      </a: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COP [2]</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SCOAP SC0 [3]</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endParaRPr lang="en-US"/>
                    </a:p>
                  </a:txBody>
                  <a:tcP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rPr>
                        <a:t>SCOAP SC1 [3]</a:t>
                      </a:r>
                      <a:endParaRPr lang="en-US" sz="1600" dirty="0">
                        <a:solidFill>
                          <a:schemeClr val="accent5"/>
                        </a:solidFill>
                        <a:effectLst/>
                        <a:latin typeface="Calibri" panose="020F0502020204030204" pitchFamily="34" charset="0"/>
                      </a:endParaRPr>
                    </a:p>
                  </a:txBody>
                  <a:tcPr marL="9525" marR="9525" marT="9525" marB="952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5"/>
                        </a:solidFill>
                        <a:effectLst/>
                        <a:latin typeface="Calibri" panose="020F0502020204030204" pitchFamily="34" charset="0"/>
                      </a:endParaRPr>
                    </a:p>
                  </a:txBody>
                  <a:tcPr marL="9525" marR="9525" marT="9525" marB="9525" anchor="ctr"/>
                </a:tc>
                <a:tc gridSpan="2">
                  <a:txBody>
                    <a:bodyPr/>
                    <a:lstStyle/>
                    <a:p>
                      <a:pPr algn="ctr"/>
                      <a:r>
                        <a:rPr lang="en-US" sz="1600" dirty="0">
                          <a:effectLst/>
                          <a:latin typeface="Calibri" panose="020F0502020204030204" pitchFamily="34" charset="0"/>
                        </a:rPr>
                        <a:t>Objective value at output of a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based on </a:t>
                      </a:r>
                      <a:r>
                        <a:rPr lang="en-US" sz="1600" dirty="0">
                          <a:solidFill>
                            <a:schemeClr val="accent5"/>
                          </a:solidFill>
                          <a:effectLst/>
                          <a:latin typeface="Calibri" panose="020F0502020204030204" pitchFamily="34" charset="0"/>
                        </a:rPr>
                        <a:t>PCA</a:t>
                      </a:r>
                    </a:p>
                  </a:txBody>
                  <a:tcPr marL="9525" marR="9525" marT="9525" marB="952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5"/>
                        </a:solidFill>
                        <a:effectLst/>
                        <a:latin typeface="Calibri" panose="020F0502020204030204" pitchFamily="34" charset="0"/>
                      </a:endParaRPr>
                    </a:p>
                  </a:txBody>
                  <a:tcPr marL="9525" marR="9525" marT="9525" marB="9525" anchor="ctr"/>
                </a:tc>
                <a:extLst>
                  <a:ext uri="{0D108BD9-81ED-4DB2-BD59-A6C34878D82A}">
                    <a16:rowId xmlns:a16="http://schemas.microsoft.com/office/drawing/2014/main" val="3627610907"/>
                  </a:ext>
                </a:extLst>
              </a:tr>
              <a:tr h="308961">
                <a:tc>
                  <a:txBody>
                    <a:bodyPr/>
                    <a:lstStyle/>
                    <a:p>
                      <a:pPr algn="ctr"/>
                      <a:r>
                        <a:rPr lang="en-US" sz="1600" b="0" i="0" dirty="0">
                          <a:effectLst/>
                        </a:rPr>
                        <a:t> Value</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0</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1</a:t>
                      </a:r>
                      <a:endParaRPr lang="en-US" sz="1600" b="0" i="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a:effectLst/>
                        </a:rPr>
                        <a:t>0</a:t>
                      </a:r>
                      <a:endParaRPr lang="en-US" sz="1600" b="0" i="0">
                        <a:effectLst/>
                        <a:latin typeface="Calibri" panose="020F0502020204030204" pitchFamily="34" charset="0"/>
                      </a:endParaRPr>
                    </a:p>
                  </a:txBody>
                  <a:tcPr marL="9525" marR="9525" marT="9525" marB="9525" anchor="ctr"/>
                </a:tc>
                <a:tc>
                  <a:txBody>
                    <a:bodyPr/>
                    <a:lstStyle/>
                    <a:p>
                      <a:pPr algn="ctr"/>
                      <a:r>
                        <a:rPr lang="en-US" sz="1600" b="0" i="0" dirty="0">
                          <a:effectLst/>
                        </a:rPr>
                        <a:t>1</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0</a:t>
                      </a:r>
                    </a:p>
                  </a:txBody>
                  <a:tcPr marL="9525" marR="9525" marT="9525" marB="9525" anchor="ctr"/>
                </a:tc>
                <a:tc>
                  <a:txBody>
                    <a:bodyPr/>
                    <a:lstStyle/>
                    <a:p>
                      <a:pPr algn="ctr"/>
                      <a:r>
                        <a:rPr lang="en-US" sz="1600" b="0" i="0" dirty="0">
                          <a:effectLst/>
                          <a:latin typeface="Calibri" panose="020F0502020204030204" pitchFamily="34" charset="0"/>
                        </a:rPr>
                        <a:t>1</a:t>
                      </a:r>
                    </a:p>
                  </a:txBody>
                  <a:tcPr marL="9525" marR="9525" marT="9525" marB="9525" anchor="ctr"/>
                </a:tc>
                <a:tc>
                  <a:txBody>
                    <a:bodyPr/>
                    <a:lstStyle/>
                    <a:p>
                      <a:pPr algn="ctr"/>
                      <a:r>
                        <a:rPr lang="en-US" sz="1600" b="0" i="0" dirty="0">
                          <a:effectLst/>
                          <a:latin typeface="Calibri" panose="020F0502020204030204" pitchFamily="34" charset="0"/>
                        </a:rPr>
                        <a:t>0</a:t>
                      </a:r>
                    </a:p>
                  </a:txBody>
                  <a:tcPr marL="9525" marR="9525" marT="9525" marB="9525" anchor="ctr"/>
                </a:tc>
                <a:tc>
                  <a:txBody>
                    <a:bodyPr/>
                    <a:lstStyle/>
                    <a:p>
                      <a:pPr algn="ctr"/>
                      <a:r>
                        <a:rPr lang="en-US" sz="1600" b="0" i="0" dirty="0">
                          <a:effectLst/>
                          <a:latin typeface="Calibri" panose="020F0502020204030204" pitchFamily="34" charset="0"/>
                        </a:rPr>
                        <a:t>1</a:t>
                      </a:r>
                    </a:p>
                  </a:txBody>
                  <a:tcPr marL="9525" marR="9525" marT="9525" marB="9525" anchor="ctr"/>
                </a:tc>
                <a:extLst>
                  <a:ext uri="{0D108BD9-81ED-4DB2-BD59-A6C34878D82A}">
                    <a16:rowId xmlns:a16="http://schemas.microsoft.com/office/drawing/2014/main" val="2748927948"/>
                  </a:ext>
                </a:extLst>
              </a:tr>
              <a:tr h="308961">
                <a:tc>
                  <a:txBody>
                    <a:bodyPr/>
                    <a:lstStyle/>
                    <a:p>
                      <a:pPr algn="ctr"/>
                      <a:r>
                        <a:rPr lang="en-US" sz="1600" b="0" i="0" dirty="0">
                          <a:effectLst/>
                        </a:rPr>
                        <a:t>AND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Max</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Max</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1" i="1" dirty="0">
                          <a:effectLst/>
                          <a:latin typeface="Calibri" panose="020F0502020204030204" pitchFamily="34" charset="0"/>
                        </a:rPr>
                        <a:t>Min</a:t>
                      </a: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1" i="0" dirty="0">
                          <a:effectLst/>
                          <a:latin typeface="Calibri" panose="020F0502020204030204" pitchFamily="34" charset="0"/>
                        </a:rPr>
                        <a:t>Min</a:t>
                      </a:r>
                    </a:p>
                  </a:txBody>
                  <a:tcPr marL="9525" marR="9525" marT="9525" marB="9525" anchor="ctr"/>
                </a:tc>
                <a:tc>
                  <a:txBody>
                    <a:bodyPr/>
                    <a:lstStyle/>
                    <a:p>
                      <a:pPr algn="ctr"/>
                      <a:r>
                        <a:rPr lang="en-US" sz="1600" b="1" i="0" dirty="0">
                          <a:effectLst/>
                          <a:latin typeface="Calibri" panose="020F0502020204030204" pitchFamily="34" charset="0"/>
                        </a:rPr>
                        <a:t>Max</a:t>
                      </a:r>
                    </a:p>
                  </a:txBody>
                  <a:tcPr marL="9525" marR="9525" marT="9525" marB="9525" anchor="ctr"/>
                </a:tc>
                <a:extLst>
                  <a:ext uri="{0D108BD9-81ED-4DB2-BD59-A6C34878D82A}">
                    <a16:rowId xmlns:a16="http://schemas.microsoft.com/office/drawing/2014/main" val="2788446739"/>
                  </a:ext>
                </a:extLst>
              </a:tr>
              <a:tr h="308961">
                <a:tc>
                  <a:txBody>
                    <a:bodyPr/>
                    <a:lstStyle/>
                    <a:p>
                      <a:pPr algn="ctr"/>
                      <a:r>
                        <a:rPr lang="en-US" sz="1600" b="0" i="0" dirty="0">
                          <a:effectLst/>
                        </a:rPr>
                        <a:t>NAND</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Max</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Max</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Max</a:t>
                      </a:r>
                    </a:p>
                  </a:txBody>
                  <a:tcPr marL="9525" marR="9525" marT="9525" marB="9525" anchor="ctr"/>
                </a:tc>
                <a:tc>
                  <a:txBody>
                    <a:bodyPr/>
                    <a:lstStyle/>
                    <a:p>
                      <a:pPr algn="ctr"/>
                      <a:r>
                        <a:rPr lang="en-US" sz="1600" b="1" i="1" dirty="0">
                          <a:effectLst/>
                          <a:latin typeface="Calibri" panose="020F0502020204030204" pitchFamily="34" charset="0"/>
                        </a:rPr>
                        <a:t>Min</a:t>
                      </a:r>
                    </a:p>
                  </a:txBody>
                  <a:tcPr marL="9525" marR="9525" marT="9525" marB="9525" anchor="ctr"/>
                </a:tc>
                <a:tc>
                  <a:txBody>
                    <a:bodyPr/>
                    <a:lstStyle/>
                    <a:p>
                      <a:pPr algn="ctr"/>
                      <a:r>
                        <a:rPr lang="en-US" sz="1600" b="1" i="0" dirty="0">
                          <a:effectLst/>
                          <a:latin typeface="Calibri" panose="020F0502020204030204" pitchFamily="34" charset="0"/>
                        </a:rPr>
                        <a:t>Max</a:t>
                      </a:r>
                    </a:p>
                  </a:txBody>
                  <a:tcPr marL="9525" marR="9525" marT="9525" marB="9525" anchor="ctr"/>
                </a:tc>
                <a:tc>
                  <a:txBody>
                    <a:bodyPr/>
                    <a:lstStyle/>
                    <a:p>
                      <a:pPr algn="ctr"/>
                      <a:r>
                        <a:rPr lang="en-US" sz="1600" b="1" i="0" dirty="0">
                          <a:effectLst/>
                          <a:latin typeface="Calibri" panose="020F0502020204030204" pitchFamily="34" charset="0"/>
                        </a:rPr>
                        <a:t>Min</a:t>
                      </a:r>
                    </a:p>
                  </a:txBody>
                  <a:tcPr marL="9525" marR="9525" marT="9525" marB="9525" anchor="ctr"/>
                </a:tc>
                <a:extLst>
                  <a:ext uri="{0D108BD9-81ED-4DB2-BD59-A6C34878D82A}">
                    <a16:rowId xmlns:a16="http://schemas.microsoft.com/office/drawing/2014/main" val="1902453420"/>
                  </a:ext>
                </a:extLst>
              </a:tr>
              <a:tr h="308961">
                <a:tc>
                  <a:txBody>
                    <a:bodyPr/>
                    <a:lstStyle/>
                    <a:p>
                      <a:pPr algn="ctr"/>
                      <a:r>
                        <a:rPr lang="en-US" sz="1600" b="0" i="0" dirty="0">
                          <a:effectLst/>
                        </a:rPr>
                        <a:t>OR</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Min</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Min</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1" i="1" dirty="0">
                          <a:effectLst/>
                          <a:latin typeface="Calibri" panose="020F0502020204030204" pitchFamily="34" charset="0"/>
                        </a:rPr>
                        <a:t>Max</a:t>
                      </a: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1" i="0" dirty="0">
                          <a:effectLst/>
                          <a:latin typeface="Calibri" panose="020F0502020204030204" pitchFamily="34" charset="0"/>
                        </a:rPr>
                        <a:t>Max</a:t>
                      </a:r>
                    </a:p>
                  </a:txBody>
                  <a:tcPr marL="9525" marR="9525" marT="9525" marB="9525" anchor="ctr"/>
                </a:tc>
                <a:tc>
                  <a:txBody>
                    <a:bodyPr/>
                    <a:lstStyle/>
                    <a:p>
                      <a:pPr algn="ctr"/>
                      <a:r>
                        <a:rPr lang="en-US" sz="1600" b="1" i="0" dirty="0">
                          <a:effectLst/>
                          <a:latin typeface="Calibri" panose="020F0502020204030204" pitchFamily="34" charset="0"/>
                        </a:rPr>
                        <a:t>Min</a:t>
                      </a:r>
                    </a:p>
                  </a:txBody>
                  <a:tcPr marL="9525" marR="9525" marT="9525" marB="9525" anchor="ctr"/>
                </a:tc>
                <a:extLst>
                  <a:ext uri="{0D108BD9-81ED-4DB2-BD59-A6C34878D82A}">
                    <a16:rowId xmlns:a16="http://schemas.microsoft.com/office/drawing/2014/main" val="3321447585"/>
                  </a:ext>
                </a:extLst>
              </a:tr>
              <a:tr h="308961">
                <a:tc>
                  <a:txBody>
                    <a:bodyPr/>
                    <a:lstStyle/>
                    <a:p>
                      <a:pPr algn="ctr"/>
                      <a:r>
                        <a:rPr lang="en-US" sz="1600" b="0" i="0" dirty="0">
                          <a:effectLst/>
                        </a:rPr>
                        <a:t>NOR</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Min</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Min</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1" i="1" dirty="0">
                          <a:effectLst/>
                        </a:rPr>
                        <a:t>Min</a:t>
                      </a:r>
                      <a:endParaRPr lang="en-US" sz="1600" b="1" i="1" dirty="0">
                        <a:effectLst/>
                        <a:latin typeface="Calibri" panose="020F0502020204030204" pitchFamily="34" charset="0"/>
                      </a:endParaRPr>
                    </a:p>
                  </a:txBody>
                  <a:tcPr marL="9525" marR="9525" marT="9525" marB="9525" anchor="ctr"/>
                </a:tc>
                <a:tc>
                  <a:txBody>
                    <a:bodyPr/>
                    <a:lstStyle/>
                    <a:p>
                      <a:pPr algn="ctr"/>
                      <a:r>
                        <a:rPr lang="en-US" sz="1600" b="0" i="0" dirty="0">
                          <a:effectLst/>
                        </a:rPr>
                        <a:t>Max</a:t>
                      </a:r>
                      <a:endParaRPr lang="en-US" sz="1600" b="0" i="0" dirty="0">
                        <a:effectLst/>
                        <a:latin typeface="Calibri" panose="020F0502020204030204" pitchFamily="34" charset="0"/>
                      </a:endParaRPr>
                    </a:p>
                  </a:txBody>
                  <a:tcPr marL="9525" marR="9525" marT="9525" marB="9525" anchor="ctr"/>
                </a:tc>
                <a:tc>
                  <a:txBody>
                    <a:bodyPr/>
                    <a:lstStyle/>
                    <a:p>
                      <a:pPr algn="ctr"/>
                      <a:r>
                        <a:rPr lang="en-US" sz="1600" b="0" i="0" dirty="0">
                          <a:effectLst/>
                          <a:latin typeface="Calibri" panose="020F0502020204030204" pitchFamily="34" charset="0"/>
                        </a:rPr>
                        <a:t>Min</a:t>
                      </a:r>
                    </a:p>
                  </a:txBody>
                  <a:tcPr marL="9525" marR="9525" marT="9525" marB="9525" anchor="ctr"/>
                </a:tc>
                <a:tc>
                  <a:txBody>
                    <a:bodyPr/>
                    <a:lstStyle/>
                    <a:p>
                      <a:pPr algn="ctr"/>
                      <a:r>
                        <a:rPr lang="en-US" sz="1600" b="1" i="1" dirty="0">
                          <a:effectLst/>
                          <a:latin typeface="Calibri" panose="020F0502020204030204" pitchFamily="34" charset="0"/>
                        </a:rPr>
                        <a:t>Max</a:t>
                      </a:r>
                    </a:p>
                  </a:txBody>
                  <a:tcPr marL="9525" marR="9525" marT="9525" marB="9525" anchor="ctr"/>
                </a:tc>
                <a:tc>
                  <a:txBody>
                    <a:bodyPr/>
                    <a:lstStyle/>
                    <a:p>
                      <a:pPr algn="ctr"/>
                      <a:r>
                        <a:rPr lang="en-US" sz="1600" b="1" i="0" dirty="0">
                          <a:effectLst/>
                          <a:latin typeface="Calibri" panose="020F0502020204030204" pitchFamily="34" charset="0"/>
                        </a:rPr>
                        <a:t>Min</a:t>
                      </a:r>
                    </a:p>
                  </a:txBody>
                  <a:tcPr marL="9525" marR="9525" marT="9525" marB="9525" anchor="ctr"/>
                </a:tc>
                <a:tc>
                  <a:txBody>
                    <a:bodyPr/>
                    <a:lstStyle/>
                    <a:p>
                      <a:pPr algn="ctr"/>
                      <a:r>
                        <a:rPr lang="en-US" sz="1600" b="1" i="0" dirty="0">
                          <a:effectLst/>
                          <a:latin typeface="Calibri" panose="020F0502020204030204" pitchFamily="34" charset="0"/>
                        </a:rPr>
                        <a:t>Max</a:t>
                      </a:r>
                    </a:p>
                  </a:txBody>
                  <a:tcPr marL="9525" marR="9525" marT="9525" marB="9525" anchor="ctr"/>
                </a:tc>
                <a:extLst>
                  <a:ext uri="{0D108BD9-81ED-4DB2-BD59-A6C34878D82A}">
                    <a16:rowId xmlns:a16="http://schemas.microsoft.com/office/drawing/2014/main" val="3798741943"/>
                  </a:ext>
                </a:extLst>
              </a:tr>
            </a:tbl>
          </a:graphicData>
        </a:graphic>
      </p:graphicFrame>
      <p:cxnSp>
        <p:nvCxnSpPr>
          <p:cNvPr id="20" name="Straight Arrow Connector 19">
            <a:extLst>
              <a:ext uri="{FF2B5EF4-FFF2-40B4-BE49-F238E27FC236}">
                <a16:creationId xmlns:a16="http://schemas.microsoft.com/office/drawing/2014/main" id="{2EB7AD9D-B6A2-D44A-A15A-73ECA68BC199}"/>
              </a:ext>
            </a:extLst>
          </p:cNvPr>
          <p:cNvCxnSpPr>
            <a:cxnSpLocks/>
          </p:cNvCxnSpPr>
          <p:nvPr/>
        </p:nvCxnSpPr>
        <p:spPr>
          <a:xfrm>
            <a:off x="1609243" y="4879389"/>
            <a:ext cx="247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43C44DB-0C48-DF48-9FF0-66EF60DC9958}"/>
              </a:ext>
            </a:extLst>
          </p:cNvPr>
          <p:cNvSpPr/>
          <p:nvPr/>
        </p:nvSpPr>
        <p:spPr>
          <a:xfrm>
            <a:off x="838201" y="6315460"/>
            <a:ext cx="10871198" cy="577081"/>
          </a:xfrm>
          <a:prstGeom prst="rect">
            <a:avLst/>
          </a:prstGeom>
        </p:spPr>
        <p:txBody>
          <a:bodyPr wrap="square">
            <a:spAutoFit/>
          </a:bodyPr>
          <a:lstStyle/>
          <a:p>
            <a:pPr marL="285750" indent="-285750" algn="just">
              <a:buClr>
                <a:schemeClr val="bg1"/>
              </a:buClr>
              <a:buFont typeface="+mj-lt"/>
              <a:buAutoNum type="arabicPeriod"/>
            </a:pPr>
            <a:r>
              <a:rPr lang="en-US" sz="1050" dirty="0">
                <a:solidFill>
                  <a:schemeClr val="bg1"/>
                </a:solidFill>
              </a:rPr>
              <a:t>P. </a:t>
            </a:r>
            <a:r>
              <a:rPr lang="en-US" sz="1050" dirty="0" err="1">
                <a:solidFill>
                  <a:schemeClr val="bg1"/>
                </a:solidFill>
              </a:rPr>
              <a:t>Goel</a:t>
            </a:r>
            <a:r>
              <a:rPr lang="en-US" sz="1050" dirty="0">
                <a:solidFill>
                  <a:schemeClr val="bg1"/>
                </a:solidFill>
              </a:rPr>
              <a:t>, “An Implicit Enumeration Algorithm to Generate Tests for Combinational Logic Circuits,” IEEE Transactions on Computers, vol. C-30, pp. 215–222, 1981.</a:t>
            </a:r>
          </a:p>
          <a:p>
            <a:pPr marL="285750" indent="-285750" algn="just">
              <a:buClr>
                <a:schemeClr val="bg1"/>
              </a:buClr>
              <a:buFont typeface="+mj-lt"/>
              <a:buAutoNum type="arabicPeriod"/>
            </a:pPr>
            <a:r>
              <a:rPr lang="en-US" sz="1050" dirty="0">
                <a:solidFill>
                  <a:schemeClr val="bg1"/>
                </a:solidFill>
              </a:rPr>
              <a:t>F. </a:t>
            </a:r>
            <a:r>
              <a:rPr lang="en-US" sz="1050" dirty="0" err="1">
                <a:solidFill>
                  <a:schemeClr val="bg1"/>
                </a:solidFill>
              </a:rPr>
              <a:t>Brglez</a:t>
            </a:r>
            <a:r>
              <a:rPr lang="en-US" sz="1050" dirty="0">
                <a:solidFill>
                  <a:schemeClr val="bg1"/>
                </a:solidFill>
              </a:rPr>
              <a:t>, “On Testability Analysis of Combinational Circuits,” Proc. International </a:t>
            </a:r>
            <a:r>
              <a:rPr lang="en-US" sz="1050" dirty="0" err="1">
                <a:solidFill>
                  <a:schemeClr val="bg1"/>
                </a:solidFill>
              </a:rPr>
              <a:t>Symp</a:t>
            </a:r>
            <a:r>
              <a:rPr lang="en-US" sz="1050" dirty="0">
                <a:solidFill>
                  <a:schemeClr val="bg1"/>
                </a:solidFill>
              </a:rPr>
              <a:t>. Circuits and Systems, pp. 221–225, 1984.</a:t>
            </a:r>
          </a:p>
          <a:p>
            <a:pPr marL="285750" indent="-285750" algn="just">
              <a:buClr>
                <a:schemeClr val="bg1"/>
              </a:buClr>
              <a:buFont typeface="+mj-lt"/>
              <a:buAutoNum type="arabicPeriod"/>
            </a:pPr>
            <a:r>
              <a:rPr lang="en-US" sz="1050" dirty="0">
                <a:solidFill>
                  <a:schemeClr val="bg1"/>
                </a:solidFill>
              </a:rPr>
              <a:t>L. Goldstein, “Controllability/Observability Analysis of Digital Circuits,” IEEE Transactions on Circuits and Systems, vol. 26, pp. 685– 693, 1979.</a:t>
            </a:r>
          </a:p>
        </p:txBody>
      </p:sp>
    </p:spTree>
    <p:extLst>
      <p:ext uri="{BB962C8B-B14F-4D97-AF65-F5344CB8AC3E}">
        <p14:creationId xmlns:p14="http://schemas.microsoft.com/office/powerpoint/2010/main" val="2762032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5DBB89-7DFF-3444-8837-61B95A5BB2C8}"/>
              </a:ext>
            </a:extLst>
          </p:cNvPr>
          <p:cNvSpPr>
            <a:spLocks noGrp="1"/>
          </p:cNvSpPr>
          <p:nvPr>
            <p:ph type="title"/>
          </p:nvPr>
        </p:nvSpPr>
        <p:spPr>
          <a:xfrm>
            <a:off x="609600" y="76200"/>
            <a:ext cx="11074400" cy="990600"/>
          </a:xfrm>
        </p:spPr>
        <p:txBody>
          <a:bodyPr anchor="ctr">
            <a:normAutofit fontScale="90000"/>
          </a:bodyPr>
          <a:lstStyle/>
          <a:p>
            <a:pPr>
              <a:lnSpc>
                <a:spcPct val="90000"/>
              </a:lnSpc>
            </a:pPr>
            <a:r>
              <a:rPr lang="en-US" b="1" dirty="0"/>
              <a:t>Modus Operandi</a:t>
            </a:r>
            <a:br>
              <a:rPr lang="en-US" b="1" dirty="0"/>
            </a:br>
            <a:r>
              <a:rPr lang="en-US" sz="3100" dirty="0"/>
              <a:t>Preprocessing and ATPG</a:t>
            </a:r>
            <a:endParaRPr lang="en-US" sz="3600" dirty="0"/>
          </a:p>
        </p:txBody>
      </p:sp>
      <p:graphicFrame>
        <p:nvGraphicFramePr>
          <p:cNvPr id="7" name="Chart 6">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3115238902"/>
              </p:ext>
            </p:extLst>
          </p:nvPr>
        </p:nvGraphicFramePr>
        <p:xfrm>
          <a:off x="609600" y="1425927"/>
          <a:ext cx="5537203" cy="3619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23038325"/>
              </p:ext>
            </p:extLst>
          </p:nvPr>
        </p:nvGraphicFramePr>
        <p:xfrm>
          <a:off x="6146800" y="1425927"/>
          <a:ext cx="5929586" cy="397639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1046407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472190" cy="990600"/>
          </a:xfrm>
        </p:spPr>
        <p:txBody>
          <a:bodyPr anchor="ctr">
            <a:normAutofit fontScale="90000"/>
          </a:bodyPr>
          <a:lstStyle/>
          <a:p>
            <a:pPr>
              <a:lnSpc>
                <a:spcPct val="90000"/>
              </a:lnSpc>
            </a:pPr>
            <a:r>
              <a:rPr lang="en-US" b="1" dirty="0"/>
              <a:t>Experimental Results</a:t>
            </a:r>
            <a:r>
              <a:rPr lang="en-US" sz="3600" b="1" dirty="0"/>
              <a:t/>
            </a:r>
            <a:br>
              <a:rPr lang="en-US" sz="3600" b="1" dirty="0"/>
            </a:br>
            <a:r>
              <a:rPr lang="en-US" sz="3100" dirty="0"/>
              <a:t>ATPG for all faults (backtracks)</a:t>
            </a:r>
          </a:p>
        </p:txBody>
      </p:sp>
      <p:graphicFrame>
        <p:nvGraphicFramePr>
          <p:cNvPr id="9" name="Chart 8">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1682528280"/>
              </p:ext>
            </p:extLst>
          </p:nvPr>
        </p:nvGraphicFramePr>
        <p:xfrm>
          <a:off x="1369023" y="1305748"/>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1193724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472190" cy="990600"/>
          </a:xfrm>
        </p:spPr>
        <p:txBody>
          <a:bodyPr anchor="ctr">
            <a:normAutofit fontScale="90000"/>
          </a:bodyPr>
          <a:lstStyle/>
          <a:p>
            <a:pPr>
              <a:lnSpc>
                <a:spcPct val="90000"/>
              </a:lnSpc>
            </a:pPr>
            <a:r>
              <a:rPr lang="en-US" b="1" dirty="0"/>
              <a:t>Experimental Results</a:t>
            </a:r>
            <a:r>
              <a:rPr lang="en-US" sz="3600" b="1" dirty="0"/>
              <a:t/>
            </a:r>
            <a:br>
              <a:rPr lang="en-US" sz="3600" b="1" dirty="0"/>
            </a:br>
            <a:r>
              <a:rPr lang="en-US" sz="3100" dirty="0"/>
              <a:t>ATPG for all faults (CPU Time)</a:t>
            </a:r>
          </a:p>
        </p:txBody>
      </p:sp>
      <p:graphicFrame>
        <p:nvGraphicFramePr>
          <p:cNvPr id="7" name="Chart 6">
            <a:extLst>
              <a:ext uri="{FF2B5EF4-FFF2-40B4-BE49-F238E27FC236}">
                <a16:creationId xmlns:a16="http://schemas.microsoft.com/office/drawing/2014/main" id="{C842631B-A981-5C40-BCC3-D54D06FB6407}"/>
              </a:ext>
            </a:extLst>
          </p:cNvPr>
          <p:cNvGraphicFramePr>
            <a:graphicFrameLocks/>
          </p:cNvGraphicFramePr>
          <p:nvPr/>
        </p:nvGraphicFramePr>
        <p:xfrm>
          <a:off x="1369023" y="1305748"/>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3778518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832FC-2C60-274F-8B8F-1FCBE8DF16C4}"/>
              </a:ext>
            </a:extLst>
          </p:cNvPr>
          <p:cNvSpPr>
            <a:spLocks noGrp="1"/>
          </p:cNvSpPr>
          <p:nvPr>
            <p:ph sz="quarter" idx="1"/>
          </p:nvPr>
        </p:nvSpPr>
        <p:spPr>
          <a:xfrm>
            <a:off x="505968" y="1902939"/>
            <a:ext cx="11180064" cy="3425805"/>
          </a:xfrm>
        </p:spPr>
        <p:txBody>
          <a:bodyPr>
            <a:noAutofit/>
          </a:bodyPr>
          <a:lstStyle/>
          <a:p>
            <a:pPr marL="0" indent="0" algn="just">
              <a:buNone/>
            </a:pPr>
            <a:r>
              <a:rPr lang="en-US" sz="2800" dirty="0"/>
              <a:t>PCA-based ATPG seamlessly combines:</a:t>
            </a:r>
          </a:p>
          <a:p>
            <a:pPr algn="just">
              <a:buClr>
                <a:schemeClr val="tx1"/>
              </a:buClr>
              <a:buFont typeface="Wingdings" pitchFamily="2" charset="2"/>
              <a:buChar char="q"/>
            </a:pPr>
            <a:r>
              <a:rPr lang="en-US" sz="2800" dirty="0"/>
              <a:t>Multiple features</a:t>
            </a:r>
          </a:p>
          <a:p>
            <a:pPr algn="just">
              <a:buClr>
                <a:schemeClr val="tx1"/>
              </a:buClr>
              <a:buFont typeface="Wingdings" pitchFamily="2" charset="2"/>
              <a:buChar char="q"/>
            </a:pPr>
            <a:r>
              <a:rPr lang="en-US" sz="2800" dirty="0"/>
              <a:t>Avoid usage of ANN</a:t>
            </a:r>
          </a:p>
          <a:p>
            <a:pPr algn="just">
              <a:buClr>
                <a:schemeClr val="tx1"/>
              </a:buClr>
              <a:buFont typeface="Wingdings" pitchFamily="2" charset="2"/>
              <a:buChar char="q"/>
            </a:pPr>
            <a:r>
              <a:rPr lang="en-US" sz="2800" dirty="0"/>
              <a:t>Reduce dimension of feature set</a:t>
            </a:r>
          </a:p>
          <a:p>
            <a:pPr algn="just">
              <a:buClr>
                <a:schemeClr val="tx1"/>
              </a:buClr>
              <a:buFont typeface="Wingdings" pitchFamily="2" charset="2"/>
              <a:buChar char="q"/>
            </a:pPr>
            <a:r>
              <a:rPr lang="en-US" sz="2800" dirty="0"/>
              <a:t>Outperforms conventional heuristics in terms of backtracks and CPU time</a:t>
            </a:r>
          </a:p>
        </p:txBody>
      </p:sp>
      <p:sp>
        <p:nvSpPr>
          <p:cNvPr id="6" name="Title 1">
            <a:extLst>
              <a:ext uri="{FF2B5EF4-FFF2-40B4-BE49-F238E27FC236}">
                <a16:creationId xmlns:a16="http://schemas.microsoft.com/office/drawing/2014/main" id="{611DBB07-5C7D-BC4A-9D87-0277A602D974}"/>
              </a:ext>
            </a:extLst>
          </p:cNvPr>
          <p:cNvSpPr>
            <a:spLocks noGrp="1"/>
          </p:cNvSpPr>
          <p:nvPr>
            <p:ph type="title"/>
          </p:nvPr>
        </p:nvSpPr>
        <p:spPr>
          <a:xfrm>
            <a:off x="508000" y="76200"/>
            <a:ext cx="11180064" cy="990600"/>
          </a:xfrm>
        </p:spPr>
        <p:txBody>
          <a:bodyPr>
            <a:normAutofit/>
          </a:bodyPr>
          <a:lstStyle/>
          <a:p>
            <a:r>
              <a:rPr lang="en-US" sz="4000" b="1" dirty="0"/>
              <a:t>Contributions</a:t>
            </a:r>
            <a:endParaRPr lang="en-US" sz="6000" b="1" dirty="0"/>
          </a:p>
        </p:txBody>
      </p:sp>
      <p:sp>
        <p:nvSpPr>
          <p:cNvPr id="8" name="Rectangle 7">
            <a:extLst>
              <a:ext uri="{FF2B5EF4-FFF2-40B4-BE49-F238E27FC236}">
                <a16:creationId xmlns:a16="http://schemas.microsoft.com/office/drawing/2014/main" id="{27E918C8-0A39-4D44-9ACF-C8C20CE645BF}"/>
              </a:ext>
            </a:extLst>
          </p:cNvPr>
          <p:cNvSpPr/>
          <p:nvPr/>
        </p:nvSpPr>
        <p:spPr>
          <a:xfrm>
            <a:off x="35819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“Unsupervised Learning in Test generation for Digital Integrated Circuits,” in Proceedings of the IEEE European test Symposium, Belgium (Virtual Event), Feb., 2021.</a:t>
            </a:r>
          </a:p>
        </p:txBody>
      </p:sp>
    </p:spTree>
    <p:extLst>
      <p:ext uri="{BB962C8B-B14F-4D97-AF65-F5344CB8AC3E}">
        <p14:creationId xmlns:p14="http://schemas.microsoft.com/office/powerpoint/2010/main" val="151065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650"/>
            <a:ext cx="11180064" cy="990600"/>
          </a:xfrm>
        </p:spPr>
        <p:txBody>
          <a:bodyPr>
            <a:normAutofit fontScale="90000"/>
          </a:bodyPr>
          <a:lstStyle/>
          <a:p>
            <a:r>
              <a:rPr lang="en-US" b="1" dirty="0"/>
              <a:t>Preface</a:t>
            </a:r>
            <a:r>
              <a:rPr lang="en-US" dirty="0"/>
              <a:t/>
            </a:r>
            <a:br>
              <a:rPr lang="en-US" dirty="0"/>
            </a:br>
            <a:r>
              <a:rPr lang="en-US" sz="3100" dirty="0"/>
              <a:t>The central principle of IC testing?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435392"/>
            <a:ext cx="5496894" cy="33152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685" y="1435392"/>
            <a:ext cx="4420379" cy="3315284"/>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6358759" y="1071563"/>
            <a:ext cx="0" cy="5255665"/>
          </a:xfrm>
          <a:prstGeom prst="line">
            <a:avLst/>
          </a:prstGeom>
          <a:ln w="127000" cmpd="sng"/>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29407" y="5255172"/>
            <a:ext cx="3972910" cy="369332"/>
          </a:xfrm>
          <a:prstGeom prst="rect">
            <a:avLst/>
          </a:prstGeom>
          <a:noFill/>
        </p:spPr>
        <p:txBody>
          <a:bodyPr wrap="square" rtlCol="0">
            <a:spAutoFit/>
          </a:bodyPr>
          <a:lstStyle/>
          <a:p>
            <a:pPr algn="ctr"/>
            <a:r>
              <a:rPr lang="en-US" dirty="0"/>
              <a:t>Principle of testing</a:t>
            </a:r>
          </a:p>
        </p:txBody>
      </p:sp>
      <p:sp>
        <p:nvSpPr>
          <p:cNvPr id="12" name="TextBox 11"/>
          <p:cNvSpPr txBox="1"/>
          <p:nvPr/>
        </p:nvSpPr>
        <p:spPr>
          <a:xfrm>
            <a:off x="7491419" y="5265682"/>
            <a:ext cx="3972910" cy="369332"/>
          </a:xfrm>
          <a:prstGeom prst="rect">
            <a:avLst/>
          </a:prstGeom>
          <a:noFill/>
        </p:spPr>
        <p:txBody>
          <a:bodyPr wrap="square" rtlCol="0">
            <a:spAutoFit/>
          </a:bodyPr>
          <a:lstStyle/>
          <a:p>
            <a:pPr algn="ctr"/>
            <a:r>
              <a:rPr lang="en-US" dirty="0"/>
              <a:t>Automatic Test Equipment (ATE)</a:t>
            </a:r>
          </a:p>
        </p:txBody>
      </p:sp>
    </p:spTree>
    <p:extLst>
      <p:ext uri="{BB962C8B-B14F-4D97-AF65-F5344CB8AC3E}">
        <p14:creationId xmlns:p14="http://schemas.microsoft.com/office/powerpoint/2010/main" val="3880173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1A42BB-E6A3-5A4E-BA48-EE84A7C2AF49}"/>
              </a:ext>
            </a:extLst>
          </p:cNvPr>
          <p:cNvSpPr txBox="1"/>
          <p:nvPr/>
        </p:nvSpPr>
        <p:spPr>
          <a:xfrm>
            <a:off x="1029729" y="2721114"/>
            <a:ext cx="10479099" cy="707886"/>
          </a:xfrm>
          <a:prstGeom prst="rect">
            <a:avLst/>
          </a:prstGeom>
          <a:noFill/>
        </p:spPr>
        <p:txBody>
          <a:bodyPr wrap="square" rtlCol="0">
            <a:spAutoFit/>
          </a:bodyPr>
          <a:lstStyle/>
          <a:p>
            <a:pPr algn="ctr"/>
            <a:r>
              <a:rPr lang="en-US" sz="4000" b="1" dirty="0"/>
              <a:t>Hypothesis </a:t>
            </a:r>
            <a:r>
              <a:rPr lang="en-US" sz="4000" b="1" dirty="0" smtClean="0"/>
              <a:t>4 </a:t>
            </a:r>
            <a:r>
              <a:rPr lang="en-US" sz="4000" i="1" dirty="0"/>
              <a:t>(PCA-trained-ANN guidance)</a:t>
            </a:r>
            <a:endParaRPr lang="en-US" sz="4000" dirty="0"/>
          </a:p>
        </p:txBody>
      </p:sp>
      <p:sp>
        <p:nvSpPr>
          <p:cNvPr id="4" name="Rectangle 3">
            <a:extLst>
              <a:ext uri="{FF2B5EF4-FFF2-40B4-BE49-F238E27FC236}">
                <a16:creationId xmlns:a16="http://schemas.microsoft.com/office/drawing/2014/main" id="{746532FA-D882-614C-BBD6-D389C3BA13E6}"/>
              </a:ext>
            </a:extLst>
          </p:cNvPr>
          <p:cNvSpPr/>
          <p:nvPr/>
        </p:nvSpPr>
        <p:spPr>
          <a:xfrm>
            <a:off x="1029729" y="4273836"/>
            <a:ext cx="10132541" cy="584775"/>
          </a:xfrm>
          <a:prstGeom prst="rect">
            <a:avLst/>
          </a:prstGeom>
        </p:spPr>
        <p:txBody>
          <a:bodyPr wrap="square">
            <a:spAutoFit/>
          </a:bodyPr>
          <a:lstStyle/>
          <a:p>
            <a:pPr algn="just">
              <a:buClr>
                <a:schemeClr val="accent5"/>
              </a:buClr>
            </a:pPr>
            <a:r>
              <a:rPr lang="en-US" sz="1600" dirty="0">
                <a:solidFill>
                  <a:schemeClr val="tx2"/>
                </a:solidFill>
              </a:rPr>
              <a:t>S. Roy, S. K. Millican, and V. D. Agrawal, “Principal Component Analysis in Machine Intelligence-Based Test Generation,” in Proceedings of the IEEE Microelectronics Design and Test Symposium, Albany, NY, May 2021.</a:t>
            </a:r>
            <a:endParaRPr lang="en-US" sz="1600" dirty="0">
              <a:solidFill>
                <a:schemeClr val="accent5">
                  <a:lumMod val="75000"/>
                </a:schemeClr>
              </a:solidFill>
            </a:endParaRPr>
          </a:p>
        </p:txBody>
      </p:sp>
    </p:spTree>
    <p:extLst>
      <p:ext uri="{BB962C8B-B14F-4D97-AF65-F5344CB8AC3E}">
        <p14:creationId xmlns:p14="http://schemas.microsoft.com/office/powerpoint/2010/main" val="3287057333"/>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n 21">
            <a:extLst>
              <a:ext uri="{FF2B5EF4-FFF2-40B4-BE49-F238E27FC236}">
                <a16:creationId xmlns:a16="http://schemas.microsoft.com/office/drawing/2014/main" id="{D0E22D99-05DF-624E-B62E-26C0900988B6}"/>
              </a:ext>
            </a:extLst>
          </p:cNvPr>
          <p:cNvSpPr/>
          <p:nvPr/>
        </p:nvSpPr>
        <p:spPr>
          <a:xfrm>
            <a:off x="838200" y="3058300"/>
            <a:ext cx="1701800" cy="1828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problems</a:t>
            </a:r>
          </a:p>
        </p:txBody>
      </p:sp>
      <p:sp>
        <p:nvSpPr>
          <p:cNvPr id="23" name="Cloud 22">
            <a:extLst>
              <a:ext uri="{FF2B5EF4-FFF2-40B4-BE49-F238E27FC236}">
                <a16:creationId xmlns:a16="http://schemas.microsoft.com/office/drawing/2014/main" id="{0B435FCA-249B-8644-BC69-81A7F27A819F}"/>
              </a:ext>
            </a:extLst>
          </p:cNvPr>
          <p:cNvSpPr/>
          <p:nvPr/>
        </p:nvSpPr>
        <p:spPr>
          <a:xfrm>
            <a:off x="3009900" y="2956700"/>
            <a:ext cx="1739900" cy="10160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Solver</a:t>
            </a:r>
          </a:p>
        </p:txBody>
      </p:sp>
      <p:sp>
        <p:nvSpPr>
          <p:cNvPr id="24" name="Can 23">
            <a:extLst>
              <a:ext uri="{FF2B5EF4-FFF2-40B4-BE49-F238E27FC236}">
                <a16:creationId xmlns:a16="http://schemas.microsoft.com/office/drawing/2014/main" id="{375EDF28-67BF-D04B-B1B9-778811B1A04E}"/>
              </a:ext>
            </a:extLst>
          </p:cNvPr>
          <p:cNvSpPr/>
          <p:nvPr/>
        </p:nvSpPr>
        <p:spPr>
          <a:xfrm>
            <a:off x="5257800" y="2944343"/>
            <a:ext cx="1701800" cy="10160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Desired outputs</a:t>
            </a:r>
          </a:p>
        </p:txBody>
      </p:sp>
      <p:sp>
        <p:nvSpPr>
          <p:cNvPr id="25" name="Cloud 24">
            <a:extLst>
              <a:ext uri="{FF2B5EF4-FFF2-40B4-BE49-F238E27FC236}">
                <a16:creationId xmlns:a16="http://schemas.microsoft.com/office/drawing/2014/main" id="{582A553C-95C7-D843-AA64-0DDCA3534ED2}"/>
              </a:ext>
            </a:extLst>
          </p:cNvPr>
          <p:cNvSpPr/>
          <p:nvPr/>
        </p:nvSpPr>
        <p:spPr>
          <a:xfrm>
            <a:off x="7200900" y="3007500"/>
            <a:ext cx="2298700" cy="1727200"/>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27" name="Rounded Rectangle 26">
            <a:extLst>
              <a:ext uri="{FF2B5EF4-FFF2-40B4-BE49-F238E27FC236}">
                <a16:creationId xmlns:a16="http://schemas.microsoft.com/office/drawing/2014/main" id="{35B7C75F-8457-6345-B5C3-50DDA5B1BC71}"/>
              </a:ext>
            </a:extLst>
          </p:cNvPr>
          <p:cNvSpPr/>
          <p:nvPr/>
        </p:nvSpPr>
        <p:spPr>
          <a:xfrm>
            <a:off x="9753600" y="2956700"/>
            <a:ext cx="2082800" cy="736600"/>
          </a:xfrm>
          <a:prstGeom prst="round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Supervised learning</a:t>
            </a:r>
          </a:p>
        </p:txBody>
      </p:sp>
      <p:sp>
        <p:nvSpPr>
          <p:cNvPr id="28" name="Rounded Rectangle 27">
            <a:extLst>
              <a:ext uri="{FF2B5EF4-FFF2-40B4-BE49-F238E27FC236}">
                <a16:creationId xmlns:a16="http://schemas.microsoft.com/office/drawing/2014/main" id="{B0B57F0E-3309-9E4E-83EB-76687031D268}"/>
              </a:ext>
            </a:extLst>
          </p:cNvPr>
          <p:cNvSpPr/>
          <p:nvPr/>
        </p:nvSpPr>
        <p:spPr>
          <a:xfrm>
            <a:off x="9779000" y="3858400"/>
            <a:ext cx="2082800" cy="736600"/>
          </a:xfrm>
          <a:prstGeom prst="round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Unsupervised learning</a:t>
            </a:r>
          </a:p>
        </p:txBody>
      </p:sp>
      <p:sp>
        <p:nvSpPr>
          <p:cNvPr id="30" name="Cloud 29">
            <a:extLst>
              <a:ext uri="{FF2B5EF4-FFF2-40B4-BE49-F238E27FC236}">
                <a16:creationId xmlns:a16="http://schemas.microsoft.com/office/drawing/2014/main" id="{74DFE8B8-93E5-5D48-AEE8-601E9078CFFC}"/>
              </a:ext>
            </a:extLst>
          </p:cNvPr>
          <p:cNvSpPr/>
          <p:nvPr/>
        </p:nvSpPr>
        <p:spPr>
          <a:xfrm>
            <a:off x="3390900" y="4548963"/>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Trainer</a:t>
            </a:r>
          </a:p>
        </p:txBody>
      </p:sp>
      <p:sp>
        <p:nvSpPr>
          <p:cNvPr id="31" name="Cloud 30">
            <a:extLst>
              <a:ext uri="{FF2B5EF4-FFF2-40B4-BE49-F238E27FC236}">
                <a16:creationId xmlns:a16="http://schemas.microsoft.com/office/drawing/2014/main" id="{E3BF931B-6D39-9842-AE27-912703D6C4CF}"/>
              </a:ext>
            </a:extLst>
          </p:cNvPr>
          <p:cNvSpPr/>
          <p:nvPr/>
        </p:nvSpPr>
        <p:spPr>
          <a:xfrm>
            <a:off x="5638800" y="4548962"/>
            <a:ext cx="1828800" cy="1325563"/>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Evaluator</a:t>
            </a:r>
          </a:p>
        </p:txBody>
      </p:sp>
      <p:sp>
        <p:nvSpPr>
          <p:cNvPr id="32" name="Rounded Rectangle 31">
            <a:extLst>
              <a:ext uri="{FF2B5EF4-FFF2-40B4-BE49-F238E27FC236}">
                <a16:creationId xmlns:a16="http://schemas.microsoft.com/office/drawing/2014/main" id="{85D48827-7B41-C849-BD2F-A28F778518C2}"/>
              </a:ext>
            </a:extLst>
          </p:cNvPr>
          <p:cNvSpPr/>
          <p:nvPr/>
        </p:nvSpPr>
        <p:spPr>
          <a:xfrm>
            <a:off x="7975600" y="4899800"/>
            <a:ext cx="2082800" cy="736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Reinforced learning</a:t>
            </a:r>
          </a:p>
        </p:txBody>
      </p:sp>
      <p:cxnSp>
        <p:nvCxnSpPr>
          <p:cNvPr id="33" name="Elbow Connector 107">
            <a:extLst>
              <a:ext uri="{FF2B5EF4-FFF2-40B4-BE49-F238E27FC236}">
                <a16:creationId xmlns:a16="http://schemas.microsoft.com/office/drawing/2014/main" id="{D37CAD23-1A13-8A49-98A4-B42D10CBDD90}"/>
              </a:ext>
            </a:extLst>
          </p:cNvPr>
          <p:cNvCxnSpPr>
            <a:cxnSpLocks/>
            <a:stCxn id="23" idx="0"/>
            <a:endCxn id="24" idx="2"/>
          </p:cNvCxnSpPr>
          <p:nvPr/>
        </p:nvCxnSpPr>
        <p:spPr>
          <a:xfrm flipV="1">
            <a:off x="4748350" y="3452343"/>
            <a:ext cx="509450" cy="12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BAF600-4955-1D44-80E7-BF39DCB00467}"/>
              </a:ext>
            </a:extLst>
          </p:cNvPr>
          <p:cNvCxnSpPr>
            <a:cxnSpLocks/>
            <a:stCxn id="24" idx="4"/>
          </p:cNvCxnSpPr>
          <p:nvPr/>
        </p:nvCxnSpPr>
        <p:spPr>
          <a:xfrm>
            <a:off x="6959600" y="3452343"/>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00019A-6ED8-D943-ACE8-53334D9F8461}"/>
              </a:ext>
            </a:extLst>
          </p:cNvPr>
          <p:cNvCxnSpPr>
            <a:cxnSpLocks/>
          </p:cNvCxnSpPr>
          <p:nvPr/>
        </p:nvCxnSpPr>
        <p:spPr>
          <a:xfrm>
            <a:off x="2538268" y="4382644"/>
            <a:ext cx="47769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FD88266-E84F-8F48-B89F-5390E977017A}"/>
              </a:ext>
            </a:extLst>
          </p:cNvPr>
          <p:cNvCxnSpPr>
            <a:cxnSpLocks/>
          </p:cNvCxnSpPr>
          <p:nvPr/>
        </p:nvCxnSpPr>
        <p:spPr>
          <a:xfrm>
            <a:off x="2538268" y="3481535"/>
            <a:ext cx="4787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FA6A34-B56D-9647-B06E-C6676FFF5578}"/>
              </a:ext>
            </a:extLst>
          </p:cNvPr>
          <p:cNvCxnSpPr>
            <a:cxnSpLocks/>
            <a:endCxn id="27" idx="1"/>
          </p:cNvCxnSpPr>
          <p:nvPr/>
        </p:nvCxnSpPr>
        <p:spPr>
          <a:xfrm>
            <a:off x="9410700" y="3325000"/>
            <a:ext cx="342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C80CA5E-E7E9-3545-9314-C335820E548E}"/>
              </a:ext>
            </a:extLst>
          </p:cNvPr>
          <p:cNvCxnSpPr>
            <a:cxnSpLocks/>
          </p:cNvCxnSpPr>
          <p:nvPr/>
        </p:nvCxnSpPr>
        <p:spPr>
          <a:xfrm>
            <a:off x="9179442" y="424707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A5DA45B-CB4B-3A41-B664-2E1E8744BC91}"/>
              </a:ext>
            </a:extLst>
          </p:cNvPr>
          <p:cNvCxnSpPr>
            <a:cxnSpLocks/>
          </p:cNvCxnSpPr>
          <p:nvPr/>
        </p:nvCxnSpPr>
        <p:spPr>
          <a:xfrm>
            <a:off x="7376042" y="5211743"/>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060859C-4E79-624A-A79E-96C4556FEE56}"/>
              </a:ext>
            </a:extLst>
          </p:cNvPr>
          <p:cNvCxnSpPr>
            <a:cxnSpLocks/>
          </p:cNvCxnSpPr>
          <p:nvPr/>
        </p:nvCxnSpPr>
        <p:spPr>
          <a:xfrm>
            <a:off x="5039242" y="5204359"/>
            <a:ext cx="5995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AB80AD68-0BF3-F144-8CB0-14C559F5BFAE}"/>
              </a:ext>
            </a:extLst>
          </p:cNvPr>
          <p:cNvCxnSpPr>
            <a:cxnSpLocks/>
            <a:stCxn id="31" idx="1"/>
            <a:endCxn id="30" idx="1"/>
          </p:cNvCxnSpPr>
          <p:nvPr/>
        </p:nvCxnSpPr>
        <p:spPr>
          <a:xfrm rot="5400000">
            <a:off x="5429250" y="4749164"/>
            <a:ext cx="1" cy="2247900"/>
          </a:xfrm>
          <a:prstGeom prst="bentConnector3">
            <a:avLst>
              <a:gd name="adj1" fmla="val 230012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28F1DA13-CA5A-3B4C-B901-7E267ACCD142}"/>
              </a:ext>
            </a:extLst>
          </p:cNvPr>
          <p:cNvCxnSpPr>
            <a:cxnSpLocks/>
            <a:stCxn id="22" idx="3"/>
            <a:endCxn id="30" idx="2"/>
          </p:cNvCxnSpPr>
          <p:nvPr/>
        </p:nvCxnSpPr>
        <p:spPr>
          <a:xfrm rot="16200000" flipH="1">
            <a:off x="2380514" y="4195685"/>
            <a:ext cx="324645" cy="1707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AC8A959-2D49-0C44-9E23-5D5E8072B651}"/>
              </a:ext>
            </a:extLst>
          </p:cNvPr>
          <p:cNvCxnSpPr>
            <a:cxnSpLocks/>
            <a:stCxn id="44" idx="1"/>
          </p:cNvCxnSpPr>
          <p:nvPr/>
        </p:nvCxnSpPr>
        <p:spPr>
          <a:xfrm flipH="1">
            <a:off x="8464378" y="1666506"/>
            <a:ext cx="127686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86519D0D-F8CE-AD40-A6DB-FB94B171B7A8}"/>
              </a:ext>
            </a:extLst>
          </p:cNvPr>
          <p:cNvSpPr/>
          <p:nvPr/>
        </p:nvSpPr>
        <p:spPr>
          <a:xfrm>
            <a:off x="9741243" y="1228356"/>
            <a:ext cx="2108200" cy="876299"/>
          </a:xfrm>
          <a:prstGeom prst="round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Principal Component Analysis (PCA)</a:t>
            </a:r>
          </a:p>
        </p:txBody>
      </p:sp>
      <p:sp>
        <p:nvSpPr>
          <p:cNvPr id="45" name="TextBox 44">
            <a:extLst>
              <a:ext uri="{FF2B5EF4-FFF2-40B4-BE49-F238E27FC236}">
                <a16:creationId xmlns:a16="http://schemas.microsoft.com/office/drawing/2014/main" id="{1D6951ED-03B2-A040-9F7F-626F6398DC37}"/>
              </a:ext>
            </a:extLst>
          </p:cNvPr>
          <p:cNvSpPr txBox="1"/>
          <p:nvPr/>
        </p:nvSpPr>
        <p:spPr>
          <a:xfrm>
            <a:off x="10141189" y="1672733"/>
            <a:ext cx="1272746" cy="1200329"/>
          </a:xfrm>
          <a:prstGeom prst="rect">
            <a:avLst/>
          </a:prstGeom>
          <a:noFill/>
        </p:spPr>
        <p:txBody>
          <a:bodyPr wrap="square" rtlCol="0">
            <a:spAutoFit/>
          </a:bodyPr>
          <a:lstStyle/>
          <a:p>
            <a:pPr algn="ctr"/>
            <a:endParaRPr lang="en-US" sz="3600" dirty="0"/>
          </a:p>
          <a:p>
            <a:pPr algn="ctr"/>
            <a:r>
              <a:rPr lang="en-US" sz="3600" dirty="0"/>
              <a:t>✚</a:t>
            </a:r>
          </a:p>
        </p:txBody>
      </p:sp>
      <p:sp>
        <p:nvSpPr>
          <p:cNvPr id="46" name="Rounded Rectangle 45">
            <a:extLst>
              <a:ext uri="{FF2B5EF4-FFF2-40B4-BE49-F238E27FC236}">
                <a16:creationId xmlns:a16="http://schemas.microsoft.com/office/drawing/2014/main" id="{F93F7022-31B2-D841-85F3-4B2E9DF9A001}"/>
              </a:ext>
            </a:extLst>
          </p:cNvPr>
          <p:cNvSpPr/>
          <p:nvPr/>
        </p:nvSpPr>
        <p:spPr>
          <a:xfrm>
            <a:off x="6356178" y="1246330"/>
            <a:ext cx="2108200" cy="87629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PCA-assisted supervised learning</a:t>
            </a:r>
          </a:p>
        </p:txBody>
      </p:sp>
      <p:sp>
        <p:nvSpPr>
          <p:cNvPr id="48" name="Title 1">
            <a:extLst>
              <a:ext uri="{FF2B5EF4-FFF2-40B4-BE49-F238E27FC236}">
                <a16:creationId xmlns:a16="http://schemas.microsoft.com/office/drawing/2014/main" id="{FC3C6E98-9136-8F42-83A8-48BE10DC1E37}"/>
              </a:ext>
            </a:extLst>
          </p:cNvPr>
          <p:cNvSpPr>
            <a:spLocks noGrp="1"/>
          </p:cNvSpPr>
          <p:nvPr>
            <p:ph type="title"/>
          </p:nvPr>
        </p:nvSpPr>
        <p:spPr>
          <a:xfrm>
            <a:off x="838200" y="0"/>
            <a:ext cx="10871200" cy="990600"/>
          </a:xfrm>
        </p:spPr>
        <p:txBody>
          <a:bodyPr>
            <a:normAutofit fontScale="90000"/>
          </a:bodyPr>
          <a:lstStyle/>
          <a:p>
            <a:r>
              <a:rPr lang="en-US" b="1" dirty="0"/>
              <a:t>Modus Operandi</a:t>
            </a:r>
            <a:br>
              <a:rPr lang="en-US" b="1" dirty="0"/>
            </a:br>
            <a:r>
              <a:rPr lang="en-US" sz="3100" dirty="0"/>
              <a:t>Machine intelligence </a:t>
            </a:r>
            <a:endParaRPr lang="en-US" dirty="0"/>
          </a:p>
        </p:txBody>
      </p:sp>
      <p:sp>
        <p:nvSpPr>
          <p:cNvPr id="26" name="Rectangle 25">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181254934"/>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nvGraphicFramePr>
        <p:xfrm>
          <a:off x="159970" y="1479771"/>
          <a:ext cx="5936029" cy="4595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200-000003000000}"/>
              </a:ext>
            </a:extLst>
          </p:cNvPr>
          <p:cNvGraphicFramePr>
            <a:graphicFrameLocks/>
          </p:cNvGraphicFramePr>
          <p:nvPr/>
        </p:nvGraphicFramePr>
        <p:xfrm>
          <a:off x="6095999" y="1593057"/>
          <a:ext cx="6111651" cy="4482066"/>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00000000-0008-0000-0200-000004000000}"/>
              </a:ext>
            </a:extLst>
          </p:cNvPr>
          <p:cNvSpPr/>
          <p:nvPr/>
        </p:nvSpPr>
        <p:spPr>
          <a:xfrm rot="18179951">
            <a:off x="5644175" y="2862719"/>
            <a:ext cx="4207684" cy="14180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itle 1">
            <a:extLst>
              <a:ext uri="{FF2B5EF4-FFF2-40B4-BE49-F238E27FC236}">
                <a16:creationId xmlns:a16="http://schemas.microsoft.com/office/drawing/2014/main" id="{7C87E874-33AB-8542-B180-3F5FE28CA26B}"/>
              </a:ext>
            </a:extLst>
          </p:cNvPr>
          <p:cNvSpPr>
            <a:spLocks noGrp="1"/>
          </p:cNvSpPr>
          <p:nvPr>
            <p:ph type="title"/>
          </p:nvPr>
        </p:nvSpPr>
        <p:spPr>
          <a:xfrm>
            <a:off x="838200" y="31532"/>
            <a:ext cx="10871200" cy="990600"/>
          </a:xfrm>
        </p:spPr>
        <p:txBody>
          <a:bodyPr>
            <a:noAutofit/>
          </a:bodyPr>
          <a:lstStyle/>
          <a:p>
            <a:r>
              <a:rPr lang="en-US" sz="4000" b="1" dirty="0"/>
              <a:t>Principal Component Analysis (PCA) </a:t>
            </a:r>
            <a:r>
              <a:rPr lang="en-US" sz="4000" i="1" dirty="0"/>
              <a:t/>
            </a:r>
            <a:br>
              <a:rPr lang="en-US" sz="4000" i="1" dirty="0"/>
            </a:br>
            <a:r>
              <a:rPr lang="en-US" sz="2800" dirty="0"/>
              <a:t>Correlated and Uncorrelated data</a:t>
            </a:r>
          </a:p>
        </p:txBody>
      </p:sp>
      <p:sp>
        <p:nvSpPr>
          <p:cNvPr id="11" name="Rectangle 10">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4053058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838200" y="0"/>
            <a:ext cx="10871200" cy="990600"/>
          </a:xfrm>
        </p:spPr>
        <p:txBody>
          <a:bodyPr>
            <a:normAutofit fontScale="90000"/>
          </a:bodyPr>
          <a:lstStyle/>
          <a:p>
            <a:r>
              <a:rPr lang="en-US" sz="4900" dirty="0"/>
              <a:t>Modus Operandi</a:t>
            </a:r>
            <a:r>
              <a:rPr lang="en-US" sz="3100" i="1" dirty="0"/>
              <a:t/>
            </a:r>
            <a:br>
              <a:rPr lang="en-US" sz="3100" i="1" dirty="0"/>
            </a:br>
            <a:r>
              <a:rPr lang="en-US" sz="3100" dirty="0"/>
              <a:t>Machine intelligence and PCA applied</a:t>
            </a:r>
          </a:p>
        </p:txBody>
      </p:sp>
      <p:cxnSp>
        <p:nvCxnSpPr>
          <p:cNvPr id="23" name="Straight Arrow Connector 22">
            <a:extLst>
              <a:ext uri="{FF2B5EF4-FFF2-40B4-BE49-F238E27FC236}">
                <a16:creationId xmlns:a16="http://schemas.microsoft.com/office/drawing/2014/main" id="{2F79C99E-6B8E-0245-9943-D93EED30D588}"/>
              </a:ext>
            </a:extLst>
          </p:cNvPr>
          <p:cNvCxnSpPr>
            <a:cxnSpLocks/>
          </p:cNvCxnSpPr>
          <p:nvPr/>
        </p:nvCxnSpPr>
        <p:spPr>
          <a:xfrm>
            <a:off x="9410120" y="2732487"/>
            <a:ext cx="0" cy="526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8DB18F-2576-8846-8F44-E78C431BA5B4}"/>
              </a:ext>
            </a:extLst>
          </p:cNvPr>
          <p:cNvCxnSpPr>
            <a:cxnSpLocks/>
          </p:cNvCxnSpPr>
          <p:nvPr/>
        </p:nvCxnSpPr>
        <p:spPr>
          <a:xfrm flipV="1">
            <a:off x="8125984" y="4601058"/>
            <a:ext cx="45604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17E4C9A-8D9B-2E42-996B-9036D87A140F}"/>
              </a:ext>
            </a:extLst>
          </p:cNvPr>
          <p:cNvCxnSpPr>
            <a:cxnSpLocks/>
          </p:cNvCxnSpPr>
          <p:nvPr/>
        </p:nvCxnSpPr>
        <p:spPr>
          <a:xfrm>
            <a:off x="9756775" y="4555326"/>
            <a:ext cx="8255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477F17-CBF2-8F4C-999A-94FF00D89D39}"/>
              </a:ext>
            </a:extLst>
          </p:cNvPr>
          <p:cNvCxnSpPr>
            <a:cxnSpLocks/>
          </p:cNvCxnSpPr>
          <p:nvPr/>
        </p:nvCxnSpPr>
        <p:spPr>
          <a:xfrm>
            <a:off x="9921875" y="3773486"/>
            <a:ext cx="6871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2E4146-E768-2F4B-87DB-0E12275F4652}"/>
              </a:ext>
            </a:extLst>
          </p:cNvPr>
          <p:cNvCxnSpPr>
            <a:cxnSpLocks/>
          </p:cNvCxnSpPr>
          <p:nvPr/>
        </p:nvCxnSpPr>
        <p:spPr>
          <a:xfrm flipV="1">
            <a:off x="10149131" y="4171948"/>
            <a:ext cx="4331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Alternate Process 2">
            <a:extLst>
              <a:ext uri="{FF2B5EF4-FFF2-40B4-BE49-F238E27FC236}">
                <a16:creationId xmlns:a16="http://schemas.microsoft.com/office/drawing/2014/main" id="{D768A938-DC2B-E349-915A-39214E2577BC}"/>
              </a:ext>
            </a:extLst>
          </p:cNvPr>
          <p:cNvSpPr/>
          <p:nvPr/>
        </p:nvSpPr>
        <p:spPr>
          <a:xfrm>
            <a:off x="3388885" y="3544649"/>
            <a:ext cx="1494845" cy="1139039"/>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COP-guided backtracing ATPG</a:t>
            </a:r>
          </a:p>
        </p:txBody>
      </p:sp>
      <p:sp>
        <p:nvSpPr>
          <p:cNvPr id="33" name="Alternate Process 5">
            <a:extLst>
              <a:ext uri="{FF2B5EF4-FFF2-40B4-BE49-F238E27FC236}">
                <a16:creationId xmlns:a16="http://schemas.microsoft.com/office/drawing/2014/main" id="{E909C703-474A-8945-8A81-D7702A125D52}"/>
              </a:ext>
            </a:extLst>
          </p:cNvPr>
          <p:cNvSpPr/>
          <p:nvPr/>
        </p:nvSpPr>
        <p:spPr>
          <a:xfrm>
            <a:off x="195552" y="1843881"/>
            <a:ext cx="1778000" cy="1117600"/>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c6288, b05, c3540, 100 hardest faults each</a:t>
            </a:r>
          </a:p>
        </p:txBody>
      </p:sp>
      <p:cxnSp>
        <p:nvCxnSpPr>
          <p:cNvPr id="34" name="Straight Arrow Connector 33">
            <a:extLst>
              <a:ext uri="{FF2B5EF4-FFF2-40B4-BE49-F238E27FC236}">
                <a16:creationId xmlns:a16="http://schemas.microsoft.com/office/drawing/2014/main" id="{66C3A7DA-83B5-1C47-8A7C-BC3BB31094C2}"/>
              </a:ext>
            </a:extLst>
          </p:cNvPr>
          <p:cNvCxnSpPr>
            <a:cxnSpLocks/>
            <a:stCxn id="31" idx="0"/>
            <a:endCxn id="47" idx="3"/>
          </p:cNvCxnSpPr>
          <p:nvPr/>
        </p:nvCxnSpPr>
        <p:spPr>
          <a:xfrm flipH="1" flipV="1">
            <a:off x="4127500" y="2959386"/>
            <a:ext cx="8808" cy="585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6754A8-EBF2-5E4A-8D91-C89D2825FE31}"/>
              </a:ext>
            </a:extLst>
          </p:cNvPr>
          <p:cNvCxnSpPr>
            <a:cxnSpLocks/>
            <a:stCxn id="46" idx="0"/>
            <a:endCxn id="31" idx="1"/>
          </p:cNvCxnSpPr>
          <p:nvPr/>
        </p:nvCxnSpPr>
        <p:spPr>
          <a:xfrm>
            <a:off x="1889658" y="4114169"/>
            <a:ext cx="14992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14F13F9E-223B-E84D-A591-A1D7E75ACC85}"/>
              </a:ext>
            </a:extLst>
          </p:cNvPr>
          <p:cNvSpPr/>
          <p:nvPr/>
        </p:nvSpPr>
        <p:spPr>
          <a:xfrm>
            <a:off x="6340475" y="1133857"/>
            <a:ext cx="1612900" cy="1076325"/>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 Training</a:t>
            </a:r>
          </a:p>
        </p:txBody>
      </p:sp>
      <p:cxnSp>
        <p:nvCxnSpPr>
          <p:cNvPr id="37" name="Straight Arrow Connector 36">
            <a:extLst>
              <a:ext uri="{FF2B5EF4-FFF2-40B4-BE49-F238E27FC236}">
                <a16:creationId xmlns:a16="http://schemas.microsoft.com/office/drawing/2014/main" id="{4977C70E-DBF7-DE43-B8D2-5C4264AB57F2}"/>
              </a:ext>
            </a:extLst>
          </p:cNvPr>
          <p:cNvCxnSpPr>
            <a:cxnSpLocks/>
            <a:endCxn id="36" idx="2"/>
          </p:cNvCxnSpPr>
          <p:nvPr/>
        </p:nvCxnSpPr>
        <p:spPr>
          <a:xfrm>
            <a:off x="5534026" y="1672020"/>
            <a:ext cx="8114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Can 37">
            <a:extLst>
              <a:ext uri="{FF2B5EF4-FFF2-40B4-BE49-F238E27FC236}">
                <a16:creationId xmlns:a16="http://schemas.microsoft.com/office/drawing/2014/main" id="{98CF0298-90D7-BD41-8C41-145B91766E38}"/>
              </a:ext>
            </a:extLst>
          </p:cNvPr>
          <p:cNvSpPr/>
          <p:nvPr/>
        </p:nvSpPr>
        <p:spPr>
          <a:xfrm>
            <a:off x="8559128" y="1647034"/>
            <a:ext cx="1524092" cy="1066800"/>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Remaining benchmarks</a:t>
            </a:r>
          </a:p>
        </p:txBody>
      </p:sp>
      <p:sp>
        <p:nvSpPr>
          <p:cNvPr id="39" name="Alternate Process 20">
            <a:extLst>
              <a:ext uri="{FF2B5EF4-FFF2-40B4-BE49-F238E27FC236}">
                <a16:creationId xmlns:a16="http://schemas.microsoft.com/office/drawing/2014/main" id="{A3EC4EF3-810B-DA44-9A15-DEE8D32010B2}"/>
              </a:ext>
            </a:extLst>
          </p:cNvPr>
          <p:cNvSpPr/>
          <p:nvPr/>
        </p:nvSpPr>
        <p:spPr>
          <a:xfrm>
            <a:off x="6111875" y="4161351"/>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Hypothesis 2’s ANN-guided backtracing</a:t>
            </a:r>
          </a:p>
        </p:txBody>
      </p:sp>
      <p:sp>
        <p:nvSpPr>
          <p:cNvPr id="40" name="Alternate Process 21">
            <a:extLst>
              <a:ext uri="{FF2B5EF4-FFF2-40B4-BE49-F238E27FC236}">
                <a16:creationId xmlns:a16="http://schemas.microsoft.com/office/drawing/2014/main" id="{01A03AAC-8B82-1046-AD8F-9EE8668D16BC}"/>
              </a:ext>
            </a:extLst>
          </p:cNvPr>
          <p:cNvSpPr/>
          <p:nvPr/>
        </p:nvSpPr>
        <p:spPr>
          <a:xfrm>
            <a:off x="6111875" y="5254051"/>
            <a:ext cx="2070100" cy="896947"/>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Hypothesis 1’s ANN-guided backtracing</a:t>
            </a:r>
          </a:p>
        </p:txBody>
      </p:sp>
      <p:sp>
        <p:nvSpPr>
          <p:cNvPr id="41" name="Alternate Process 22">
            <a:extLst>
              <a:ext uri="{FF2B5EF4-FFF2-40B4-BE49-F238E27FC236}">
                <a16:creationId xmlns:a16="http://schemas.microsoft.com/office/drawing/2014/main" id="{69A010FD-EFE6-0246-97D1-59925067FF44}"/>
              </a:ext>
            </a:extLst>
          </p:cNvPr>
          <p:cNvSpPr/>
          <p:nvPr/>
        </p:nvSpPr>
        <p:spPr>
          <a:xfrm>
            <a:off x="6111875" y="2675493"/>
            <a:ext cx="2070100" cy="869156"/>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ANN-guided backtracing</a:t>
            </a:r>
          </a:p>
        </p:txBody>
      </p:sp>
      <p:cxnSp>
        <p:nvCxnSpPr>
          <p:cNvPr id="42" name="Straight Arrow Connector 41">
            <a:extLst>
              <a:ext uri="{FF2B5EF4-FFF2-40B4-BE49-F238E27FC236}">
                <a16:creationId xmlns:a16="http://schemas.microsoft.com/office/drawing/2014/main" id="{5FDE0213-2538-9143-A065-970687018336}"/>
              </a:ext>
            </a:extLst>
          </p:cNvPr>
          <p:cNvCxnSpPr>
            <a:cxnSpLocks/>
            <a:stCxn id="36" idx="1"/>
            <a:endCxn id="41" idx="0"/>
          </p:cNvCxnSpPr>
          <p:nvPr/>
        </p:nvCxnSpPr>
        <p:spPr>
          <a:xfrm>
            <a:off x="7146925" y="2209036"/>
            <a:ext cx="0" cy="466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16848CF4-C8EC-8849-96A6-E98AA4C8BA30}"/>
              </a:ext>
            </a:extLst>
          </p:cNvPr>
          <p:cNvSpPr/>
          <p:nvPr/>
        </p:nvSpPr>
        <p:spPr>
          <a:xfrm>
            <a:off x="8575675" y="3168650"/>
            <a:ext cx="1612900" cy="2112961"/>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ATPG</a:t>
            </a:r>
          </a:p>
        </p:txBody>
      </p:sp>
      <p:sp>
        <p:nvSpPr>
          <p:cNvPr id="44" name="Alternate Process 28">
            <a:extLst>
              <a:ext uri="{FF2B5EF4-FFF2-40B4-BE49-F238E27FC236}">
                <a16:creationId xmlns:a16="http://schemas.microsoft.com/office/drawing/2014/main" id="{DCCF94E8-FBED-3C46-82C6-0294F2C5642B}"/>
              </a:ext>
            </a:extLst>
          </p:cNvPr>
          <p:cNvSpPr/>
          <p:nvPr/>
        </p:nvSpPr>
        <p:spPr>
          <a:xfrm>
            <a:off x="10588625" y="3465512"/>
            <a:ext cx="1530350" cy="1485105"/>
          </a:xfrm>
          <a:prstGeom prst="flowChartAlternate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time</a:t>
            </a:r>
          </a:p>
          <a:p>
            <a:pPr algn="ctr"/>
            <a:r>
              <a:rPr lang="en-US" dirty="0"/>
              <a:t>&amp; backtracks</a:t>
            </a:r>
          </a:p>
        </p:txBody>
      </p:sp>
      <p:sp>
        <p:nvSpPr>
          <p:cNvPr id="46" name="Cloud 45">
            <a:extLst>
              <a:ext uri="{FF2B5EF4-FFF2-40B4-BE49-F238E27FC236}">
                <a16:creationId xmlns:a16="http://schemas.microsoft.com/office/drawing/2014/main" id="{9E8D30A0-EB58-6C43-90DE-CB7832300632}"/>
              </a:ext>
            </a:extLst>
          </p:cNvPr>
          <p:cNvSpPr/>
          <p:nvPr/>
        </p:nvSpPr>
        <p:spPr>
          <a:xfrm>
            <a:off x="278102" y="3576006"/>
            <a:ext cx="1612900" cy="1076325"/>
          </a:xfrm>
          <a:prstGeom prst="clou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a:t>
            </a:r>
          </a:p>
        </p:txBody>
      </p:sp>
      <p:sp>
        <p:nvSpPr>
          <p:cNvPr id="47" name="Can 46">
            <a:extLst>
              <a:ext uri="{FF2B5EF4-FFF2-40B4-BE49-F238E27FC236}">
                <a16:creationId xmlns:a16="http://schemas.microsoft.com/office/drawing/2014/main" id="{9B1A549B-8183-2C46-BD48-64A2CB9EDA26}"/>
              </a:ext>
            </a:extLst>
          </p:cNvPr>
          <p:cNvSpPr/>
          <p:nvPr/>
        </p:nvSpPr>
        <p:spPr>
          <a:xfrm>
            <a:off x="2720974" y="1152302"/>
            <a:ext cx="2813052" cy="1807084"/>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 containing circuit line’s information based on principal components (PCs = 6)</a:t>
            </a:r>
          </a:p>
        </p:txBody>
      </p:sp>
      <p:cxnSp>
        <p:nvCxnSpPr>
          <p:cNvPr id="48" name="Straight Arrow Connector 47">
            <a:extLst>
              <a:ext uri="{FF2B5EF4-FFF2-40B4-BE49-F238E27FC236}">
                <a16:creationId xmlns:a16="http://schemas.microsoft.com/office/drawing/2014/main" id="{48130C21-AFE0-1B42-9EE8-82CBFCDBA8CD}"/>
              </a:ext>
            </a:extLst>
          </p:cNvPr>
          <p:cNvCxnSpPr>
            <a:cxnSpLocks/>
            <a:stCxn id="33" idx="2"/>
            <a:endCxn id="46" idx="3"/>
          </p:cNvCxnSpPr>
          <p:nvPr/>
        </p:nvCxnSpPr>
        <p:spPr>
          <a:xfrm>
            <a:off x="1084552" y="2961481"/>
            <a:ext cx="0" cy="676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8ED6AFD3-049F-784C-AD2E-2E1427B4843D}"/>
              </a:ext>
            </a:extLst>
          </p:cNvPr>
          <p:cNvCxnSpPr/>
          <p:nvPr/>
        </p:nvCxnSpPr>
        <p:spPr>
          <a:xfrm flipV="1">
            <a:off x="8181975" y="5279361"/>
            <a:ext cx="1200150" cy="36721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544C8281-D4BF-5248-81A9-BCBBA1B7B2F7}"/>
              </a:ext>
            </a:extLst>
          </p:cNvPr>
          <p:cNvCxnSpPr>
            <a:cxnSpLocks/>
          </p:cNvCxnSpPr>
          <p:nvPr/>
        </p:nvCxnSpPr>
        <p:spPr>
          <a:xfrm>
            <a:off x="7778750" y="3190878"/>
            <a:ext cx="1200150" cy="17939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1867990761"/>
      </p:ext>
    </p:extLst>
  </p:cSld>
  <p:clrMapOvr>
    <a:masterClrMapping/>
  </p:clrMapOvr>
  <mc:AlternateContent xmlns:mc="http://schemas.openxmlformats.org/markup-compatibility/2006" xmlns:p14="http://schemas.microsoft.com/office/powerpoint/2010/main">
    <mc:Choice Requires="p14">
      <p:transition spd="slow" p14:dur="2000" advTm="70714"/>
    </mc:Choice>
    <mc:Fallback xmlns="">
      <p:transition spd="slow" advTm="7071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68"/>
            <a:ext cx="11074400" cy="990600"/>
          </a:xfrm>
        </p:spPr>
        <p:txBody>
          <a:bodyPr anchor="ctr">
            <a:normAutofit fontScale="90000"/>
          </a:bodyPr>
          <a:lstStyle/>
          <a:p>
            <a:pPr>
              <a:lnSpc>
                <a:spcPct val="90000"/>
              </a:lnSpc>
            </a:pPr>
            <a:r>
              <a:rPr lang="en-US" b="1" dirty="0"/>
              <a:t>Experimental Results </a:t>
            </a:r>
            <a:r>
              <a:rPr lang="en-US" sz="3100" b="1" dirty="0"/>
              <a:t/>
            </a:r>
            <a:br>
              <a:rPr lang="en-US" sz="3100" b="1" dirty="0"/>
            </a:br>
            <a:r>
              <a:rPr lang="en-US" sz="3100" dirty="0"/>
              <a:t>ATPG for all faults (backtracks)</a:t>
            </a:r>
          </a:p>
        </p:txBody>
      </p:sp>
      <p:graphicFrame>
        <p:nvGraphicFramePr>
          <p:cNvPr id="8" name="Chart 7">
            <a:extLst>
              <a:ext uri="{FF2B5EF4-FFF2-40B4-BE49-F238E27FC236}">
                <a16:creationId xmlns:a16="http://schemas.microsoft.com/office/drawing/2014/main" id="{BBF0F1AF-77E9-0B42-A9D0-70D67880694E}"/>
              </a:ext>
            </a:extLst>
          </p:cNvPr>
          <p:cNvGraphicFramePr>
            <a:graphicFrameLocks/>
          </p:cNvGraphicFramePr>
          <p:nvPr>
            <p:extLst>
              <p:ext uri="{D42A27DB-BD31-4B8C-83A1-F6EECF244321}">
                <p14:modId xmlns:p14="http://schemas.microsoft.com/office/powerpoint/2010/main" val="1419453856"/>
              </p:ext>
            </p:extLst>
          </p:nvPr>
        </p:nvGraphicFramePr>
        <p:xfrm>
          <a:off x="1443228" y="1291972"/>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47215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68"/>
            <a:ext cx="11074400" cy="990600"/>
          </a:xfrm>
        </p:spPr>
        <p:txBody>
          <a:bodyPr anchor="ctr">
            <a:normAutofit fontScale="90000"/>
          </a:bodyPr>
          <a:lstStyle/>
          <a:p>
            <a:pPr>
              <a:lnSpc>
                <a:spcPct val="90000"/>
              </a:lnSpc>
            </a:pPr>
            <a:r>
              <a:rPr lang="en-US" b="1" dirty="0"/>
              <a:t>Experimental Results </a:t>
            </a:r>
            <a:r>
              <a:rPr lang="en-US" sz="3100" b="1" dirty="0"/>
              <a:t/>
            </a:r>
            <a:br>
              <a:rPr lang="en-US" sz="3100" b="1" dirty="0"/>
            </a:br>
            <a:r>
              <a:rPr lang="en-US" sz="3100" dirty="0"/>
              <a:t>ATPG for all faults (CPU Time)</a:t>
            </a:r>
          </a:p>
        </p:txBody>
      </p:sp>
      <p:graphicFrame>
        <p:nvGraphicFramePr>
          <p:cNvPr id="9" name="Chart 8">
            <a:extLst>
              <a:ext uri="{FF2B5EF4-FFF2-40B4-BE49-F238E27FC236}">
                <a16:creationId xmlns:a16="http://schemas.microsoft.com/office/drawing/2014/main" id="{C842631B-A981-5C40-BCC3-D54D06FB6407}"/>
              </a:ext>
            </a:extLst>
          </p:cNvPr>
          <p:cNvGraphicFramePr>
            <a:graphicFrameLocks/>
          </p:cNvGraphicFramePr>
          <p:nvPr>
            <p:extLst>
              <p:ext uri="{D42A27DB-BD31-4B8C-83A1-F6EECF244321}">
                <p14:modId xmlns:p14="http://schemas.microsoft.com/office/powerpoint/2010/main" val="557606780"/>
              </p:ext>
            </p:extLst>
          </p:nvPr>
        </p:nvGraphicFramePr>
        <p:xfrm>
          <a:off x="1620520" y="1291972"/>
          <a:ext cx="9052560" cy="47640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1158350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832FC-2C60-274F-8B8F-1FCBE8DF16C4}"/>
              </a:ext>
            </a:extLst>
          </p:cNvPr>
          <p:cNvSpPr>
            <a:spLocks noGrp="1"/>
          </p:cNvSpPr>
          <p:nvPr>
            <p:ph sz="quarter" idx="1"/>
          </p:nvPr>
        </p:nvSpPr>
        <p:spPr>
          <a:xfrm>
            <a:off x="508000" y="1261611"/>
            <a:ext cx="11180064" cy="4645203"/>
          </a:xfrm>
        </p:spPr>
        <p:txBody>
          <a:bodyPr>
            <a:noAutofit/>
          </a:bodyPr>
          <a:lstStyle/>
          <a:p>
            <a:pPr algn="just"/>
            <a:r>
              <a:rPr lang="en-US" sz="2800" dirty="0"/>
              <a:t>We extract the principal components (PC) of the circuit’s topological data (i.e., heuristics in ATPG)</a:t>
            </a:r>
          </a:p>
          <a:p>
            <a:pPr algn="just"/>
            <a:r>
              <a:rPr lang="en-US" sz="2800" dirty="0"/>
              <a:t>This PC analysis (PCA) uses correlation among data to achieve compaction. Thus, the ANN complexity is reduced as it is now trained only with few selected PCs. Additionally, the ATPG CPU time is reduced since the trained ANN is fed with just a few selected PCs instead of all features. </a:t>
            </a:r>
            <a:r>
              <a:rPr lang="en-US" sz="2800" b="1" i="1" dirty="0">
                <a:solidFill>
                  <a:schemeClr val="accent1"/>
                </a:solidFill>
              </a:rPr>
              <a:t>[</a:t>
            </a:r>
            <a:r>
              <a:rPr lang="en-US" sz="2800" b="1" i="1" dirty="0"/>
              <a:t>PCA-assisted ANN-guided ATPG</a:t>
            </a:r>
            <a:r>
              <a:rPr lang="en-US" sz="2800" b="1" i="1" dirty="0">
                <a:solidFill>
                  <a:schemeClr val="accent1"/>
                </a:solidFill>
              </a:rPr>
              <a:t>]</a:t>
            </a:r>
          </a:p>
          <a:p>
            <a:pPr algn="just"/>
            <a:r>
              <a:rPr lang="en-US" sz="2800" dirty="0"/>
              <a:t>Finding a possibility of “sweet-spot” between “backtracks” and “CPU time” was challenging but experimental results showed it is possible</a:t>
            </a:r>
            <a:endParaRPr lang="en-US" sz="2800" dirty="0">
              <a:solidFill>
                <a:srgbClr val="7030A0"/>
              </a:solidFill>
            </a:endParaRPr>
          </a:p>
        </p:txBody>
      </p:sp>
      <p:sp>
        <p:nvSpPr>
          <p:cNvPr id="6" name="Title 1">
            <a:extLst>
              <a:ext uri="{FF2B5EF4-FFF2-40B4-BE49-F238E27FC236}">
                <a16:creationId xmlns:a16="http://schemas.microsoft.com/office/drawing/2014/main" id="{611DBB07-5C7D-BC4A-9D87-0277A602D974}"/>
              </a:ext>
            </a:extLst>
          </p:cNvPr>
          <p:cNvSpPr>
            <a:spLocks noGrp="1"/>
          </p:cNvSpPr>
          <p:nvPr>
            <p:ph type="title"/>
          </p:nvPr>
        </p:nvSpPr>
        <p:spPr>
          <a:xfrm>
            <a:off x="508000" y="76200"/>
            <a:ext cx="11180064" cy="990600"/>
          </a:xfrm>
        </p:spPr>
        <p:txBody>
          <a:bodyPr>
            <a:normAutofit/>
          </a:bodyPr>
          <a:lstStyle/>
          <a:p>
            <a:r>
              <a:rPr lang="en-US" sz="4000" b="1" dirty="0"/>
              <a:t>Contributions</a:t>
            </a:r>
            <a:endParaRPr lang="en-US" sz="6000" b="1" dirty="0"/>
          </a:p>
        </p:txBody>
      </p:sp>
      <p:sp>
        <p:nvSpPr>
          <p:cNvPr id="5" name="Rectangle 4">
            <a:extLst>
              <a:ext uri="{FF2B5EF4-FFF2-40B4-BE49-F238E27FC236}">
                <a16:creationId xmlns:a16="http://schemas.microsoft.com/office/drawing/2014/main" id="{27E918C8-0A39-4D44-9ACF-C8C20CE645BF}"/>
              </a:ext>
            </a:extLst>
          </p:cNvPr>
          <p:cNvSpPr/>
          <p:nvPr/>
        </p:nvSpPr>
        <p:spPr>
          <a:xfrm>
            <a:off x="368706" y="6312700"/>
            <a:ext cx="11012424" cy="523220"/>
          </a:xfrm>
          <a:prstGeom prst="rect">
            <a:avLst/>
          </a:prstGeom>
        </p:spPr>
        <p:txBody>
          <a:bodyPr wrap="square">
            <a:spAutoFit/>
          </a:bodyPr>
          <a:lstStyle/>
          <a:p>
            <a:pPr algn="just">
              <a:buClr>
                <a:schemeClr val="accent5"/>
              </a:buClr>
            </a:pPr>
            <a:r>
              <a:rPr lang="en-US" sz="1400" dirty="0">
                <a:solidFill>
                  <a:schemeClr val="bg1"/>
                </a:solidFill>
              </a:rPr>
              <a:t>S. Roy, S. K. Millican, and V. D. Agrawal, “Principal Component Analysis in Machine Intelligence-Based Test Generation,” in Proceedings of the IEEE Microelectronics Design and Test Symposium, Albany, NY, May 2021.</a:t>
            </a:r>
          </a:p>
        </p:txBody>
      </p:sp>
    </p:spTree>
    <p:extLst>
      <p:ext uri="{BB962C8B-B14F-4D97-AF65-F5344CB8AC3E}">
        <p14:creationId xmlns:p14="http://schemas.microsoft.com/office/powerpoint/2010/main" val="2326628886"/>
      </p:ext>
    </p:extLst>
  </p:cSld>
  <p:clrMapOvr>
    <a:masterClrMapping/>
  </p:clrMapOvr>
  <mc:AlternateContent xmlns:mc="http://schemas.openxmlformats.org/markup-compatibility/2006" xmlns:p14="http://schemas.microsoft.com/office/powerpoint/2010/main">
    <mc:Choice Requires="p14">
      <p:transition spd="slow" p14:dur="2000" advTm="45175"/>
    </mc:Choice>
    <mc:Fallback xmlns="">
      <p:transition spd="slow" advTm="45175"/>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Conclusions</a:t>
            </a:r>
          </a:p>
        </p:txBody>
      </p:sp>
      <p:sp>
        <p:nvSpPr>
          <p:cNvPr id="3" name="Content Placeholder 2"/>
          <p:cNvSpPr>
            <a:spLocks noGrp="1"/>
          </p:cNvSpPr>
          <p:nvPr>
            <p:ph sz="quarter" idx="1"/>
          </p:nvPr>
        </p:nvSpPr>
        <p:spPr/>
        <p:txBody>
          <a:bodyPr>
            <a:noAutofit/>
          </a:bodyPr>
          <a:lstStyle/>
          <a:p>
            <a:pPr algn="just"/>
            <a:r>
              <a:rPr lang="en-US" sz="2800" b="1" dirty="0"/>
              <a:t>MI </a:t>
            </a:r>
            <a:r>
              <a:rPr lang="en-US" sz="2800" dirty="0"/>
              <a:t>combines multiple circuit topological data and used as a heuristic in ATPG</a:t>
            </a:r>
          </a:p>
          <a:p>
            <a:pPr algn="just"/>
            <a:r>
              <a:rPr lang="en-US" sz="2800" dirty="0"/>
              <a:t>As </a:t>
            </a:r>
            <a:r>
              <a:rPr lang="en-US" sz="2800" b="1" dirty="0"/>
              <a:t>MI-guided ATPG </a:t>
            </a:r>
            <a:r>
              <a:rPr lang="en-US" sz="2800" dirty="0"/>
              <a:t>showed its efficacy using in-house EDA tools, intelligent ATPG of such sort can definitely show its worth if incorporated in commercial ATPG tool</a:t>
            </a:r>
          </a:p>
          <a:p>
            <a:pPr algn="just"/>
            <a:r>
              <a:rPr lang="en-US" sz="2800" dirty="0"/>
              <a:t>We believe that the </a:t>
            </a:r>
            <a:r>
              <a:rPr lang="en-US" sz="2800" b="1" dirty="0"/>
              <a:t>MI-guided ATPG </a:t>
            </a:r>
            <a:r>
              <a:rPr lang="en-US" sz="2800" dirty="0"/>
              <a:t>performance trends are quite promising (which is important) and likely to scale on a wider variety and larger set of designs to show broader capabilities in future</a:t>
            </a:r>
          </a:p>
          <a:p>
            <a:pPr algn="just"/>
            <a:r>
              <a:rPr lang="en-US" sz="2800" b="1" dirty="0"/>
              <a:t>Practical ATPG </a:t>
            </a:r>
            <a:r>
              <a:rPr lang="en-US" sz="2800" dirty="0"/>
              <a:t>systems may combine a simple program (e.g., </a:t>
            </a:r>
            <a:r>
              <a:rPr lang="en-US" sz="2800" b="1" dirty="0"/>
              <a:t>random vector ATPG</a:t>
            </a:r>
            <a:r>
              <a:rPr lang="en-US" sz="2800" dirty="0"/>
              <a:t>) for easy faults and a complex program (e.g., </a:t>
            </a:r>
            <a:r>
              <a:rPr lang="en-US" sz="2800" b="1" dirty="0"/>
              <a:t>ANN-based ATPG</a:t>
            </a:r>
            <a:r>
              <a:rPr lang="en-US" sz="2800" dirty="0"/>
              <a:t>) for hard-to-detect faults</a:t>
            </a:r>
          </a:p>
          <a:p>
            <a:pPr algn="just"/>
            <a:endParaRPr lang="en-US" sz="2800" dirty="0"/>
          </a:p>
        </p:txBody>
      </p:sp>
    </p:spTree>
    <p:extLst>
      <p:ext uri="{BB962C8B-B14F-4D97-AF65-F5344CB8AC3E}">
        <p14:creationId xmlns:p14="http://schemas.microsoft.com/office/powerpoint/2010/main" val="500165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1148"/>
            <a:ext cx="11180064" cy="990600"/>
          </a:xfrm>
        </p:spPr>
        <p:txBody>
          <a:bodyPr>
            <a:normAutofit/>
          </a:bodyPr>
          <a:lstStyle/>
          <a:p>
            <a:r>
              <a:rPr lang="en-US" sz="4000" b="1" dirty="0"/>
              <a:t>Future Work</a:t>
            </a:r>
            <a:endParaRPr lang="en-US" sz="6000" b="1" dirty="0"/>
          </a:p>
        </p:txBody>
      </p:sp>
      <p:sp>
        <p:nvSpPr>
          <p:cNvPr id="3" name="Rectangle 2">
            <a:extLst>
              <a:ext uri="{FF2B5EF4-FFF2-40B4-BE49-F238E27FC236}">
                <a16:creationId xmlns:a16="http://schemas.microsoft.com/office/drawing/2014/main" id="{090B3565-EDCA-514A-AE1E-1BB7EF3B4899}"/>
              </a:ext>
            </a:extLst>
          </p:cNvPr>
          <p:cNvSpPr/>
          <p:nvPr/>
        </p:nvSpPr>
        <p:spPr>
          <a:xfrm>
            <a:off x="857251" y="4600575"/>
            <a:ext cx="10826749" cy="1371600"/>
          </a:xfrm>
          <a:prstGeom prst="rect">
            <a:avLst/>
          </a:prstGeom>
          <a:ln w="635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93C3C83-833F-5B48-944B-F07A186D5E6A}"/>
              </a:ext>
            </a:extLst>
          </p:cNvPr>
          <p:cNvSpPr>
            <a:spLocks noGrp="1"/>
          </p:cNvSpPr>
          <p:nvPr>
            <p:ph sz="quarter" idx="1"/>
          </p:nvPr>
        </p:nvSpPr>
        <p:spPr/>
        <p:txBody>
          <a:bodyPr>
            <a:noAutofit/>
          </a:bodyPr>
          <a:lstStyle/>
          <a:p>
            <a:pPr algn="just"/>
            <a:r>
              <a:rPr lang="en-US" sz="2000" dirty="0"/>
              <a:t>Many directions for future research</a:t>
            </a:r>
          </a:p>
          <a:p>
            <a:pPr lvl="1" algn="just">
              <a:buClr>
                <a:schemeClr val="accent6">
                  <a:lumMod val="10000"/>
                </a:schemeClr>
              </a:buClr>
            </a:pPr>
            <a:r>
              <a:rPr lang="en-US" sz="2000" dirty="0"/>
              <a:t>Can more complex MI learning models improve results further?</a:t>
            </a:r>
            <a:endParaRPr lang="en-US" sz="2000" b="1" dirty="0">
              <a:solidFill>
                <a:schemeClr val="accent6">
                  <a:lumMod val="10000"/>
                </a:schemeClr>
              </a:solidFill>
            </a:endParaRPr>
          </a:p>
          <a:p>
            <a:pPr lvl="1" algn="just">
              <a:buClr>
                <a:schemeClr val="accent6">
                  <a:lumMod val="10000"/>
                </a:schemeClr>
              </a:buClr>
            </a:pPr>
            <a:r>
              <a:rPr lang="en-US" sz="2000" dirty="0"/>
              <a:t>Can MI solve complex ATPG problems: delay fault testing, sequential test?</a:t>
            </a:r>
            <a:endParaRPr lang="en-US" sz="2000" b="1" dirty="0">
              <a:solidFill>
                <a:schemeClr val="accent6">
                  <a:lumMod val="10000"/>
                </a:schemeClr>
              </a:solidFill>
            </a:endParaRPr>
          </a:p>
          <a:p>
            <a:pPr lvl="1" algn="just"/>
            <a:r>
              <a:rPr lang="en-US" sz="2000" dirty="0"/>
              <a:t>Can MI detect redundant faults earlier that makes ATPG for the entire circuit faster?</a:t>
            </a:r>
            <a:endParaRPr lang="en-US" sz="2000" dirty="0">
              <a:solidFill>
                <a:srgbClr val="00B050"/>
              </a:solidFill>
            </a:endParaRPr>
          </a:p>
          <a:p>
            <a:pPr lvl="1" algn="just"/>
            <a:r>
              <a:rPr lang="en-US" sz="2000" dirty="0"/>
              <a:t>Can MI improve backtrace performance of reconvergent fanout-free circuits?</a:t>
            </a:r>
            <a:endParaRPr lang="en-US" sz="2000" dirty="0">
              <a:solidFill>
                <a:srgbClr val="00B050"/>
              </a:solidFill>
            </a:endParaRPr>
          </a:p>
          <a:p>
            <a:pPr lvl="1" algn="just"/>
            <a:r>
              <a:rPr lang="en-US" sz="2000" dirty="0"/>
              <a:t>Can MI show its worth using random circuits that can generate limitless training data ?</a:t>
            </a:r>
          </a:p>
          <a:p>
            <a:pPr lvl="1" algn="just"/>
            <a:r>
              <a:rPr lang="en-US" sz="2000" dirty="0"/>
              <a:t>Can MI-guided ATPG show its efficacy on a wider variety and larger set of designs?</a:t>
            </a:r>
          </a:p>
          <a:p>
            <a:pPr lvl="1" algn="just"/>
            <a:r>
              <a:rPr lang="en-US" sz="2000" dirty="0"/>
              <a:t>Can MI-based D-Frontier drive selection improve ATPG performance?</a:t>
            </a:r>
          </a:p>
          <a:p>
            <a:pPr lvl="1" algn="just"/>
            <a:r>
              <a:rPr lang="en-US" sz="2000" dirty="0"/>
              <a:t>Examination of ANN structures beyond single hidden layer.</a:t>
            </a:r>
          </a:p>
          <a:p>
            <a:pPr lvl="1" algn="just"/>
            <a:r>
              <a:rPr lang="en-US" sz="2000" dirty="0"/>
              <a:t>Further investigation is needed regarding the characteristics of those faults that did not favor MI-based PODEM ATPG and may produce a novel testability measure other than COP and SCOAP.</a:t>
            </a:r>
          </a:p>
          <a:p>
            <a:pPr lvl="1" algn="just"/>
            <a:r>
              <a:rPr lang="en-US" sz="2000" dirty="0"/>
              <a:t>Quantum computing enabled ATPG.</a:t>
            </a:r>
          </a:p>
        </p:txBody>
      </p:sp>
    </p:spTree>
    <p:extLst>
      <p:ext uri="{BB962C8B-B14F-4D97-AF65-F5344CB8AC3E}">
        <p14:creationId xmlns:p14="http://schemas.microsoft.com/office/powerpoint/2010/main" val="106122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List of Publications</a:t>
            </a:r>
          </a:p>
        </p:txBody>
      </p:sp>
      <p:sp>
        <p:nvSpPr>
          <p:cNvPr id="4" name="Rectangle 3"/>
          <p:cNvSpPr/>
          <p:nvPr/>
        </p:nvSpPr>
        <p:spPr>
          <a:xfrm>
            <a:off x="507999" y="1009648"/>
            <a:ext cx="11684001" cy="5401479"/>
          </a:xfrm>
          <a:prstGeom prst="rect">
            <a:avLst/>
          </a:prstGeom>
        </p:spPr>
        <p:txBody>
          <a:bodyPr wrap="square">
            <a:spAutoFit/>
          </a:bodyPr>
          <a:lstStyle/>
          <a:p>
            <a:pPr algn="just">
              <a:buClr>
                <a:schemeClr val="accent5"/>
              </a:buClr>
            </a:pPr>
            <a:r>
              <a:rPr lang="en-US" sz="1150" b="1" dirty="0"/>
              <a:t>List of Published Conference Papers</a:t>
            </a:r>
            <a:endParaRPr lang="en-US" sz="1150" dirty="0"/>
          </a:p>
          <a:p>
            <a:pPr marL="285750" indent="-285750" algn="just">
              <a:buClr>
                <a:schemeClr val="accent5"/>
              </a:buClr>
              <a:buFont typeface="+mj-lt"/>
              <a:buAutoNum type="arabicPeriod"/>
            </a:pPr>
            <a:r>
              <a:rPr lang="en-US" sz="1150" b="1" dirty="0"/>
              <a:t>S. Roy</a:t>
            </a:r>
            <a:r>
              <a:rPr lang="en-US" sz="1150" dirty="0"/>
              <a:t>, B. Stiene, S. K. Millican, and V. D. Agrawal, “Improved Random Pattern Delay Fault Coverage Using Inversion Test Points,” in Proc. IEEE 28th North Atlantic Test Workshop (</a:t>
            </a:r>
            <a:r>
              <a:rPr lang="en-US" sz="1150" b="1" i="1" dirty="0"/>
              <a:t>NATW</a:t>
            </a:r>
            <a:r>
              <a:rPr lang="en-US" sz="1150" dirty="0"/>
              <a:t>), Burlington, VT, May 2019.</a:t>
            </a:r>
          </a:p>
          <a:p>
            <a:pPr marL="285750" indent="-285750" algn="just">
              <a:buClr>
                <a:schemeClr val="accent5"/>
              </a:buClr>
              <a:buFont typeface="+mj-lt"/>
              <a:buAutoNum type="arabicPeriod"/>
            </a:pPr>
            <a:r>
              <a:rPr lang="en-US" sz="1150" dirty="0"/>
              <a:t>S. K. Millican, Y. Sun, </a:t>
            </a:r>
            <a:r>
              <a:rPr lang="en-US" sz="1150" b="1" dirty="0"/>
              <a:t>S. Roy</a:t>
            </a:r>
            <a:r>
              <a:rPr lang="en-US" sz="1150" dirty="0"/>
              <a:t>, and V. D. Agrawal, “Applying Neural Networks to Delay Fault Testing: Test Point Insertion and Random Circuit Training,” in </a:t>
            </a:r>
            <a:r>
              <a:rPr lang="en-US" sz="1150" i="1" dirty="0"/>
              <a:t>Proc. IEEE 28th Asian Test Symposium (</a:t>
            </a:r>
            <a:r>
              <a:rPr lang="en-US" sz="1150" b="1" i="1" dirty="0"/>
              <a:t>ATS</a:t>
            </a:r>
            <a:r>
              <a:rPr lang="en-US" sz="1150" i="1" dirty="0"/>
              <a:t>)</a:t>
            </a:r>
            <a:r>
              <a:rPr lang="en-US" sz="1150" dirty="0"/>
              <a:t>, 2019, pp. 13-18.</a:t>
            </a:r>
          </a:p>
          <a:p>
            <a:pPr marL="285750" indent="-285750" algn="just">
              <a:buClr>
                <a:schemeClr val="accent5"/>
              </a:buClr>
              <a:buFont typeface="+mj-lt"/>
              <a:buAutoNum type="arabicPeriod"/>
            </a:pPr>
            <a:r>
              <a:rPr lang="en-US" sz="1150" b="1" dirty="0"/>
              <a:t>S. Roy</a:t>
            </a:r>
            <a:r>
              <a:rPr lang="en-US" sz="1150" dirty="0"/>
              <a:t>, S. K. Millican, and V. D. Agrawal, “Machine Intelligence for Efficient Test Pattern Generation,” in Proceedings of the IEEE International Test Conference (</a:t>
            </a:r>
            <a:r>
              <a:rPr lang="en-US" sz="1150" b="1" i="1" dirty="0"/>
              <a:t>ITC</a:t>
            </a:r>
            <a:r>
              <a:rPr lang="en-US" sz="1150" dirty="0"/>
              <a:t>), Washington D.C, Nov. 2020.</a:t>
            </a:r>
          </a:p>
          <a:p>
            <a:pPr marL="285750" indent="-285750" algn="just">
              <a:buClr>
                <a:schemeClr val="accent5"/>
              </a:buClr>
              <a:buFont typeface="+mj-lt"/>
              <a:buAutoNum type="arabicPeriod"/>
            </a:pPr>
            <a:r>
              <a:rPr lang="en-US" sz="1150" b="1" dirty="0">
                <a:solidFill>
                  <a:schemeClr val="tx2"/>
                </a:solidFill>
              </a:rPr>
              <a:t>S. Roy</a:t>
            </a:r>
            <a:r>
              <a:rPr lang="en-US" sz="1150" dirty="0">
                <a:solidFill>
                  <a:schemeClr val="tx2"/>
                </a:solidFill>
              </a:rPr>
              <a:t>, S. K. Millican, and V. D. Agrawal, “Training Neural Network for Machine Intelligence in Automatic Test Pattern Generator,” in Proceedings of the 34</a:t>
            </a:r>
            <a:r>
              <a:rPr lang="en-US" sz="1150" baseline="30000" dirty="0">
                <a:solidFill>
                  <a:schemeClr val="tx2"/>
                </a:solidFill>
              </a:rPr>
              <a:t>th</a:t>
            </a:r>
            <a:r>
              <a:rPr lang="en-US" sz="1150" dirty="0">
                <a:solidFill>
                  <a:schemeClr val="tx2"/>
                </a:solidFill>
              </a:rPr>
              <a:t>  International Conference on VLSI Design &amp; the 20</a:t>
            </a:r>
            <a:r>
              <a:rPr lang="en-US" sz="1150" baseline="30000" dirty="0">
                <a:solidFill>
                  <a:schemeClr val="tx2"/>
                </a:solidFill>
              </a:rPr>
              <a:t>th</a:t>
            </a:r>
            <a:r>
              <a:rPr lang="en-US" sz="1150" dirty="0">
                <a:solidFill>
                  <a:schemeClr val="tx2"/>
                </a:solidFill>
              </a:rPr>
              <a:t>  International Conference on Embedded Systems (</a:t>
            </a:r>
            <a:r>
              <a:rPr lang="en-US" sz="1150" b="1" i="1" dirty="0">
                <a:solidFill>
                  <a:schemeClr val="tx2"/>
                </a:solidFill>
              </a:rPr>
              <a:t>VLSID</a:t>
            </a:r>
            <a:r>
              <a:rPr lang="en-US" sz="1150" dirty="0">
                <a:solidFill>
                  <a:schemeClr val="tx2"/>
                </a:solidFill>
              </a:rPr>
              <a:t>), Virtual Event, Feb. 2021.</a:t>
            </a:r>
          </a:p>
          <a:p>
            <a:pPr marL="285750" indent="-285750" algn="just">
              <a:buClr>
                <a:schemeClr val="accent5"/>
              </a:buClr>
              <a:buFont typeface="+mj-lt"/>
              <a:buAutoNum type="arabicPeriod"/>
            </a:pPr>
            <a:r>
              <a:rPr lang="en-US" sz="1150" b="1" dirty="0"/>
              <a:t>S. Roy</a:t>
            </a:r>
            <a:r>
              <a:rPr lang="en-US" sz="1150" dirty="0"/>
              <a:t>, S. K. Millican, and V. D. Agrawal, “Special Session – Machine Learning in Test: A Survey of Analog, Digital, Memory, and RF Integrated Circuits,” in Proceedings of the IEEE VLSI Test Symposium (</a:t>
            </a:r>
            <a:r>
              <a:rPr lang="en-US" sz="1150" b="1" i="1" dirty="0"/>
              <a:t>VTS</a:t>
            </a:r>
            <a:r>
              <a:rPr lang="en-US" sz="1150" dirty="0"/>
              <a:t>), Virtual Event, Apr. 2021.</a:t>
            </a:r>
          </a:p>
          <a:p>
            <a:pPr marL="285750" indent="-285750" algn="just">
              <a:buClr>
                <a:schemeClr val="accent5"/>
              </a:buClr>
              <a:buFont typeface="+mj-lt"/>
              <a:buAutoNum type="arabicPeriod"/>
            </a:pPr>
            <a:r>
              <a:rPr lang="en-US" sz="1150" b="1" dirty="0"/>
              <a:t>S. Roy</a:t>
            </a:r>
            <a:r>
              <a:rPr lang="en-US" sz="1150" dirty="0"/>
              <a:t>, S. K. Millican, and V. D. Agrawal, “Unsupervised Learning in Test Generation for Digital Integrated Circuits,” in Proceedings of the IEEE European Test Symposium (</a:t>
            </a:r>
            <a:r>
              <a:rPr lang="en-US" sz="1150" b="1" i="1" dirty="0"/>
              <a:t>ETS</a:t>
            </a:r>
            <a:r>
              <a:rPr lang="en-US" sz="1150" dirty="0"/>
              <a:t>), Belgium, May 2021</a:t>
            </a:r>
          </a:p>
          <a:p>
            <a:pPr marL="285750" indent="-285750" algn="just">
              <a:buClr>
                <a:schemeClr val="accent5"/>
              </a:buClr>
              <a:buFont typeface="+mj-lt"/>
              <a:buAutoNum type="arabicPeriod"/>
            </a:pPr>
            <a:r>
              <a:rPr lang="en-US" sz="1150" b="1" dirty="0"/>
              <a:t>S. Roy</a:t>
            </a:r>
            <a:r>
              <a:rPr lang="en-US" sz="1150" dirty="0"/>
              <a:t>, S. K. Millican, and V. D. Agrawal, “Principal Component Analysis in Machine Intelligence-Based Test Generation,” in Proceedings of the IEEE Microelectronics Design and Test Symposium (</a:t>
            </a:r>
            <a:r>
              <a:rPr lang="en-US" sz="1150" b="1" i="1" dirty="0"/>
              <a:t>MDTS</a:t>
            </a:r>
            <a:r>
              <a:rPr lang="en-US" sz="1150" dirty="0"/>
              <a:t>), Albany, NY, May 2021</a:t>
            </a:r>
            <a:endParaRPr lang="en-US" sz="1150" dirty="0">
              <a:solidFill>
                <a:schemeClr val="tx2"/>
              </a:solidFill>
            </a:endParaRPr>
          </a:p>
          <a:p>
            <a:pPr algn="just">
              <a:buClr>
                <a:schemeClr val="accent5"/>
              </a:buClr>
            </a:pPr>
            <a:endParaRPr lang="en-US" sz="1150" b="1" dirty="0">
              <a:solidFill>
                <a:schemeClr val="tx2"/>
              </a:solidFill>
            </a:endParaRPr>
          </a:p>
          <a:p>
            <a:pPr algn="just">
              <a:buClr>
                <a:schemeClr val="accent5"/>
              </a:buClr>
            </a:pPr>
            <a:r>
              <a:rPr lang="en-US" sz="1150" b="1" dirty="0">
                <a:solidFill>
                  <a:schemeClr val="tx2"/>
                </a:solidFill>
              </a:rPr>
              <a:t>List of Posters</a:t>
            </a:r>
          </a:p>
          <a:p>
            <a:pPr marL="285750" indent="-285750" algn="just">
              <a:buClr>
                <a:schemeClr val="accent5"/>
              </a:buClr>
              <a:buFont typeface="+mj-lt"/>
              <a:buAutoNum type="arabicPeriod"/>
            </a:pPr>
            <a:r>
              <a:rPr lang="en-US" sz="1150" dirty="0"/>
              <a:t>S. K. Millican, Y. Sun, </a:t>
            </a:r>
            <a:r>
              <a:rPr lang="en-US" sz="1150" b="1" dirty="0"/>
              <a:t>S. Roy</a:t>
            </a:r>
            <a:r>
              <a:rPr lang="en-US" sz="1150" dirty="0"/>
              <a:t>, and V. D. Agrawal, “Applying Artificial Neural Networks to Test-point Insertion: Delay Fault Coverage and Training Circuit Generation,” in </a:t>
            </a:r>
            <a:r>
              <a:rPr lang="en-US" sz="1150" i="1" dirty="0"/>
              <a:t>International Test Conference (ITC)</a:t>
            </a:r>
            <a:r>
              <a:rPr lang="en-US" sz="1150" dirty="0"/>
              <a:t>, 2019.</a:t>
            </a:r>
          </a:p>
          <a:p>
            <a:pPr marL="285750" indent="-285750" algn="just">
              <a:buClr>
                <a:schemeClr val="accent5"/>
              </a:buClr>
              <a:buFont typeface="+mj-lt"/>
              <a:buAutoNum type="arabicPeriod"/>
            </a:pPr>
            <a:r>
              <a:rPr lang="en-US" sz="1150" b="1" dirty="0"/>
              <a:t>S. Roy</a:t>
            </a:r>
            <a:r>
              <a:rPr lang="en-US" sz="1150" dirty="0"/>
              <a:t>, B. Stiene, S. K. Millican, and V. D. Agrawal, “Improved Random Pattern Delay Fault Coverage Using Inversion Test Points,” in Auburn Research Student  Symposium, Auburn, USA, 2019.</a:t>
            </a:r>
          </a:p>
          <a:p>
            <a:pPr algn="just">
              <a:buClr>
                <a:schemeClr val="accent5"/>
              </a:buClr>
            </a:pPr>
            <a:endParaRPr lang="en-US" sz="1150" b="1" i="1" dirty="0">
              <a:solidFill>
                <a:schemeClr val="tx2"/>
              </a:solidFill>
            </a:endParaRPr>
          </a:p>
          <a:p>
            <a:pPr algn="just">
              <a:buClr>
                <a:schemeClr val="accent5"/>
              </a:buClr>
            </a:pPr>
            <a:r>
              <a:rPr lang="en-US" sz="1150" b="1" dirty="0">
                <a:solidFill>
                  <a:schemeClr val="tx2"/>
                </a:solidFill>
              </a:rPr>
              <a:t>List of Published Journals</a:t>
            </a:r>
          </a:p>
          <a:p>
            <a:pPr marL="285750" indent="-285750" algn="just">
              <a:buClr>
                <a:schemeClr val="accent5"/>
              </a:buClr>
              <a:buFont typeface="+mj-lt"/>
              <a:buAutoNum type="arabicPeriod"/>
            </a:pPr>
            <a:r>
              <a:rPr lang="en-US" sz="1150" b="1" dirty="0"/>
              <a:t>S. Roy</a:t>
            </a:r>
            <a:r>
              <a:rPr lang="en-US" sz="1150" dirty="0"/>
              <a:t>, B. Stiene, S. K. Millican, and V. D. Agrawal, “Improved Pseudo-Random Fault Coverage Through Inversions: a Study on Test Point Architectures,” </a:t>
            </a:r>
            <a:r>
              <a:rPr lang="en-US" sz="1150" i="1" dirty="0"/>
              <a:t>J Electron Test</a:t>
            </a:r>
            <a:r>
              <a:rPr lang="en-US" sz="1150" dirty="0"/>
              <a:t>, vol. 36, pp. 123–133, Feb. 2020.</a:t>
            </a:r>
          </a:p>
          <a:p>
            <a:pPr algn="just">
              <a:buClr>
                <a:schemeClr val="accent5"/>
              </a:buClr>
            </a:pPr>
            <a:endParaRPr lang="en-US" sz="1150" b="1" dirty="0"/>
          </a:p>
          <a:p>
            <a:pPr algn="just">
              <a:buClr>
                <a:schemeClr val="accent5"/>
              </a:buClr>
            </a:pPr>
            <a:r>
              <a:rPr lang="en-US" sz="1150" b="1" dirty="0"/>
              <a:t>List </a:t>
            </a:r>
            <a:r>
              <a:rPr lang="en-US" sz="1150" b="1"/>
              <a:t>of US Patents</a:t>
            </a:r>
            <a:endParaRPr lang="en-US" sz="1150" b="1" dirty="0"/>
          </a:p>
          <a:p>
            <a:pPr marL="228600" indent="-228600" algn="just">
              <a:buClr>
                <a:schemeClr val="accent5"/>
              </a:buClr>
              <a:buFont typeface="+mj-lt"/>
              <a:buAutoNum type="arabicPeriod"/>
            </a:pPr>
            <a:r>
              <a:rPr lang="en-US" sz="1150" b="1" dirty="0"/>
              <a:t>S. Roy</a:t>
            </a:r>
            <a:r>
              <a:rPr lang="en-US" sz="1150" dirty="0"/>
              <a:t>, S. K. Millican, and V. D. Agrawal, “ A Machine Intelligence for Automatic Test Pattern Generation for Digital Logic Circuits,” 2020.</a:t>
            </a:r>
          </a:p>
          <a:p>
            <a:pPr marL="228600" indent="-228600" algn="just">
              <a:buClr>
                <a:schemeClr val="accent5"/>
              </a:buClr>
              <a:buFont typeface="+mj-lt"/>
              <a:buAutoNum type="arabicPeriod"/>
            </a:pPr>
            <a:r>
              <a:rPr lang="en-US" sz="1150" dirty="0"/>
              <a:t>S. K. </a:t>
            </a:r>
            <a:r>
              <a:rPr lang="en-US" sz="1150" dirty="0" err="1"/>
              <a:t>Millican</a:t>
            </a:r>
            <a:r>
              <a:rPr lang="en-US" sz="1150" dirty="0"/>
              <a:t>, Y. Sun, </a:t>
            </a:r>
            <a:r>
              <a:rPr lang="en-US" sz="1150" b="1" dirty="0"/>
              <a:t>S. Roy</a:t>
            </a:r>
            <a:r>
              <a:rPr lang="en-US" sz="1150" dirty="0"/>
              <a:t>, and V. D. Agrawal, “System and Method for Optimizing Fault Coverage Based on Optimized Test Point Insertion Determinations for Logic Circuits,” 2020.</a:t>
            </a:r>
            <a:endParaRPr lang="en-US" sz="1150" b="1" dirty="0">
              <a:solidFill>
                <a:schemeClr val="tx2"/>
              </a:solidFill>
            </a:endParaRPr>
          </a:p>
        </p:txBody>
      </p:sp>
    </p:spTree>
    <p:extLst>
      <p:ext uri="{BB962C8B-B14F-4D97-AF65-F5344CB8AC3E}">
        <p14:creationId xmlns:p14="http://schemas.microsoft.com/office/powerpoint/2010/main" val="282362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
            <a:ext cx="11180064" cy="990600"/>
          </a:xfrm>
        </p:spPr>
        <p:txBody>
          <a:bodyPr>
            <a:normAutofit fontScale="90000"/>
          </a:bodyPr>
          <a:lstStyle/>
          <a:p>
            <a:r>
              <a:rPr lang="en-US" b="1" dirty="0"/>
              <a:t>Preface</a:t>
            </a:r>
            <a:r>
              <a:rPr lang="en-US" dirty="0"/>
              <a:t/>
            </a:r>
            <a:br>
              <a:rPr lang="en-US" dirty="0"/>
            </a:br>
            <a:r>
              <a:rPr lang="en-US" sz="3600" dirty="0"/>
              <a:t>Test cost matters!</a:t>
            </a:r>
            <a:endParaRPr lang="en-US" dirty="0"/>
          </a:p>
        </p:txBody>
      </p:sp>
      <p:graphicFrame>
        <p:nvGraphicFramePr>
          <p:cNvPr id="5" name="Diagram 4"/>
          <p:cNvGraphicFramePr/>
          <p:nvPr>
            <p:extLst>
              <p:ext uri="{D42A27DB-BD31-4B8C-83A1-F6EECF244321}">
                <p14:modId xmlns:p14="http://schemas.microsoft.com/office/powerpoint/2010/main" val="1059285569"/>
              </p:ext>
            </p:extLst>
          </p:nvPr>
        </p:nvGraphicFramePr>
        <p:xfrm>
          <a:off x="6537960" y="1362456"/>
          <a:ext cx="6417056" cy="427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08000" y="1362456"/>
            <a:ext cx="2820416" cy="168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As IC density grows, the cost of fabrication per transistor drops, but the testing cost of each transistor grows rapidly.</a:t>
            </a:r>
          </a:p>
        </p:txBody>
      </p:sp>
      <p:sp>
        <p:nvSpPr>
          <p:cNvPr id="10" name="Right Arrow 9"/>
          <p:cNvSpPr/>
          <p:nvPr/>
        </p:nvSpPr>
        <p:spPr>
          <a:xfrm>
            <a:off x="3401568" y="1801368"/>
            <a:ext cx="53858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8000" y="3639312"/>
            <a:ext cx="3743960" cy="24780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solidFill>
                  <a:srgbClr val="FF0000"/>
                </a:solidFill>
              </a:rPr>
              <a:t>A major challenge is finding high quality stimuli that can detect all defects in a complex chip, but the computing effort and cost of finding these stimuli (also known as test patterns) grows exponentially with chip size.</a:t>
            </a:r>
          </a:p>
        </p:txBody>
      </p:sp>
      <p:sp>
        <p:nvSpPr>
          <p:cNvPr id="13" name="Left Arrow 12"/>
          <p:cNvSpPr/>
          <p:nvPr/>
        </p:nvSpPr>
        <p:spPr>
          <a:xfrm>
            <a:off x="4315968" y="4992624"/>
            <a:ext cx="3456432" cy="374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Callout 13"/>
          <p:cNvSpPr/>
          <p:nvPr/>
        </p:nvSpPr>
        <p:spPr>
          <a:xfrm>
            <a:off x="3730752" y="2286000"/>
            <a:ext cx="3657600" cy="1534668"/>
          </a:xfrm>
          <a:prstGeom prst="cloudCallout">
            <a:avLst>
              <a:gd name="adj1" fmla="val -33833"/>
              <a:gd name="adj2" fmla="val 6845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A</a:t>
            </a:r>
            <a:r>
              <a:rPr lang="en-US" dirty="0"/>
              <a:t>utomatic </a:t>
            </a:r>
            <a:r>
              <a:rPr lang="en-US" b="1" dirty="0"/>
              <a:t>T</a:t>
            </a:r>
            <a:r>
              <a:rPr lang="en-US" dirty="0"/>
              <a:t>est </a:t>
            </a:r>
            <a:r>
              <a:rPr lang="en-US" b="1" dirty="0"/>
              <a:t>P</a:t>
            </a:r>
            <a:r>
              <a:rPr lang="en-US" dirty="0"/>
              <a:t>attern </a:t>
            </a:r>
            <a:r>
              <a:rPr lang="en-US" b="1" dirty="0"/>
              <a:t>G</a:t>
            </a:r>
            <a:r>
              <a:rPr lang="en-US" dirty="0"/>
              <a:t>eneration</a:t>
            </a:r>
          </a:p>
        </p:txBody>
      </p:sp>
    </p:spTree>
    <p:extLst>
      <p:ext uri="{BB962C8B-B14F-4D97-AF65-F5344CB8AC3E}">
        <p14:creationId xmlns:p14="http://schemas.microsoft.com/office/powerpoint/2010/main" val="373142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Acknowledgements</a:t>
            </a:r>
            <a:r>
              <a:rPr lang="en-US" sz="4000" b="1" dirty="0"/>
              <a:t/>
            </a:r>
            <a:br>
              <a:rPr lang="en-US" sz="4000" b="1" dirty="0"/>
            </a:br>
            <a:r>
              <a:rPr lang="en-US" sz="3100" dirty="0"/>
              <a:t>Don’t call it a failure, call it a lesson</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1404550"/>
            <a:ext cx="2088896" cy="27014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647" y="1409511"/>
            <a:ext cx="1796069" cy="2697480"/>
          </a:xfrm>
          <a:prstGeom prst="rect">
            <a:avLst/>
          </a:prstGeom>
        </p:spPr>
      </p:pic>
      <p:sp>
        <p:nvSpPr>
          <p:cNvPr id="9" name="TextBox 8"/>
          <p:cNvSpPr txBox="1"/>
          <p:nvPr/>
        </p:nvSpPr>
        <p:spPr>
          <a:xfrm>
            <a:off x="-130761" y="4289841"/>
            <a:ext cx="3366417" cy="307777"/>
          </a:xfrm>
          <a:prstGeom prst="rect">
            <a:avLst/>
          </a:prstGeom>
          <a:noFill/>
        </p:spPr>
        <p:txBody>
          <a:bodyPr wrap="square" rtlCol="0">
            <a:spAutoFit/>
          </a:bodyPr>
          <a:lstStyle/>
          <a:p>
            <a:pPr algn="ctr"/>
            <a:r>
              <a:rPr lang="en-US" sz="1400" dirty="0"/>
              <a:t>Prof. Spencer K. Millican</a:t>
            </a:r>
          </a:p>
        </p:txBody>
      </p:sp>
      <p:sp>
        <p:nvSpPr>
          <p:cNvPr id="10" name="TextBox 9"/>
          <p:cNvSpPr txBox="1"/>
          <p:nvPr/>
        </p:nvSpPr>
        <p:spPr>
          <a:xfrm>
            <a:off x="3037014" y="4289840"/>
            <a:ext cx="3366417" cy="307777"/>
          </a:xfrm>
          <a:prstGeom prst="rect">
            <a:avLst/>
          </a:prstGeom>
          <a:noFill/>
        </p:spPr>
        <p:txBody>
          <a:bodyPr wrap="square" rtlCol="0">
            <a:spAutoFit/>
          </a:bodyPr>
          <a:lstStyle/>
          <a:p>
            <a:pPr algn="ctr"/>
            <a:r>
              <a:rPr lang="en-US" sz="1400" dirty="0"/>
              <a:t>Prof. Vishwani D. Agrawal</a:t>
            </a:r>
          </a:p>
        </p:txBody>
      </p:sp>
      <p:sp>
        <p:nvSpPr>
          <p:cNvPr id="11" name="TextBox 10"/>
          <p:cNvSpPr txBox="1"/>
          <p:nvPr/>
        </p:nvSpPr>
        <p:spPr>
          <a:xfrm>
            <a:off x="6057110" y="4281941"/>
            <a:ext cx="3366417" cy="307777"/>
          </a:xfrm>
          <a:prstGeom prst="rect">
            <a:avLst/>
          </a:prstGeom>
          <a:noFill/>
        </p:spPr>
        <p:txBody>
          <a:bodyPr wrap="square" rtlCol="0">
            <a:spAutoFit/>
          </a:bodyPr>
          <a:lstStyle/>
          <a:p>
            <a:pPr algn="ctr"/>
            <a:r>
              <a:rPr lang="en-US" sz="1400" dirty="0"/>
              <a:t>Prof. </a:t>
            </a:r>
            <a:r>
              <a:rPr lang="en-US" sz="1400" dirty="0" err="1"/>
              <a:t>Adit</a:t>
            </a:r>
            <a:r>
              <a:rPr lang="en-US" sz="1400" dirty="0"/>
              <a:t> D. Singh</a:t>
            </a:r>
          </a:p>
        </p:txBody>
      </p:sp>
      <p:sp>
        <p:nvSpPr>
          <p:cNvPr id="12" name="TextBox 11"/>
          <p:cNvSpPr txBox="1"/>
          <p:nvPr/>
        </p:nvSpPr>
        <p:spPr>
          <a:xfrm>
            <a:off x="9106820" y="4289841"/>
            <a:ext cx="3366417" cy="307777"/>
          </a:xfrm>
          <a:prstGeom prst="rect">
            <a:avLst/>
          </a:prstGeom>
          <a:noFill/>
        </p:spPr>
        <p:txBody>
          <a:bodyPr wrap="square" rtlCol="0">
            <a:spAutoFit/>
          </a:bodyPr>
          <a:lstStyle/>
          <a:p>
            <a:pPr algn="ctr"/>
            <a:r>
              <a:rPr lang="en-US" sz="1400" dirty="0"/>
              <a:t>Prof. Victor P. Nelson</a:t>
            </a:r>
          </a:p>
        </p:txBody>
      </p:sp>
      <p:sp>
        <p:nvSpPr>
          <p:cNvPr id="3" name="Rectangle 2">
            <a:extLst>
              <a:ext uri="{FF2B5EF4-FFF2-40B4-BE49-F238E27FC236}">
                <a16:creationId xmlns:a16="http://schemas.microsoft.com/office/drawing/2014/main" id="{96DA71B3-E2C9-0F4D-9030-0B7462592A9C}"/>
              </a:ext>
            </a:extLst>
          </p:cNvPr>
          <p:cNvSpPr/>
          <p:nvPr/>
        </p:nvSpPr>
        <p:spPr>
          <a:xfrm>
            <a:off x="505968" y="6273225"/>
            <a:ext cx="11180064" cy="584775"/>
          </a:xfrm>
          <a:prstGeom prst="rect">
            <a:avLst/>
          </a:prstGeom>
        </p:spPr>
        <p:txBody>
          <a:bodyPr wrap="square">
            <a:spAutoFit/>
          </a:bodyPr>
          <a:lstStyle/>
          <a:p>
            <a:pPr algn="just"/>
            <a:r>
              <a:rPr lang="en-US" sz="1600" dirty="0">
                <a:solidFill>
                  <a:schemeClr val="bg1"/>
                </a:solidFill>
                <a:latin typeface="system-ui"/>
              </a:rPr>
              <a:t>“True guidance is like a small torch in a dark forest; it doesn’t show everything once. But gives enough light for the next step to be safe” – Swami Vivekananda (Indian Monk)</a:t>
            </a:r>
            <a:endParaRPr lang="en-US" sz="1600" dirty="0">
              <a:solidFill>
                <a:schemeClr val="bg1"/>
              </a:solidFill>
            </a:endParaRPr>
          </a:p>
        </p:txBody>
      </p:sp>
      <p:pic>
        <p:nvPicPr>
          <p:cNvPr id="13" name="Picture 12" descr="A person in a suit&#10;&#10;Description automatically generated with low confidence">
            <a:extLst>
              <a:ext uri="{FF2B5EF4-FFF2-40B4-BE49-F238E27FC236}">
                <a16:creationId xmlns:a16="http://schemas.microsoft.com/office/drawing/2014/main" id="{A9C82531-CA78-4944-A728-7FFCA6378A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455" y="1404663"/>
            <a:ext cx="1793537" cy="2697367"/>
          </a:xfrm>
          <a:prstGeom prst="rect">
            <a:avLst/>
          </a:prstGeom>
        </p:spPr>
      </p:pic>
      <p:pic>
        <p:nvPicPr>
          <p:cNvPr id="17" name="Picture 16" descr="A person with a mustache and a mustache&#10;&#10;Description automatically generated with medium confidence">
            <a:extLst>
              <a:ext uri="{FF2B5EF4-FFF2-40B4-BE49-F238E27FC236}">
                <a16:creationId xmlns:a16="http://schemas.microsoft.com/office/drawing/2014/main" id="{A05DBC85-9CD8-7D44-8DEF-2B5207A9D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1197" y="1409567"/>
            <a:ext cx="1798245" cy="2697367"/>
          </a:xfrm>
          <a:prstGeom prst="rect">
            <a:avLst/>
          </a:prstGeom>
        </p:spPr>
      </p:pic>
    </p:spTree>
    <p:extLst>
      <p:ext uri="{BB962C8B-B14F-4D97-AF65-F5344CB8AC3E}">
        <p14:creationId xmlns:p14="http://schemas.microsoft.com/office/powerpoint/2010/main" val="3395469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8856" y="2679192"/>
            <a:ext cx="10931144" cy="1435608"/>
          </a:xfrm>
        </p:spPr>
        <p:txBody>
          <a:bodyPr>
            <a:normAutofit/>
          </a:bodyPr>
          <a:lstStyle/>
          <a:p>
            <a:pPr marL="0" indent="0" algn="ctr">
              <a:buNone/>
            </a:pPr>
            <a:r>
              <a:rPr lang="en-US" sz="7200" dirty="0">
                <a:latin typeface="+mj-lt"/>
                <a:cs typeface="Arial" panose="020B0604020202020204" pitchFamily="34" charset="0"/>
              </a:rPr>
              <a:t>Thank You</a:t>
            </a:r>
          </a:p>
        </p:txBody>
      </p:sp>
    </p:spTree>
    <p:extLst>
      <p:ext uri="{BB962C8B-B14F-4D97-AF65-F5344CB8AC3E}">
        <p14:creationId xmlns:p14="http://schemas.microsoft.com/office/powerpoint/2010/main" val="211563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8856" y="2679192"/>
            <a:ext cx="10931144" cy="1435608"/>
          </a:xfrm>
        </p:spPr>
        <p:txBody>
          <a:bodyPr>
            <a:normAutofit/>
          </a:bodyPr>
          <a:lstStyle/>
          <a:p>
            <a:pPr marL="0" indent="0" algn="ctr">
              <a:buNone/>
            </a:pPr>
            <a:r>
              <a:rPr lang="en-US" sz="7200" dirty="0">
                <a:latin typeface="+mj-lt"/>
                <a:cs typeface="Arial" panose="020B0604020202020204" pitchFamily="34" charset="0"/>
              </a:rPr>
              <a:t>Q&amp;A</a:t>
            </a:r>
          </a:p>
        </p:txBody>
      </p:sp>
    </p:spTree>
    <p:extLst>
      <p:ext uri="{BB962C8B-B14F-4D97-AF65-F5344CB8AC3E}">
        <p14:creationId xmlns:p14="http://schemas.microsoft.com/office/powerpoint/2010/main" val="73796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Problem Statement</a:t>
            </a:r>
          </a:p>
        </p:txBody>
      </p:sp>
      <p:sp>
        <p:nvSpPr>
          <p:cNvPr id="3" name="Content Placeholder 2"/>
          <p:cNvSpPr>
            <a:spLocks noGrp="1"/>
          </p:cNvSpPr>
          <p:nvPr>
            <p:ph sz="quarter" idx="1"/>
          </p:nvPr>
        </p:nvSpPr>
        <p:spPr/>
        <p:txBody>
          <a:bodyPr/>
          <a:lstStyle/>
          <a:p>
            <a:pPr algn="just"/>
            <a:r>
              <a:rPr lang="en-US" dirty="0"/>
              <a:t>In 1959, Eldred and Galey, and several others developed automatic test pattern generation (ATPG) algorithms to create test vectors.</a:t>
            </a:r>
          </a:p>
          <a:p>
            <a:pPr algn="just"/>
            <a:r>
              <a:rPr lang="en-US" dirty="0"/>
              <a:t>ATPG is NP-complete.</a:t>
            </a:r>
          </a:p>
          <a:p>
            <a:pPr lvl="1" algn="just"/>
            <a:r>
              <a:rPr lang="en-US" dirty="0"/>
              <a:t>Worst-case time complexity </a:t>
            </a:r>
            <a:r>
              <a:rPr lang="en-US" dirty="0">
                <a:sym typeface="Wingdings" panose="05000000000000000000" pitchFamily="2" charset="2"/>
              </a:rPr>
              <a:t> </a:t>
            </a:r>
            <a:r>
              <a:rPr lang="en-US" dirty="0"/>
              <a:t>non-polynomial (exponential)</a:t>
            </a:r>
          </a:p>
          <a:p>
            <a:pPr lvl="1" algn="just"/>
            <a:r>
              <a:rPr lang="en-US" dirty="0"/>
              <a:t>However, ATPG algorithms can achieve slower time growth by using </a:t>
            </a:r>
            <a:r>
              <a:rPr lang="en-US" b="1" i="1" dirty="0"/>
              <a:t>heuristic</a:t>
            </a:r>
            <a:r>
              <a:rPr lang="en-US" dirty="0"/>
              <a:t> search techniques</a:t>
            </a:r>
          </a:p>
          <a:p>
            <a:pPr algn="just"/>
            <a:r>
              <a:rPr lang="en-US" dirty="0"/>
              <a:t>Creating an effective heuristic for all situations in ATPG may be difficult </a:t>
            </a:r>
            <a:r>
              <a:rPr lang="en-US" dirty="0">
                <a:sym typeface="Wingdings" panose="05000000000000000000" pitchFamily="2" charset="2"/>
              </a:rPr>
              <a:t> </a:t>
            </a:r>
            <a:r>
              <a:rPr lang="en-US" dirty="0">
                <a:solidFill>
                  <a:srgbClr val="00B050"/>
                </a:solidFill>
                <a:sym typeface="Wingdings" panose="05000000000000000000" pitchFamily="2" charset="2"/>
              </a:rPr>
              <a:t>Use Machine learning</a:t>
            </a:r>
            <a:endParaRPr lang="en-US" dirty="0">
              <a:solidFill>
                <a:srgbClr val="00B050"/>
              </a:solidFill>
            </a:endParaRPr>
          </a:p>
        </p:txBody>
      </p:sp>
    </p:spTree>
    <p:extLst>
      <p:ext uri="{BB962C8B-B14F-4D97-AF65-F5344CB8AC3E}">
        <p14:creationId xmlns:p14="http://schemas.microsoft.com/office/powerpoint/2010/main" val="264176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8768"/>
            <a:ext cx="11180064" cy="990600"/>
          </a:xfrm>
        </p:spPr>
        <p:txBody>
          <a:bodyPr>
            <a:noAutofit/>
          </a:bodyPr>
          <a:lstStyle/>
          <a:p>
            <a:r>
              <a:rPr lang="en-US" sz="4000" b="1" dirty="0"/>
              <a:t>Prior Work and Motivation</a:t>
            </a:r>
            <a:br>
              <a:rPr lang="en-US" sz="4000" b="1" dirty="0"/>
            </a:br>
            <a:r>
              <a:rPr lang="en-US" sz="2800" dirty="0"/>
              <a:t>ATPG - An example</a:t>
            </a:r>
          </a:p>
        </p:txBody>
      </p:sp>
      <p:sp>
        <p:nvSpPr>
          <p:cNvPr id="3" name="TextBox 2"/>
          <p:cNvSpPr txBox="1"/>
          <p:nvPr/>
        </p:nvSpPr>
        <p:spPr>
          <a:xfrm>
            <a:off x="640080" y="1261872"/>
            <a:ext cx="11375136" cy="1200329"/>
          </a:xfrm>
          <a:prstGeom prst="rect">
            <a:avLst/>
          </a:prstGeom>
          <a:noFill/>
        </p:spPr>
        <p:txBody>
          <a:bodyPr wrap="square" rtlCol="0">
            <a:spAutoFit/>
          </a:bodyPr>
          <a:lstStyle/>
          <a:p>
            <a:r>
              <a:rPr lang="en-US" b="1" dirty="0">
                <a:solidFill>
                  <a:schemeClr val="tx2"/>
                </a:solidFill>
              </a:rPr>
              <a:t>ATPG</a:t>
            </a:r>
          </a:p>
          <a:p>
            <a:pPr marL="285750" indent="-285750">
              <a:buFont typeface="Arial" panose="020B0604020202020204" pitchFamily="34" charset="0"/>
              <a:buChar char="•"/>
            </a:pPr>
            <a:r>
              <a:rPr lang="en-US" i="1" dirty="0">
                <a:solidFill>
                  <a:schemeClr val="tx2"/>
                </a:solidFill>
              </a:rPr>
              <a:t>Search for an input vector to detect a given fault.</a:t>
            </a:r>
          </a:p>
          <a:p>
            <a:pPr marL="285750" indent="-285750">
              <a:buFont typeface="Arial" panose="020B0604020202020204" pitchFamily="34" charset="0"/>
              <a:buChar char="•"/>
            </a:pPr>
            <a:r>
              <a:rPr lang="en-US" i="1" dirty="0">
                <a:solidFill>
                  <a:schemeClr val="tx2"/>
                </a:solidFill>
              </a:rPr>
              <a:t>Complexity increases exponentially with circuit size.</a:t>
            </a:r>
          </a:p>
          <a:p>
            <a:endParaRPr lang="en-US" i="1" dirty="0">
              <a:solidFill>
                <a:schemeClr val="tx2"/>
              </a:solidFill>
            </a:endParaRPr>
          </a:p>
        </p:txBody>
      </p:sp>
      <p:pic>
        <p:nvPicPr>
          <p:cNvPr id="6" name="Content Placeholder 3" descr="Diagram, schematic&#10;&#10;Description automatically generated">
            <a:extLst>
              <a:ext uri="{FF2B5EF4-FFF2-40B4-BE49-F238E27FC236}">
                <a16:creationId xmlns:a16="http://schemas.microsoft.com/office/drawing/2014/main" id="{D99BB471-9D10-F44F-8AC2-23406FD27003}"/>
              </a:ext>
            </a:extLst>
          </p:cNvPr>
          <p:cNvPicPr>
            <a:picLocks noChangeAspect="1"/>
          </p:cNvPicPr>
          <p:nvPr/>
        </p:nvPicPr>
        <p:blipFill>
          <a:blip r:embed="rId3"/>
          <a:stretch>
            <a:fillRect/>
          </a:stretch>
        </p:blipFill>
        <p:spPr>
          <a:xfrm>
            <a:off x="1835150" y="2428856"/>
            <a:ext cx="8521700" cy="3527984"/>
          </a:xfrm>
          <a:prstGeom prst="rect">
            <a:avLst/>
          </a:prstGeom>
        </p:spPr>
      </p:pic>
      <p:sp>
        <p:nvSpPr>
          <p:cNvPr id="7" name="Rectangle 6">
            <a:extLst>
              <a:ext uri="{FF2B5EF4-FFF2-40B4-BE49-F238E27FC236}">
                <a16:creationId xmlns:a16="http://schemas.microsoft.com/office/drawing/2014/main" id="{C5F1015D-76FA-EC4C-85A7-345AF2D6C12A}"/>
              </a:ext>
            </a:extLst>
          </p:cNvPr>
          <p:cNvSpPr/>
          <p:nvPr/>
        </p:nvSpPr>
        <p:spPr>
          <a:xfrm>
            <a:off x="1498601" y="2517756"/>
            <a:ext cx="241300" cy="3539430"/>
          </a:xfrm>
          <a:prstGeom prst="rect">
            <a:avLst/>
          </a:prstGeom>
        </p:spPr>
        <p:txBody>
          <a:bodyPr wrap="square">
            <a:spAutoFit/>
          </a:bodyPr>
          <a:lstStyle/>
          <a:p>
            <a:r>
              <a:rPr lang="en-US" sz="2800" dirty="0">
                <a:solidFill>
                  <a:srgbClr val="FF0000"/>
                </a:solidFill>
              </a:rPr>
              <a:t>11</a:t>
            </a:r>
          </a:p>
          <a:p>
            <a:endParaRPr lang="en-US" sz="2800" dirty="0">
              <a:solidFill>
                <a:srgbClr val="FF0000"/>
              </a:solidFill>
            </a:endParaRPr>
          </a:p>
          <a:p>
            <a:r>
              <a:rPr lang="en-US" sz="2800" dirty="0">
                <a:solidFill>
                  <a:srgbClr val="FF0000"/>
                </a:solidFill>
              </a:rPr>
              <a:t>0X10X</a:t>
            </a:r>
          </a:p>
        </p:txBody>
      </p:sp>
      <p:sp>
        <p:nvSpPr>
          <p:cNvPr id="8" name="Rectangle 7">
            <a:extLst>
              <a:ext uri="{FF2B5EF4-FFF2-40B4-BE49-F238E27FC236}">
                <a16:creationId xmlns:a16="http://schemas.microsoft.com/office/drawing/2014/main" id="{1C79FE99-2580-4541-8E03-C159718D162F}"/>
              </a:ext>
            </a:extLst>
          </p:cNvPr>
          <p:cNvSpPr/>
          <p:nvPr/>
        </p:nvSpPr>
        <p:spPr>
          <a:xfrm>
            <a:off x="3951257" y="5460382"/>
            <a:ext cx="367408" cy="523220"/>
          </a:xfrm>
          <a:prstGeom prst="rect">
            <a:avLst/>
          </a:prstGeom>
        </p:spPr>
        <p:txBody>
          <a:bodyPr wrap="none">
            <a:spAutoFit/>
          </a:bodyPr>
          <a:lstStyle/>
          <a:p>
            <a:r>
              <a:rPr lang="en-US" sz="2800" dirty="0">
                <a:solidFill>
                  <a:srgbClr val="FF0000"/>
                </a:solidFill>
              </a:rPr>
              <a:t>1</a:t>
            </a:r>
            <a:endParaRPr lang="en-US" sz="2800" dirty="0"/>
          </a:p>
        </p:txBody>
      </p:sp>
      <p:sp>
        <p:nvSpPr>
          <p:cNvPr id="9" name="Rectangle 8">
            <a:extLst>
              <a:ext uri="{FF2B5EF4-FFF2-40B4-BE49-F238E27FC236}">
                <a16:creationId xmlns:a16="http://schemas.microsoft.com/office/drawing/2014/main" id="{225FE02A-0FAC-5F44-97FA-DC403B93A534}"/>
              </a:ext>
            </a:extLst>
          </p:cNvPr>
          <p:cNvSpPr/>
          <p:nvPr/>
        </p:nvSpPr>
        <p:spPr>
          <a:xfrm>
            <a:off x="5728592" y="4955752"/>
            <a:ext cx="367408" cy="523220"/>
          </a:xfrm>
          <a:prstGeom prst="rect">
            <a:avLst/>
          </a:prstGeom>
        </p:spPr>
        <p:txBody>
          <a:bodyPr wrap="none">
            <a:spAutoFit/>
          </a:bodyPr>
          <a:lstStyle/>
          <a:p>
            <a:r>
              <a:rPr lang="en-US" sz="2800" dirty="0">
                <a:solidFill>
                  <a:srgbClr val="FF0000"/>
                </a:solidFill>
              </a:rPr>
              <a:t>1</a:t>
            </a:r>
            <a:endParaRPr lang="en-US" sz="2800" dirty="0"/>
          </a:p>
        </p:txBody>
      </p:sp>
      <p:sp>
        <p:nvSpPr>
          <p:cNvPr id="10" name="Rectangle 9">
            <a:extLst>
              <a:ext uri="{FF2B5EF4-FFF2-40B4-BE49-F238E27FC236}">
                <a16:creationId xmlns:a16="http://schemas.microsoft.com/office/drawing/2014/main" id="{2EE90A0D-3F39-1F4C-936F-4DE0297F397E}"/>
              </a:ext>
            </a:extLst>
          </p:cNvPr>
          <p:cNvSpPr/>
          <p:nvPr/>
        </p:nvSpPr>
        <p:spPr>
          <a:xfrm>
            <a:off x="3951257" y="4173338"/>
            <a:ext cx="367408" cy="523220"/>
          </a:xfrm>
          <a:prstGeom prst="rect">
            <a:avLst/>
          </a:prstGeom>
        </p:spPr>
        <p:txBody>
          <a:bodyPr wrap="none">
            <a:spAutoFit/>
          </a:bodyPr>
          <a:lstStyle/>
          <a:p>
            <a:r>
              <a:rPr lang="en-US" sz="2800" dirty="0">
                <a:solidFill>
                  <a:srgbClr val="FF0000"/>
                </a:solidFill>
              </a:rPr>
              <a:t>1</a:t>
            </a:r>
            <a:endParaRPr lang="en-US" sz="2800" dirty="0"/>
          </a:p>
        </p:txBody>
      </p:sp>
      <p:sp>
        <p:nvSpPr>
          <p:cNvPr id="11" name="Rectangle 10">
            <a:extLst>
              <a:ext uri="{FF2B5EF4-FFF2-40B4-BE49-F238E27FC236}">
                <a16:creationId xmlns:a16="http://schemas.microsoft.com/office/drawing/2014/main" id="{5B88B3CB-8BFA-0C4F-A38A-F6B20AAAE188}"/>
              </a:ext>
            </a:extLst>
          </p:cNvPr>
          <p:cNvSpPr/>
          <p:nvPr/>
        </p:nvSpPr>
        <p:spPr>
          <a:xfrm>
            <a:off x="4116575" y="2402094"/>
            <a:ext cx="367408" cy="523220"/>
          </a:xfrm>
          <a:prstGeom prst="rect">
            <a:avLst/>
          </a:prstGeom>
        </p:spPr>
        <p:txBody>
          <a:bodyPr wrap="none">
            <a:spAutoFit/>
          </a:bodyPr>
          <a:lstStyle/>
          <a:p>
            <a:r>
              <a:rPr lang="en-US" sz="2800" dirty="0">
                <a:solidFill>
                  <a:srgbClr val="FF0000"/>
                </a:solidFill>
              </a:rPr>
              <a:t>0</a:t>
            </a:r>
            <a:endParaRPr lang="en-US" sz="2800" dirty="0"/>
          </a:p>
        </p:txBody>
      </p:sp>
      <p:sp>
        <p:nvSpPr>
          <p:cNvPr id="12" name="Rectangle 11">
            <a:extLst>
              <a:ext uri="{FF2B5EF4-FFF2-40B4-BE49-F238E27FC236}">
                <a16:creationId xmlns:a16="http://schemas.microsoft.com/office/drawing/2014/main" id="{6F1227B9-4102-7E4E-8D98-09FFD93920D2}"/>
              </a:ext>
            </a:extLst>
          </p:cNvPr>
          <p:cNvSpPr/>
          <p:nvPr/>
        </p:nvSpPr>
        <p:spPr>
          <a:xfrm>
            <a:off x="5728592" y="3169084"/>
            <a:ext cx="367408" cy="523220"/>
          </a:xfrm>
          <a:prstGeom prst="rect">
            <a:avLst/>
          </a:prstGeom>
        </p:spPr>
        <p:txBody>
          <a:bodyPr wrap="none">
            <a:spAutoFit/>
          </a:bodyPr>
          <a:lstStyle/>
          <a:p>
            <a:r>
              <a:rPr lang="en-US" sz="2800" dirty="0">
                <a:solidFill>
                  <a:srgbClr val="FF0000"/>
                </a:solidFill>
              </a:rPr>
              <a:t>1</a:t>
            </a:r>
            <a:endParaRPr lang="en-US" sz="2800" dirty="0"/>
          </a:p>
        </p:txBody>
      </p:sp>
      <p:sp>
        <p:nvSpPr>
          <p:cNvPr id="13" name="Rectangle 12">
            <a:extLst>
              <a:ext uri="{FF2B5EF4-FFF2-40B4-BE49-F238E27FC236}">
                <a16:creationId xmlns:a16="http://schemas.microsoft.com/office/drawing/2014/main" id="{442740D0-F9D0-BD46-8CAF-AC909C959508}"/>
              </a:ext>
            </a:extLst>
          </p:cNvPr>
          <p:cNvSpPr/>
          <p:nvPr/>
        </p:nvSpPr>
        <p:spPr>
          <a:xfrm>
            <a:off x="8281292" y="4192848"/>
            <a:ext cx="444352" cy="523220"/>
          </a:xfrm>
          <a:prstGeom prst="rect">
            <a:avLst/>
          </a:prstGeom>
        </p:spPr>
        <p:txBody>
          <a:bodyPr wrap="none">
            <a:spAutoFit/>
          </a:bodyPr>
          <a:lstStyle/>
          <a:p>
            <a:r>
              <a:rPr lang="en-US" sz="2800" dirty="0">
                <a:solidFill>
                  <a:srgbClr val="FF0000"/>
                </a:solidFill>
              </a:rPr>
              <a:t>D</a:t>
            </a:r>
            <a:endParaRPr lang="en-US" sz="2800" dirty="0"/>
          </a:p>
        </p:txBody>
      </p:sp>
      <p:sp>
        <p:nvSpPr>
          <p:cNvPr id="14" name="Rectangle 13">
            <a:extLst>
              <a:ext uri="{FF2B5EF4-FFF2-40B4-BE49-F238E27FC236}">
                <a16:creationId xmlns:a16="http://schemas.microsoft.com/office/drawing/2014/main" id="{3D22F24A-5C33-144A-AF04-D0961A0CDC37}"/>
              </a:ext>
            </a:extLst>
          </p:cNvPr>
          <p:cNvSpPr/>
          <p:nvPr/>
        </p:nvSpPr>
        <p:spPr>
          <a:xfrm>
            <a:off x="9538592" y="4025861"/>
            <a:ext cx="444352" cy="523220"/>
          </a:xfrm>
          <a:prstGeom prst="rect">
            <a:avLst/>
          </a:prstGeom>
        </p:spPr>
        <p:txBody>
          <a:bodyPr wrap="none">
            <a:spAutoFit/>
          </a:bodyPr>
          <a:lstStyle/>
          <a:p>
            <a:r>
              <a:rPr lang="en-US" sz="2800" dirty="0">
                <a:solidFill>
                  <a:srgbClr val="FF0000"/>
                </a:solidFill>
              </a:rPr>
              <a:t>D</a:t>
            </a:r>
            <a:endParaRPr lang="en-US" sz="2800" dirty="0"/>
          </a:p>
        </p:txBody>
      </p:sp>
      <p:sp>
        <p:nvSpPr>
          <p:cNvPr id="15" name="Rectangle 14">
            <a:extLst>
              <a:ext uri="{FF2B5EF4-FFF2-40B4-BE49-F238E27FC236}">
                <a16:creationId xmlns:a16="http://schemas.microsoft.com/office/drawing/2014/main" id="{95E923BF-C352-D34A-8003-6CE61D46D795}"/>
              </a:ext>
            </a:extLst>
          </p:cNvPr>
          <p:cNvSpPr/>
          <p:nvPr/>
        </p:nvSpPr>
        <p:spPr>
          <a:xfrm>
            <a:off x="9746341" y="4454458"/>
            <a:ext cx="1819472" cy="523220"/>
          </a:xfrm>
          <a:prstGeom prst="rect">
            <a:avLst/>
          </a:prstGeom>
        </p:spPr>
        <p:txBody>
          <a:bodyPr wrap="none">
            <a:spAutoFit/>
          </a:bodyPr>
          <a:lstStyle/>
          <a:p>
            <a:r>
              <a:rPr lang="en-US" sz="2800" i="1" dirty="0">
                <a:solidFill>
                  <a:srgbClr val="FF0000"/>
                </a:solidFill>
              </a:rPr>
              <a:t>Test found!</a:t>
            </a:r>
            <a:endParaRPr lang="en-US" sz="2800" i="1" dirty="0"/>
          </a:p>
        </p:txBody>
      </p:sp>
    </p:spTree>
    <p:extLst>
      <p:ext uri="{BB962C8B-B14F-4D97-AF65-F5344CB8AC3E}">
        <p14:creationId xmlns:p14="http://schemas.microsoft.com/office/powerpoint/2010/main" val="67850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A46-32E8-C346-B1D6-DCF17C6DDE8F}"/>
              </a:ext>
            </a:extLst>
          </p:cNvPr>
          <p:cNvSpPr>
            <a:spLocks noGrp="1"/>
          </p:cNvSpPr>
          <p:nvPr>
            <p:ph type="title"/>
          </p:nvPr>
        </p:nvSpPr>
        <p:spPr>
          <a:xfrm>
            <a:off x="517809" y="40284"/>
            <a:ext cx="10871200" cy="990600"/>
          </a:xfrm>
        </p:spPr>
        <p:txBody>
          <a:bodyPr>
            <a:normAutofit fontScale="90000"/>
          </a:bodyPr>
          <a:lstStyle/>
          <a:p>
            <a:r>
              <a:rPr lang="en-US" b="1" dirty="0"/>
              <a:t>Prior Work and Motivation</a:t>
            </a:r>
            <a:r>
              <a:rPr lang="en-US" dirty="0"/>
              <a:t/>
            </a:r>
            <a:br>
              <a:rPr lang="en-US" dirty="0"/>
            </a:br>
            <a:r>
              <a:rPr lang="en-US" sz="3100" dirty="0"/>
              <a:t>ATPG</a:t>
            </a:r>
            <a:r>
              <a:rPr lang="en-US" sz="4000" dirty="0"/>
              <a:t> </a:t>
            </a:r>
            <a:r>
              <a:rPr lang="en-US" sz="3100" dirty="0"/>
              <a:t>- Backtrace and backtracks</a:t>
            </a:r>
          </a:p>
        </p:txBody>
      </p:sp>
      <p:sp>
        <p:nvSpPr>
          <p:cNvPr id="101" name="Rectangle 100">
            <a:extLst>
              <a:ext uri="{FF2B5EF4-FFF2-40B4-BE49-F238E27FC236}">
                <a16:creationId xmlns:a16="http://schemas.microsoft.com/office/drawing/2014/main" id="{CE93FFE1-4F10-664D-89BC-B517F5F56120}"/>
              </a:ext>
            </a:extLst>
          </p:cNvPr>
          <p:cNvSpPr/>
          <p:nvPr/>
        </p:nvSpPr>
        <p:spPr>
          <a:xfrm>
            <a:off x="8486296" y="3009557"/>
            <a:ext cx="174728" cy="499235"/>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02" name="Rectangle 101">
            <a:extLst>
              <a:ext uri="{FF2B5EF4-FFF2-40B4-BE49-F238E27FC236}">
                <a16:creationId xmlns:a16="http://schemas.microsoft.com/office/drawing/2014/main" id="{E21AEC5D-E319-004E-9A24-EA4713FDA8F1}"/>
              </a:ext>
            </a:extLst>
          </p:cNvPr>
          <p:cNvSpPr/>
          <p:nvPr/>
        </p:nvSpPr>
        <p:spPr>
          <a:xfrm>
            <a:off x="8486296" y="3340268"/>
            <a:ext cx="562203" cy="189874"/>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03" name="Rectangle 102">
            <a:extLst>
              <a:ext uri="{FF2B5EF4-FFF2-40B4-BE49-F238E27FC236}">
                <a16:creationId xmlns:a16="http://schemas.microsoft.com/office/drawing/2014/main" id="{9738047B-4F73-294F-9051-3DAE399E70FC}"/>
              </a:ext>
            </a:extLst>
          </p:cNvPr>
          <p:cNvSpPr/>
          <p:nvPr/>
        </p:nvSpPr>
        <p:spPr>
          <a:xfrm>
            <a:off x="8009325" y="2989375"/>
            <a:ext cx="562203" cy="189874"/>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100" name="Rectangle 99">
            <a:extLst>
              <a:ext uri="{FF2B5EF4-FFF2-40B4-BE49-F238E27FC236}">
                <a16:creationId xmlns:a16="http://schemas.microsoft.com/office/drawing/2014/main" id="{EF9F4D76-AEE2-5245-8DB6-23BCD3AA744A}"/>
              </a:ext>
            </a:extLst>
          </p:cNvPr>
          <p:cNvSpPr/>
          <p:nvPr/>
        </p:nvSpPr>
        <p:spPr>
          <a:xfrm>
            <a:off x="6320697" y="2846766"/>
            <a:ext cx="990700" cy="189872"/>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99" name="Rectangle 98">
            <a:extLst>
              <a:ext uri="{FF2B5EF4-FFF2-40B4-BE49-F238E27FC236}">
                <a16:creationId xmlns:a16="http://schemas.microsoft.com/office/drawing/2014/main" id="{DF083C37-BCCD-8444-8D0C-CDDA76FEF692}"/>
              </a:ext>
            </a:extLst>
          </p:cNvPr>
          <p:cNvSpPr/>
          <p:nvPr/>
        </p:nvSpPr>
        <p:spPr>
          <a:xfrm>
            <a:off x="6284186" y="4388762"/>
            <a:ext cx="990700" cy="189872"/>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45" name="Rectangle 44">
            <a:extLst>
              <a:ext uri="{FF2B5EF4-FFF2-40B4-BE49-F238E27FC236}">
                <a16:creationId xmlns:a16="http://schemas.microsoft.com/office/drawing/2014/main" id="{2E5CDC06-45F3-144C-B552-25C0A3824999}"/>
              </a:ext>
            </a:extLst>
          </p:cNvPr>
          <p:cNvSpPr/>
          <p:nvPr/>
        </p:nvSpPr>
        <p:spPr>
          <a:xfrm>
            <a:off x="3760430" y="3831077"/>
            <a:ext cx="174728" cy="499235"/>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6" name="Rectangle 45">
            <a:extLst>
              <a:ext uri="{FF2B5EF4-FFF2-40B4-BE49-F238E27FC236}">
                <a16:creationId xmlns:a16="http://schemas.microsoft.com/office/drawing/2014/main" id="{8532EA86-5245-7B44-896E-DF99936EDD0C}"/>
              </a:ext>
            </a:extLst>
          </p:cNvPr>
          <p:cNvSpPr/>
          <p:nvPr/>
        </p:nvSpPr>
        <p:spPr>
          <a:xfrm>
            <a:off x="2080703" y="3656160"/>
            <a:ext cx="174728" cy="553019"/>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1" name="Rectangle 40">
            <a:extLst>
              <a:ext uri="{FF2B5EF4-FFF2-40B4-BE49-F238E27FC236}">
                <a16:creationId xmlns:a16="http://schemas.microsoft.com/office/drawing/2014/main" id="{3202C178-C4A7-964A-B37E-D29341ADE7D2}"/>
              </a:ext>
            </a:extLst>
          </p:cNvPr>
          <p:cNvSpPr/>
          <p:nvPr/>
        </p:nvSpPr>
        <p:spPr>
          <a:xfrm>
            <a:off x="3760430" y="3719579"/>
            <a:ext cx="562203" cy="189874"/>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2" name="Rectangle 41">
            <a:extLst>
              <a:ext uri="{FF2B5EF4-FFF2-40B4-BE49-F238E27FC236}">
                <a16:creationId xmlns:a16="http://schemas.microsoft.com/office/drawing/2014/main" id="{12466E4A-E25E-044F-BC30-555F645BFDF6}"/>
              </a:ext>
            </a:extLst>
          </p:cNvPr>
          <p:cNvSpPr/>
          <p:nvPr/>
        </p:nvSpPr>
        <p:spPr>
          <a:xfrm>
            <a:off x="3283460" y="4150874"/>
            <a:ext cx="562203" cy="189874"/>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3" name="Rectangle 42">
            <a:extLst>
              <a:ext uri="{FF2B5EF4-FFF2-40B4-BE49-F238E27FC236}">
                <a16:creationId xmlns:a16="http://schemas.microsoft.com/office/drawing/2014/main" id="{541756C3-84C5-B447-B7A5-0EB921864EEB}"/>
              </a:ext>
            </a:extLst>
          </p:cNvPr>
          <p:cNvSpPr/>
          <p:nvPr/>
        </p:nvSpPr>
        <p:spPr>
          <a:xfrm>
            <a:off x="1618699" y="3639132"/>
            <a:ext cx="562203" cy="189874"/>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4" name="Rectangle 43">
            <a:extLst>
              <a:ext uri="{FF2B5EF4-FFF2-40B4-BE49-F238E27FC236}">
                <a16:creationId xmlns:a16="http://schemas.microsoft.com/office/drawing/2014/main" id="{233C6E97-3278-0D46-AFF9-C5980A5DECF6}"/>
              </a:ext>
            </a:extLst>
          </p:cNvPr>
          <p:cNvSpPr/>
          <p:nvPr/>
        </p:nvSpPr>
        <p:spPr>
          <a:xfrm>
            <a:off x="2168071" y="4026407"/>
            <a:ext cx="391967" cy="189872"/>
          </a:xfrm>
          <a:prstGeom prst="rect">
            <a:avLst/>
          </a:prstGeom>
          <a:pattFill prst="wdUpDiag">
            <a:fgClr>
              <a:srgbClr val="FF000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18" name="Straight Connector 17">
            <a:extLst>
              <a:ext uri="{FF2B5EF4-FFF2-40B4-BE49-F238E27FC236}">
                <a16:creationId xmlns:a16="http://schemas.microsoft.com/office/drawing/2014/main" id="{9D7525A5-19C1-4047-BF98-4192D0B71A4D}"/>
              </a:ext>
            </a:extLst>
          </p:cNvPr>
          <p:cNvCxnSpPr>
            <a:cxnSpLocks/>
          </p:cNvCxnSpPr>
          <p:nvPr/>
        </p:nvCxnSpPr>
        <p:spPr>
          <a:xfrm>
            <a:off x="2191548" y="4124079"/>
            <a:ext cx="391965"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Rectangle: Top Corners Rounded 25">
            <a:extLst>
              <a:ext uri="{FF2B5EF4-FFF2-40B4-BE49-F238E27FC236}">
                <a16:creationId xmlns:a16="http://schemas.microsoft.com/office/drawing/2014/main" id="{AB07035F-35C2-B24C-9BB0-8925CB8ECE0B}"/>
              </a:ext>
            </a:extLst>
          </p:cNvPr>
          <p:cNvSpPr/>
          <p:nvPr/>
        </p:nvSpPr>
        <p:spPr>
          <a:xfrm rot="5400000">
            <a:off x="4386869" y="3161415"/>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12" name="Straight Connector 11">
            <a:extLst>
              <a:ext uri="{FF2B5EF4-FFF2-40B4-BE49-F238E27FC236}">
                <a16:creationId xmlns:a16="http://schemas.microsoft.com/office/drawing/2014/main" id="{3572E6B5-5775-2347-A15F-6E3F993A20B3}"/>
              </a:ext>
            </a:extLst>
          </p:cNvPr>
          <p:cNvCxnSpPr>
            <a:cxnSpLocks/>
          </p:cNvCxnSpPr>
          <p:nvPr/>
        </p:nvCxnSpPr>
        <p:spPr>
          <a:xfrm>
            <a:off x="3479437" y="3084723"/>
            <a:ext cx="3466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BBA0DBA-9E4B-7A4C-9C58-B7E452C1E226}"/>
              </a:ext>
            </a:extLst>
          </p:cNvPr>
          <p:cNvCxnSpPr>
            <a:cxnSpLocks/>
          </p:cNvCxnSpPr>
          <p:nvPr/>
        </p:nvCxnSpPr>
        <p:spPr>
          <a:xfrm>
            <a:off x="3823898" y="3432514"/>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80D6A02-D339-B644-B24D-F3A47E8D308F}"/>
              </a:ext>
            </a:extLst>
          </p:cNvPr>
          <p:cNvCxnSpPr>
            <a:cxnSpLocks/>
          </p:cNvCxnSpPr>
          <p:nvPr/>
        </p:nvCxnSpPr>
        <p:spPr>
          <a:xfrm>
            <a:off x="3823898" y="3798399"/>
            <a:ext cx="526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4DA9CBD-929C-B241-84DD-6B89126C2C5D}"/>
              </a:ext>
            </a:extLst>
          </p:cNvPr>
          <p:cNvCxnSpPr>
            <a:cxnSpLocks/>
          </p:cNvCxnSpPr>
          <p:nvPr/>
        </p:nvCxnSpPr>
        <p:spPr>
          <a:xfrm>
            <a:off x="1618701" y="2929926"/>
            <a:ext cx="91948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7AF9216-9783-534D-A6C3-DA5F8E263F19}"/>
              </a:ext>
            </a:extLst>
          </p:cNvPr>
          <p:cNvCxnSpPr>
            <a:cxnSpLocks/>
          </p:cNvCxnSpPr>
          <p:nvPr/>
        </p:nvCxnSpPr>
        <p:spPr>
          <a:xfrm>
            <a:off x="2200138" y="3295811"/>
            <a:ext cx="3466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749A2FD-A8DA-6540-B2AA-8C9E10AB447A}"/>
              </a:ext>
            </a:extLst>
          </p:cNvPr>
          <p:cNvCxnSpPr>
            <a:cxnSpLocks/>
          </p:cNvCxnSpPr>
          <p:nvPr/>
        </p:nvCxnSpPr>
        <p:spPr>
          <a:xfrm>
            <a:off x="1618701" y="4489964"/>
            <a:ext cx="973401"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5731E215-F921-0041-8CA1-04916145FB70}"/>
              </a:ext>
            </a:extLst>
          </p:cNvPr>
          <p:cNvGrpSpPr/>
          <p:nvPr/>
        </p:nvGrpSpPr>
        <p:grpSpPr>
          <a:xfrm>
            <a:off x="2373457" y="2729317"/>
            <a:ext cx="1105980" cy="710812"/>
            <a:chOff x="1411532" y="4095714"/>
            <a:chExt cx="384594" cy="247178"/>
          </a:xfrm>
          <a:solidFill>
            <a:schemeClr val="bg1"/>
          </a:solidFill>
        </p:grpSpPr>
        <p:sp>
          <p:nvSpPr>
            <p:cNvPr id="7" name="Oval 6">
              <a:extLst>
                <a:ext uri="{FF2B5EF4-FFF2-40B4-BE49-F238E27FC236}">
                  <a16:creationId xmlns:a16="http://schemas.microsoft.com/office/drawing/2014/main" id="{55DE4E33-BCCA-084A-BD66-4A90AE45ED31}"/>
                </a:ext>
              </a:extLst>
            </p:cNvPr>
            <p:cNvSpPr/>
            <p:nvPr/>
          </p:nvSpPr>
          <p:spPr>
            <a:xfrm>
              <a:off x="1711377" y="4176929"/>
              <a:ext cx="84749" cy="84749"/>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sp>
          <p:nvSpPr>
            <p:cNvPr id="8" name="Moon 7">
              <a:extLst>
                <a:ext uri="{FF2B5EF4-FFF2-40B4-BE49-F238E27FC236}">
                  <a16:creationId xmlns:a16="http://schemas.microsoft.com/office/drawing/2014/main" id="{DB33AE03-B8D0-4A4E-A390-37B3615A75C8}"/>
                </a:ext>
              </a:extLst>
            </p:cNvPr>
            <p:cNvSpPr/>
            <p:nvPr/>
          </p:nvSpPr>
          <p:spPr>
            <a:xfrm rot="10800000">
              <a:off x="1411532" y="4095714"/>
              <a:ext cx="299845" cy="247178"/>
            </a:xfrm>
            <a:prstGeom prst="moon">
              <a:avLst>
                <a:gd name="adj" fmla="val 78062"/>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grpSp>
      <p:cxnSp>
        <p:nvCxnSpPr>
          <p:cNvPr id="20" name="Straight Connector 19">
            <a:extLst>
              <a:ext uri="{FF2B5EF4-FFF2-40B4-BE49-F238E27FC236}">
                <a16:creationId xmlns:a16="http://schemas.microsoft.com/office/drawing/2014/main" id="{48386753-2B9B-8E46-ACA3-EB5C5332C568}"/>
              </a:ext>
            </a:extLst>
          </p:cNvPr>
          <p:cNvCxnSpPr>
            <a:cxnSpLocks/>
            <a:stCxn id="9" idx="1"/>
          </p:cNvCxnSpPr>
          <p:nvPr/>
        </p:nvCxnSpPr>
        <p:spPr>
          <a:xfrm>
            <a:off x="3263871" y="4275522"/>
            <a:ext cx="5622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AB87B58-FC1F-D441-A71E-2C0FD69D1680}"/>
              </a:ext>
            </a:extLst>
          </p:cNvPr>
          <p:cNvCxnSpPr>
            <a:cxnSpLocks/>
          </p:cNvCxnSpPr>
          <p:nvPr/>
        </p:nvCxnSpPr>
        <p:spPr>
          <a:xfrm>
            <a:off x="3823898" y="3084723"/>
            <a:ext cx="0" cy="347791"/>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B11BE77-828E-9B45-940A-F8F8F5538C04}"/>
              </a:ext>
            </a:extLst>
          </p:cNvPr>
          <p:cNvCxnSpPr>
            <a:cxnSpLocks/>
          </p:cNvCxnSpPr>
          <p:nvPr/>
        </p:nvCxnSpPr>
        <p:spPr>
          <a:xfrm>
            <a:off x="3837805" y="3776288"/>
            <a:ext cx="0" cy="499234"/>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A91C698-6AC8-1445-B644-BB2867A6E8E3}"/>
              </a:ext>
            </a:extLst>
          </p:cNvPr>
          <p:cNvCxnSpPr>
            <a:cxnSpLocks/>
          </p:cNvCxnSpPr>
          <p:nvPr/>
        </p:nvCxnSpPr>
        <p:spPr>
          <a:xfrm>
            <a:off x="2191548" y="3295811"/>
            <a:ext cx="0" cy="828267"/>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D9AD0C5-3B30-C249-BA88-4B5FCBE04A72}"/>
              </a:ext>
            </a:extLst>
          </p:cNvPr>
          <p:cNvCxnSpPr>
            <a:cxnSpLocks/>
          </p:cNvCxnSpPr>
          <p:nvPr/>
        </p:nvCxnSpPr>
        <p:spPr>
          <a:xfrm>
            <a:off x="1618701" y="3709945"/>
            <a:ext cx="57284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FA0CF7F-2430-104E-94B7-A6E5844B115B}"/>
              </a:ext>
            </a:extLst>
          </p:cNvPr>
          <p:cNvCxnSpPr>
            <a:cxnSpLocks/>
          </p:cNvCxnSpPr>
          <p:nvPr/>
        </p:nvCxnSpPr>
        <p:spPr>
          <a:xfrm>
            <a:off x="5203970" y="3592547"/>
            <a:ext cx="346638"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Moon 8">
            <a:extLst>
              <a:ext uri="{FF2B5EF4-FFF2-40B4-BE49-F238E27FC236}">
                <a16:creationId xmlns:a16="http://schemas.microsoft.com/office/drawing/2014/main" id="{7381AFD0-239C-3D43-9AA0-AC96AE7DA28E}"/>
              </a:ext>
            </a:extLst>
          </p:cNvPr>
          <p:cNvSpPr/>
          <p:nvPr/>
        </p:nvSpPr>
        <p:spPr>
          <a:xfrm rot="10800000">
            <a:off x="2401604" y="3920116"/>
            <a:ext cx="862267" cy="710812"/>
          </a:xfrm>
          <a:prstGeom prst="moon">
            <a:avLst>
              <a:gd name="adj" fmla="val 780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endParaRPr>
          </a:p>
        </p:txBody>
      </p:sp>
      <p:grpSp>
        <p:nvGrpSpPr>
          <p:cNvPr id="51" name="Group 50">
            <a:extLst>
              <a:ext uri="{FF2B5EF4-FFF2-40B4-BE49-F238E27FC236}">
                <a16:creationId xmlns:a16="http://schemas.microsoft.com/office/drawing/2014/main" id="{3FC5AABC-2711-7E40-8829-6708961BEF27}"/>
              </a:ext>
            </a:extLst>
          </p:cNvPr>
          <p:cNvGrpSpPr>
            <a:grpSpLocks noChangeAspect="1"/>
          </p:cNvGrpSpPr>
          <p:nvPr/>
        </p:nvGrpSpPr>
        <p:grpSpPr>
          <a:xfrm>
            <a:off x="5275812" y="3477870"/>
            <a:ext cx="202954" cy="202954"/>
            <a:chOff x="2866048" y="4058743"/>
            <a:chExt cx="155448" cy="155448"/>
          </a:xfrm>
        </p:grpSpPr>
        <p:cxnSp>
          <p:nvCxnSpPr>
            <p:cNvPr id="48" name="Straight Connector 47">
              <a:extLst>
                <a:ext uri="{FF2B5EF4-FFF2-40B4-BE49-F238E27FC236}">
                  <a16:creationId xmlns:a16="http://schemas.microsoft.com/office/drawing/2014/main" id="{A0C0AA33-1A73-B44D-9E3C-DE3DA8EA6A83}"/>
                </a:ext>
              </a:extLst>
            </p:cNvPr>
            <p:cNvCxnSpPr/>
            <p:nvPr/>
          </p:nvCxnSpPr>
          <p:spPr>
            <a:xfrm flipV="1">
              <a:off x="2870958" y="4063653"/>
              <a:ext cx="150538" cy="150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97546E-27F6-DB4B-8723-F93A272A99FE}"/>
                </a:ext>
              </a:extLst>
            </p:cNvPr>
            <p:cNvCxnSpPr>
              <a:cxnSpLocks/>
            </p:cNvCxnSpPr>
            <p:nvPr/>
          </p:nvCxnSpPr>
          <p:spPr>
            <a:xfrm>
              <a:off x="2866048" y="4058743"/>
              <a:ext cx="155448" cy="155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5D50476-04A1-9147-8C41-11D6BE88B437}"/>
              </a:ext>
            </a:extLst>
          </p:cNvPr>
          <p:cNvSpPr txBox="1"/>
          <p:nvPr/>
        </p:nvSpPr>
        <p:spPr>
          <a:xfrm>
            <a:off x="4164414" y="1981130"/>
            <a:ext cx="1515908" cy="369332"/>
          </a:xfrm>
          <a:prstGeom prst="rect">
            <a:avLst/>
          </a:prstGeom>
          <a:noFill/>
          <a:ln w="38100">
            <a:noFill/>
          </a:ln>
        </p:spPr>
        <p:txBody>
          <a:bodyPr wrap="square" rtlCol="0">
            <a:spAutoFit/>
          </a:bodyPr>
          <a:lstStyle/>
          <a:p>
            <a:r>
              <a:rPr lang="en-US" i="1" dirty="0">
                <a:solidFill>
                  <a:srgbClr val="FF0000"/>
                </a:solidFill>
                <a:latin typeface="Arial" panose="020B0604020202020204" pitchFamily="34" charset="0"/>
                <a:cs typeface="Arial" panose="020B0604020202020204" pitchFamily="34" charset="0"/>
              </a:rPr>
              <a:t>Goal = 1</a:t>
            </a:r>
          </a:p>
        </p:txBody>
      </p:sp>
      <p:sp>
        <p:nvSpPr>
          <p:cNvPr id="53" name="Rectangle 52">
            <a:extLst>
              <a:ext uri="{FF2B5EF4-FFF2-40B4-BE49-F238E27FC236}">
                <a16:creationId xmlns:a16="http://schemas.microsoft.com/office/drawing/2014/main" id="{753C2B6E-CBCD-C749-BBDA-5158D779F1C1}"/>
              </a:ext>
            </a:extLst>
          </p:cNvPr>
          <p:cNvSpPr/>
          <p:nvPr/>
        </p:nvSpPr>
        <p:spPr>
          <a:xfrm>
            <a:off x="3353888" y="4297634"/>
            <a:ext cx="312905" cy="369332"/>
          </a:xfrm>
          <a:prstGeom prst="rect">
            <a:avLst/>
          </a:prstGeom>
          <a:ln w="38100">
            <a:noFill/>
          </a:ln>
        </p:spPr>
        <p:txBody>
          <a:bodyPr wrap="none">
            <a:spAutoFit/>
          </a:bodyPr>
          <a:lstStyle/>
          <a:p>
            <a:r>
              <a:rPr lang="en-US" i="1" dirty="0">
                <a:solidFill>
                  <a:srgbClr val="FF0000"/>
                </a:solidFill>
                <a:latin typeface="Arial" panose="020B0604020202020204" pitchFamily="34" charset="0"/>
                <a:cs typeface="Arial" panose="020B0604020202020204" pitchFamily="34" charset="0"/>
              </a:rPr>
              <a:t>1</a:t>
            </a:r>
            <a:endParaRPr lang="en-US" dirty="0"/>
          </a:p>
        </p:txBody>
      </p:sp>
      <p:sp>
        <p:nvSpPr>
          <p:cNvPr id="54" name="Rectangle 53">
            <a:extLst>
              <a:ext uri="{FF2B5EF4-FFF2-40B4-BE49-F238E27FC236}">
                <a16:creationId xmlns:a16="http://schemas.microsoft.com/office/drawing/2014/main" id="{D478DFF6-74A8-2A48-815B-F4CD464F2BBF}"/>
              </a:ext>
            </a:extLst>
          </p:cNvPr>
          <p:cNvSpPr/>
          <p:nvPr/>
        </p:nvSpPr>
        <p:spPr>
          <a:xfrm>
            <a:off x="1248625" y="3477870"/>
            <a:ext cx="313664" cy="369332"/>
          </a:xfrm>
          <a:prstGeom prst="rect">
            <a:avLst/>
          </a:prstGeom>
          <a:ln w="38100">
            <a:noFill/>
          </a:ln>
        </p:spPr>
        <p:txBody>
          <a:bodyPr wrap="square">
            <a:spAutoFit/>
          </a:bodyPr>
          <a:lstStyle/>
          <a:p>
            <a:r>
              <a:rPr lang="en-US" i="1" dirty="0">
                <a:solidFill>
                  <a:srgbClr val="FF0000"/>
                </a:solidFill>
                <a:latin typeface="Arial" panose="020B0604020202020204" pitchFamily="34" charset="0"/>
                <a:cs typeface="Arial" panose="020B0604020202020204" pitchFamily="34" charset="0"/>
              </a:rPr>
              <a:t>1</a:t>
            </a:r>
            <a:endParaRPr lang="en-US" dirty="0"/>
          </a:p>
        </p:txBody>
      </p:sp>
      <p:sp>
        <p:nvSpPr>
          <p:cNvPr id="55" name="Rectangle 54">
            <a:extLst>
              <a:ext uri="{FF2B5EF4-FFF2-40B4-BE49-F238E27FC236}">
                <a16:creationId xmlns:a16="http://schemas.microsoft.com/office/drawing/2014/main" id="{A94CE639-A40A-744D-8D46-2EE12C9E9031}"/>
              </a:ext>
            </a:extLst>
          </p:cNvPr>
          <p:cNvSpPr/>
          <p:nvPr/>
        </p:nvSpPr>
        <p:spPr>
          <a:xfrm>
            <a:off x="3376662" y="2620966"/>
            <a:ext cx="312905" cy="369332"/>
          </a:xfrm>
          <a:prstGeom prst="rect">
            <a:avLst/>
          </a:prstGeom>
          <a:ln w="38100">
            <a:noFill/>
          </a:ln>
        </p:spPr>
        <p:txBody>
          <a:bodyPr wrap="none">
            <a:spAutoFit/>
          </a:bodyPr>
          <a:lstStyle/>
          <a:p>
            <a:r>
              <a:rPr lang="en-US" i="1" dirty="0">
                <a:solidFill>
                  <a:srgbClr val="FF0000"/>
                </a:solidFill>
                <a:latin typeface="Arial" panose="020B0604020202020204" pitchFamily="34" charset="0"/>
                <a:cs typeface="Arial" panose="020B0604020202020204" pitchFamily="34" charset="0"/>
              </a:rPr>
              <a:t>0</a:t>
            </a:r>
            <a:endParaRPr lang="en-US" dirty="0"/>
          </a:p>
        </p:txBody>
      </p:sp>
      <p:sp>
        <p:nvSpPr>
          <p:cNvPr id="56" name="TextBox 55">
            <a:extLst>
              <a:ext uri="{FF2B5EF4-FFF2-40B4-BE49-F238E27FC236}">
                <a16:creationId xmlns:a16="http://schemas.microsoft.com/office/drawing/2014/main" id="{71FEB6ED-F372-494A-AB6D-81B5D3D51FEE}"/>
              </a:ext>
            </a:extLst>
          </p:cNvPr>
          <p:cNvSpPr txBox="1"/>
          <p:nvPr/>
        </p:nvSpPr>
        <p:spPr>
          <a:xfrm>
            <a:off x="4206628" y="2265237"/>
            <a:ext cx="1836126" cy="646330"/>
          </a:xfrm>
          <a:prstGeom prst="rect">
            <a:avLst/>
          </a:prstGeom>
          <a:noFill/>
          <a:ln w="38100">
            <a:noFill/>
          </a:ln>
        </p:spPr>
        <p:txBody>
          <a:bodyPr wrap="square" rtlCol="0">
            <a:spAutoFit/>
          </a:bodyPr>
          <a:lstStyle/>
          <a:p>
            <a:r>
              <a:rPr lang="en-US" i="1" dirty="0">
                <a:solidFill>
                  <a:srgbClr val="FF0000"/>
                </a:solidFill>
                <a:latin typeface="Arial" panose="020B0604020202020204" pitchFamily="34" charset="0"/>
                <a:cs typeface="Arial" panose="020B0604020202020204" pitchFamily="34" charset="0"/>
              </a:rPr>
              <a:t>Failure!</a:t>
            </a:r>
            <a:br>
              <a:rPr lang="en-US" i="1" dirty="0">
                <a:solidFill>
                  <a:srgbClr val="FF0000"/>
                </a:solidFill>
                <a:latin typeface="Arial" panose="020B0604020202020204" pitchFamily="34" charset="0"/>
                <a:cs typeface="Arial" panose="020B0604020202020204" pitchFamily="34" charset="0"/>
              </a:rPr>
            </a:br>
            <a:r>
              <a:rPr lang="en-US" i="1" dirty="0">
                <a:solidFill>
                  <a:srgbClr val="FF0000"/>
                </a:solidFill>
                <a:latin typeface="Arial" panose="020B0604020202020204" pitchFamily="34" charset="0"/>
                <a:cs typeface="Arial" panose="020B0604020202020204" pitchFamily="34" charset="0"/>
              </a:rPr>
              <a:t>Backtrack…</a:t>
            </a:r>
          </a:p>
        </p:txBody>
      </p:sp>
      <p:sp>
        <p:nvSpPr>
          <p:cNvPr id="58" name="Freeform 57">
            <a:extLst>
              <a:ext uri="{FF2B5EF4-FFF2-40B4-BE49-F238E27FC236}">
                <a16:creationId xmlns:a16="http://schemas.microsoft.com/office/drawing/2014/main" id="{E3EFF72B-3017-8D40-8C54-6A948EDDCF71}"/>
              </a:ext>
            </a:extLst>
          </p:cNvPr>
          <p:cNvSpPr/>
          <p:nvPr/>
        </p:nvSpPr>
        <p:spPr>
          <a:xfrm>
            <a:off x="1731189" y="3901752"/>
            <a:ext cx="2451754" cy="1058890"/>
          </a:xfrm>
          <a:custGeom>
            <a:avLst/>
            <a:gdLst>
              <a:gd name="connsiteX0" fmla="*/ 132277 w 2451754"/>
              <a:gd name="connsiteY0" fmla="*/ 0 h 1058890"/>
              <a:gd name="connsiteX1" fmla="*/ 144884 w 2451754"/>
              <a:gd name="connsiteY1" fmla="*/ 819378 h 1058890"/>
              <a:gd name="connsiteX2" fmla="*/ 1607161 w 2451754"/>
              <a:gd name="connsiteY2" fmla="*/ 995859 h 1058890"/>
              <a:gd name="connsiteX3" fmla="*/ 2451754 w 2451754"/>
              <a:gd name="connsiteY3" fmla="*/ 1058890 h 1058890"/>
              <a:gd name="connsiteX4" fmla="*/ 2451754 w 2451754"/>
              <a:gd name="connsiteY4" fmla="*/ 1058890 h 1058890"/>
              <a:gd name="connsiteX5" fmla="*/ 2451754 w 2451754"/>
              <a:gd name="connsiteY5" fmla="*/ 1058890 h 105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54" h="1058890" extrusionOk="0">
                <a:moveTo>
                  <a:pt x="132277" y="0"/>
                </a:moveTo>
                <a:cubicBezTo>
                  <a:pt x="8580" y="351382"/>
                  <a:pt x="-55032" y="632640"/>
                  <a:pt x="144884" y="819378"/>
                </a:cubicBezTo>
                <a:cubicBezTo>
                  <a:pt x="408846" y="958772"/>
                  <a:pt x="1252992" y="945881"/>
                  <a:pt x="1607161" y="995859"/>
                </a:cubicBezTo>
                <a:cubicBezTo>
                  <a:pt x="1991640" y="1035778"/>
                  <a:pt x="2451754" y="1058890"/>
                  <a:pt x="2451754" y="1058890"/>
                </a:cubicBezTo>
                <a:lnTo>
                  <a:pt x="2451754" y="1058890"/>
                </a:lnTo>
                <a:lnTo>
                  <a:pt x="2451754" y="1058890"/>
                </a:lnTo>
              </a:path>
            </a:pathLst>
          </a:custGeom>
          <a:noFill/>
          <a:ln w="38100">
            <a:solidFill>
              <a:srgbClr val="FF0000"/>
            </a:solidFill>
            <a:prstDash val="sysDash"/>
            <a:headEnd type="triangle"/>
            <a:extLst>
              <a:ext uri="{C807C97D-BFC1-408E-A445-0C87EB9F89A2}">
                <ask:lineSketchStyleProps xmlns:ask="http://schemas.microsoft.com/office/drawing/2018/sketchyshapes" xmlns="" sd="1435683001">
                  <a:custGeom>
                    <a:avLst/>
                    <a:gdLst>
                      <a:gd name="connsiteX0" fmla="*/ 59597 w 1104626"/>
                      <a:gd name="connsiteY0" fmla="*/ 0 h 477078"/>
                      <a:gd name="connsiteX1" fmla="*/ 65277 w 1104626"/>
                      <a:gd name="connsiteY1" fmla="*/ 369167 h 477078"/>
                      <a:gd name="connsiteX2" fmla="*/ 724099 w 1104626"/>
                      <a:gd name="connsiteY2" fmla="*/ 448680 h 477078"/>
                      <a:gd name="connsiteX3" fmla="*/ 1104626 w 1104626"/>
                      <a:gd name="connsiteY3" fmla="*/ 477078 h 477078"/>
                      <a:gd name="connsiteX4" fmla="*/ 1104626 w 1104626"/>
                      <a:gd name="connsiteY4" fmla="*/ 477078 h 477078"/>
                      <a:gd name="connsiteX5" fmla="*/ 1104626 w 1104626"/>
                      <a:gd name="connsiteY5" fmla="*/ 477078 h 47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626" h="477078">
                        <a:moveTo>
                          <a:pt x="59597" y="0"/>
                        </a:moveTo>
                        <a:cubicBezTo>
                          <a:pt x="7062" y="147193"/>
                          <a:pt x="-45473" y="294387"/>
                          <a:pt x="65277" y="369167"/>
                        </a:cubicBezTo>
                        <a:cubicBezTo>
                          <a:pt x="176027" y="443947"/>
                          <a:pt x="550874" y="430695"/>
                          <a:pt x="724099" y="448680"/>
                        </a:cubicBezTo>
                        <a:cubicBezTo>
                          <a:pt x="897324" y="466665"/>
                          <a:pt x="1104626" y="477078"/>
                          <a:pt x="1104626" y="477078"/>
                        </a:cubicBezTo>
                        <a:lnTo>
                          <a:pt x="1104626" y="477078"/>
                        </a:lnTo>
                        <a:lnTo>
                          <a:pt x="1104626" y="47707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59" name="Freeform 58">
            <a:extLst>
              <a:ext uri="{FF2B5EF4-FFF2-40B4-BE49-F238E27FC236}">
                <a16:creationId xmlns:a16="http://schemas.microsoft.com/office/drawing/2014/main" id="{F674942C-A10A-4341-A6E7-E749E8E572AF}"/>
              </a:ext>
            </a:extLst>
          </p:cNvPr>
          <p:cNvSpPr/>
          <p:nvPr/>
        </p:nvSpPr>
        <p:spPr>
          <a:xfrm>
            <a:off x="3784998" y="4431197"/>
            <a:ext cx="385338" cy="529445"/>
          </a:xfrm>
          <a:custGeom>
            <a:avLst/>
            <a:gdLst>
              <a:gd name="connsiteX0" fmla="*/ 32374 w 385338"/>
              <a:gd name="connsiteY0" fmla="*/ 0 h 529445"/>
              <a:gd name="connsiteX1" fmla="*/ 7162 w 385338"/>
              <a:gd name="connsiteY1" fmla="*/ 302540 h 529445"/>
              <a:gd name="connsiteX2" fmla="*/ 145827 w 385338"/>
              <a:gd name="connsiteY2" fmla="*/ 466414 h 529445"/>
              <a:gd name="connsiteX3" fmla="*/ 385337 w 385338"/>
              <a:gd name="connsiteY3" fmla="*/ 529445 h 529445"/>
            </a:gdLst>
            <a:ahLst/>
            <a:cxnLst>
              <a:cxn ang="0">
                <a:pos x="connsiteX0" y="connsiteY0"/>
              </a:cxn>
              <a:cxn ang="0">
                <a:pos x="connsiteX1" y="connsiteY1"/>
              </a:cxn>
              <a:cxn ang="0">
                <a:pos x="connsiteX2" y="connsiteY2"/>
              </a:cxn>
              <a:cxn ang="0">
                <a:pos x="connsiteX3" y="connsiteY3"/>
              </a:cxn>
            </a:cxnLst>
            <a:rect l="l" t="t" r="r" b="b"/>
            <a:pathLst>
              <a:path w="385338" h="529445" extrusionOk="0">
                <a:moveTo>
                  <a:pt x="32374" y="0"/>
                </a:moveTo>
                <a:cubicBezTo>
                  <a:pt x="3452" y="108168"/>
                  <a:pt x="-13477" y="225455"/>
                  <a:pt x="7162" y="302540"/>
                </a:cubicBezTo>
                <a:cubicBezTo>
                  <a:pt x="40004" y="383209"/>
                  <a:pt x="72430" y="428928"/>
                  <a:pt x="145827" y="466414"/>
                </a:cubicBezTo>
                <a:cubicBezTo>
                  <a:pt x="204218" y="508760"/>
                  <a:pt x="295537" y="525452"/>
                  <a:pt x="385337" y="529445"/>
                </a:cubicBezTo>
              </a:path>
            </a:pathLst>
          </a:custGeom>
          <a:noFill/>
          <a:ln w="38100">
            <a:solidFill>
              <a:srgbClr val="FF0000"/>
            </a:solidFill>
            <a:prstDash val="sysDash"/>
            <a:headEnd type="triangle"/>
            <a:extLst>
              <a:ext uri="{C807C97D-BFC1-408E-A445-0C87EB9F89A2}">
                <ask:lineSketchStyleProps xmlns:ask="http://schemas.microsoft.com/office/drawing/2018/sketchyshapes" xmlns="" sd="1219033472">
                  <a:custGeom>
                    <a:avLst/>
                    <a:gdLst>
                      <a:gd name="connsiteX0" fmla="*/ 14586 w 173612"/>
                      <a:gd name="connsiteY0" fmla="*/ 0 h 238539"/>
                      <a:gd name="connsiteX1" fmla="*/ 3227 w 173612"/>
                      <a:gd name="connsiteY1" fmla="*/ 136308 h 238539"/>
                      <a:gd name="connsiteX2" fmla="*/ 65702 w 173612"/>
                      <a:gd name="connsiteY2" fmla="*/ 210141 h 238539"/>
                      <a:gd name="connsiteX3" fmla="*/ 173612 w 173612"/>
                      <a:gd name="connsiteY3" fmla="*/ 238539 h 238539"/>
                    </a:gdLst>
                    <a:ahLst/>
                    <a:cxnLst>
                      <a:cxn ang="0">
                        <a:pos x="connsiteX0" y="connsiteY0"/>
                      </a:cxn>
                      <a:cxn ang="0">
                        <a:pos x="connsiteX1" y="connsiteY1"/>
                      </a:cxn>
                      <a:cxn ang="0">
                        <a:pos x="connsiteX2" y="connsiteY2"/>
                      </a:cxn>
                      <a:cxn ang="0">
                        <a:pos x="connsiteX3" y="connsiteY3"/>
                      </a:cxn>
                    </a:cxnLst>
                    <a:rect l="l" t="t" r="r" b="b"/>
                    <a:pathLst>
                      <a:path w="173612" h="238539">
                        <a:moveTo>
                          <a:pt x="14586" y="0"/>
                        </a:moveTo>
                        <a:cubicBezTo>
                          <a:pt x="4647" y="50642"/>
                          <a:pt x="-5292" y="101285"/>
                          <a:pt x="3227" y="136308"/>
                        </a:cubicBezTo>
                        <a:cubicBezTo>
                          <a:pt x="11746" y="171332"/>
                          <a:pt x="37305" y="193103"/>
                          <a:pt x="65702" y="210141"/>
                        </a:cubicBezTo>
                        <a:cubicBezTo>
                          <a:pt x="94099" y="227179"/>
                          <a:pt x="133855" y="232859"/>
                          <a:pt x="173612" y="23853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0" name="TextBox 59">
            <a:extLst>
              <a:ext uri="{FF2B5EF4-FFF2-40B4-BE49-F238E27FC236}">
                <a16:creationId xmlns:a16="http://schemas.microsoft.com/office/drawing/2014/main" id="{8B967392-5997-BB42-8F32-BE9FBBD05F4C}"/>
              </a:ext>
            </a:extLst>
          </p:cNvPr>
          <p:cNvSpPr txBox="1"/>
          <p:nvPr/>
        </p:nvSpPr>
        <p:spPr>
          <a:xfrm>
            <a:off x="4270405" y="4542329"/>
            <a:ext cx="1853831" cy="646330"/>
          </a:xfrm>
          <a:prstGeom prst="rect">
            <a:avLst/>
          </a:prstGeom>
          <a:noFill/>
          <a:ln w="38100">
            <a:noFill/>
          </a:ln>
        </p:spPr>
        <p:txBody>
          <a:bodyPr wrap="square" rtlCol="0">
            <a:spAutoFit/>
          </a:bodyPr>
          <a:lstStyle/>
          <a:p>
            <a:r>
              <a:rPr lang="en-US" i="1" dirty="0">
                <a:solidFill>
                  <a:srgbClr val="FF0000"/>
                </a:solidFill>
                <a:latin typeface="Arial" panose="020B0604020202020204" pitchFamily="34" charset="0"/>
                <a:cs typeface="Arial" panose="020B0604020202020204" pitchFamily="34" charset="0"/>
              </a:rPr>
              <a:t>Failed (undone) backtrace points</a:t>
            </a:r>
          </a:p>
        </p:txBody>
      </p:sp>
      <p:sp>
        <p:nvSpPr>
          <p:cNvPr id="61" name="Rectangle 60">
            <a:extLst>
              <a:ext uri="{FF2B5EF4-FFF2-40B4-BE49-F238E27FC236}">
                <a16:creationId xmlns:a16="http://schemas.microsoft.com/office/drawing/2014/main" id="{A3F44930-19A8-7440-ACAE-6C50E2578811}"/>
              </a:ext>
            </a:extLst>
          </p:cNvPr>
          <p:cNvSpPr/>
          <p:nvPr/>
        </p:nvSpPr>
        <p:spPr>
          <a:xfrm>
            <a:off x="8475282" y="3831077"/>
            <a:ext cx="174728" cy="499235"/>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63" name="Rectangle 62">
            <a:extLst>
              <a:ext uri="{FF2B5EF4-FFF2-40B4-BE49-F238E27FC236}">
                <a16:creationId xmlns:a16="http://schemas.microsoft.com/office/drawing/2014/main" id="{FDC888A2-4E19-6045-934A-4CFC6E4A61A9}"/>
              </a:ext>
            </a:extLst>
          </p:cNvPr>
          <p:cNvSpPr/>
          <p:nvPr/>
        </p:nvSpPr>
        <p:spPr>
          <a:xfrm>
            <a:off x="8475282" y="3719579"/>
            <a:ext cx="562203" cy="189874"/>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64" name="Rectangle 63">
            <a:extLst>
              <a:ext uri="{FF2B5EF4-FFF2-40B4-BE49-F238E27FC236}">
                <a16:creationId xmlns:a16="http://schemas.microsoft.com/office/drawing/2014/main" id="{7C195C24-D26B-414D-92CA-BC8C7BBC88F4}"/>
              </a:ext>
            </a:extLst>
          </p:cNvPr>
          <p:cNvSpPr/>
          <p:nvPr/>
        </p:nvSpPr>
        <p:spPr>
          <a:xfrm>
            <a:off x="7998311" y="4150874"/>
            <a:ext cx="562203" cy="189874"/>
          </a:xfrm>
          <a:prstGeom prst="rect">
            <a:avLst/>
          </a:prstGeom>
          <a:pattFill prst="wdUpDiag">
            <a:fgClr>
              <a:srgbClr val="00B050"/>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cxnSp>
        <p:nvCxnSpPr>
          <p:cNvPr id="68" name="Straight Connector 67">
            <a:extLst>
              <a:ext uri="{FF2B5EF4-FFF2-40B4-BE49-F238E27FC236}">
                <a16:creationId xmlns:a16="http://schemas.microsoft.com/office/drawing/2014/main" id="{6C2FF326-9898-964B-912A-EFC803C2859C}"/>
              </a:ext>
            </a:extLst>
          </p:cNvPr>
          <p:cNvCxnSpPr>
            <a:cxnSpLocks/>
          </p:cNvCxnSpPr>
          <p:nvPr/>
        </p:nvCxnSpPr>
        <p:spPr>
          <a:xfrm>
            <a:off x="6906400" y="4124079"/>
            <a:ext cx="391965" cy="0"/>
          </a:xfrm>
          <a:prstGeom prst="line">
            <a:avLst/>
          </a:prstGeom>
          <a:ln w="38100"/>
        </p:spPr>
        <p:style>
          <a:lnRef idx="1">
            <a:schemeClr val="dk1"/>
          </a:lnRef>
          <a:fillRef idx="0">
            <a:schemeClr val="dk1"/>
          </a:fillRef>
          <a:effectRef idx="0">
            <a:schemeClr val="dk1"/>
          </a:effectRef>
          <a:fontRef idx="minor">
            <a:schemeClr val="tx1"/>
          </a:fontRef>
        </p:style>
      </p:cxnSp>
      <p:sp>
        <p:nvSpPr>
          <p:cNvPr id="69" name="Rectangle: Top Corners Rounded 25">
            <a:extLst>
              <a:ext uri="{FF2B5EF4-FFF2-40B4-BE49-F238E27FC236}">
                <a16:creationId xmlns:a16="http://schemas.microsoft.com/office/drawing/2014/main" id="{A1FBDF25-0482-0A4A-9505-20F8BE758C36}"/>
              </a:ext>
            </a:extLst>
          </p:cNvPr>
          <p:cNvSpPr/>
          <p:nvPr/>
        </p:nvSpPr>
        <p:spPr>
          <a:xfrm rot="5400000">
            <a:off x="9101721" y="3161415"/>
            <a:ext cx="771932" cy="862267"/>
          </a:xfrm>
          <a:prstGeom prst="round2SameRect">
            <a:avLst>
              <a:gd name="adj1" fmla="val 50000"/>
              <a:gd name="adj2"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cxnSp>
        <p:nvCxnSpPr>
          <p:cNvPr id="70" name="Straight Connector 69">
            <a:extLst>
              <a:ext uri="{FF2B5EF4-FFF2-40B4-BE49-F238E27FC236}">
                <a16:creationId xmlns:a16="http://schemas.microsoft.com/office/drawing/2014/main" id="{0E418642-A69B-5348-BFC9-6105D8D70C36}"/>
              </a:ext>
            </a:extLst>
          </p:cNvPr>
          <p:cNvCxnSpPr>
            <a:cxnSpLocks/>
          </p:cNvCxnSpPr>
          <p:nvPr/>
        </p:nvCxnSpPr>
        <p:spPr>
          <a:xfrm>
            <a:off x="8194289" y="3084723"/>
            <a:ext cx="3466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9F4A1B4-825D-4748-A726-0596EFFBDEFE}"/>
              </a:ext>
            </a:extLst>
          </p:cNvPr>
          <p:cNvCxnSpPr>
            <a:cxnSpLocks/>
          </p:cNvCxnSpPr>
          <p:nvPr/>
        </p:nvCxnSpPr>
        <p:spPr>
          <a:xfrm>
            <a:off x="8538750" y="3432514"/>
            <a:ext cx="5178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6C55C68-CE2E-C64A-BA9F-DE31A1BC3126}"/>
              </a:ext>
            </a:extLst>
          </p:cNvPr>
          <p:cNvCxnSpPr>
            <a:cxnSpLocks/>
          </p:cNvCxnSpPr>
          <p:nvPr/>
        </p:nvCxnSpPr>
        <p:spPr>
          <a:xfrm>
            <a:off x="8538750" y="3798399"/>
            <a:ext cx="526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0493544-E09E-6F47-B1CE-ED3F8F630A29}"/>
              </a:ext>
            </a:extLst>
          </p:cNvPr>
          <p:cNvCxnSpPr>
            <a:cxnSpLocks/>
          </p:cNvCxnSpPr>
          <p:nvPr/>
        </p:nvCxnSpPr>
        <p:spPr>
          <a:xfrm>
            <a:off x="6333553" y="2929926"/>
            <a:ext cx="91948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80B3AEB-4B5A-BC48-9BA6-C1B873EA5EBD}"/>
              </a:ext>
            </a:extLst>
          </p:cNvPr>
          <p:cNvCxnSpPr>
            <a:cxnSpLocks/>
          </p:cNvCxnSpPr>
          <p:nvPr/>
        </p:nvCxnSpPr>
        <p:spPr>
          <a:xfrm>
            <a:off x="6914990" y="3295811"/>
            <a:ext cx="3466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55ED11D5-287D-0745-900E-00D28523FFB7}"/>
              </a:ext>
            </a:extLst>
          </p:cNvPr>
          <p:cNvCxnSpPr>
            <a:cxnSpLocks/>
          </p:cNvCxnSpPr>
          <p:nvPr/>
        </p:nvCxnSpPr>
        <p:spPr>
          <a:xfrm>
            <a:off x="6333553" y="4489964"/>
            <a:ext cx="973401"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76" name="Group 75">
            <a:extLst>
              <a:ext uri="{FF2B5EF4-FFF2-40B4-BE49-F238E27FC236}">
                <a16:creationId xmlns:a16="http://schemas.microsoft.com/office/drawing/2014/main" id="{301D19C4-B6BF-DC41-9D9E-19D19D716927}"/>
              </a:ext>
            </a:extLst>
          </p:cNvPr>
          <p:cNvGrpSpPr/>
          <p:nvPr/>
        </p:nvGrpSpPr>
        <p:grpSpPr>
          <a:xfrm>
            <a:off x="7088309" y="2729317"/>
            <a:ext cx="1105980" cy="710812"/>
            <a:chOff x="1411532" y="4095714"/>
            <a:chExt cx="384594" cy="247178"/>
          </a:xfrm>
          <a:solidFill>
            <a:schemeClr val="bg1"/>
          </a:solidFill>
        </p:grpSpPr>
        <p:sp>
          <p:nvSpPr>
            <p:cNvPr id="84" name="Oval 83">
              <a:extLst>
                <a:ext uri="{FF2B5EF4-FFF2-40B4-BE49-F238E27FC236}">
                  <a16:creationId xmlns:a16="http://schemas.microsoft.com/office/drawing/2014/main" id="{214A16A9-029D-BB46-933F-F25748136DD8}"/>
                </a:ext>
              </a:extLst>
            </p:cNvPr>
            <p:cNvSpPr/>
            <p:nvPr/>
          </p:nvSpPr>
          <p:spPr>
            <a:xfrm>
              <a:off x="1711377" y="4176929"/>
              <a:ext cx="84749" cy="84749"/>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sp>
          <p:nvSpPr>
            <p:cNvPr id="85" name="Moon 84">
              <a:extLst>
                <a:ext uri="{FF2B5EF4-FFF2-40B4-BE49-F238E27FC236}">
                  <a16:creationId xmlns:a16="http://schemas.microsoft.com/office/drawing/2014/main" id="{1E260AB8-9D78-8548-A7C8-D610497966A3}"/>
                </a:ext>
              </a:extLst>
            </p:cNvPr>
            <p:cNvSpPr/>
            <p:nvPr/>
          </p:nvSpPr>
          <p:spPr>
            <a:xfrm rot="10800000">
              <a:off x="1411532" y="4095714"/>
              <a:ext cx="299845" cy="247178"/>
            </a:xfrm>
            <a:prstGeom prst="moon">
              <a:avLst>
                <a:gd name="adj" fmla="val 78062"/>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grpSp>
      <p:cxnSp>
        <p:nvCxnSpPr>
          <p:cNvPr id="77" name="Straight Connector 76">
            <a:extLst>
              <a:ext uri="{FF2B5EF4-FFF2-40B4-BE49-F238E27FC236}">
                <a16:creationId xmlns:a16="http://schemas.microsoft.com/office/drawing/2014/main" id="{EC1EA499-1B16-6345-B964-8EADBF9AA2B0}"/>
              </a:ext>
            </a:extLst>
          </p:cNvPr>
          <p:cNvCxnSpPr>
            <a:cxnSpLocks/>
            <a:stCxn id="83" idx="1"/>
          </p:cNvCxnSpPr>
          <p:nvPr/>
        </p:nvCxnSpPr>
        <p:spPr>
          <a:xfrm>
            <a:off x="7978723" y="4275522"/>
            <a:ext cx="5622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0F57292-2741-8440-9676-CC4D030C6CED}"/>
              </a:ext>
            </a:extLst>
          </p:cNvPr>
          <p:cNvCxnSpPr>
            <a:cxnSpLocks/>
          </p:cNvCxnSpPr>
          <p:nvPr/>
        </p:nvCxnSpPr>
        <p:spPr>
          <a:xfrm>
            <a:off x="8538750" y="3084723"/>
            <a:ext cx="0" cy="347791"/>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D7A63C5-FD19-8142-918E-040140330D64}"/>
              </a:ext>
            </a:extLst>
          </p:cNvPr>
          <p:cNvCxnSpPr>
            <a:cxnSpLocks/>
          </p:cNvCxnSpPr>
          <p:nvPr/>
        </p:nvCxnSpPr>
        <p:spPr>
          <a:xfrm>
            <a:off x="8552657" y="3776288"/>
            <a:ext cx="0" cy="499234"/>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FC1F9A9-4135-614F-8E20-37CA755026C7}"/>
              </a:ext>
            </a:extLst>
          </p:cNvPr>
          <p:cNvCxnSpPr>
            <a:cxnSpLocks/>
          </p:cNvCxnSpPr>
          <p:nvPr/>
        </p:nvCxnSpPr>
        <p:spPr>
          <a:xfrm>
            <a:off x="6906400" y="3295811"/>
            <a:ext cx="0" cy="828267"/>
          </a:xfrm>
          <a:prstGeom prst="line">
            <a:avLst/>
          </a:prstGeom>
          <a:ln w="381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E5B9F04-FC91-E04B-B17C-769E9BEEC03B}"/>
              </a:ext>
            </a:extLst>
          </p:cNvPr>
          <p:cNvCxnSpPr>
            <a:cxnSpLocks/>
          </p:cNvCxnSpPr>
          <p:nvPr/>
        </p:nvCxnSpPr>
        <p:spPr>
          <a:xfrm>
            <a:off x="6333553" y="3709945"/>
            <a:ext cx="57284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D7A8DDC0-C76D-5646-874E-9F93B2AB633E}"/>
              </a:ext>
            </a:extLst>
          </p:cNvPr>
          <p:cNvCxnSpPr>
            <a:cxnSpLocks/>
          </p:cNvCxnSpPr>
          <p:nvPr/>
        </p:nvCxnSpPr>
        <p:spPr>
          <a:xfrm>
            <a:off x="9918822" y="3592547"/>
            <a:ext cx="346638" cy="0"/>
          </a:xfrm>
          <a:prstGeom prst="line">
            <a:avLst/>
          </a:prstGeom>
          <a:ln w="38100"/>
        </p:spPr>
        <p:style>
          <a:lnRef idx="1">
            <a:schemeClr val="dk1"/>
          </a:lnRef>
          <a:fillRef idx="0">
            <a:schemeClr val="dk1"/>
          </a:fillRef>
          <a:effectRef idx="0">
            <a:schemeClr val="dk1"/>
          </a:effectRef>
          <a:fontRef idx="minor">
            <a:schemeClr val="tx1"/>
          </a:fontRef>
        </p:style>
      </p:cxnSp>
      <p:sp>
        <p:nvSpPr>
          <p:cNvPr id="83" name="Moon 82">
            <a:extLst>
              <a:ext uri="{FF2B5EF4-FFF2-40B4-BE49-F238E27FC236}">
                <a16:creationId xmlns:a16="http://schemas.microsoft.com/office/drawing/2014/main" id="{2C088C30-B8FB-9C44-9E34-7F185B147731}"/>
              </a:ext>
            </a:extLst>
          </p:cNvPr>
          <p:cNvSpPr/>
          <p:nvPr/>
        </p:nvSpPr>
        <p:spPr>
          <a:xfrm rot="10800000">
            <a:off x="7116456" y="3920116"/>
            <a:ext cx="862267" cy="710812"/>
          </a:xfrm>
          <a:prstGeom prst="moon">
            <a:avLst>
              <a:gd name="adj" fmla="val 780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B050"/>
              </a:solidFill>
            </a:endParaRPr>
          </a:p>
        </p:txBody>
      </p:sp>
      <p:grpSp>
        <p:nvGrpSpPr>
          <p:cNvPr id="86" name="Group 85">
            <a:extLst>
              <a:ext uri="{FF2B5EF4-FFF2-40B4-BE49-F238E27FC236}">
                <a16:creationId xmlns:a16="http://schemas.microsoft.com/office/drawing/2014/main" id="{741D51DF-EDFC-6F4C-856F-65B18D1E396B}"/>
              </a:ext>
            </a:extLst>
          </p:cNvPr>
          <p:cNvGrpSpPr>
            <a:grpSpLocks noChangeAspect="1"/>
          </p:cNvGrpSpPr>
          <p:nvPr/>
        </p:nvGrpSpPr>
        <p:grpSpPr>
          <a:xfrm>
            <a:off x="9990664" y="3477870"/>
            <a:ext cx="202954" cy="202954"/>
            <a:chOff x="2866048" y="4058743"/>
            <a:chExt cx="155448" cy="155448"/>
          </a:xfrm>
        </p:grpSpPr>
        <p:cxnSp>
          <p:nvCxnSpPr>
            <p:cNvPr id="87" name="Straight Connector 86">
              <a:extLst>
                <a:ext uri="{FF2B5EF4-FFF2-40B4-BE49-F238E27FC236}">
                  <a16:creationId xmlns:a16="http://schemas.microsoft.com/office/drawing/2014/main" id="{BB3243F8-79F4-974B-8918-9978BB0AF192}"/>
                </a:ext>
              </a:extLst>
            </p:cNvPr>
            <p:cNvCxnSpPr/>
            <p:nvPr/>
          </p:nvCxnSpPr>
          <p:spPr>
            <a:xfrm flipV="1">
              <a:off x="2870958" y="4063653"/>
              <a:ext cx="150538" cy="1505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CD72F-7AE4-1044-A50E-31E92F210177}"/>
                </a:ext>
              </a:extLst>
            </p:cNvPr>
            <p:cNvCxnSpPr>
              <a:cxnSpLocks/>
            </p:cNvCxnSpPr>
            <p:nvPr/>
          </p:nvCxnSpPr>
          <p:spPr>
            <a:xfrm>
              <a:off x="2866048" y="4058743"/>
              <a:ext cx="155448" cy="1554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BAB668C9-01C8-314D-A656-5AD234D439D8}"/>
              </a:ext>
            </a:extLst>
          </p:cNvPr>
          <p:cNvSpPr txBox="1"/>
          <p:nvPr/>
        </p:nvSpPr>
        <p:spPr>
          <a:xfrm>
            <a:off x="9095682" y="2395887"/>
            <a:ext cx="1515908" cy="369332"/>
          </a:xfrm>
          <a:prstGeom prst="rect">
            <a:avLst/>
          </a:prstGeom>
          <a:noFill/>
          <a:ln w="38100">
            <a:noFill/>
          </a:ln>
        </p:spPr>
        <p:txBody>
          <a:bodyPr wrap="square" rtlCol="0">
            <a:spAutoFit/>
          </a:bodyPr>
          <a:lstStyle/>
          <a:p>
            <a:r>
              <a:rPr lang="en-US" i="1" dirty="0">
                <a:solidFill>
                  <a:srgbClr val="00B050"/>
                </a:solidFill>
                <a:latin typeface="Arial" panose="020B0604020202020204" pitchFamily="34" charset="0"/>
                <a:cs typeface="Arial" panose="020B0604020202020204" pitchFamily="34" charset="0"/>
              </a:rPr>
              <a:t>Goal = 1</a:t>
            </a:r>
          </a:p>
        </p:txBody>
      </p:sp>
      <p:sp>
        <p:nvSpPr>
          <p:cNvPr id="90" name="Rectangle 89">
            <a:extLst>
              <a:ext uri="{FF2B5EF4-FFF2-40B4-BE49-F238E27FC236}">
                <a16:creationId xmlns:a16="http://schemas.microsoft.com/office/drawing/2014/main" id="{45B0FC7F-51A4-A746-9360-C683B2B7A3DC}"/>
              </a:ext>
            </a:extLst>
          </p:cNvPr>
          <p:cNvSpPr/>
          <p:nvPr/>
        </p:nvSpPr>
        <p:spPr>
          <a:xfrm>
            <a:off x="8068739" y="4297634"/>
            <a:ext cx="312905" cy="369332"/>
          </a:xfrm>
          <a:prstGeom prst="rect">
            <a:avLst/>
          </a:prstGeom>
          <a:ln w="38100">
            <a:noFill/>
          </a:ln>
        </p:spPr>
        <p:txBody>
          <a:bodyPr wrap="none">
            <a:spAutoFit/>
          </a:bodyPr>
          <a:lstStyle/>
          <a:p>
            <a:r>
              <a:rPr lang="en-US" i="1" dirty="0">
                <a:solidFill>
                  <a:srgbClr val="00B050"/>
                </a:solidFill>
                <a:latin typeface="Arial" panose="020B0604020202020204" pitchFamily="34" charset="0"/>
                <a:cs typeface="Arial" panose="020B0604020202020204" pitchFamily="34" charset="0"/>
              </a:rPr>
              <a:t>1</a:t>
            </a:r>
            <a:endParaRPr lang="en-US" dirty="0">
              <a:solidFill>
                <a:srgbClr val="00B050"/>
              </a:solidFill>
            </a:endParaRPr>
          </a:p>
        </p:txBody>
      </p:sp>
      <p:sp>
        <p:nvSpPr>
          <p:cNvPr id="91" name="Rectangle 90">
            <a:extLst>
              <a:ext uri="{FF2B5EF4-FFF2-40B4-BE49-F238E27FC236}">
                <a16:creationId xmlns:a16="http://schemas.microsoft.com/office/drawing/2014/main" id="{118DF700-0E93-E243-9AD5-6FAD60B3CCB1}"/>
              </a:ext>
            </a:extLst>
          </p:cNvPr>
          <p:cNvSpPr/>
          <p:nvPr/>
        </p:nvSpPr>
        <p:spPr>
          <a:xfrm>
            <a:off x="8091514" y="2620966"/>
            <a:ext cx="312905" cy="369332"/>
          </a:xfrm>
          <a:prstGeom prst="rect">
            <a:avLst/>
          </a:prstGeom>
          <a:ln w="38100">
            <a:noFill/>
          </a:ln>
        </p:spPr>
        <p:txBody>
          <a:bodyPr wrap="none">
            <a:spAutoFit/>
          </a:bodyPr>
          <a:lstStyle/>
          <a:p>
            <a:r>
              <a:rPr lang="en-US" i="1" dirty="0">
                <a:solidFill>
                  <a:srgbClr val="00B050"/>
                </a:solidFill>
                <a:latin typeface="Arial" panose="020B0604020202020204" pitchFamily="34" charset="0"/>
                <a:cs typeface="Arial" panose="020B0604020202020204" pitchFamily="34" charset="0"/>
              </a:rPr>
              <a:t>1</a:t>
            </a:r>
            <a:endParaRPr lang="en-US" dirty="0">
              <a:solidFill>
                <a:srgbClr val="00B050"/>
              </a:solidFill>
            </a:endParaRPr>
          </a:p>
        </p:txBody>
      </p:sp>
      <p:sp>
        <p:nvSpPr>
          <p:cNvPr id="92" name="TextBox 91">
            <a:extLst>
              <a:ext uri="{FF2B5EF4-FFF2-40B4-BE49-F238E27FC236}">
                <a16:creationId xmlns:a16="http://schemas.microsoft.com/office/drawing/2014/main" id="{E61C4E44-B0F4-4446-B59E-D8A319A067D7}"/>
              </a:ext>
            </a:extLst>
          </p:cNvPr>
          <p:cNvSpPr txBox="1"/>
          <p:nvPr/>
        </p:nvSpPr>
        <p:spPr>
          <a:xfrm>
            <a:off x="9107248" y="2694241"/>
            <a:ext cx="1836126" cy="369332"/>
          </a:xfrm>
          <a:prstGeom prst="rect">
            <a:avLst/>
          </a:prstGeom>
          <a:noFill/>
          <a:ln w="38100">
            <a:noFill/>
          </a:ln>
        </p:spPr>
        <p:txBody>
          <a:bodyPr wrap="square" rtlCol="0">
            <a:spAutoFit/>
          </a:bodyPr>
          <a:lstStyle/>
          <a:p>
            <a:r>
              <a:rPr lang="en-US" i="1" dirty="0">
                <a:solidFill>
                  <a:srgbClr val="00B050"/>
                </a:solidFill>
                <a:latin typeface="Arial" panose="020B0604020202020204" pitchFamily="34" charset="0"/>
                <a:cs typeface="Arial" panose="020B0604020202020204" pitchFamily="34" charset="0"/>
              </a:rPr>
              <a:t>Success!</a:t>
            </a:r>
          </a:p>
        </p:txBody>
      </p:sp>
      <p:sp>
        <p:nvSpPr>
          <p:cNvPr id="96" name="Rectangle 95">
            <a:extLst>
              <a:ext uri="{FF2B5EF4-FFF2-40B4-BE49-F238E27FC236}">
                <a16:creationId xmlns:a16="http://schemas.microsoft.com/office/drawing/2014/main" id="{09AA21AB-94D9-D444-8493-A72A5D5C63E6}"/>
              </a:ext>
            </a:extLst>
          </p:cNvPr>
          <p:cNvSpPr/>
          <p:nvPr/>
        </p:nvSpPr>
        <p:spPr>
          <a:xfrm>
            <a:off x="5857490" y="4263544"/>
            <a:ext cx="312905" cy="369332"/>
          </a:xfrm>
          <a:prstGeom prst="rect">
            <a:avLst/>
          </a:prstGeom>
          <a:ln w="38100">
            <a:noFill/>
          </a:ln>
        </p:spPr>
        <p:txBody>
          <a:bodyPr wrap="none">
            <a:spAutoFit/>
          </a:bodyPr>
          <a:lstStyle/>
          <a:p>
            <a:r>
              <a:rPr lang="en-US" i="1" dirty="0">
                <a:solidFill>
                  <a:srgbClr val="00B050"/>
                </a:solidFill>
                <a:latin typeface="Arial" panose="020B0604020202020204" pitchFamily="34" charset="0"/>
                <a:cs typeface="Arial" panose="020B0604020202020204" pitchFamily="34" charset="0"/>
              </a:rPr>
              <a:t>1</a:t>
            </a:r>
            <a:endParaRPr lang="en-US" dirty="0">
              <a:solidFill>
                <a:srgbClr val="00B050"/>
              </a:solidFill>
            </a:endParaRPr>
          </a:p>
        </p:txBody>
      </p:sp>
      <p:sp>
        <p:nvSpPr>
          <p:cNvPr id="97" name="Rectangle 96">
            <a:extLst>
              <a:ext uri="{FF2B5EF4-FFF2-40B4-BE49-F238E27FC236}">
                <a16:creationId xmlns:a16="http://schemas.microsoft.com/office/drawing/2014/main" id="{29ABEA0C-8FF8-B54D-B663-C20490941B04}"/>
              </a:ext>
            </a:extLst>
          </p:cNvPr>
          <p:cNvSpPr/>
          <p:nvPr/>
        </p:nvSpPr>
        <p:spPr>
          <a:xfrm>
            <a:off x="5353127" y="3480862"/>
            <a:ext cx="1200565" cy="369332"/>
          </a:xfrm>
          <a:prstGeom prst="rect">
            <a:avLst/>
          </a:prstGeom>
          <a:ln w="38100">
            <a:noFill/>
          </a:ln>
        </p:spPr>
        <p:txBody>
          <a:bodyPr wrap="square">
            <a:spAutoFit/>
          </a:bodyPr>
          <a:lstStyle/>
          <a:p>
            <a:pPr algn="ctr"/>
            <a:r>
              <a:rPr lang="en-US" i="1" strike="sngStrike" dirty="0">
                <a:solidFill>
                  <a:srgbClr val="FF0000"/>
                </a:solidFill>
                <a:latin typeface="Arial" panose="020B0604020202020204" pitchFamily="34" charset="0"/>
                <a:cs typeface="Arial" panose="020B0604020202020204" pitchFamily="34" charset="0"/>
              </a:rPr>
              <a:t>1</a:t>
            </a:r>
            <a:r>
              <a:rPr lang="en-US" i="1" dirty="0">
                <a:solidFill>
                  <a:srgbClr val="FF0000"/>
                </a:solidFill>
                <a:latin typeface="Arial" panose="020B0604020202020204" pitchFamily="34" charset="0"/>
                <a:cs typeface="Arial" panose="020B0604020202020204" pitchFamily="34" charset="0"/>
              </a:rPr>
              <a:t>     </a:t>
            </a:r>
            <a:r>
              <a:rPr lang="en-US" i="1" dirty="0">
                <a:solidFill>
                  <a:srgbClr val="00B050"/>
                </a:solidFill>
                <a:latin typeface="Arial" panose="020B0604020202020204" pitchFamily="34" charset="0"/>
                <a:cs typeface="Arial" panose="020B0604020202020204" pitchFamily="34" charset="0"/>
              </a:rPr>
              <a:t>0</a:t>
            </a:r>
            <a:endParaRPr lang="en-US" dirty="0">
              <a:solidFill>
                <a:srgbClr val="00B050"/>
              </a:solidFill>
            </a:endParaRPr>
          </a:p>
        </p:txBody>
      </p:sp>
      <p:sp>
        <p:nvSpPr>
          <p:cNvPr id="98" name="Rectangle 97">
            <a:extLst>
              <a:ext uri="{FF2B5EF4-FFF2-40B4-BE49-F238E27FC236}">
                <a16:creationId xmlns:a16="http://schemas.microsoft.com/office/drawing/2014/main" id="{3F56B01F-3EFD-3F47-85BD-B796989D774E}"/>
              </a:ext>
            </a:extLst>
          </p:cNvPr>
          <p:cNvSpPr/>
          <p:nvPr/>
        </p:nvSpPr>
        <p:spPr>
          <a:xfrm>
            <a:off x="5870882" y="2666670"/>
            <a:ext cx="312905" cy="369332"/>
          </a:xfrm>
          <a:prstGeom prst="rect">
            <a:avLst/>
          </a:prstGeom>
          <a:ln w="38100">
            <a:noFill/>
          </a:ln>
        </p:spPr>
        <p:txBody>
          <a:bodyPr wrap="none">
            <a:spAutoFit/>
          </a:bodyPr>
          <a:lstStyle/>
          <a:p>
            <a:r>
              <a:rPr lang="en-US" i="1" dirty="0">
                <a:solidFill>
                  <a:srgbClr val="00B050"/>
                </a:solidFill>
                <a:latin typeface="Arial" panose="020B0604020202020204" pitchFamily="34" charset="0"/>
                <a:cs typeface="Arial" panose="020B0604020202020204" pitchFamily="34" charset="0"/>
              </a:rPr>
              <a:t>0</a:t>
            </a:r>
            <a:endParaRPr lang="en-US" dirty="0">
              <a:solidFill>
                <a:srgbClr val="00B050"/>
              </a:solidFill>
            </a:endParaRPr>
          </a:p>
        </p:txBody>
      </p:sp>
      <p:sp>
        <p:nvSpPr>
          <p:cNvPr id="118" name="Rectangle 117">
            <a:extLst>
              <a:ext uri="{FF2B5EF4-FFF2-40B4-BE49-F238E27FC236}">
                <a16:creationId xmlns:a16="http://schemas.microsoft.com/office/drawing/2014/main" id="{E9FA3118-451E-F544-A00A-E312B7DB9184}"/>
              </a:ext>
            </a:extLst>
          </p:cNvPr>
          <p:cNvSpPr/>
          <p:nvPr/>
        </p:nvSpPr>
        <p:spPr>
          <a:xfrm>
            <a:off x="1315523" y="5311219"/>
            <a:ext cx="3873740" cy="646330"/>
          </a:xfrm>
          <a:prstGeom prst="rect">
            <a:avLst/>
          </a:prstGeom>
          <a:ln w="38100">
            <a:noFill/>
          </a:ln>
        </p:spPr>
        <p:txBody>
          <a:bodyPr wrap="square">
            <a:spAutoFit/>
          </a:bodyPr>
          <a:lstStyle/>
          <a:p>
            <a:pPr>
              <a:tabLst>
                <a:tab pos="112713" algn="l"/>
              </a:tabLst>
            </a:pPr>
            <a:r>
              <a:rPr lang="en-US" i="1" dirty="0">
                <a:latin typeface="Arial" panose="020B0604020202020204" pitchFamily="34" charset="0"/>
                <a:cs typeface="Arial" panose="020B0604020202020204" pitchFamily="34" charset="0"/>
              </a:rPr>
              <a:t>Unsuccessful backtrace resulting in backtrack</a:t>
            </a:r>
            <a:endParaRPr lang="en-US" dirty="0"/>
          </a:p>
        </p:txBody>
      </p:sp>
      <p:sp>
        <p:nvSpPr>
          <p:cNvPr id="119" name="Rectangle 118">
            <a:extLst>
              <a:ext uri="{FF2B5EF4-FFF2-40B4-BE49-F238E27FC236}">
                <a16:creationId xmlns:a16="http://schemas.microsoft.com/office/drawing/2014/main" id="{B00A4818-1E32-294E-BF0E-BB87CF168D8A}"/>
              </a:ext>
            </a:extLst>
          </p:cNvPr>
          <p:cNvSpPr/>
          <p:nvPr/>
        </p:nvSpPr>
        <p:spPr>
          <a:xfrm>
            <a:off x="6072455" y="5234464"/>
            <a:ext cx="3873740" cy="646330"/>
          </a:xfrm>
          <a:prstGeom prst="rect">
            <a:avLst/>
          </a:prstGeom>
          <a:ln w="38100">
            <a:noFill/>
          </a:ln>
        </p:spPr>
        <p:txBody>
          <a:bodyPr wrap="square">
            <a:spAutoFit/>
          </a:bodyPr>
          <a:lstStyle/>
          <a:p>
            <a:pPr>
              <a:tabLst>
                <a:tab pos="112713" algn="l"/>
              </a:tabLst>
            </a:pPr>
            <a:r>
              <a:rPr lang="en-US" i="1" dirty="0">
                <a:latin typeface="Arial" panose="020B0604020202020204" pitchFamily="34" charset="0"/>
                <a:cs typeface="Arial" panose="020B0604020202020204" pitchFamily="34" charset="0"/>
              </a:rPr>
              <a:t>Two successful backtraces resulting in goal met</a:t>
            </a:r>
            <a:endParaRPr lang="en-US" dirty="0"/>
          </a:p>
        </p:txBody>
      </p:sp>
      <p:cxnSp>
        <p:nvCxnSpPr>
          <p:cNvPr id="13" name="Straight Arrow Connector 12">
            <a:extLst>
              <a:ext uri="{FF2B5EF4-FFF2-40B4-BE49-F238E27FC236}">
                <a16:creationId xmlns:a16="http://schemas.microsoft.com/office/drawing/2014/main" id="{D36F810C-468D-C24A-96A1-571BF8F88EA2}"/>
              </a:ext>
            </a:extLst>
          </p:cNvPr>
          <p:cNvCxnSpPr>
            <a:cxnSpLocks/>
          </p:cNvCxnSpPr>
          <p:nvPr/>
        </p:nvCxnSpPr>
        <p:spPr>
          <a:xfrm>
            <a:off x="5432425" y="3046501"/>
            <a:ext cx="175048" cy="4377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7EA57BD-E5B1-5746-AB86-A73FB851342E}"/>
              </a:ext>
            </a:extLst>
          </p:cNvPr>
          <p:cNvCxnSpPr>
            <a:cxnSpLocks/>
          </p:cNvCxnSpPr>
          <p:nvPr/>
        </p:nvCxnSpPr>
        <p:spPr>
          <a:xfrm flipV="1">
            <a:off x="5834256" y="3716691"/>
            <a:ext cx="289980" cy="2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71425"/>
      </p:ext>
    </p:extLst>
  </p:cSld>
  <p:clrMapOvr>
    <a:masterClrMapping/>
  </p:clrMapOvr>
  <mc:AlternateContent xmlns:mc="http://schemas.openxmlformats.org/markup-compatibility/2006" xmlns:p14="http://schemas.microsoft.com/office/powerpoint/2010/main">
    <mc:Choice Requires="p14">
      <p:transition spd="slow" p14:dur="2000" advTm="67251"/>
    </mc:Choice>
    <mc:Fallback xmlns="">
      <p:transition spd="slow" advTm="67251"/>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uburn">
  <a:themeElements>
    <a:clrScheme name="Auburn">
      <a:dk1>
        <a:srgbClr val="2D4069"/>
      </a:dk1>
      <a:lt1>
        <a:srgbClr val="FFFFFF"/>
      </a:lt1>
      <a:dk2>
        <a:srgbClr val="2D4069"/>
      </a:dk2>
      <a:lt2>
        <a:srgbClr val="FFFFFF"/>
      </a:lt2>
      <a:accent1>
        <a:srgbClr val="2D4069"/>
      </a:accent1>
      <a:accent2>
        <a:srgbClr val="F86A1C"/>
      </a:accent2>
      <a:accent3>
        <a:srgbClr val="FFFFFF"/>
      </a:accent3>
      <a:accent4>
        <a:srgbClr val="2D4069"/>
      </a:accent4>
      <a:accent5>
        <a:srgbClr val="FAA576"/>
      </a:accent5>
      <a:accent6>
        <a:srgbClr val="CBD6E3"/>
      </a:accent6>
      <a:hlink>
        <a:srgbClr val="F86A1C"/>
      </a:hlink>
      <a:folHlink>
        <a:srgbClr val="F86A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Auburn" id="{4981F9AA-A75F-4849-BA44-479BBE2427C1}" vid="{967E7E0D-6CB4-4927-947B-CF4F4BFE76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Auburn</Template>
  <TotalTime>7813</TotalTime>
  <Words>12653</Words>
  <Application>Microsoft Office PowerPoint</Application>
  <PresentationFormat>Widescreen</PresentationFormat>
  <Paragraphs>2097</Paragraphs>
  <Slides>62</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Cambria Math</vt:lpstr>
      <vt:lpstr>system-ui</vt:lpstr>
      <vt:lpstr>Times New Roman</vt:lpstr>
      <vt:lpstr>Wingdings</vt:lpstr>
      <vt:lpstr>Wingdings 2</vt:lpstr>
      <vt:lpstr>Auburn</vt:lpstr>
      <vt:lpstr>Toward Zero Backtracks in Test Pattern Search Algorithms with Machine Learning  PhD Final Exam by  Soham Roy</vt:lpstr>
      <vt:lpstr>Outline</vt:lpstr>
      <vt:lpstr>Preface Mother Earth banks on Integrated Circuits (ICs)</vt:lpstr>
      <vt:lpstr>Preface What is IC testing and why its needed?</vt:lpstr>
      <vt:lpstr>Preface The central principle of IC testing?</vt:lpstr>
      <vt:lpstr>Preface Test cost matters!</vt:lpstr>
      <vt:lpstr>Problem Statement</vt:lpstr>
      <vt:lpstr>Prior Work and Motivation ATPG - An example</vt:lpstr>
      <vt:lpstr>Prior Work and Motivation ATPG - Backtrace and backtracks</vt:lpstr>
      <vt:lpstr>Prior Work and Motivation Conventional Heuristics… (there may be more!) </vt:lpstr>
      <vt:lpstr>Prior Work and Motivation Conventional Heuristics (Examples) </vt:lpstr>
      <vt:lpstr>Prior Work and Motivation Combining multiple heuristics was difficult!</vt:lpstr>
      <vt:lpstr>Prior Work and Motivation Machine intelligence in ATPG: What was the motivation?</vt:lpstr>
      <vt:lpstr>Prior Work and Motivation Machine intelligence </vt:lpstr>
      <vt:lpstr>Prior Work and Motivation Machine intelligence (supervised learning)–Artificial Neural Network (ANN) </vt:lpstr>
      <vt:lpstr>Prior Work and Motivation Machine intelligence (unsupervised learning)– Principal Component Analysis (PCA) </vt:lpstr>
      <vt:lpstr>The Central Idea of Research</vt:lpstr>
      <vt:lpstr>Hypotheses of Research</vt:lpstr>
      <vt:lpstr>PowerPoint Presentation</vt:lpstr>
      <vt:lpstr>Modus Operandi Machine intelligence </vt:lpstr>
      <vt:lpstr>Modus Operandi Training data from ATPG trials - Recording (un)successful backtraces</vt:lpstr>
      <vt:lpstr>Modus Operandi Training data from ATPG trials - Recording (un)successful backtraces</vt:lpstr>
      <vt:lpstr>Modus Operandi Training data from ATPG trials - Recording (un)successful backtraces</vt:lpstr>
      <vt:lpstr>Modus Operandi ANN complexity determination</vt:lpstr>
      <vt:lpstr>Modus Operandi  Evaluating ANN input features to calculate total number of backtracks</vt:lpstr>
      <vt:lpstr>Modus Operandi An ANN that guides backtracing</vt:lpstr>
      <vt:lpstr>Modus Operandi Machine intelligence applied</vt:lpstr>
      <vt:lpstr>Experimental Results ATPG for hard-to-detect faults</vt:lpstr>
      <vt:lpstr>Experimental Results ATPG for all faults (backtracks)</vt:lpstr>
      <vt:lpstr>Experimental Results ATPG for all faults (CPU Time)</vt:lpstr>
      <vt:lpstr>Contributions</vt:lpstr>
      <vt:lpstr>PowerPoint Presentation</vt:lpstr>
      <vt:lpstr>Modus Operandi Machine intelligence applied</vt:lpstr>
      <vt:lpstr>PowerPoint Presentation</vt:lpstr>
      <vt:lpstr>Modus Operandi ANN training data patterns with conflicts</vt:lpstr>
      <vt:lpstr>Modus Operandi ANN training data patterns after resolving conflicts</vt:lpstr>
      <vt:lpstr> Modus Operandi Algorithm</vt:lpstr>
      <vt:lpstr>Experimental Results ATPG for 100 hard-to-detect faults</vt:lpstr>
      <vt:lpstr>Experimental Results ATPG for all faults (backtracks)</vt:lpstr>
      <vt:lpstr>Experimental Results ATPG for all faults (CPU Time)</vt:lpstr>
      <vt:lpstr>Contributions</vt:lpstr>
      <vt:lpstr>PowerPoint Presentation</vt:lpstr>
      <vt:lpstr>Modus Operandi Machine intelligence </vt:lpstr>
      <vt:lpstr>Modus Operandi PCA applied</vt:lpstr>
      <vt:lpstr>Modus Operandi Principal Component Analysis (PCA)</vt:lpstr>
      <vt:lpstr>Modus Operandi Preprocessing and ATPG</vt:lpstr>
      <vt:lpstr>Experimental Results ATPG for all faults (backtracks)</vt:lpstr>
      <vt:lpstr>Experimental Results ATPG for all faults (CPU Time)</vt:lpstr>
      <vt:lpstr>Contributions</vt:lpstr>
      <vt:lpstr>PowerPoint Presentation</vt:lpstr>
      <vt:lpstr>Modus Operandi Machine intelligence </vt:lpstr>
      <vt:lpstr>Principal Component Analysis (PCA)  Correlated and Uncorrelated data</vt:lpstr>
      <vt:lpstr>Modus Operandi Machine intelligence and PCA applied</vt:lpstr>
      <vt:lpstr>Experimental Results  ATPG for all faults (backtracks)</vt:lpstr>
      <vt:lpstr>Experimental Results  ATPG for all faults (CPU Time)</vt:lpstr>
      <vt:lpstr>Contributions</vt:lpstr>
      <vt:lpstr>Conclusions</vt:lpstr>
      <vt:lpstr>Future Work</vt:lpstr>
      <vt:lpstr>List of Publications</vt:lpstr>
      <vt:lpstr>Acknowledgements Don’t call it a failure, call it a lesson</vt:lpstr>
      <vt:lpstr>PowerPoint Presentation</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Intelligence for Efficient Test Pattern Generation  General Exam</dc:title>
  <dc:creator>Soham Roy</dc:creator>
  <cp:lastModifiedBy>Soham Roy</cp:lastModifiedBy>
  <cp:revision>312</cp:revision>
  <dcterms:created xsi:type="dcterms:W3CDTF">2021-01-11T21:24:49Z</dcterms:created>
  <dcterms:modified xsi:type="dcterms:W3CDTF">2021-07-17T23:44:26Z</dcterms:modified>
</cp:coreProperties>
</file>