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11"/>
  </p:notesMasterIdLst>
  <p:sldIdLst>
    <p:sldId id="256" r:id="rId3"/>
    <p:sldId id="320" r:id="rId4"/>
    <p:sldId id="287" r:id="rId5"/>
    <p:sldId id="321" r:id="rId6"/>
    <p:sldId id="324" r:id="rId7"/>
    <p:sldId id="314" r:id="rId8"/>
    <p:sldId id="325" r:id="rId9"/>
    <p:sldId id="32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12" autoAdjust="0"/>
  </p:normalViewPr>
  <p:slideViewPr>
    <p:cSldViewPr>
      <p:cViewPr>
        <p:scale>
          <a:sx n="80" d="100"/>
          <a:sy n="80" d="100"/>
        </p:scale>
        <p:origin x="612"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cat>
            <c:numRef>
              <c:f>Sheet1!$A$2:$A$36</c:f>
              <c:numCache>
                <c:formatCode>General</c:formatCode>
                <c:ptCount val="35"/>
                <c:pt idx="0">
                  <c:v>1985</c:v>
                </c:pt>
                <c:pt idx="1">
                  <c:v>1988</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2015</c:v>
                </c:pt>
                <c:pt idx="29">
                  <c:v>2016</c:v>
                </c:pt>
                <c:pt idx="30">
                  <c:v>2017</c:v>
                </c:pt>
                <c:pt idx="31">
                  <c:v>2018</c:v>
                </c:pt>
                <c:pt idx="32">
                  <c:v>2019</c:v>
                </c:pt>
                <c:pt idx="33">
                  <c:v>2020</c:v>
                </c:pt>
                <c:pt idx="34">
                  <c:v>2021</c:v>
                </c:pt>
              </c:numCache>
            </c:numRef>
          </c:cat>
          <c:val>
            <c:numRef>
              <c:f>Sheet1!$B$2:$B$36</c:f>
              <c:numCache>
                <c:formatCode>General</c:formatCode>
                <c:ptCount val="35"/>
                <c:pt idx="0">
                  <c:v>29</c:v>
                </c:pt>
                <c:pt idx="1">
                  <c:v>26</c:v>
                </c:pt>
                <c:pt idx="2">
                  <c:v>30</c:v>
                </c:pt>
                <c:pt idx="3">
                  <c:v>45</c:v>
                </c:pt>
                <c:pt idx="4">
                  <c:v>57</c:v>
                </c:pt>
                <c:pt idx="5">
                  <c:v>70</c:v>
                </c:pt>
                <c:pt idx="6">
                  <c:v>87</c:v>
                </c:pt>
                <c:pt idx="7">
                  <c:v>77</c:v>
                </c:pt>
                <c:pt idx="8">
                  <c:v>75</c:v>
                </c:pt>
                <c:pt idx="9">
                  <c:v>84</c:v>
                </c:pt>
                <c:pt idx="10">
                  <c:v>98</c:v>
                </c:pt>
                <c:pt idx="11">
                  <c:v>103</c:v>
                </c:pt>
                <c:pt idx="12">
                  <c:v>93</c:v>
                </c:pt>
                <c:pt idx="13">
                  <c:v>77</c:v>
                </c:pt>
                <c:pt idx="14">
                  <c:v>109</c:v>
                </c:pt>
                <c:pt idx="15">
                  <c:v>84</c:v>
                </c:pt>
                <c:pt idx="16">
                  <c:v>120</c:v>
                </c:pt>
                <c:pt idx="17">
                  <c:v>113</c:v>
                </c:pt>
                <c:pt idx="18">
                  <c:v>136</c:v>
                </c:pt>
                <c:pt idx="19">
                  <c:v>147</c:v>
                </c:pt>
                <c:pt idx="20">
                  <c:v>108</c:v>
                </c:pt>
                <c:pt idx="21">
                  <c:v>79</c:v>
                </c:pt>
                <c:pt idx="22">
                  <c:v>70</c:v>
                </c:pt>
                <c:pt idx="23">
                  <c:v>66</c:v>
                </c:pt>
                <c:pt idx="24">
                  <c:v>69</c:v>
                </c:pt>
                <c:pt idx="25">
                  <c:v>66</c:v>
                </c:pt>
                <c:pt idx="26">
                  <c:v>97</c:v>
                </c:pt>
                <c:pt idx="27">
                  <c:v>72</c:v>
                </c:pt>
                <c:pt idx="28">
                  <c:v>86</c:v>
                </c:pt>
                <c:pt idx="29">
                  <c:v>71</c:v>
                </c:pt>
                <c:pt idx="30">
                  <c:v>73</c:v>
                </c:pt>
                <c:pt idx="31">
                  <c:v>73</c:v>
                </c:pt>
                <c:pt idx="32">
                  <c:v>84</c:v>
                </c:pt>
                <c:pt idx="33">
                  <c:v>38</c:v>
                </c:pt>
                <c:pt idx="34">
                  <c:v>82</c:v>
                </c:pt>
              </c:numCache>
            </c:numRef>
          </c:val>
          <c:extLst>
            <c:ext xmlns:c16="http://schemas.microsoft.com/office/drawing/2014/chart" uri="{C3380CC4-5D6E-409C-BE32-E72D297353CC}">
              <c16:uniqueId val="{00000000-BEEA-45F2-BD12-33A815B44349}"/>
            </c:ext>
          </c:extLst>
        </c:ser>
        <c:dLbls>
          <c:showLegendKey val="0"/>
          <c:showVal val="0"/>
          <c:showCatName val="0"/>
          <c:showSerName val="0"/>
          <c:showPercent val="0"/>
          <c:showBubbleSize val="0"/>
        </c:dLbls>
        <c:gapWidth val="150"/>
        <c:axId val="97221632"/>
        <c:axId val="138027776"/>
      </c:barChart>
      <c:catAx>
        <c:axId val="97221632"/>
        <c:scaling>
          <c:orientation val="minMax"/>
        </c:scaling>
        <c:delete val="0"/>
        <c:axPos val="b"/>
        <c:numFmt formatCode="General" sourceLinked="1"/>
        <c:majorTickMark val="out"/>
        <c:minorTickMark val="none"/>
        <c:tickLblPos val="nextTo"/>
        <c:txPr>
          <a:bodyPr rot="5400000" vert="horz" anchor="ctr" anchorCtr="0"/>
          <a:lstStyle/>
          <a:p>
            <a:pPr>
              <a:defRPr/>
            </a:pPr>
            <a:endParaRPr lang="en-US"/>
          </a:p>
        </c:txPr>
        <c:crossAx val="138027776"/>
        <c:crosses val="autoZero"/>
        <c:auto val="1"/>
        <c:lblAlgn val="ctr"/>
        <c:lblOffset val="100"/>
        <c:noMultiLvlLbl val="0"/>
      </c:catAx>
      <c:valAx>
        <c:axId val="138027776"/>
        <c:scaling>
          <c:orientation val="minMax"/>
        </c:scaling>
        <c:delete val="0"/>
        <c:axPos val="l"/>
        <c:majorGridlines/>
        <c:numFmt formatCode="General" sourceLinked="1"/>
        <c:majorTickMark val="out"/>
        <c:minorTickMark val="none"/>
        <c:tickLblPos val="nextTo"/>
        <c:crossAx val="97221632"/>
        <c:crosses val="autoZero"/>
        <c:crossBetween val="between"/>
      </c:valAx>
      <c:spPr>
        <a:noFill/>
        <a:ln w="25534">
          <a:noFill/>
        </a:ln>
      </c:spPr>
    </c:plotArea>
    <c:plotVisOnly val="1"/>
    <c:dispBlanksAs val="gap"/>
    <c:showDLblsOverMax val="0"/>
  </c:chart>
  <c:txPr>
    <a:bodyPr/>
    <a:lstStyle/>
    <a:p>
      <a:pPr>
        <a:defRPr sz="1809"/>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341D8-3CFB-401B-BD53-E7E2ED99C406}" type="datetimeFigureOut">
              <a:rPr lang="en-US" smtClean="0"/>
              <a:t>2/20/2021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0BEE47-FE45-49BF-80E4-F0ED06BD4AD2}" type="slidenum">
              <a:rPr lang="en-US" smtClean="0"/>
              <a:t>‹#›</a:t>
            </a:fld>
            <a:endParaRPr lang="en-US"/>
          </a:p>
        </p:txBody>
      </p:sp>
    </p:spTree>
    <p:extLst>
      <p:ext uri="{BB962C8B-B14F-4D97-AF65-F5344CB8AC3E}">
        <p14:creationId xmlns:p14="http://schemas.microsoft.com/office/powerpoint/2010/main" val="899143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 am Vishwani Agrawal and I welcome you to VLSID 2021. I am a retired professor at the Auburn University. Although my slides shows Guwahati, I</a:t>
            </a:r>
            <a:r>
              <a:rPr lang="en-US" b="1" baseline="0" dirty="0" smtClean="0"/>
              <a:t> am talking to you from Auburn, Alabama in USA. In the next few minutes, I will give you a few facts about this conference. Most importantly, if you are attending it today, you are in the right place.</a:t>
            </a:r>
            <a:endParaRPr lang="en-US" b="1" dirty="0"/>
          </a:p>
        </p:txBody>
      </p:sp>
      <p:sp>
        <p:nvSpPr>
          <p:cNvPr id="4" name="Slide Number Placeholder 3"/>
          <p:cNvSpPr>
            <a:spLocks noGrp="1"/>
          </p:cNvSpPr>
          <p:nvPr>
            <p:ph type="sldNum" sz="quarter" idx="10"/>
          </p:nvPr>
        </p:nvSpPr>
        <p:spPr/>
        <p:txBody>
          <a:bodyPr/>
          <a:lstStyle/>
          <a:p>
            <a:fld id="{410BEE47-FE45-49BF-80E4-F0ED06BD4AD2}" type="slidenum">
              <a:rPr lang="en-US" smtClean="0"/>
              <a:t>1</a:t>
            </a:fld>
            <a:endParaRPr lang="en-US"/>
          </a:p>
        </p:txBody>
      </p:sp>
    </p:spTree>
    <p:extLst>
      <p:ext uri="{BB962C8B-B14F-4D97-AF65-F5344CB8AC3E}">
        <p14:creationId xmlns:p14="http://schemas.microsoft.com/office/powerpoint/2010/main" val="406191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conference started in 1985 in Chennai. It has been held in nine different cities in India. This is the first time in Guwahati and is also the first virtual meeting. For 2022, it is scheduled to</a:t>
            </a:r>
            <a:r>
              <a:rPr lang="en-US" b="1" baseline="0" dirty="0" smtClean="0"/>
              <a:t> be held in </a:t>
            </a:r>
            <a:r>
              <a:rPr lang="en-US" b="1" dirty="0" smtClean="0"/>
              <a:t>Hyderabad.</a:t>
            </a:r>
            <a:endParaRPr lang="en-US" b="1" dirty="0"/>
          </a:p>
        </p:txBody>
      </p:sp>
      <p:sp>
        <p:nvSpPr>
          <p:cNvPr id="4" name="Slide Number Placeholder 3"/>
          <p:cNvSpPr>
            <a:spLocks noGrp="1"/>
          </p:cNvSpPr>
          <p:nvPr>
            <p:ph type="sldNum" sz="quarter" idx="10"/>
          </p:nvPr>
        </p:nvSpPr>
        <p:spPr/>
        <p:txBody>
          <a:bodyPr/>
          <a:lstStyle/>
          <a:p>
            <a:fld id="{410BEE47-FE45-49BF-80E4-F0ED06BD4AD2}" type="slidenum">
              <a:rPr lang="en-US" smtClean="0"/>
              <a:t>2</a:t>
            </a:fld>
            <a:endParaRPr lang="en-US"/>
          </a:p>
        </p:txBody>
      </p:sp>
    </p:spTree>
    <p:extLst>
      <p:ext uri="{BB962C8B-B14F-4D97-AF65-F5344CB8AC3E}">
        <p14:creationId xmlns:p14="http://schemas.microsoft.com/office/powerpoint/2010/main" val="49335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chart shows the number of papers</a:t>
            </a:r>
            <a:r>
              <a:rPr lang="en-US" b="1" baseline="0" dirty="0" smtClean="0"/>
              <a:t> selected at VLSID through their peer review procedure. Starting in 1985, the program expended rapidly until about 2007, then stabilizing at about 80 papers.</a:t>
            </a:r>
            <a:endParaRPr lang="en-US" b="1" dirty="0"/>
          </a:p>
        </p:txBody>
      </p:sp>
      <p:sp>
        <p:nvSpPr>
          <p:cNvPr id="4" name="Slide Number Placeholder 3"/>
          <p:cNvSpPr>
            <a:spLocks noGrp="1"/>
          </p:cNvSpPr>
          <p:nvPr>
            <p:ph type="sldNum" sz="quarter" idx="10"/>
          </p:nvPr>
        </p:nvSpPr>
        <p:spPr/>
        <p:txBody>
          <a:bodyPr/>
          <a:lstStyle/>
          <a:p>
            <a:fld id="{410BEE47-FE45-49BF-80E4-F0ED06BD4AD2}" type="slidenum">
              <a:rPr lang="en-US" smtClean="0"/>
              <a:t>3</a:t>
            </a:fld>
            <a:endParaRPr lang="en-US"/>
          </a:p>
        </p:txBody>
      </p:sp>
    </p:spTree>
    <p:extLst>
      <p:ext uri="{BB962C8B-B14F-4D97-AF65-F5344CB8AC3E}">
        <p14:creationId xmlns:p14="http://schemas.microsoft.com/office/powerpoint/2010/main" val="364816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is an international conference, with participation from around the globe. It is always held within India. Offers</a:t>
            </a:r>
            <a:r>
              <a:rPr lang="en-US" b="1" baseline="0" dirty="0" smtClean="0"/>
              <a:t> tutorials by experts. Paper selection through peer reviews maintains the highest standard. All papers are archived in the IEEE </a:t>
            </a:r>
            <a:r>
              <a:rPr lang="en-US" b="1" baseline="0" dirty="0" err="1" smtClean="0"/>
              <a:t>Xplore</a:t>
            </a:r>
            <a:r>
              <a:rPr lang="en-US" b="1" baseline="0" dirty="0" smtClean="0"/>
              <a:t>. The conference makes extra effort to bring in selected keynote speakers. Please do not miss any of this year’s keynotes. Every year we may have a selection of  the listed activities. I should mention that we enjoy a sister conference relationship with DAC, the Design Automation Conference. At this conference, Session 5B on February 24 will present 4 papers from the recent DAC as highlights of that conference. </a:t>
            </a:r>
            <a:endParaRPr lang="en-US" b="1" dirty="0"/>
          </a:p>
        </p:txBody>
      </p:sp>
      <p:sp>
        <p:nvSpPr>
          <p:cNvPr id="4" name="Slide Number Placeholder 3"/>
          <p:cNvSpPr>
            <a:spLocks noGrp="1"/>
          </p:cNvSpPr>
          <p:nvPr>
            <p:ph type="sldNum" sz="quarter" idx="10"/>
          </p:nvPr>
        </p:nvSpPr>
        <p:spPr/>
        <p:txBody>
          <a:bodyPr/>
          <a:lstStyle/>
          <a:p>
            <a:fld id="{410BEE47-FE45-49BF-80E4-F0ED06BD4AD2}" type="slidenum">
              <a:rPr lang="en-US" smtClean="0"/>
              <a:t>4</a:t>
            </a:fld>
            <a:endParaRPr lang="en-US"/>
          </a:p>
        </p:txBody>
      </p:sp>
    </p:spTree>
    <p:extLst>
      <p:ext uri="{BB962C8B-B14F-4D97-AF65-F5344CB8AC3E}">
        <p14:creationId xmlns:p14="http://schemas.microsoft.com/office/powerpoint/2010/main" val="2733836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VLSI Society of India is our main sponsor. VSI was founded with the mission of promoting VLSI in India.</a:t>
            </a:r>
            <a:r>
              <a:rPr lang="en-US" b="1" baseline="0" dirty="0" smtClean="0"/>
              <a:t> Dr. Satya Gupta is the current President of the Society. He and his team are responsible for maintaining the professional activities like this conference. Of course, the conference is organized by a large team headed by General Chairs, Sudeb Dasgupta and Gaurav Trivedi from IITs at Roorkee and Guwahati. Both institutions have generously supported this effort and we are grateful to them.</a:t>
            </a:r>
            <a:endParaRPr lang="en-US" b="1" dirty="0"/>
          </a:p>
        </p:txBody>
      </p:sp>
      <p:sp>
        <p:nvSpPr>
          <p:cNvPr id="4" name="Slide Number Placeholder 3"/>
          <p:cNvSpPr>
            <a:spLocks noGrp="1"/>
          </p:cNvSpPr>
          <p:nvPr>
            <p:ph type="sldNum" sz="quarter" idx="10"/>
          </p:nvPr>
        </p:nvSpPr>
        <p:spPr/>
        <p:txBody>
          <a:bodyPr/>
          <a:lstStyle/>
          <a:p>
            <a:fld id="{410BEE47-FE45-49BF-80E4-F0ED06BD4AD2}" type="slidenum">
              <a:rPr lang="en-US" smtClean="0"/>
              <a:t>5</a:t>
            </a:fld>
            <a:endParaRPr lang="en-US"/>
          </a:p>
        </p:txBody>
      </p:sp>
    </p:spTree>
    <p:extLst>
      <p:ext uri="{BB962C8B-B14F-4D97-AF65-F5344CB8AC3E}">
        <p14:creationId xmlns:p14="http://schemas.microsoft.com/office/powerpoint/2010/main" val="425493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Within the VLSI Society of India, a Steering Committee of 16 volunteers</a:t>
            </a:r>
            <a:r>
              <a:rPr lang="en-US" b="1" baseline="0" dirty="0" smtClean="0"/>
              <a:t> is responsible for maintaining the continuity of the conferences. I chair this committee, which is always looking for proposals, mainly for two conferences listed on the next slide. If you are interested in organizing, you can send me a proposal giving the location, facilities, names of organizers, and a tentative budget.</a:t>
            </a:r>
            <a:endParaRPr lang="en-US" b="1" dirty="0"/>
          </a:p>
        </p:txBody>
      </p:sp>
      <p:sp>
        <p:nvSpPr>
          <p:cNvPr id="4" name="Slide Number Placeholder 3"/>
          <p:cNvSpPr>
            <a:spLocks noGrp="1"/>
          </p:cNvSpPr>
          <p:nvPr>
            <p:ph type="sldNum" sz="quarter" idx="10"/>
          </p:nvPr>
        </p:nvSpPr>
        <p:spPr/>
        <p:txBody>
          <a:bodyPr/>
          <a:lstStyle/>
          <a:p>
            <a:fld id="{410BEE47-FE45-49BF-80E4-F0ED06BD4AD2}" type="slidenum">
              <a:rPr lang="en-US" smtClean="0"/>
              <a:t>6</a:t>
            </a:fld>
            <a:endParaRPr lang="en-US"/>
          </a:p>
        </p:txBody>
      </p:sp>
    </p:spTree>
    <p:extLst>
      <p:ext uri="{BB962C8B-B14F-4D97-AF65-F5344CB8AC3E}">
        <p14:creationId xmlns:p14="http://schemas.microsoft.com/office/powerpoint/2010/main" val="3368393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a:t>
            </a:r>
            <a:r>
              <a:rPr lang="en-US" b="1" baseline="0" dirty="0" smtClean="0"/>
              <a:t> the recent past, t</a:t>
            </a:r>
            <a:r>
              <a:rPr lang="en-US" b="1" dirty="0" smtClean="0"/>
              <a:t>he 24</a:t>
            </a:r>
            <a:r>
              <a:rPr lang="en-US" b="1" baseline="30000" dirty="0" smtClean="0"/>
              <a:t>th</a:t>
            </a:r>
            <a:r>
              <a:rPr lang="en-US" b="1" baseline="0" dirty="0" smtClean="0"/>
              <a:t> International Symposium on VLSI Design and Test (VDAT) was held in July 2020 at Bhubaneswar in a virtual format. Next the 34</a:t>
            </a:r>
            <a:r>
              <a:rPr lang="en-US" b="1" baseline="30000" dirty="0" smtClean="0"/>
              <a:t>th</a:t>
            </a:r>
            <a:r>
              <a:rPr lang="en-US" b="1" baseline="0" dirty="0" smtClean="0"/>
              <a:t> VLSID will be held at Hyderabad during January 2022. I am looking for proposals for future conferences and here is my email. I hope to hear from you. </a:t>
            </a:r>
            <a:endParaRPr lang="en-US" b="1" dirty="0"/>
          </a:p>
        </p:txBody>
      </p:sp>
      <p:sp>
        <p:nvSpPr>
          <p:cNvPr id="4" name="Slide Number Placeholder 3"/>
          <p:cNvSpPr>
            <a:spLocks noGrp="1"/>
          </p:cNvSpPr>
          <p:nvPr>
            <p:ph type="sldNum" sz="quarter" idx="10"/>
          </p:nvPr>
        </p:nvSpPr>
        <p:spPr/>
        <p:txBody>
          <a:bodyPr/>
          <a:lstStyle/>
          <a:p>
            <a:fld id="{410BEE47-FE45-49BF-80E4-F0ED06BD4AD2}" type="slidenum">
              <a:rPr lang="en-US" smtClean="0"/>
              <a:t>7</a:t>
            </a:fld>
            <a:endParaRPr lang="en-US"/>
          </a:p>
        </p:txBody>
      </p:sp>
    </p:spTree>
    <p:extLst>
      <p:ext uri="{BB962C8B-B14F-4D97-AF65-F5344CB8AC3E}">
        <p14:creationId xmlns:p14="http://schemas.microsoft.com/office/powerpoint/2010/main" val="184171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February 22, 2021</a:t>
            </a:r>
            <a:endParaRPr lang="en-US"/>
          </a:p>
        </p:txBody>
      </p:sp>
      <p:sp>
        <p:nvSpPr>
          <p:cNvPr id="5" name="Footer Placeholder 4"/>
          <p:cNvSpPr>
            <a:spLocks noGrp="1"/>
          </p:cNvSpPr>
          <p:nvPr>
            <p:ph type="ftr" sz="quarter" idx="11"/>
          </p:nvPr>
        </p:nvSpPr>
        <p:spPr/>
        <p:txBody>
          <a:bodyPr/>
          <a:lstStyle/>
          <a:p>
            <a:r>
              <a:rPr lang="en-US" smtClean="0"/>
              <a:t>About VLSID</a:t>
            </a:r>
            <a:endParaRPr lang="en-US"/>
          </a:p>
        </p:txBody>
      </p:sp>
      <p:sp>
        <p:nvSpPr>
          <p:cNvPr id="6" name="Slide Number Placeholder 5"/>
          <p:cNvSpPr>
            <a:spLocks noGrp="1"/>
          </p:cNvSpPr>
          <p:nvPr>
            <p:ph type="sldNum" sz="quarter" idx="12"/>
          </p:nvPr>
        </p:nvSpPr>
        <p:spPr/>
        <p:txBody>
          <a:bodyPr/>
          <a:lstStyle/>
          <a:p>
            <a:fld id="{7A570702-1D79-412F-88AA-406FE0C8C0EF}" type="slidenum">
              <a:rPr lang="en-US" smtClean="0"/>
              <a:t>‹#›</a:t>
            </a:fld>
            <a:endParaRPr lang="en-US"/>
          </a:p>
        </p:txBody>
      </p:sp>
    </p:spTree>
    <p:extLst>
      <p:ext uri="{BB962C8B-B14F-4D97-AF65-F5344CB8AC3E}">
        <p14:creationId xmlns:p14="http://schemas.microsoft.com/office/powerpoint/2010/main" val="126308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February 22, 2021</a:t>
            </a:r>
            <a:endParaRPr lang="en-US"/>
          </a:p>
        </p:txBody>
      </p:sp>
      <p:sp>
        <p:nvSpPr>
          <p:cNvPr id="6" name="Footer Placeholder 5"/>
          <p:cNvSpPr>
            <a:spLocks noGrp="1"/>
          </p:cNvSpPr>
          <p:nvPr>
            <p:ph type="ftr" sz="quarter" idx="11"/>
          </p:nvPr>
        </p:nvSpPr>
        <p:spPr/>
        <p:txBody>
          <a:bodyPr/>
          <a:lstStyle/>
          <a:p>
            <a:r>
              <a:rPr lang="en-US" smtClean="0"/>
              <a:t>About VLSID</a:t>
            </a:r>
            <a:endParaRPr lang="en-US"/>
          </a:p>
        </p:txBody>
      </p:sp>
      <p:sp>
        <p:nvSpPr>
          <p:cNvPr id="7" name="Slide Number Placeholder 6"/>
          <p:cNvSpPr>
            <a:spLocks noGrp="1"/>
          </p:cNvSpPr>
          <p:nvPr>
            <p:ph type="sldNum" sz="quarter" idx="12"/>
          </p:nvPr>
        </p:nvSpPr>
        <p:spPr/>
        <p:txBody>
          <a:bodyPr/>
          <a:lstStyle/>
          <a:p>
            <a:fld id="{7A570702-1D79-412F-88AA-406FE0C8C0EF}" type="slidenum">
              <a:rPr lang="en-US" smtClean="0"/>
              <a:t>‹#›</a:t>
            </a:fld>
            <a:endParaRPr lang="en-US"/>
          </a:p>
        </p:txBody>
      </p:sp>
    </p:spTree>
    <p:extLst>
      <p:ext uri="{BB962C8B-B14F-4D97-AF65-F5344CB8AC3E}">
        <p14:creationId xmlns:p14="http://schemas.microsoft.com/office/powerpoint/2010/main" val="159987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February 22, 2021</a:t>
            </a:r>
            <a:endParaRPr lang="en-US"/>
          </a:p>
        </p:txBody>
      </p:sp>
      <p:sp>
        <p:nvSpPr>
          <p:cNvPr id="5" name="Footer Placeholder 4"/>
          <p:cNvSpPr>
            <a:spLocks noGrp="1"/>
          </p:cNvSpPr>
          <p:nvPr>
            <p:ph type="ftr" sz="quarter" idx="11"/>
          </p:nvPr>
        </p:nvSpPr>
        <p:spPr/>
        <p:txBody>
          <a:bodyPr/>
          <a:lstStyle/>
          <a:p>
            <a:r>
              <a:rPr lang="en-US" smtClean="0"/>
              <a:t>About VLSID</a:t>
            </a:r>
            <a:endParaRPr lang="en-US"/>
          </a:p>
        </p:txBody>
      </p:sp>
      <p:sp>
        <p:nvSpPr>
          <p:cNvPr id="6" name="Slide Number Placeholder 5"/>
          <p:cNvSpPr>
            <a:spLocks noGrp="1"/>
          </p:cNvSpPr>
          <p:nvPr>
            <p:ph type="sldNum" sz="quarter" idx="12"/>
          </p:nvPr>
        </p:nvSpPr>
        <p:spPr/>
        <p:txBody>
          <a:bodyPr/>
          <a:lstStyle/>
          <a:p>
            <a:fld id="{7A570702-1D79-412F-88AA-406FE0C8C0EF}" type="slidenum">
              <a:rPr lang="en-US" smtClean="0"/>
              <a:t>‹#›</a:t>
            </a:fld>
            <a:endParaRPr lang="en-US"/>
          </a:p>
        </p:txBody>
      </p:sp>
    </p:spTree>
    <p:extLst>
      <p:ext uri="{BB962C8B-B14F-4D97-AF65-F5344CB8AC3E}">
        <p14:creationId xmlns:p14="http://schemas.microsoft.com/office/powerpoint/2010/main" val="4247128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February 22, 2021</a:t>
            </a:r>
            <a:endParaRPr lang="en-US"/>
          </a:p>
        </p:txBody>
      </p:sp>
      <p:sp>
        <p:nvSpPr>
          <p:cNvPr id="5" name="Footer Placeholder 4"/>
          <p:cNvSpPr>
            <a:spLocks noGrp="1"/>
          </p:cNvSpPr>
          <p:nvPr>
            <p:ph type="ftr" sz="quarter" idx="11"/>
          </p:nvPr>
        </p:nvSpPr>
        <p:spPr/>
        <p:txBody>
          <a:bodyPr/>
          <a:lstStyle/>
          <a:p>
            <a:r>
              <a:rPr lang="en-US" smtClean="0"/>
              <a:t>About VLSID</a:t>
            </a:r>
            <a:endParaRPr lang="en-US"/>
          </a:p>
        </p:txBody>
      </p:sp>
      <p:sp>
        <p:nvSpPr>
          <p:cNvPr id="6" name="Slide Number Placeholder 5"/>
          <p:cNvSpPr>
            <a:spLocks noGrp="1"/>
          </p:cNvSpPr>
          <p:nvPr>
            <p:ph type="sldNum" sz="quarter" idx="12"/>
          </p:nvPr>
        </p:nvSpPr>
        <p:spPr/>
        <p:txBody>
          <a:bodyPr/>
          <a:lstStyle/>
          <a:p>
            <a:fld id="{7A570702-1D79-412F-88AA-406FE0C8C0EF}" type="slidenum">
              <a:rPr lang="en-US" smtClean="0"/>
              <a:t>‹#›</a:t>
            </a:fld>
            <a:endParaRPr lang="en-US"/>
          </a:p>
        </p:txBody>
      </p:sp>
    </p:spTree>
    <p:extLst>
      <p:ext uri="{BB962C8B-B14F-4D97-AF65-F5344CB8AC3E}">
        <p14:creationId xmlns:p14="http://schemas.microsoft.com/office/powerpoint/2010/main" val="3986738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February 22, 2021</a:t>
            </a:r>
            <a:endParaRPr lang="en-US"/>
          </a:p>
        </p:txBody>
      </p:sp>
      <p:sp>
        <p:nvSpPr>
          <p:cNvPr id="5" name="Footer Placeholder 4"/>
          <p:cNvSpPr>
            <a:spLocks noGrp="1"/>
          </p:cNvSpPr>
          <p:nvPr>
            <p:ph type="ftr" sz="quarter" idx="11"/>
          </p:nvPr>
        </p:nvSpPr>
        <p:spPr/>
        <p:txBody>
          <a:bodyPr/>
          <a:lstStyle/>
          <a:p>
            <a:r>
              <a:rPr lang="en-US" smtClean="0"/>
              <a:t>About VLSID</a:t>
            </a:r>
            <a:endParaRPr lang="en-US"/>
          </a:p>
        </p:txBody>
      </p:sp>
      <p:sp>
        <p:nvSpPr>
          <p:cNvPr id="6" name="Slide Number Placeholder 5"/>
          <p:cNvSpPr>
            <a:spLocks noGrp="1"/>
          </p:cNvSpPr>
          <p:nvPr>
            <p:ph type="sldNum" sz="quarter" idx="12"/>
          </p:nvPr>
        </p:nvSpPr>
        <p:spPr/>
        <p:txBody>
          <a:bodyPr/>
          <a:lstStyle/>
          <a:p>
            <a:fld id="{2FB93718-A482-49CF-9C0C-42415108C143}" type="slidenum">
              <a:rPr lang="en-US" smtClean="0"/>
              <a:t>‹#›</a:t>
            </a:fld>
            <a:endParaRPr lang="en-US"/>
          </a:p>
        </p:txBody>
      </p:sp>
    </p:spTree>
    <p:extLst>
      <p:ext uri="{BB962C8B-B14F-4D97-AF65-F5344CB8AC3E}">
        <p14:creationId xmlns:p14="http://schemas.microsoft.com/office/powerpoint/2010/main" val="3425094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February 22, 2021</a:t>
            </a:r>
            <a:endParaRPr lang="en-US"/>
          </a:p>
        </p:txBody>
      </p:sp>
      <p:sp>
        <p:nvSpPr>
          <p:cNvPr id="5" name="Footer Placeholder 4"/>
          <p:cNvSpPr>
            <a:spLocks noGrp="1"/>
          </p:cNvSpPr>
          <p:nvPr>
            <p:ph type="ftr" sz="quarter" idx="11"/>
          </p:nvPr>
        </p:nvSpPr>
        <p:spPr/>
        <p:txBody>
          <a:bodyPr/>
          <a:lstStyle/>
          <a:p>
            <a:r>
              <a:rPr lang="en-US" smtClean="0"/>
              <a:t>About VLSID</a:t>
            </a:r>
            <a:endParaRPr lang="en-US"/>
          </a:p>
        </p:txBody>
      </p:sp>
      <p:sp>
        <p:nvSpPr>
          <p:cNvPr id="6" name="Slide Number Placeholder 5"/>
          <p:cNvSpPr>
            <a:spLocks noGrp="1"/>
          </p:cNvSpPr>
          <p:nvPr>
            <p:ph type="sldNum" sz="quarter" idx="12"/>
          </p:nvPr>
        </p:nvSpPr>
        <p:spPr/>
        <p:txBody>
          <a:bodyPr/>
          <a:lstStyle/>
          <a:p>
            <a:fld id="{2FB93718-A482-49CF-9C0C-42415108C143}" type="slidenum">
              <a:rPr lang="en-US" smtClean="0"/>
              <a:t>‹#›</a:t>
            </a:fld>
            <a:endParaRPr lang="en-US"/>
          </a:p>
        </p:txBody>
      </p:sp>
    </p:spTree>
    <p:extLst>
      <p:ext uri="{BB962C8B-B14F-4D97-AF65-F5344CB8AC3E}">
        <p14:creationId xmlns:p14="http://schemas.microsoft.com/office/powerpoint/2010/main" val="1884449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February 22, 2021</a:t>
            </a:r>
            <a:endParaRPr lang="en-US"/>
          </a:p>
        </p:txBody>
      </p:sp>
      <p:sp>
        <p:nvSpPr>
          <p:cNvPr id="5" name="Footer Placeholder 4"/>
          <p:cNvSpPr>
            <a:spLocks noGrp="1"/>
          </p:cNvSpPr>
          <p:nvPr>
            <p:ph type="ftr" sz="quarter" idx="11"/>
          </p:nvPr>
        </p:nvSpPr>
        <p:spPr/>
        <p:txBody>
          <a:bodyPr/>
          <a:lstStyle/>
          <a:p>
            <a:r>
              <a:rPr lang="en-US" smtClean="0"/>
              <a:t>About VLSID</a:t>
            </a:r>
            <a:endParaRPr lang="en-US"/>
          </a:p>
        </p:txBody>
      </p:sp>
      <p:sp>
        <p:nvSpPr>
          <p:cNvPr id="6" name="Slide Number Placeholder 5"/>
          <p:cNvSpPr>
            <a:spLocks noGrp="1"/>
          </p:cNvSpPr>
          <p:nvPr>
            <p:ph type="sldNum" sz="quarter" idx="12"/>
          </p:nvPr>
        </p:nvSpPr>
        <p:spPr/>
        <p:txBody>
          <a:bodyPr/>
          <a:lstStyle/>
          <a:p>
            <a:fld id="{2FB93718-A482-49CF-9C0C-42415108C143}" type="slidenum">
              <a:rPr lang="en-US" smtClean="0"/>
              <a:t>‹#›</a:t>
            </a:fld>
            <a:endParaRPr lang="en-US"/>
          </a:p>
        </p:txBody>
      </p:sp>
    </p:spTree>
    <p:extLst>
      <p:ext uri="{BB962C8B-B14F-4D97-AF65-F5344CB8AC3E}">
        <p14:creationId xmlns:p14="http://schemas.microsoft.com/office/powerpoint/2010/main" val="1006058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February 22, 2021</a:t>
            </a:r>
            <a:endParaRPr lang="en-US"/>
          </a:p>
        </p:txBody>
      </p:sp>
      <p:sp>
        <p:nvSpPr>
          <p:cNvPr id="6" name="Footer Placeholder 5"/>
          <p:cNvSpPr>
            <a:spLocks noGrp="1"/>
          </p:cNvSpPr>
          <p:nvPr>
            <p:ph type="ftr" sz="quarter" idx="11"/>
          </p:nvPr>
        </p:nvSpPr>
        <p:spPr/>
        <p:txBody>
          <a:bodyPr/>
          <a:lstStyle/>
          <a:p>
            <a:r>
              <a:rPr lang="en-US" smtClean="0"/>
              <a:t>About VLSID</a:t>
            </a:r>
            <a:endParaRPr lang="en-US"/>
          </a:p>
        </p:txBody>
      </p:sp>
      <p:sp>
        <p:nvSpPr>
          <p:cNvPr id="7" name="Slide Number Placeholder 6"/>
          <p:cNvSpPr>
            <a:spLocks noGrp="1"/>
          </p:cNvSpPr>
          <p:nvPr>
            <p:ph type="sldNum" sz="quarter" idx="12"/>
          </p:nvPr>
        </p:nvSpPr>
        <p:spPr/>
        <p:txBody>
          <a:bodyPr/>
          <a:lstStyle/>
          <a:p>
            <a:fld id="{2FB93718-A482-49CF-9C0C-42415108C143}" type="slidenum">
              <a:rPr lang="en-US" smtClean="0"/>
              <a:t>‹#›</a:t>
            </a:fld>
            <a:endParaRPr lang="en-US"/>
          </a:p>
        </p:txBody>
      </p:sp>
    </p:spTree>
    <p:extLst>
      <p:ext uri="{BB962C8B-B14F-4D97-AF65-F5344CB8AC3E}">
        <p14:creationId xmlns:p14="http://schemas.microsoft.com/office/powerpoint/2010/main" val="893142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February 22, 2021</a:t>
            </a:r>
            <a:endParaRPr lang="en-US"/>
          </a:p>
        </p:txBody>
      </p:sp>
      <p:sp>
        <p:nvSpPr>
          <p:cNvPr id="8" name="Footer Placeholder 7"/>
          <p:cNvSpPr>
            <a:spLocks noGrp="1"/>
          </p:cNvSpPr>
          <p:nvPr>
            <p:ph type="ftr" sz="quarter" idx="11"/>
          </p:nvPr>
        </p:nvSpPr>
        <p:spPr/>
        <p:txBody>
          <a:bodyPr/>
          <a:lstStyle/>
          <a:p>
            <a:r>
              <a:rPr lang="en-US" smtClean="0"/>
              <a:t>About VLSID</a:t>
            </a:r>
            <a:endParaRPr lang="en-US"/>
          </a:p>
        </p:txBody>
      </p:sp>
      <p:sp>
        <p:nvSpPr>
          <p:cNvPr id="9" name="Slide Number Placeholder 8"/>
          <p:cNvSpPr>
            <a:spLocks noGrp="1"/>
          </p:cNvSpPr>
          <p:nvPr>
            <p:ph type="sldNum" sz="quarter" idx="12"/>
          </p:nvPr>
        </p:nvSpPr>
        <p:spPr/>
        <p:txBody>
          <a:bodyPr/>
          <a:lstStyle/>
          <a:p>
            <a:fld id="{2FB93718-A482-49CF-9C0C-42415108C143}" type="slidenum">
              <a:rPr lang="en-US" smtClean="0"/>
              <a:t>‹#›</a:t>
            </a:fld>
            <a:endParaRPr lang="en-US"/>
          </a:p>
        </p:txBody>
      </p:sp>
    </p:spTree>
    <p:extLst>
      <p:ext uri="{BB962C8B-B14F-4D97-AF65-F5344CB8AC3E}">
        <p14:creationId xmlns:p14="http://schemas.microsoft.com/office/powerpoint/2010/main" val="3316411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February 22, 2021</a:t>
            </a:r>
            <a:endParaRPr lang="en-US"/>
          </a:p>
        </p:txBody>
      </p:sp>
      <p:sp>
        <p:nvSpPr>
          <p:cNvPr id="4" name="Footer Placeholder 3"/>
          <p:cNvSpPr>
            <a:spLocks noGrp="1"/>
          </p:cNvSpPr>
          <p:nvPr>
            <p:ph type="ftr" sz="quarter" idx="11"/>
          </p:nvPr>
        </p:nvSpPr>
        <p:spPr/>
        <p:txBody>
          <a:bodyPr/>
          <a:lstStyle/>
          <a:p>
            <a:r>
              <a:rPr lang="en-US" smtClean="0"/>
              <a:t>About VLSID</a:t>
            </a:r>
            <a:endParaRPr lang="en-US"/>
          </a:p>
        </p:txBody>
      </p:sp>
      <p:sp>
        <p:nvSpPr>
          <p:cNvPr id="5" name="Slide Number Placeholder 4"/>
          <p:cNvSpPr>
            <a:spLocks noGrp="1"/>
          </p:cNvSpPr>
          <p:nvPr>
            <p:ph type="sldNum" sz="quarter" idx="12"/>
          </p:nvPr>
        </p:nvSpPr>
        <p:spPr/>
        <p:txBody>
          <a:bodyPr/>
          <a:lstStyle/>
          <a:p>
            <a:fld id="{2FB93718-A482-49CF-9C0C-42415108C143}" type="slidenum">
              <a:rPr lang="en-US" smtClean="0"/>
              <a:t>‹#›</a:t>
            </a:fld>
            <a:endParaRPr lang="en-US"/>
          </a:p>
        </p:txBody>
      </p:sp>
    </p:spTree>
    <p:extLst>
      <p:ext uri="{BB962C8B-B14F-4D97-AF65-F5344CB8AC3E}">
        <p14:creationId xmlns:p14="http://schemas.microsoft.com/office/powerpoint/2010/main" val="2161877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February 22, 2021</a:t>
            </a:r>
            <a:endParaRPr lang="en-US"/>
          </a:p>
        </p:txBody>
      </p:sp>
      <p:sp>
        <p:nvSpPr>
          <p:cNvPr id="3" name="Footer Placeholder 2"/>
          <p:cNvSpPr>
            <a:spLocks noGrp="1"/>
          </p:cNvSpPr>
          <p:nvPr>
            <p:ph type="ftr" sz="quarter" idx="11"/>
          </p:nvPr>
        </p:nvSpPr>
        <p:spPr/>
        <p:txBody>
          <a:bodyPr/>
          <a:lstStyle/>
          <a:p>
            <a:r>
              <a:rPr lang="en-US" smtClean="0"/>
              <a:t>About VLSID</a:t>
            </a:r>
            <a:endParaRPr lang="en-US"/>
          </a:p>
        </p:txBody>
      </p:sp>
      <p:sp>
        <p:nvSpPr>
          <p:cNvPr id="4" name="Slide Number Placeholder 3"/>
          <p:cNvSpPr>
            <a:spLocks noGrp="1"/>
          </p:cNvSpPr>
          <p:nvPr>
            <p:ph type="sldNum" sz="quarter" idx="12"/>
          </p:nvPr>
        </p:nvSpPr>
        <p:spPr/>
        <p:txBody>
          <a:bodyPr/>
          <a:lstStyle/>
          <a:p>
            <a:fld id="{2FB93718-A482-49CF-9C0C-42415108C143}" type="slidenum">
              <a:rPr lang="en-US" smtClean="0"/>
              <a:t>‹#›</a:t>
            </a:fld>
            <a:endParaRPr lang="en-US"/>
          </a:p>
        </p:txBody>
      </p:sp>
    </p:spTree>
    <p:extLst>
      <p:ext uri="{BB962C8B-B14F-4D97-AF65-F5344CB8AC3E}">
        <p14:creationId xmlns:p14="http://schemas.microsoft.com/office/powerpoint/2010/main" val="341889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February 22, 2021</a:t>
            </a:r>
            <a:endParaRPr lang="en-US"/>
          </a:p>
        </p:txBody>
      </p:sp>
      <p:sp>
        <p:nvSpPr>
          <p:cNvPr id="5" name="Footer Placeholder 4"/>
          <p:cNvSpPr>
            <a:spLocks noGrp="1"/>
          </p:cNvSpPr>
          <p:nvPr>
            <p:ph type="ftr" sz="quarter" idx="11"/>
          </p:nvPr>
        </p:nvSpPr>
        <p:spPr/>
        <p:txBody>
          <a:bodyPr/>
          <a:lstStyle/>
          <a:p>
            <a:r>
              <a:rPr lang="en-US" smtClean="0"/>
              <a:t>About VLSID</a:t>
            </a:r>
            <a:endParaRPr lang="en-US"/>
          </a:p>
        </p:txBody>
      </p:sp>
      <p:sp>
        <p:nvSpPr>
          <p:cNvPr id="6" name="Slide Number Placeholder 5"/>
          <p:cNvSpPr>
            <a:spLocks noGrp="1"/>
          </p:cNvSpPr>
          <p:nvPr>
            <p:ph type="sldNum" sz="quarter" idx="12"/>
          </p:nvPr>
        </p:nvSpPr>
        <p:spPr/>
        <p:txBody>
          <a:bodyPr/>
          <a:lstStyle/>
          <a:p>
            <a:fld id="{7A570702-1D79-412F-88AA-406FE0C8C0EF}" type="slidenum">
              <a:rPr lang="en-US" smtClean="0"/>
              <a:t>‹#›</a:t>
            </a:fld>
            <a:endParaRPr lang="en-US"/>
          </a:p>
        </p:txBody>
      </p:sp>
    </p:spTree>
    <p:extLst>
      <p:ext uri="{BB962C8B-B14F-4D97-AF65-F5344CB8AC3E}">
        <p14:creationId xmlns:p14="http://schemas.microsoft.com/office/powerpoint/2010/main" val="1189381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February 22, 2021</a:t>
            </a:r>
            <a:endParaRPr lang="en-US"/>
          </a:p>
        </p:txBody>
      </p:sp>
      <p:sp>
        <p:nvSpPr>
          <p:cNvPr id="6" name="Footer Placeholder 5"/>
          <p:cNvSpPr>
            <a:spLocks noGrp="1"/>
          </p:cNvSpPr>
          <p:nvPr>
            <p:ph type="ftr" sz="quarter" idx="11"/>
          </p:nvPr>
        </p:nvSpPr>
        <p:spPr/>
        <p:txBody>
          <a:bodyPr/>
          <a:lstStyle/>
          <a:p>
            <a:r>
              <a:rPr lang="en-US" smtClean="0"/>
              <a:t>About VLSID</a:t>
            </a:r>
            <a:endParaRPr lang="en-US"/>
          </a:p>
        </p:txBody>
      </p:sp>
      <p:sp>
        <p:nvSpPr>
          <p:cNvPr id="7" name="Slide Number Placeholder 6"/>
          <p:cNvSpPr>
            <a:spLocks noGrp="1"/>
          </p:cNvSpPr>
          <p:nvPr>
            <p:ph type="sldNum" sz="quarter" idx="12"/>
          </p:nvPr>
        </p:nvSpPr>
        <p:spPr/>
        <p:txBody>
          <a:bodyPr/>
          <a:lstStyle/>
          <a:p>
            <a:fld id="{2FB93718-A482-49CF-9C0C-42415108C143}" type="slidenum">
              <a:rPr lang="en-US" smtClean="0"/>
              <a:t>‹#›</a:t>
            </a:fld>
            <a:endParaRPr lang="en-US"/>
          </a:p>
        </p:txBody>
      </p:sp>
    </p:spTree>
    <p:extLst>
      <p:ext uri="{BB962C8B-B14F-4D97-AF65-F5344CB8AC3E}">
        <p14:creationId xmlns:p14="http://schemas.microsoft.com/office/powerpoint/2010/main" val="1576231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February 22, 2021</a:t>
            </a:r>
            <a:endParaRPr lang="en-US"/>
          </a:p>
        </p:txBody>
      </p:sp>
      <p:sp>
        <p:nvSpPr>
          <p:cNvPr id="6" name="Footer Placeholder 5"/>
          <p:cNvSpPr>
            <a:spLocks noGrp="1"/>
          </p:cNvSpPr>
          <p:nvPr>
            <p:ph type="ftr" sz="quarter" idx="11"/>
          </p:nvPr>
        </p:nvSpPr>
        <p:spPr/>
        <p:txBody>
          <a:bodyPr/>
          <a:lstStyle/>
          <a:p>
            <a:r>
              <a:rPr lang="en-US" smtClean="0"/>
              <a:t>About VLSID</a:t>
            </a:r>
            <a:endParaRPr lang="en-US"/>
          </a:p>
        </p:txBody>
      </p:sp>
      <p:sp>
        <p:nvSpPr>
          <p:cNvPr id="7" name="Slide Number Placeholder 6"/>
          <p:cNvSpPr>
            <a:spLocks noGrp="1"/>
          </p:cNvSpPr>
          <p:nvPr>
            <p:ph type="sldNum" sz="quarter" idx="12"/>
          </p:nvPr>
        </p:nvSpPr>
        <p:spPr/>
        <p:txBody>
          <a:bodyPr/>
          <a:lstStyle/>
          <a:p>
            <a:fld id="{2FB93718-A482-49CF-9C0C-42415108C143}" type="slidenum">
              <a:rPr lang="en-US" smtClean="0"/>
              <a:t>‹#›</a:t>
            </a:fld>
            <a:endParaRPr lang="en-US"/>
          </a:p>
        </p:txBody>
      </p:sp>
    </p:spTree>
    <p:extLst>
      <p:ext uri="{BB962C8B-B14F-4D97-AF65-F5344CB8AC3E}">
        <p14:creationId xmlns:p14="http://schemas.microsoft.com/office/powerpoint/2010/main" val="1813590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February 22, 2021</a:t>
            </a:r>
            <a:endParaRPr lang="en-US"/>
          </a:p>
        </p:txBody>
      </p:sp>
      <p:sp>
        <p:nvSpPr>
          <p:cNvPr id="5" name="Footer Placeholder 4"/>
          <p:cNvSpPr>
            <a:spLocks noGrp="1"/>
          </p:cNvSpPr>
          <p:nvPr>
            <p:ph type="ftr" sz="quarter" idx="11"/>
          </p:nvPr>
        </p:nvSpPr>
        <p:spPr/>
        <p:txBody>
          <a:bodyPr/>
          <a:lstStyle/>
          <a:p>
            <a:r>
              <a:rPr lang="en-US" smtClean="0"/>
              <a:t>About VLSID</a:t>
            </a:r>
            <a:endParaRPr lang="en-US"/>
          </a:p>
        </p:txBody>
      </p:sp>
      <p:sp>
        <p:nvSpPr>
          <p:cNvPr id="6" name="Slide Number Placeholder 5"/>
          <p:cNvSpPr>
            <a:spLocks noGrp="1"/>
          </p:cNvSpPr>
          <p:nvPr>
            <p:ph type="sldNum" sz="quarter" idx="12"/>
          </p:nvPr>
        </p:nvSpPr>
        <p:spPr/>
        <p:txBody>
          <a:bodyPr/>
          <a:lstStyle/>
          <a:p>
            <a:fld id="{2FB93718-A482-49CF-9C0C-42415108C143}" type="slidenum">
              <a:rPr lang="en-US" smtClean="0"/>
              <a:t>‹#›</a:t>
            </a:fld>
            <a:endParaRPr lang="en-US"/>
          </a:p>
        </p:txBody>
      </p:sp>
    </p:spTree>
    <p:extLst>
      <p:ext uri="{BB962C8B-B14F-4D97-AF65-F5344CB8AC3E}">
        <p14:creationId xmlns:p14="http://schemas.microsoft.com/office/powerpoint/2010/main" val="2546680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February 22, 2021</a:t>
            </a:r>
            <a:endParaRPr lang="en-US"/>
          </a:p>
        </p:txBody>
      </p:sp>
      <p:sp>
        <p:nvSpPr>
          <p:cNvPr id="5" name="Footer Placeholder 4"/>
          <p:cNvSpPr>
            <a:spLocks noGrp="1"/>
          </p:cNvSpPr>
          <p:nvPr>
            <p:ph type="ftr" sz="quarter" idx="11"/>
          </p:nvPr>
        </p:nvSpPr>
        <p:spPr/>
        <p:txBody>
          <a:bodyPr/>
          <a:lstStyle/>
          <a:p>
            <a:r>
              <a:rPr lang="en-US" smtClean="0"/>
              <a:t>About VLSID</a:t>
            </a:r>
            <a:endParaRPr lang="en-US"/>
          </a:p>
        </p:txBody>
      </p:sp>
      <p:sp>
        <p:nvSpPr>
          <p:cNvPr id="6" name="Slide Number Placeholder 5"/>
          <p:cNvSpPr>
            <a:spLocks noGrp="1"/>
          </p:cNvSpPr>
          <p:nvPr>
            <p:ph type="sldNum" sz="quarter" idx="12"/>
          </p:nvPr>
        </p:nvSpPr>
        <p:spPr/>
        <p:txBody>
          <a:bodyPr/>
          <a:lstStyle/>
          <a:p>
            <a:fld id="{2FB93718-A482-49CF-9C0C-42415108C143}" type="slidenum">
              <a:rPr lang="en-US" smtClean="0"/>
              <a:t>‹#›</a:t>
            </a:fld>
            <a:endParaRPr lang="en-US"/>
          </a:p>
        </p:txBody>
      </p:sp>
    </p:spTree>
    <p:extLst>
      <p:ext uri="{BB962C8B-B14F-4D97-AF65-F5344CB8AC3E}">
        <p14:creationId xmlns:p14="http://schemas.microsoft.com/office/powerpoint/2010/main" val="108264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February 22, 2021</a:t>
            </a:r>
            <a:endParaRPr lang="en-US"/>
          </a:p>
        </p:txBody>
      </p:sp>
      <p:sp>
        <p:nvSpPr>
          <p:cNvPr id="5" name="Footer Placeholder 4"/>
          <p:cNvSpPr>
            <a:spLocks noGrp="1"/>
          </p:cNvSpPr>
          <p:nvPr>
            <p:ph type="ftr" sz="quarter" idx="11"/>
          </p:nvPr>
        </p:nvSpPr>
        <p:spPr/>
        <p:txBody>
          <a:bodyPr/>
          <a:lstStyle/>
          <a:p>
            <a:r>
              <a:rPr lang="en-US" smtClean="0"/>
              <a:t>About VLSID</a:t>
            </a:r>
            <a:endParaRPr lang="en-US"/>
          </a:p>
        </p:txBody>
      </p:sp>
      <p:sp>
        <p:nvSpPr>
          <p:cNvPr id="6" name="Slide Number Placeholder 5"/>
          <p:cNvSpPr>
            <a:spLocks noGrp="1"/>
          </p:cNvSpPr>
          <p:nvPr>
            <p:ph type="sldNum" sz="quarter" idx="12"/>
          </p:nvPr>
        </p:nvSpPr>
        <p:spPr/>
        <p:txBody>
          <a:bodyPr/>
          <a:lstStyle/>
          <a:p>
            <a:fld id="{7A570702-1D79-412F-88AA-406FE0C8C0EF}" type="slidenum">
              <a:rPr lang="en-US" smtClean="0"/>
              <a:t>‹#›</a:t>
            </a:fld>
            <a:endParaRPr lang="en-US"/>
          </a:p>
        </p:txBody>
      </p:sp>
    </p:spTree>
    <p:extLst>
      <p:ext uri="{BB962C8B-B14F-4D97-AF65-F5344CB8AC3E}">
        <p14:creationId xmlns:p14="http://schemas.microsoft.com/office/powerpoint/2010/main" val="19916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February 22, 2021</a:t>
            </a:r>
            <a:endParaRPr lang="en-US"/>
          </a:p>
        </p:txBody>
      </p:sp>
      <p:sp>
        <p:nvSpPr>
          <p:cNvPr id="6" name="Footer Placeholder 5"/>
          <p:cNvSpPr>
            <a:spLocks noGrp="1"/>
          </p:cNvSpPr>
          <p:nvPr>
            <p:ph type="ftr" sz="quarter" idx="11"/>
          </p:nvPr>
        </p:nvSpPr>
        <p:spPr/>
        <p:txBody>
          <a:bodyPr/>
          <a:lstStyle/>
          <a:p>
            <a:r>
              <a:rPr lang="en-US" smtClean="0"/>
              <a:t>About VLSID</a:t>
            </a:r>
            <a:endParaRPr lang="en-US"/>
          </a:p>
        </p:txBody>
      </p:sp>
      <p:sp>
        <p:nvSpPr>
          <p:cNvPr id="7" name="Slide Number Placeholder 6"/>
          <p:cNvSpPr>
            <a:spLocks noGrp="1"/>
          </p:cNvSpPr>
          <p:nvPr>
            <p:ph type="sldNum" sz="quarter" idx="12"/>
          </p:nvPr>
        </p:nvSpPr>
        <p:spPr/>
        <p:txBody>
          <a:bodyPr/>
          <a:lstStyle/>
          <a:p>
            <a:fld id="{7A570702-1D79-412F-88AA-406FE0C8C0EF}" type="slidenum">
              <a:rPr lang="en-US" smtClean="0"/>
              <a:t>‹#›</a:t>
            </a:fld>
            <a:endParaRPr lang="en-US"/>
          </a:p>
        </p:txBody>
      </p:sp>
    </p:spTree>
    <p:extLst>
      <p:ext uri="{BB962C8B-B14F-4D97-AF65-F5344CB8AC3E}">
        <p14:creationId xmlns:p14="http://schemas.microsoft.com/office/powerpoint/2010/main" val="75569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February 22, 2021</a:t>
            </a:r>
            <a:endParaRPr lang="en-US"/>
          </a:p>
        </p:txBody>
      </p:sp>
      <p:sp>
        <p:nvSpPr>
          <p:cNvPr id="8" name="Footer Placeholder 7"/>
          <p:cNvSpPr>
            <a:spLocks noGrp="1"/>
          </p:cNvSpPr>
          <p:nvPr>
            <p:ph type="ftr" sz="quarter" idx="11"/>
          </p:nvPr>
        </p:nvSpPr>
        <p:spPr/>
        <p:txBody>
          <a:bodyPr/>
          <a:lstStyle/>
          <a:p>
            <a:r>
              <a:rPr lang="en-US" smtClean="0"/>
              <a:t>About VLSID</a:t>
            </a:r>
            <a:endParaRPr lang="en-US"/>
          </a:p>
        </p:txBody>
      </p:sp>
      <p:sp>
        <p:nvSpPr>
          <p:cNvPr id="9" name="Slide Number Placeholder 8"/>
          <p:cNvSpPr>
            <a:spLocks noGrp="1"/>
          </p:cNvSpPr>
          <p:nvPr>
            <p:ph type="sldNum" sz="quarter" idx="12"/>
          </p:nvPr>
        </p:nvSpPr>
        <p:spPr/>
        <p:txBody>
          <a:bodyPr/>
          <a:lstStyle/>
          <a:p>
            <a:fld id="{7A570702-1D79-412F-88AA-406FE0C8C0EF}" type="slidenum">
              <a:rPr lang="en-US" smtClean="0"/>
              <a:t>‹#›</a:t>
            </a:fld>
            <a:endParaRPr lang="en-US"/>
          </a:p>
        </p:txBody>
      </p:sp>
    </p:spTree>
    <p:extLst>
      <p:ext uri="{BB962C8B-B14F-4D97-AF65-F5344CB8AC3E}">
        <p14:creationId xmlns:p14="http://schemas.microsoft.com/office/powerpoint/2010/main" val="332004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February 22, 2021</a:t>
            </a:r>
            <a:endParaRPr lang="en-US"/>
          </a:p>
        </p:txBody>
      </p:sp>
      <p:sp>
        <p:nvSpPr>
          <p:cNvPr id="4" name="Footer Placeholder 3"/>
          <p:cNvSpPr>
            <a:spLocks noGrp="1"/>
          </p:cNvSpPr>
          <p:nvPr>
            <p:ph type="ftr" sz="quarter" idx="11"/>
          </p:nvPr>
        </p:nvSpPr>
        <p:spPr/>
        <p:txBody>
          <a:bodyPr/>
          <a:lstStyle/>
          <a:p>
            <a:r>
              <a:rPr lang="en-US" smtClean="0"/>
              <a:t>About VLSID</a:t>
            </a:r>
            <a:endParaRPr lang="en-US"/>
          </a:p>
        </p:txBody>
      </p:sp>
      <p:sp>
        <p:nvSpPr>
          <p:cNvPr id="5" name="Slide Number Placeholder 4"/>
          <p:cNvSpPr>
            <a:spLocks noGrp="1"/>
          </p:cNvSpPr>
          <p:nvPr>
            <p:ph type="sldNum" sz="quarter" idx="12"/>
          </p:nvPr>
        </p:nvSpPr>
        <p:spPr/>
        <p:txBody>
          <a:bodyPr/>
          <a:lstStyle/>
          <a:p>
            <a:fld id="{7A570702-1D79-412F-88AA-406FE0C8C0EF}" type="slidenum">
              <a:rPr lang="en-US" smtClean="0"/>
              <a:t>‹#›</a:t>
            </a:fld>
            <a:endParaRPr lang="en-US"/>
          </a:p>
        </p:txBody>
      </p:sp>
    </p:spTree>
    <p:extLst>
      <p:ext uri="{BB962C8B-B14F-4D97-AF65-F5344CB8AC3E}">
        <p14:creationId xmlns:p14="http://schemas.microsoft.com/office/powerpoint/2010/main" val="387178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February 22, 2021</a:t>
            </a:r>
            <a:endParaRPr lang="en-US"/>
          </a:p>
        </p:txBody>
      </p:sp>
      <p:sp>
        <p:nvSpPr>
          <p:cNvPr id="3" name="Footer Placeholder 2"/>
          <p:cNvSpPr>
            <a:spLocks noGrp="1"/>
          </p:cNvSpPr>
          <p:nvPr>
            <p:ph type="ftr" sz="quarter" idx="11"/>
          </p:nvPr>
        </p:nvSpPr>
        <p:spPr/>
        <p:txBody>
          <a:bodyPr/>
          <a:lstStyle/>
          <a:p>
            <a:r>
              <a:rPr lang="en-US" smtClean="0"/>
              <a:t>About VLSID</a:t>
            </a:r>
            <a:endParaRPr lang="en-US"/>
          </a:p>
        </p:txBody>
      </p:sp>
      <p:sp>
        <p:nvSpPr>
          <p:cNvPr id="4" name="Slide Number Placeholder 3"/>
          <p:cNvSpPr>
            <a:spLocks noGrp="1"/>
          </p:cNvSpPr>
          <p:nvPr>
            <p:ph type="sldNum" sz="quarter" idx="12"/>
          </p:nvPr>
        </p:nvSpPr>
        <p:spPr/>
        <p:txBody>
          <a:bodyPr/>
          <a:lstStyle/>
          <a:p>
            <a:fld id="{7A570702-1D79-412F-88AA-406FE0C8C0EF}" type="slidenum">
              <a:rPr lang="en-US" smtClean="0"/>
              <a:t>‹#›</a:t>
            </a:fld>
            <a:endParaRPr lang="en-US"/>
          </a:p>
        </p:txBody>
      </p:sp>
    </p:spTree>
    <p:extLst>
      <p:ext uri="{BB962C8B-B14F-4D97-AF65-F5344CB8AC3E}">
        <p14:creationId xmlns:p14="http://schemas.microsoft.com/office/powerpoint/2010/main" val="414190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February 22, 2021</a:t>
            </a:r>
            <a:endParaRPr lang="en-US"/>
          </a:p>
        </p:txBody>
      </p:sp>
      <p:sp>
        <p:nvSpPr>
          <p:cNvPr id="4" name="Footer Placeholder 3"/>
          <p:cNvSpPr>
            <a:spLocks noGrp="1"/>
          </p:cNvSpPr>
          <p:nvPr>
            <p:ph type="ftr" sz="quarter" idx="11"/>
          </p:nvPr>
        </p:nvSpPr>
        <p:spPr/>
        <p:txBody>
          <a:bodyPr/>
          <a:lstStyle/>
          <a:p>
            <a:r>
              <a:rPr lang="en-US" smtClean="0"/>
              <a:t>About VLSID</a:t>
            </a:r>
            <a:endParaRPr lang="en-US"/>
          </a:p>
        </p:txBody>
      </p:sp>
      <p:sp>
        <p:nvSpPr>
          <p:cNvPr id="5" name="Slide Number Placeholder 4"/>
          <p:cNvSpPr>
            <a:spLocks noGrp="1"/>
          </p:cNvSpPr>
          <p:nvPr>
            <p:ph type="sldNum" sz="quarter" idx="12"/>
          </p:nvPr>
        </p:nvSpPr>
        <p:spPr/>
        <p:txBody>
          <a:bodyPr/>
          <a:lstStyle/>
          <a:p>
            <a:fld id="{7A570702-1D79-412F-88AA-406FE0C8C0EF}" type="slidenum">
              <a:rPr lang="en-US" smtClean="0"/>
              <a:t>‹#›</a:t>
            </a:fld>
            <a:endParaRPr lang="en-US"/>
          </a:p>
        </p:txBody>
      </p:sp>
    </p:spTree>
    <p:extLst>
      <p:ext uri="{BB962C8B-B14F-4D97-AF65-F5344CB8AC3E}">
        <p14:creationId xmlns:p14="http://schemas.microsoft.com/office/powerpoint/2010/main" val="389354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February 22, 2021</a:t>
            </a:r>
            <a:endParaRPr lang="en-US"/>
          </a:p>
        </p:txBody>
      </p:sp>
      <p:sp>
        <p:nvSpPr>
          <p:cNvPr id="6" name="Footer Placeholder 5"/>
          <p:cNvSpPr>
            <a:spLocks noGrp="1"/>
          </p:cNvSpPr>
          <p:nvPr>
            <p:ph type="ftr" sz="quarter" idx="11"/>
          </p:nvPr>
        </p:nvSpPr>
        <p:spPr/>
        <p:txBody>
          <a:bodyPr/>
          <a:lstStyle/>
          <a:p>
            <a:r>
              <a:rPr lang="en-US" smtClean="0"/>
              <a:t>About VLSID</a:t>
            </a:r>
            <a:endParaRPr lang="en-US"/>
          </a:p>
        </p:txBody>
      </p:sp>
      <p:sp>
        <p:nvSpPr>
          <p:cNvPr id="7" name="Slide Number Placeholder 6"/>
          <p:cNvSpPr>
            <a:spLocks noGrp="1"/>
          </p:cNvSpPr>
          <p:nvPr>
            <p:ph type="sldNum" sz="quarter" idx="12"/>
          </p:nvPr>
        </p:nvSpPr>
        <p:spPr/>
        <p:txBody>
          <a:bodyPr/>
          <a:lstStyle/>
          <a:p>
            <a:fld id="{7A570702-1D79-412F-88AA-406FE0C8C0EF}" type="slidenum">
              <a:rPr lang="en-US" smtClean="0"/>
              <a:t>‹#›</a:t>
            </a:fld>
            <a:endParaRPr lang="en-US"/>
          </a:p>
        </p:txBody>
      </p:sp>
    </p:spTree>
    <p:extLst>
      <p:ext uri="{BB962C8B-B14F-4D97-AF65-F5344CB8AC3E}">
        <p14:creationId xmlns:p14="http://schemas.microsoft.com/office/powerpoint/2010/main" val="131833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February 22, 2021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About VLSID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70702-1D79-412F-88AA-406FE0C8C0EF}" type="slidenum">
              <a:rPr lang="en-US" smtClean="0"/>
              <a:t>‹#›</a:t>
            </a:fld>
            <a:endParaRPr lang="en-US"/>
          </a:p>
        </p:txBody>
      </p:sp>
    </p:spTree>
    <p:extLst>
      <p:ext uri="{BB962C8B-B14F-4D97-AF65-F5344CB8AC3E}">
        <p14:creationId xmlns:p14="http://schemas.microsoft.com/office/powerpoint/2010/main" val="249157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February 22, 2021</a:t>
            </a: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About VLSID</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93718-A482-49CF-9C0C-42415108C143}" type="slidenum">
              <a:rPr lang="en-US" smtClean="0"/>
              <a:t>‹#›</a:t>
            </a:fld>
            <a:endParaRPr lang="en-US"/>
          </a:p>
        </p:txBody>
      </p:sp>
    </p:spTree>
    <p:extLst>
      <p:ext uri="{BB962C8B-B14F-4D97-AF65-F5344CB8AC3E}">
        <p14:creationId xmlns:p14="http://schemas.microsoft.com/office/powerpoint/2010/main" val="4684152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jpg"/><Relationship Id="rId5" Type="http://schemas.openxmlformats.org/officeDocument/2006/relationships/chart" Target="../charts/char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jpg"/><Relationship Id="rId5" Type="http://schemas.openxmlformats.org/officeDocument/2006/relationships/hyperlink" Target="http://vlsi-india.org/vsi/"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jpeg"/><Relationship Id="rId5" Type="http://schemas.openxmlformats.org/officeDocument/2006/relationships/hyperlink" Target="mailto:agrawvd@auburn.edu"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8153400" cy="1470025"/>
          </a:xfrm>
        </p:spPr>
        <p:txBody>
          <a:bodyPr>
            <a:noAutofit/>
          </a:bodyPr>
          <a:lstStyle/>
          <a:p>
            <a:r>
              <a:rPr lang="en-US" sz="4800" b="1" dirty="0" smtClean="0"/>
              <a:t>About </a:t>
            </a:r>
            <a:r>
              <a:rPr lang="en-US" sz="4800" b="1" dirty="0"/>
              <a:t>VLSI Design </a:t>
            </a:r>
            <a:r>
              <a:rPr lang="en-US" sz="4800" b="1" dirty="0" smtClean="0"/>
              <a:t>Conference</a:t>
            </a:r>
            <a:endParaRPr lang="en-US" sz="4800" b="1" dirty="0"/>
          </a:p>
        </p:txBody>
      </p:sp>
      <p:sp>
        <p:nvSpPr>
          <p:cNvPr id="3" name="Subtitle 2"/>
          <p:cNvSpPr>
            <a:spLocks noGrp="1"/>
          </p:cNvSpPr>
          <p:nvPr>
            <p:ph type="subTitle" idx="1"/>
          </p:nvPr>
        </p:nvSpPr>
        <p:spPr>
          <a:xfrm>
            <a:off x="762000" y="3657600"/>
            <a:ext cx="7543800" cy="2362200"/>
          </a:xfrm>
        </p:spPr>
        <p:txBody>
          <a:bodyPr>
            <a:normAutofit fontScale="77500" lnSpcReduction="20000"/>
          </a:bodyPr>
          <a:lstStyle/>
          <a:p>
            <a:r>
              <a:rPr lang="en-US" sz="3600" b="1" dirty="0">
                <a:solidFill>
                  <a:schemeClr val="tx1"/>
                </a:solidFill>
              </a:rPr>
              <a:t>Vishwani D. Agrawal</a:t>
            </a:r>
            <a:endParaRPr lang="en-US" sz="3600" dirty="0">
              <a:solidFill>
                <a:schemeClr val="tx1"/>
              </a:solidFill>
            </a:endParaRPr>
          </a:p>
          <a:p>
            <a:r>
              <a:rPr lang="en-US" i="1" dirty="0" smtClean="0">
                <a:solidFill>
                  <a:schemeClr val="tx1"/>
                </a:solidFill>
              </a:rPr>
              <a:t>Professor Emeritus</a:t>
            </a:r>
          </a:p>
          <a:p>
            <a:r>
              <a:rPr lang="en-US" i="1" dirty="0" smtClean="0">
                <a:solidFill>
                  <a:schemeClr val="tx1"/>
                </a:solidFill>
              </a:rPr>
              <a:t>Electrical </a:t>
            </a:r>
            <a:r>
              <a:rPr lang="en-US" i="1" dirty="0">
                <a:solidFill>
                  <a:schemeClr val="tx1"/>
                </a:solidFill>
              </a:rPr>
              <a:t>and Computer Engineering </a:t>
            </a:r>
            <a:endParaRPr lang="en-US" dirty="0">
              <a:solidFill>
                <a:schemeClr val="tx1"/>
              </a:solidFill>
            </a:endParaRPr>
          </a:p>
          <a:p>
            <a:r>
              <a:rPr lang="en-US" i="1" dirty="0">
                <a:solidFill>
                  <a:schemeClr val="tx1"/>
                </a:solidFill>
              </a:rPr>
              <a:t>Auburn University, </a:t>
            </a:r>
            <a:r>
              <a:rPr lang="en-US" i="1" dirty="0" smtClean="0">
                <a:solidFill>
                  <a:schemeClr val="tx1"/>
                </a:solidFill>
              </a:rPr>
              <a:t>USA</a:t>
            </a:r>
          </a:p>
          <a:p>
            <a:endParaRPr lang="en-US" i="1" dirty="0">
              <a:solidFill>
                <a:schemeClr val="tx1"/>
              </a:solidFill>
            </a:endParaRPr>
          </a:p>
          <a:p>
            <a:r>
              <a:rPr lang="en-US" dirty="0" smtClean="0">
                <a:solidFill>
                  <a:schemeClr val="tx1"/>
                </a:solidFill>
              </a:rPr>
              <a:t>Guwahati, India, February 22, 2021</a:t>
            </a:r>
            <a:endParaRPr lang="en-US" dirty="0">
              <a:solidFill>
                <a:schemeClr val="tx1"/>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9026" y="0"/>
            <a:ext cx="1284973" cy="1632868"/>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3431495325"/>
      </p:ext>
    </p:extLst>
  </p:cSld>
  <p:clrMapOvr>
    <a:masterClrMapping/>
  </p:clrMapOvr>
  <mc:AlternateContent xmlns:mc="http://schemas.openxmlformats.org/markup-compatibility/2006">
    <mc:Choice xmlns:p14="http://schemas.microsoft.com/office/powerpoint/2010/main" Requires="p14">
      <p:transition spd="slow" p14:dur="2000" advTm="75"/>
    </mc:Choice>
    <mc:Fallback>
      <p:transition spd="slow" advTm="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Conference Cities</a:t>
            </a:r>
          </a:p>
        </p:txBody>
      </p:sp>
      <p:sp>
        <p:nvSpPr>
          <p:cNvPr id="7171" name="Content Placeholder 2"/>
          <p:cNvSpPr>
            <a:spLocks noGrp="1"/>
          </p:cNvSpPr>
          <p:nvPr>
            <p:ph idx="1"/>
          </p:nvPr>
        </p:nvSpPr>
        <p:spPr>
          <a:xfrm>
            <a:off x="1219200" y="1692276"/>
            <a:ext cx="7391400" cy="4525963"/>
          </a:xfrm>
        </p:spPr>
        <p:txBody>
          <a:bodyPr>
            <a:normAutofit fontScale="92500" lnSpcReduction="20000"/>
          </a:bodyPr>
          <a:lstStyle/>
          <a:p>
            <a:pPr eaLnBrk="1" hangingPunct="1"/>
            <a:r>
              <a:rPr lang="en-US" dirty="0" smtClean="0"/>
              <a:t>Bangalore (10)</a:t>
            </a:r>
          </a:p>
          <a:p>
            <a:pPr eaLnBrk="1" hangingPunct="1"/>
            <a:r>
              <a:rPr lang="en-US" dirty="0" smtClean="0">
                <a:solidFill>
                  <a:srgbClr val="00B050"/>
                </a:solidFill>
              </a:rPr>
              <a:t>Chennai (3</a:t>
            </a:r>
            <a:r>
              <a:rPr lang="en-US" dirty="0" smtClean="0">
                <a:solidFill>
                  <a:srgbClr val="00B050"/>
                </a:solidFill>
              </a:rPr>
              <a:t>) Started in 1985</a:t>
            </a:r>
            <a:endParaRPr lang="en-US" dirty="0" smtClean="0">
              <a:solidFill>
                <a:srgbClr val="00B050"/>
              </a:solidFill>
            </a:endParaRPr>
          </a:p>
          <a:p>
            <a:pPr eaLnBrk="1" hangingPunct="1"/>
            <a:r>
              <a:rPr lang="en-US" dirty="0" smtClean="0"/>
              <a:t>Delhi (5)</a:t>
            </a:r>
          </a:p>
          <a:p>
            <a:pPr eaLnBrk="1" hangingPunct="1"/>
            <a:r>
              <a:rPr lang="en-US" dirty="0" smtClean="0"/>
              <a:t>Goa (1)</a:t>
            </a:r>
          </a:p>
          <a:p>
            <a:pPr eaLnBrk="1" hangingPunct="1"/>
            <a:r>
              <a:rPr lang="en-US" dirty="0" smtClean="0"/>
              <a:t>Guwahati (</a:t>
            </a:r>
            <a:r>
              <a:rPr lang="en-US" dirty="0" smtClean="0"/>
              <a:t>1) Virtual</a:t>
            </a:r>
            <a:r>
              <a:rPr lang="en-US" dirty="0"/>
              <a:t> </a:t>
            </a:r>
            <a:r>
              <a:rPr lang="en-US" dirty="0" smtClean="0"/>
              <a:t>in 2021</a:t>
            </a:r>
            <a:endParaRPr lang="en-US" dirty="0" smtClean="0"/>
          </a:p>
          <a:p>
            <a:pPr eaLnBrk="1" hangingPunct="1"/>
            <a:r>
              <a:rPr lang="en-US" dirty="0" smtClean="0"/>
              <a:t>Hyderabad (5)</a:t>
            </a:r>
          </a:p>
          <a:p>
            <a:pPr eaLnBrk="1" hangingPunct="1"/>
            <a:r>
              <a:rPr lang="en-US" dirty="0" smtClean="0"/>
              <a:t>Kolkata (4)</a:t>
            </a:r>
          </a:p>
          <a:p>
            <a:pPr eaLnBrk="1" hangingPunct="1"/>
            <a:r>
              <a:rPr lang="en-US" dirty="0" smtClean="0"/>
              <a:t>Mumbai (3)</a:t>
            </a:r>
          </a:p>
          <a:p>
            <a:pPr eaLnBrk="1" hangingPunct="1"/>
            <a:r>
              <a:rPr lang="en-US" dirty="0" smtClean="0"/>
              <a:t>Pune (2)</a:t>
            </a:r>
          </a:p>
        </p:txBody>
      </p:sp>
      <p:sp>
        <p:nvSpPr>
          <p:cNvPr id="2" name="Date Placeholder 1"/>
          <p:cNvSpPr>
            <a:spLocks noGrp="1"/>
          </p:cNvSpPr>
          <p:nvPr>
            <p:ph type="dt" sz="half" idx="10"/>
          </p:nvPr>
        </p:nvSpPr>
        <p:spPr/>
        <p:txBody>
          <a:bodyPr/>
          <a:lstStyle/>
          <a:p>
            <a:r>
              <a:rPr lang="en-US" smtClean="0"/>
              <a:t>February 22, 2021</a:t>
            </a:r>
            <a:endParaRPr lang="en-US"/>
          </a:p>
        </p:txBody>
      </p:sp>
      <p:sp>
        <p:nvSpPr>
          <p:cNvPr id="3" name="Footer Placeholder 2"/>
          <p:cNvSpPr>
            <a:spLocks noGrp="1"/>
          </p:cNvSpPr>
          <p:nvPr>
            <p:ph type="ftr" sz="quarter" idx="11"/>
          </p:nvPr>
        </p:nvSpPr>
        <p:spPr/>
        <p:txBody>
          <a:bodyPr/>
          <a:lstStyle/>
          <a:p>
            <a:r>
              <a:rPr lang="en-US" smtClean="0"/>
              <a:t>About VLSID</a:t>
            </a:r>
            <a:endParaRPr lang="en-US"/>
          </a:p>
        </p:txBody>
      </p:sp>
      <p:sp>
        <p:nvSpPr>
          <p:cNvPr id="4" name="Slide Number Placeholder 3"/>
          <p:cNvSpPr>
            <a:spLocks noGrp="1"/>
          </p:cNvSpPr>
          <p:nvPr>
            <p:ph type="sldNum" sz="quarter" idx="12"/>
          </p:nvPr>
        </p:nvSpPr>
        <p:spPr/>
        <p:txBody>
          <a:bodyPr/>
          <a:lstStyle/>
          <a:p>
            <a:fld id="{7A570702-1D79-412F-88AA-406FE0C8C0EF}" type="slidenum">
              <a:rPr lang="en-US" smtClean="0"/>
              <a:t>2</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1"/>
            <a:ext cx="1295399" cy="1615315"/>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3438758304"/>
      </p:ext>
    </p:extLst>
  </p:cSld>
  <p:clrMapOvr>
    <a:masterClrMapping/>
  </p:clrMapOvr>
  <mc:AlternateContent xmlns:mc="http://schemas.openxmlformats.org/markup-compatibility/2006">
    <mc:Choice xmlns:p14="http://schemas.microsoft.com/office/powerpoint/2010/main" Requires="p14">
      <p:transition spd="slow" p14:dur="2000" advTm="30989"/>
    </mc:Choice>
    <mc:Fallback>
      <p:transition spd="slow" advTm="309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dirty="0" smtClean="0"/>
              <a:t>Accepted Papers at VLSID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16130260"/>
              </p:ext>
            </p:extLst>
          </p:nvPr>
        </p:nvGraphicFramePr>
        <p:xfrm>
          <a:off x="228600" y="1346200"/>
          <a:ext cx="8534400" cy="4787900"/>
        </p:xfrm>
        <a:graphic>
          <a:graphicData uri="http://schemas.openxmlformats.org/drawingml/2006/chart">
            <c:chart xmlns:c="http://schemas.openxmlformats.org/drawingml/2006/chart" xmlns:r="http://schemas.openxmlformats.org/officeDocument/2006/relationships" r:id="rId5"/>
          </a:graphicData>
        </a:graphic>
      </p:graphicFrame>
      <p:sp>
        <p:nvSpPr>
          <p:cNvPr id="2" name="Date Placeholder 1"/>
          <p:cNvSpPr>
            <a:spLocks noGrp="1"/>
          </p:cNvSpPr>
          <p:nvPr>
            <p:ph type="dt" sz="half" idx="10"/>
          </p:nvPr>
        </p:nvSpPr>
        <p:spPr/>
        <p:txBody>
          <a:bodyPr/>
          <a:lstStyle/>
          <a:p>
            <a:r>
              <a:rPr lang="en-US" smtClean="0"/>
              <a:t>February 22, 2021</a:t>
            </a:r>
            <a:endParaRPr lang="en-US"/>
          </a:p>
        </p:txBody>
      </p:sp>
      <p:sp>
        <p:nvSpPr>
          <p:cNvPr id="3" name="Footer Placeholder 2"/>
          <p:cNvSpPr>
            <a:spLocks noGrp="1"/>
          </p:cNvSpPr>
          <p:nvPr>
            <p:ph type="ftr" sz="quarter" idx="11"/>
          </p:nvPr>
        </p:nvSpPr>
        <p:spPr/>
        <p:txBody>
          <a:bodyPr/>
          <a:lstStyle/>
          <a:p>
            <a:r>
              <a:rPr lang="en-US" smtClean="0"/>
              <a:t>About VLSID</a:t>
            </a:r>
            <a:endParaRPr lang="en-US"/>
          </a:p>
        </p:txBody>
      </p:sp>
      <p:sp>
        <p:nvSpPr>
          <p:cNvPr id="4" name="Slide Number Placeholder 3"/>
          <p:cNvSpPr>
            <a:spLocks noGrp="1"/>
          </p:cNvSpPr>
          <p:nvPr>
            <p:ph type="sldNum" sz="quarter" idx="12"/>
          </p:nvPr>
        </p:nvSpPr>
        <p:spPr/>
        <p:txBody>
          <a:bodyPr/>
          <a:lstStyle/>
          <a:p>
            <a:fld id="{7A570702-1D79-412F-88AA-406FE0C8C0EF}" type="slidenum">
              <a:rPr lang="en-US" smtClean="0"/>
              <a:t>3</a:t>
            </a:fld>
            <a:endParaRPr lang="en-US"/>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0723" y="0"/>
            <a:ext cx="1283277" cy="1600200"/>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2750965972"/>
      </p:ext>
    </p:extLst>
  </p:cSld>
  <p:clrMapOvr>
    <a:masterClrMapping/>
  </p:clrMapOvr>
  <mc:AlternateContent xmlns:mc="http://schemas.openxmlformats.org/markup-compatibility/2006">
    <mc:Choice xmlns:p14="http://schemas.microsoft.com/office/powerpoint/2010/main" Requires="p14">
      <p:transition spd="slow" p14:dur="2000" advTm="10246"/>
    </mc:Choice>
    <mc:Fallback>
      <p:transition spd="slow" advTm="10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the Conference</a:t>
            </a:r>
            <a:endParaRPr lang="en-US" dirty="0"/>
          </a:p>
        </p:txBody>
      </p:sp>
      <p:sp>
        <p:nvSpPr>
          <p:cNvPr id="3" name="Content Placeholder 2"/>
          <p:cNvSpPr>
            <a:spLocks noGrp="1"/>
          </p:cNvSpPr>
          <p:nvPr>
            <p:ph idx="1"/>
          </p:nvPr>
        </p:nvSpPr>
        <p:spPr>
          <a:xfrm>
            <a:off x="457200" y="1143000"/>
            <a:ext cx="8458200" cy="5181600"/>
          </a:xfrm>
        </p:spPr>
        <p:txBody>
          <a:bodyPr>
            <a:normAutofit fontScale="77500" lnSpcReduction="20000"/>
          </a:bodyPr>
          <a:lstStyle/>
          <a:p>
            <a:r>
              <a:rPr lang="en-US" dirty="0" smtClean="0"/>
              <a:t>An international conference</a:t>
            </a:r>
          </a:p>
          <a:p>
            <a:r>
              <a:rPr lang="en-US" dirty="0" smtClean="0"/>
              <a:t>Based in India</a:t>
            </a:r>
          </a:p>
          <a:p>
            <a:r>
              <a:rPr lang="en-US" dirty="0" smtClean="0"/>
              <a:t>Serving the needs:</a:t>
            </a:r>
          </a:p>
          <a:p>
            <a:pPr lvl="1"/>
            <a:r>
              <a:rPr lang="en-US" dirty="0" smtClean="0"/>
              <a:t>State of the art tutorials</a:t>
            </a:r>
          </a:p>
          <a:p>
            <a:pPr lvl="1"/>
            <a:r>
              <a:rPr lang="en-US" dirty="0" smtClean="0"/>
              <a:t>High standard; all papers available in IEEE </a:t>
            </a:r>
            <a:r>
              <a:rPr lang="en-US" dirty="0" err="1" smtClean="0"/>
              <a:t>Xplore</a:t>
            </a:r>
            <a:r>
              <a:rPr lang="en-US" dirty="0" smtClean="0"/>
              <a:t> since 1991</a:t>
            </a:r>
          </a:p>
          <a:p>
            <a:pPr lvl="1"/>
            <a:r>
              <a:rPr lang="en-US" dirty="0" smtClean="0"/>
              <a:t>Keynote talks by experts</a:t>
            </a:r>
          </a:p>
          <a:p>
            <a:pPr lvl="1"/>
            <a:r>
              <a:rPr lang="en-US" dirty="0" smtClean="0"/>
              <a:t>Fellowship program</a:t>
            </a:r>
          </a:p>
          <a:p>
            <a:pPr lvl="1"/>
            <a:r>
              <a:rPr lang="en-US" dirty="0" smtClean="0"/>
              <a:t>Student track</a:t>
            </a:r>
          </a:p>
          <a:p>
            <a:pPr lvl="1"/>
            <a:r>
              <a:rPr lang="en-US" dirty="0" smtClean="0"/>
              <a:t>PhD forum</a:t>
            </a:r>
          </a:p>
          <a:p>
            <a:pPr lvl="1"/>
            <a:r>
              <a:rPr lang="en-US" dirty="0"/>
              <a:t>Women in Engineering </a:t>
            </a:r>
            <a:r>
              <a:rPr lang="en-US" dirty="0" smtClean="0"/>
              <a:t>forum</a:t>
            </a:r>
            <a:endParaRPr lang="en-US" dirty="0" smtClean="0"/>
          </a:p>
          <a:p>
            <a:pPr lvl="1"/>
            <a:r>
              <a:rPr lang="en-US" dirty="0" smtClean="0"/>
              <a:t>Industry forum</a:t>
            </a:r>
          </a:p>
          <a:p>
            <a:pPr lvl="1"/>
            <a:r>
              <a:rPr lang="en-US" dirty="0" smtClean="0"/>
              <a:t>User/Designer track</a:t>
            </a:r>
          </a:p>
          <a:p>
            <a:pPr lvl="1"/>
            <a:r>
              <a:rPr lang="en-US" dirty="0" smtClean="0"/>
              <a:t>Hackathon</a:t>
            </a:r>
          </a:p>
          <a:p>
            <a:r>
              <a:rPr lang="en-US" dirty="0" smtClean="0"/>
              <a:t>Sister Conference: Design Automation Conference (DAC), USA</a:t>
            </a:r>
          </a:p>
          <a:p>
            <a:pPr lvl="1"/>
            <a:endParaRPr lang="en-US" dirty="0"/>
          </a:p>
        </p:txBody>
      </p:sp>
      <p:sp>
        <p:nvSpPr>
          <p:cNvPr id="4" name="Date Placeholder 3"/>
          <p:cNvSpPr>
            <a:spLocks noGrp="1"/>
          </p:cNvSpPr>
          <p:nvPr>
            <p:ph type="dt" sz="half" idx="10"/>
          </p:nvPr>
        </p:nvSpPr>
        <p:spPr/>
        <p:txBody>
          <a:bodyPr/>
          <a:lstStyle/>
          <a:p>
            <a:r>
              <a:rPr lang="en-US" smtClean="0"/>
              <a:t>February 22, 2021</a:t>
            </a:r>
            <a:endParaRPr lang="en-US"/>
          </a:p>
        </p:txBody>
      </p:sp>
      <p:sp>
        <p:nvSpPr>
          <p:cNvPr id="5" name="Footer Placeholder 4"/>
          <p:cNvSpPr>
            <a:spLocks noGrp="1"/>
          </p:cNvSpPr>
          <p:nvPr>
            <p:ph type="ftr" sz="quarter" idx="11"/>
          </p:nvPr>
        </p:nvSpPr>
        <p:spPr/>
        <p:txBody>
          <a:bodyPr/>
          <a:lstStyle/>
          <a:p>
            <a:r>
              <a:rPr lang="en-US" smtClean="0"/>
              <a:t>About VLSID</a:t>
            </a:r>
            <a:endParaRPr lang="en-US"/>
          </a:p>
        </p:txBody>
      </p:sp>
      <p:sp>
        <p:nvSpPr>
          <p:cNvPr id="6" name="Slide Number Placeholder 5"/>
          <p:cNvSpPr>
            <a:spLocks noGrp="1"/>
          </p:cNvSpPr>
          <p:nvPr>
            <p:ph type="sldNum" sz="quarter" idx="12"/>
          </p:nvPr>
        </p:nvSpPr>
        <p:spPr/>
        <p:txBody>
          <a:bodyPr/>
          <a:lstStyle/>
          <a:p>
            <a:fld id="{7A570702-1D79-412F-88AA-406FE0C8C0EF}" type="slidenum">
              <a:rPr lang="en-US" smtClean="0"/>
              <a:t>4</a:t>
            </a:fld>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1" y="-1754"/>
            <a:ext cx="1295400" cy="1615316"/>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2556375306"/>
      </p:ext>
    </p:extLst>
  </p:cSld>
  <p:clrMapOvr>
    <a:masterClrMapping/>
  </p:clrMapOvr>
  <mc:AlternateContent xmlns:mc="http://schemas.openxmlformats.org/markup-compatibility/2006">
    <mc:Choice xmlns:p14="http://schemas.microsoft.com/office/powerpoint/2010/main" Requires="p14">
      <p:transition spd="slow" p14:dur="2000" advTm="66634"/>
    </mc:Choice>
    <mc:Fallback>
      <p:transition spd="slow" advTm="66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81000"/>
            <a:ext cx="8763000" cy="1143000"/>
          </a:xfrm>
        </p:spPr>
        <p:txBody>
          <a:bodyPr>
            <a:normAutofit fontScale="90000"/>
          </a:bodyPr>
          <a:lstStyle/>
          <a:p>
            <a:r>
              <a:rPr lang="en-US" dirty="0" smtClean="0"/>
              <a:t>VLSID </a:t>
            </a:r>
            <a:r>
              <a:rPr lang="en-US" dirty="0" smtClean="0"/>
              <a:t>Sponsor:</a:t>
            </a:r>
            <a:br>
              <a:rPr lang="en-US" dirty="0" smtClean="0"/>
            </a:br>
            <a:r>
              <a:rPr lang="en-US" dirty="0" smtClean="0"/>
              <a:t>VLSI </a:t>
            </a:r>
            <a:r>
              <a:rPr lang="en-US" dirty="0" smtClean="0"/>
              <a:t>Society of India (VSI)</a:t>
            </a:r>
            <a:endParaRPr lang="en-US" dirty="0"/>
          </a:p>
        </p:txBody>
      </p:sp>
      <p:sp>
        <p:nvSpPr>
          <p:cNvPr id="3" name="Content Placeholder 2"/>
          <p:cNvSpPr>
            <a:spLocks noGrp="1"/>
          </p:cNvSpPr>
          <p:nvPr>
            <p:ph idx="1"/>
          </p:nvPr>
        </p:nvSpPr>
        <p:spPr>
          <a:xfrm>
            <a:off x="476922" y="1621250"/>
            <a:ext cx="8229600" cy="5029200"/>
          </a:xfrm>
        </p:spPr>
        <p:txBody>
          <a:bodyPr>
            <a:normAutofit fontScale="92500" lnSpcReduction="10000"/>
          </a:bodyPr>
          <a:lstStyle/>
          <a:p>
            <a:r>
              <a:rPr lang="en-US" sz="3000" dirty="0" smtClean="0"/>
              <a:t>Founded in 1990; Sponsor </a:t>
            </a:r>
            <a:r>
              <a:rPr lang="en-US" sz="3000" dirty="0" smtClean="0"/>
              <a:t>of </a:t>
            </a:r>
            <a:r>
              <a:rPr lang="en-US" sz="3000" dirty="0" smtClean="0"/>
              <a:t>conferences, symposia and </a:t>
            </a:r>
            <a:r>
              <a:rPr lang="en-US" sz="3000" dirty="0" smtClean="0"/>
              <a:t>workshops in India.</a:t>
            </a:r>
            <a:endParaRPr lang="en-US" sz="3000" dirty="0" smtClean="0"/>
          </a:p>
          <a:p>
            <a:r>
              <a:rPr lang="en-US" sz="3000" dirty="0" smtClean="0"/>
              <a:t>Mission: </a:t>
            </a:r>
            <a:r>
              <a:rPr lang="en-US" sz="3000" i="1" dirty="0" smtClean="0"/>
              <a:t>By promoting </a:t>
            </a:r>
            <a:r>
              <a:rPr lang="en-US" sz="3000" i="1" dirty="0"/>
              <a:t>applications and research </a:t>
            </a:r>
            <a:r>
              <a:rPr lang="en-US" sz="3000" i="1" dirty="0" smtClean="0"/>
              <a:t>on all aspects </a:t>
            </a:r>
            <a:r>
              <a:rPr lang="en-US" sz="3000" i="1" dirty="0"/>
              <a:t>of </a:t>
            </a:r>
            <a:r>
              <a:rPr lang="en-US" sz="3000" i="1" dirty="0" smtClean="0"/>
              <a:t>VLSI</a:t>
            </a:r>
            <a:r>
              <a:rPr lang="en-US" sz="3000" i="1" dirty="0"/>
              <a:t>, make India a significant </a:t>
            </a:r>
            <a:r>
              <a:rPr lang="en-US" sz="3000" i="1" dirty="0" smtClean="0"/>
              <a:t>player </a:t>
            </a:r>
            <a:r>
              <a:rPr lang="en-US" sz="3000" i="1" dirty="0"/>
              <a:t>in </a:t>
            </a:r>
            <a:r>
              <a:rPr lang="en-US" sz="3000" i="1" dirty="0" smtClean="0"/>
              <a:t>this field.</a:t>
            </a:r>
          </a:p>
          <a:p>
            <a:r>
              <a:rPr lang="en-US" sz="3000" dirty="0">
                <a:hlinkClick r:id="rId5"/>
              </a:rPr>
              <a:t>http://</a:t>
            </a:r>
            <a:r>
              <a:rPr lang="en-US" sz="3000" dirty="0" smtClean="0">
                <a:hlinkClick r:id="rId5"/>
              </a:rPr>
              <a:t>vlsi-india.org/vsi/</a:t>
            </a:r>
            <a:endParaRPr lang="en-US" sz="3000" dirty="0" smtClean="0"/>
          </a:p>
          <a:p>
            <a:r>
              <a:rPr lang="en-US" sz="3000" dirty="0" smtClean="0"/>
              <a:t>Office </a:t>
            </a:r>
            <a:r>
              <a:rPr lang="en-US" sz="3000" dirty="0" smtClean="0"/>
              <a:t>Bearers:</a:t>
            </a:r>
          </a:p>
          <a:p>
            <a:pPr marL="0" indent="0">
              <a:buNone/>
            </a:pPr>
            <a:r>
              <a:rPr lang="en-US" sz="2600" dirty="0" smtClean="0"/>
              <a:t>         President</a:t>
            </a:r>
            <a:r>
              <a:rPr lang="en-US" sz="3000" dirty="0" smtClean="0"/>
              <a:t>		</a:t>
            </a:r>
            <a:r>
              <a:rPr lang="en-US" sz="2600" dirty="0" smtClean="0"/>
              <a:t>Satya </a:t>
            </a:r>
            <a:r>
              <a:rPr lang="en-US" sz="2600" dirty="0" smtClean="0"/>
              <a:t>Gupta, CEO, </a:t>
            </a:r>
            <a:r>
              <a:rPr lang="en-US" sz="2600" dirty="0" err="1" smtClean="0"/>
              <a:t>Seedeyas</a:t>
            </a:r>
            <a:r>
              <a:rPr lang="en-US" sz="2600" dirty="0" smtClean="0"/>
              <a:t> </a:t>
            </a:r>
            <a:r>
              <a:rPr lang="en-US" sz="2600" dirty="0" smtClean="0"/>
              <a:t>Innovations</a:t>
            </a:r>
          </a:p>
          <a:p>
            <a:pPr marL="0" indent="0">
              <a:buNone/>
            </a:pPr>
            <a:r>
              <a:rPr lang="en-US" sz="2600" dirty="0" smtClean="0"/>
              <a:t>         Vice-President	Niranjan </a:t>
            </a:r>
            <a:r>
              <a:rPr lang="en-US" sz="2600" dirty="0" smtClean="0"/>
              <a:t>Pol, </a:t>
            </a:r>
            <a:r>
              <a:rPr lang="en-US" sz="2600" dirty="0" smtClean="0"/>
              <a:t>Seagate</a:t>
            </a:r>
            <a:endParaRPr lang="en-US" sz="2600" dirty="0"/>
          </a:p>
          <a:p>
            <a:pPr marL="0" indent="0">
              <a:buNone/>
            </a:pPr>
            <a:r>
              <a:rPr lang="en-US" sz="2600" dirty="0" smtClean="0"/>
              <a:t>         Secretary		Chitra </a:t>
            </a:r>
            <a:r>
              <a:rPr lang="en-US" sz="2600" dirty="0" smtClean="0"/>
              <a:t>Hariharan, </a:t>
            </a:r>
            <a:r>
              <a:rPr lang="en-US" sz="2600" dirty="0" smtClean="0"/>
              <a:t>Intel</a:t>
            </a:r>
            <a:endParaRPr lang="en-US" sz="2600" dirty="0"/>
          </a:p>
          <a:p>
            <a:pPr marL="0" indent="0">
              <a:buNone/>
            </a:pPr>
            <a:r>
              <a:rPr lang="en-US" sz="2600" dirty="0" smtClean="0"/>
              <a:t>         Treasurer		Ritesh </a:t>
            </a:r>
            <a:r>
              <a:rPr lang="en-US" sz="2600" dirty="0" smtClean="0"/>
              <a:t>K. Jain, Seagate, Treasurer</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February 22, </a:t>
            </a: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2021</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About VLSID</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70702-1D79-412F-88AA-406FE0C8C0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0" y="554"/>
            <a:ext cx="1295400" cy="1615317"/>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2452682112"/>
      </p:ext>
    </p:extLst>
  </p:cSld>
  <p:clrMapOvr>
    <a:masterClrMapping/>
  </p:clrMapOvr>
  <mc:AlternateContent xmlns:mc="http://schemas.openxmlformats.org/markup-compatibility/2006">
    <mc:Choice xmlns:p14="http://schemas.microsoft.com/office/powerpoint/2010/main" Requires="p14">
      <p:transition spd="slow" p14:dur="2000" advTm="51016"/>
    </mc:Choice>
    <mc:Fallback>
      <p:transition spd="slow" advTm="510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304800"/>
            <a:ext cx="7737764" cy="868362"/>
          </a:xfrm>
        </p:spPr>
        <p:txBody>
          <a:bodyPr>
            <a:normAutofit fontScale="90000"/>
          </a:bodyPr>
          <a:lstStyle/>
          <a:p>
            <a:r>
              <a:rPr lang="en-US" dirty="0"/>
              <a:t>VLSI Design </a:t>
            </a:r>
            <a:r>
              <a:rPr lang="en-US" dirty="0" smtClean="0"/>
              <a:t>Conference </a:t>
            </a:r>
            <a:r>
              <a:rPr lang="en-US" dirty="0"/>
              <a:t>Steering </a:t>
            </a:r>
            <a:r>
              <a:rPr lang="en-US" dirty="0" smtClean="0"/>
              <a:t>Committee (</a:t>
            </a:r>
            <a:r>
              <a:rPr lang="en-US" dirty="0" smtClean="0"/>
              <a:t>2020)</a:t>
            </a:r>
            <a:endParaRPr lang="en-US" dirty="0"/>
          </a:p>
        </p:txBody>
      </p:sp>
      <p:sp>
        <p:nvSpPr>
          <p:cNvPr id="3" name="Content Placeholder 2"/>
          <p:cNvSpPr>
            <a:spLocks noGrp="1"/>
          </p:cNvSpPr>
          <p:nvPr>
            <p:ph idx="1"/>
          </p:nvPr>
        </p:nvSpPr>
        <p:spPr>
          <a:xfrm>
            <a:off x="435543" y="1519187"/>
            <a:ext cx="8382000" cy="4967288"/>
          </a:xfrm>
        </p:spPr>
        <p:txBody>
          <a:bodyPr>
            <a:normAutofit fontScale="62500" lnSpcReduction="20000"/>
          </a:bodyPr>
          <a:lstStyle/>
          <a:p>
            <a:r>
              <a:rPr lang="en-US" b="1" dirty="0"/>
              <a:t>Vishwani D. Agrawal, </a:t>
            </a:r>
            <a:r>
              <a:rPr lang="en-US" b="1" dirty="0" smtClean="0"/>
              <a:t>Steering Committee Chair, </a:t>
            </a:r>
            <a:r>
              <a:rPr lang="en-US" b="1" dirty="0"/>
              <a:t>Auburn University, USA</a:t>
            </a:r>
            <a:endParaRPr lang="en-US" dirty="0"/>
          </a:p>
          <a:p>
            <a:r>
              <a:rPr lang="en-US" b="1" dirty="0" err="1"/>
              <a:t>Jaswinder</a:t>
            </a:r>
            <a:r>
              <a:rPr lang="en-US" b="1" dirty="0"/>
              <a:t> </a:t>
            </a:r>
            <a:r>
              <a:rPr lang="en-US" b="1" dirty="0" smtClean="0"/>
              <a:t>Ahuja (Past President, VSI), </a:t>
            </a:r>
            <a:r>
              <a:rPr lang="en-US" b="1" dirty="0"/>
              <a:t>Cadence, </a:t>
            </a:r>
            <a:r>
              <a:rPr lang="en-US" b="1" dirty="0" smtClean="0"/>
              <a:t>India</a:t>
            </a:r>
            <a:endParaRPr lang="en-US" dirty="0"/>
          </a:p>
          <a:p>
            <a:r>
              <a:rPr lang="en-US" b="1" dirty="0" err="1" smtClean="0"/>
              <a:t>Srimat</a:t>
            </a:r>
            <a:r>
              <a:rPr lang="en-US" b="1" dirty="0" smtClean="0"/>
              <a:t> </a:t>
            </a:r>
            <a:r>
              <a:rPr lang="en-US" b="1" dirty="0"/>
              <a:t>T. </a:t>
            </a:r>
            <a:r>
              <a:rPr lang="en-US" b="1" dirty="0" err="1" smtClean="0"/>
              <a:t>Chakradhar</a:t>
            </a:r>
            <a:r>
              <a:rPr lang="en-US" b="1" dirty="0" smtClean="0"/>
              <a:t>, </a:t>
            </a:r>
            <a:r>
              <a:rPr lang="en-US" b="1" dirty="0"/>
              <a:t>NEC, </a:t>
            </a:r>
            <a:r>
              <a:rPr lang="en-US" b="1" dirty="0" smtClean="0"/>
              <a:t>USA</a:t>
            </a:r>
          </a:p>
          <a:p>
            <a:r>
              <a:rPr lang="en-US" b="1" dirty="0" err="1" smtClean="0"/>
              <a:t>Annajirao</a:t>
            </a:r>
            <a:r>
              <a:rPr lang="en-US" b="1" dirty="0" smtClean="0"/>
              <a:t> Garimella, Intel, USA</a:t>
            </a:r>
          </a:p>
          <a:p>
            <a:r>
              <a:rPr lang="en-US" b="1" dirty="0" smtClean="0"/>
              <a:t>Manoj S. Gaur (VDAT), IIT, Jammu, </a:t>
            </a:r>
            <a:r>
              <a:rPr lang="en-US" b="1" dirty="0" smtClean="0"/>
              <a:t>India</a:t>
            </a:r>
          </a:p>
          <a:p>
            <a:r>
              <a:rPr lang="en-US" b="1" dirty="0"/>
              <a:t>Sumit Goswami, Qualcomm, Bangalore, </a:t>
            </a:r>
            <a:r>
              <a:rPr lang="en-US" b="1" dirty="0" smtClean="0"/>
              <a:t>India</a:t>
            </a:r>
            <a:endParaRPr lang="en-US" dirty="0"/>
          </a:p>
          <a:p>
            <a:r>
              <a:rPr lang="en-US" b="1" dirty="0" smtClean="0"/>
              <a:t>Gangadhar </a:t>
            </a:r>
            <a:r>
              <a:rPr lang="en-US" b="1" dirty="0"/>
              <a:t>Gude, </a:t>
            </a:r>
            <a:r>
              <a:rPr lang="en-US" b="1" dirty="0" err="1" smtClean="0"/>
              <a:t>Atai</a:t>
            </a:r>
            <a:r>
              <a:rPr lang="en-US" b="1" dirty="0" smtClean="0"/>
              <a:t>, </a:t>
            </a:r>
            <a:r>
              <a:rPr lang="en-US" b="1" dirty="0"/>
              <a:t>Hyderabad, India</a:t>
            </a:r>
            <a:endParaRPr lang="en-US" b="1" dirty="0" smtClean="0"/>
          </a:p>
          <a:p>
            <a:r>
              <a:rPr lang="en-US" b="1" dirty="0" smtClean="0"/>
              <a:t>Satya Gupta (President, VSI), </a:t>
            </a:r>
            <a:r>
              <a:rPr lang="en-US" b="1" dirty="0" err="1"/>
              <a:t>Seedeyas</a:t>
            </a:r>
            <a:r>
              <a:rPr lang="en-US" b="1" dirty="0"/>
              <a:t> Innovations, </a:t>
            </a:r>
            <a:r>
              <a:rPr lang="en-US" b="1" dirty="0" smtClean="0"/>
              <a:t>Bangalore, India</a:t>
            </a:r>
            <a:endParaRPr lang="en-US" dirty="0"/>
          </a:p>
          <a:p>
            <a:r>
              <a:rPr lang="it-IT" b="1" dirty="0"/>
              <a:t>Chitra </a:t>
            </a:r>
            <a:r>
              <a:rPr lang="it-IT" b="1" dirty="0" smtClean="0"/>
              <a:t>Hariharan (Secretary</a:t>
            </a:r>
            <a:r>
              <a:rPr lang="it-IT" b="1" dirty="0"/>
              <a:t>, </a:t>
            </a:r>
            <a:r>
              <a:rPr lang="it-IT" b="1" dirty="0" smtClean="0"/>
              <a:t>VSI), </a:t>
            </a:r>
            <a:r>
              <a:rPr lang="it-IT" b="1" dirty="0" smtClean="0"/>
              <a:t>Intel</a:t>
            </a:r>
            <a:r>
              <a:rPr lang="it-IT" b="1" dirty="0" smtClean="0"/>
              <a:t>, </a:t>
            </a:r>
            <a:r>
              <a:rPr lang="it-IT" b="1" dirty="0"/>
              <a:t>Bangalore, </a:t>
            </a:r>
            <a:r>
              <a:rPr lang="it-IT" b="1" dirty="0" smtClean="0"/>
              <a:t>India</a:t>
            </a:r>
          </a:p>
          <a:p>
            <a:r>
              <a:rPr lang="en-US" b="1" dirty="0"/>
              <a:t>Ritesh </a:t>
            </a:r>
            <a:r>
              <a:rPr lang="en-US" b="1" dirty="0" smtClean="0"/>
              <a:t>Jain (Treasurer, VSI), </a:t>
            </a:r>
            <a:r>
              <a:rPr lang="en-US" b="1" dirty="0"/>
              <a:t>Seagate, Pune, India</a:t>
            </a:r>
            <a:endParaRPr lang="it-IT" b="1" dirty="0" smtClean="0"/>
          </a:p>
          <a:p>
            <a:r>
              <a:rPr lang="en-US" b="1" dirty="0" smtClean="0"/>
              <a:t>Nagi Naganathan (ACM and IEEE), </a:t>
            </a:r>
            <a:r>
              <a:rPr lang="en-US" b="1" dirty="0"/>
              <a:t>Northrop Grumman, </a:t>
            </a:r>
            <a:r>
              <a:rPr lang="en-US" b="1" dirty="0" smtClean="0"/>
              <a:t>USA</a:t>
            </a:r>
          </a:p>
          <a:p>
            <a:r>
              <a:rPr lang="en-US" b="1" dirty="0" err="1"/>
              <a:t>Preeti</a:t>
            </a:r>
            <a:r>
              <a:rPr lang="en-US" b="1" dirty="0"/>
              <a:t> </a:t>
            </a:r>
            <a:r>
              <a:rPr lang="en-US" b="1" dirty="0" err="1"/>
              <a:t>Ranjan</a:t>
            </a:r>
            <a:r>
              <a:rPr lang="en-US" b="1" dirty="0"/>
              <a:t> Panda (Embedded Systems), IIT Delhi, </a:t>
            </a:r>
            <a:r>
              <a:rPr lang="en-US" b="1" dirty="0" smtClean="0"/>
              <a:t>India</a:t>
            </a:r>
          </a:p>
          <a:p>
            <a:r>
              <a:rPr lang="en-US" b="1" dirty="0" smtClean="0"/>
              <a:t>Niranjan Pol (Vice-President, VSI), Seagate, India</a:t>
            </a:r>
            <a:endParaRPr lang="en-US" dirty="0"/>
          </a:p>
          <a:p>
            <a:r>
              <a:rPr lang="en-US" b="1" dirty="0" smtClean="0"/>
              <a:t>Virendra Singh (RASDAT), IIT Bombay, India</a:t>
            </a:r>
          </a:p>
          <a:p>
            <a:r>
              <a:rPr lang="en-US" b="1" dirty="0" smtClean="0"/>
              <a:t>Susmita Sur-Kolay, ISI, India </a:t>
            </a:r>
          </a:p>
          <a:p>
            <a:r>
              <a:rPr lang="it-IT" b="1" dirty="0"/>
              <a:t>Preet Yadav, </a:t>
            </a:r>
            <a:r>
              <a:rPr lang="it-IT" b="1" dirty="0" smtClean="0"/>
              <a:t>NXP Semiconductors, Noida</a:t>
            </a:r>
            <a:r>
              <a:rPr lang="it-IT" b="1" dirty="0" smtClean="0"/>
              <a:t>, </a:t>
            </a:r>
            <a:r>
              <a:rPr lang="it-IT" b="1" dirty="0"/>
              <a:t>India</a:t>
            </a:r>
            <a:endParaRPr lang="en-US" b="1" dirty="0"/>
          </a:p>
        </p:txBody>
      </p:sp>
      <p:sp>
        <p:nvSpPr>
          <p:cNvPr id="4" name="Date Placeholder 3"/>
          <p:cNvSpPr>
            <a:spLocks noGrp="1"/>
          </p:cNvSpPr>
          <p:nvPr>
            <p:ph type="dt" sz="half" idx="10"/>
          </p:nvPr>
        </p:nvSpPr>
        <p:spPr/>
        <p:txBody>
          <a:bodyPr/>
          <a:lstStyle/>
          <a:p>
            <a:r>
              <a:rPr lang="en-US" smtClean="0"/>
              <a:t>February 22, 2021</a:t>
            </a:r>
            <a:endParaRPr lang="en-US" dirty="0"/>
          </a:p>
        </p:txBody>
      </p:sp>
      <p:sp>
        <p:nvSpPr>
          <p:cNvPr id="5" name="Footer Placeholder 4"/>
          <p:cNvSpPr>
            <a:spLocks noGrp="1"/>
          </p:cNvSpPr>
          <p:nvPr>
            <p:ph type="ftr" sz="quarter" idx="11"/>
          </p:nvPr>
        </p:nvSpPr>
        <p:spPr/>
        <p:txBody>
          <a:bodyPr/>
          <a:lstStyle/>
          <a:p>
            <a:r>
              <a:rPr lang="en-US" smtClean="0"/>
              <a:t>About VLSID</a:t>
            </a:r>
            <a:endParaRPr lang="en-US"/>
          </a:p>
        </p:txBody>
      </p:sp>
      <p:sp>
        <p:nvSpPr>
          <p:cNvPr id="6" name="Slide Number Placeholder 5"/>
          <p:cNvSpPr>
            <a:spLocks noGrp="1"/>
          </p:cNvSpPr>
          <p:nvPr>
            <p:ph type="sldNum" sz="quarter" idx="12"/>
          </p:nvPr>
        </p:nvSpPr>
        <p:spPr/>
        <p:txBody>
          <a:bodyPr/>
          <a:lstStyle/>
          <a:p>
            <a:fld id="{7A570702-1D79-412F-88AA-406FE0C8C0EF}" type="slidenum">
              <a:rPr lang="en-US" smtClean="0"/>
              <a:t>6</a:t>
            </a:fld>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8965" y="0"/>
            <a:ext cx="1435035" cy="1524000"/>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245126221"/>
      </p:ext>
    </p:extLst>
  </p:cSld>
  <p:clrMapOvr>
    <a:masterClrMapping/>
  </p:clrMapOvr>
  <mc:AlternateContent xmlns:mc="http://schemas.openxmlformats.org/markup-compatibility/2006">
    <mc:Choice xmlns:p14="http://schemas.microsoft.com/office/powerpoint/2010/main" Requires="p14">
      <p:transition spd="slow" p14:dur="2000" advTm="37657"/>
    </mc:Choice>
    <mc:Fallback>
      <p:transition spd="slow" advTm="376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7696200" cy="1143000"/>
          </a:xfrm>
        </p:spPr>
        <p:txBody>
          <a:bodyPr/>
          <a:lstStyle/>
          <a:p>
            <a:r>
              <a:rPr lang="en-US" dirty="0" smtClean="0"/>
              <a:t>Recent and Upcoming Events</a:t>
            </a:r>
            <a:endParaRPr lang="en-US" dirty="0"/>
          </a:p>
        </p:txBody>
      </p:sp>
      <p:sp>
        <p:nvSpPr>
          <p:cNvPr id="3" name="Content Placeholder 2"/>
          <p:cNvSpPr>
            <a:spLocks noGrp="1"/>
          </p:cNvSpPr>
          <p:nvPr>
            <p:ph idx="1"/>
          </p:nvPr>
        </p:nvSpPr>
        <p:spPr/>
        <p:txBody>
          <a:bodyPr>
            <a:normAutofit lnSpcReduction="10000"/>
          </a:bodyPr>
          <a:lstStyle/>
          <a:p>
            <a:r>
              <a:rPr lang="en-US" dirty="0" smtClean="0"/>
              <a:t>Twenty-fourth </a:t>
            </a:r>
            <a:r>
              <a:rPr lang="en-US" dirty="0"/>
              <a:t>International Symposium on VLSI Design and Test (</a:t>
            </a:r>
            <a:r>
              <a:rPr lang="en-US" dirty="0" smtClean="0"/>
              <a:t>VDAT), Virtual Event, Bhubaneswar, India, July 23-25, 2020.</a:t>
            </a:r>
          </a:p>
          <a:p>
            <a:r>
              <a:rPr lang="en-US" dirty="0" smtClean="0"/>
              <a:t>Thirty-fourth </a:t>
            </a:r>
            <a:r>
              <a:rPr lang="en-US" dirty="0"/>
              <a:t>International Conference on VLSI Design and </a:t>
            </a:r>
            <a:r>
              <a:rPr lang="en-US" dirty="0" smtClean="0"/>
              <a:t>21st </a:t>
            </a:r>
            <a:r>
              <a:rPr lang="en-US" dirty="0"/>
              <a:t>International Conference on Embedded </a:t>
            </a:r>
            <a:r>
              <a:rPr lang="en-US" dirty="0" smtClean="0"/>
              <a:t>Systems (VLSID), </a:t>
            </a:r>
            <a:r>
              <a:rPr lang="en-US" dirty="0" smtClean="0"/>
              <a:t>Hyderabad, </a:t>
            </a:r>
            <a:r>
              <a:rPr lang="en-US" dirty="0"/>
              <a:t>January </a:t>
            </a:r>
            <a:r>
              <a:rPr lang="en-US" dirty="0" smtClean="0"/>
              <a:t>2-6, 2022</a:t>
            </a:r>
            <a:r>
              <a:rPr lang="en-US" dirty="0" smtClean="0"/>
              <a:t>.</a:t>
            </a:r>
          </a:p>
          <a:p>
            <a:r>
              <a:rPr lang="en-US" dirty="0" smtClean="0"/>
              <a:t>Future conference proposals to: </a:t>
            </a:r>
            <a:r>
              <a:rPr lang="en-US" dirty="0" smtClean="0">
                <a:hlinkClick r:id="rId5"/>
              </a:rPr>
              <a:t>agrawvd@auburn.edu</a:t>
            </a:r>
            <a:r>
              <a:rPr lang="en-US" dirty="0" smtClean="0"/>
              <a:t> </a:t>
            </a:r>
            <a:endParaRPr lang="en-US" dirty="0"/>
          </a:p>
        </p:txBody>
      </p:sp>
      <p:sp>
        <p:nvSpPr>
          <p:cNvPr id="4" name="Date Placeholder 3"/>
          <p:cNvSpPr>
            <a:spLocks noGrp="1"/>
          </p:cNvSpPr>
          <p:nvPr>
            <p:ph type="dt" sz="half" idx="10"/>
          </p:nvPr>
        </p:nvSpPr>
        <p:spPr/>
        <p:txBody>
          <a:bodyPr/>
          <a:lstStyle/>
          <a:p>
            <a:r>
              <a:rPr lang="en-US" smtClean="0"/>
              <a:t>February 22, 2021</a:t>
            </a:r>
            <a:endParaRPr lang="en-US"/>
          </a:p>
        </p:txBody>
      </p:sp>
      <p:sp>
        <p:nvSpPr>
          <p:cNvPr id="5" name="Footer Placeholder 4"/>
          <p:cNvSpPr>
            <a:spLocks noGrp="1"/>
          </p:cNvSpPr>
          <p:nvPr>
            <p:ph type="ftr" sz="quarter" idx="11"/>
          </p:nvPr>
        </p:nvSpPr>
        <p:spPr/>
        <p:txBody>
          <a:bodyPr/>
          <a:lstStyle/>
          <a:p>
            <a:r>
              <a:rPr lang="en-US" smtClean="0"/>
              <a:t>About VLSID</a:t>
            </a:r>
            <a:endParaRPr lang="en-US"/>
          </a:p>
        </p:txBody>
      </p:sp>
      <p:sp>
        <p:nvSpPr>
          <p:cNvPr id="6" name="Slide Number Placeholder 5"/>
          <p:cNvSpPr>
            <a:spLocks noGrp="1"/>
          </p:cNvSpPr>
          <p:nvPr>
            <p:ph type="sldNum" sz="quarter" idx="12"/>
          </p:nvPr>
        </p:nvSpPr>
        <p:spPr/>
        <p:txBody>
          <a:bodyPr/>
          <a:lstStyle/>
          <a:p>
            <a:fld id="{7A570702-1D79-412F-88AA-406FE0C8C0EF}" type="slidenum">
              <a:rPr lang="en-US" smtClean="0"/>
              <a:t>7</a:t>
            </a:fld>
            <a:endParaRPr lang="en-US"/>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200" y="0"/>
            <a:ext cx="1447800" cy="1447800"/>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3353747598"/>
      </p:ext>
    </p:extLst>
  </p:cSld>
  <p:clrMapOvr>
    <a:masterClrMapping/>
  </p:clrMapOvr>
  <mc:AlternateContent xmlns:mc="http://schemas.openxmlformats.org/markup-compatibility/2006">
    <mc:Choice xmlns:p14="http://schemas.microsoft.com/office/powerpoint/2010/main" Requires="p14">
      <p:transition spd="slow" p14:dur="2000" advTm="38488"/>
    </mc:Choice>
    <mc:Fallback>
      <p:transition spd="slow" advTm="384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February 22, 2021</a:t>
            </a:r>
            <a:endParaRPr lang="en-US"/>
          </a:p>
        </p:txBody>
      </p:sp>
      <p:sp>
        <p:nvSpPr>
          <p:cNvPr id="3" name="Footer Placeholder 2"/>
          <p:cNvSpPr>
            <a:spLocks noGrp="1"/>
          </p:cNvSpPr>
          <p:nvPr>
            <p:ph type="ftr" sz="quarter" idx="11"/>
          </p:nvPr>
        </p:nvSpPr>
        <p:spPr/>
        <p:txBody>
          <a:bodyPr/>
          <a:lstStyle/>
          <a:p>
            <a:r>
              <a:rPr lang="en-US" smtClean="0"/>
              <a:t>About VLSID</a:t>
            </a:r>
            <a:endParaRPr lang="en-US"/>
          </a:p>
        </p:txBody>
      </p:sp>
      <p:sp>
        <p:nvSpPr>
          <p:cNvPr id="4" name="Slide Number Placeholder 3"/>
          <p:cNvSpPr>
            <a:spLocks noGrp="1"/>
          </p:cNvSpPr>
          <p:nvPr>
            <p:ph type="sldNum" sz="quarter" idx="12"/>
          </p:nvPr>
        </p:nvSpPr>
        <p:spPr/>
        <p:txBody>
          <a:bodyPr/>
          <a:lstStyle/>
          <a:p>
            <a:fld id="{7A570702-1D79-412F-88AA-406FE0C8C0EF}" type="slidenum">
              <a:rPr lang="en-US" smtClean="0"/>
              <a:t>8</a:t>
            </a:fld>
            <a:endParaRPr lang="en-US"/>
          </a:p>
        </p:txBody>
      </p:sp>
      <p:sp>
        <p:nvSpPr>
          <p:cNvPr id="5" name="TextBox 4"/>
          <p:cNvSpPr txBox="1"/>
          <p:nvPr/>
        </p:nvSpPr>
        <p:spPr>
          <a:xfrm>
            <a:off x="3429000" y="2819400"/>
            <a:ext cx="2164054" cy="646331"/>
          </a:xfrm>
          <a:prstGeom prst="rect">
            <a:avLst/>
          </a:prstGeom>
          <a:noFill/>
        </p:spPr>
        <p:txBody>
          <a:bodyPr wrap="none" rtlCol="0">
            <a:spAutoFit/>
          </a:bodyPr>
          <a:lstStyle/>
          <a:p>
            <a:r>
              <a:rPr lang="en-US" sz="3600" b="1" dirty="0" smtClean="0"/>
              <a:t>Thank You</a:t>
            </a:r>
            <a:endParaRPr lang="en-US" sz="3600" b="1" dirty="0"/>
          </a:p>
        </p:txBody>
      </p:sp>
    </p:spTree>
    <p:extLst>
      <p:ext uri="{BB962C8B-B14F-4D97-AF65-F5344CB8AC3E}">
        <p14:creationId xmlns:p14="http://schemas.microsoft.com/office/powerpoint/2010/main" val="3795831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3762</TotalTime>
  <Words>1006</Words>
  <Application>Microsoft Office PowerPoint</Application>
  <PresentationFormat>On-screen Show (4:3)</PresentationFormat>
  <Paragraphs>99</Paragraphs>
  <Slides>8</Slides>
  <Notes>7</Notes>
  <HiddenSlides>0</HiddenSlides>
  <MMClips>7</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Custom Design</vt:lpstr>
      <vt:lpstr>About VLSI Design Conference</vt:lpstr>
      <vt:lpstr>Conference Cities</vt:lpstr>
      <vt:lpstr>Accepted Papers at VLSID</vt:lpstr>
      <vt:lpstr>Nature of the Conference</vt:lpstr>
      <vt:lpstr>VLSID Sponsor: VLSI Society of India (VSI)</vt:lpstr>
      <vt:lpstr>VLSI Design Conference Steering Committee (2020)</vt:lpstr>
      <vt:lpstr>Recent and Upcoming 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Vishwani Agrawal</dc:creator>
  <cp:lastModifiedBy>Vishwani Agrawal</cp:lastModifiedBy>
  <cp:revision>143</cp:revision>
  <dcterms:created xsi:type="dcterms:W3CDTF">2011-12-05T19:17:51Z</dcterms:created>
  <dcterms:modified xsi:type="dcterms:W3CDTF">2021-02-21T07:38:48Z</dcterms:modified>
</cp:coreProperties>
</file>