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1"/>
  </p:notesMasterIdLst>
  <p:sldIdLst>
    <p:sldId id="256" r:id="rId3"/>
    <p:sldId id="259" r:id="rId4"/>
    <p:sldId id="262" r:id="rId5"/>
    <p:sldId id="263" r:id="rId6"/>
    <p:sldId id="266" r:id="rId7"/>
    <p:sldId id="264" r:id="rId8"/>
    <p:sldId id="265" r:id="rId9"/>
    <p:sldId id="267" r:id="rId10"/>
    <p:sldId id="271" r:id="rId11"/>
    <p:sldId id="272" r:id="rId12"/>
    <p:sldId id="270" r:id="rId13"/>
    <p:sldId id="273" r:id="rId14"/>
    <p:sldId id="275" r:id="rId15"/>
    <p:sldId id="274" r:id="rId16"/>
    <p:sldId id="260" r:id="rId17"/>
    <p:sldId id="261" r:id="rId18"/>
    <p:sldId id="257"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DAA749-46E9-458C-B432-13CBC21D420E}" v="8" dt="2023-12-04T04:32:18.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724" autoAdjust="0"/>
  </p:normalViewPr>
  <p:slideViewPr>
    <p:cSldViewPr snapToGrid="0">
      <p:cViewPr varScale="1">
        <p:scale>
          <a:sx n="57" d="100"/>
          <a:sy n="57" d="100"/>
        </p:scale>
        <p:origin x="165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y, Soham" userId="70db016a-6fea-47ce-9a55-45d7789f27d5" providerId="ADAL" clId="{56DAA749-46E9-458C-B432-13CBC21D420E}"/>
    <pc:docChg chg="undo custSel addSld delSld modSld">
      <pc:chgData name="Roy, Soham" userId="70db016a-6fea-47ce-9a55-45d7789f27d5" providerId="ADAL" clId="{56DAA749-46E9-458C-B432-13CBC21D420E}" dt="2023-12-04T04:38:00.322" v="1150" actId="1076"/>
      <pc:docMkLst>
        <pc:docMk/>
      </pc:docMkLst>
      <pc:sldChg chg="addSp modSp mod modNotesTx">
        <pc:chgData name="Roy, Soham" userId="70db016a-6fea-47ce-9a55-45d7789f27d5" providerId="ADAL" clId="{56DAA749-46E9-458C-B432-13CBC21D420E}" dt="2023-12-03T18:57:09.755" v="461" actId="113"/>
        <pc:sldMkLst>
          <pc:docMk/>
          <pc:sldMk cId="963367478" sldId="256"/>
        </pc:sldMkLst>
        <pc:spChg chg="mod">
          <ac:chgData name="Roy, Soham" userId="70db016a-6fea-47ce-9a55-45d7789f27d5" providerId="ADAL" clId="{56DAA749-46E9-458C-B432-13CBC21D420E}" dt="2023-12-03T18:57:00.295" v="460" actId="113"/>
          <ac:spMkLst>
            <pc:docMk/>
            <pc:sldMk cId="963367478" sldId="256"/>
            <ac:spMk id="2" creationId="{A19A9804-C9D6-4B66-B99B-4279AB65F51F}"/>
          </ac:spMkLst>
        </pc:spChg>
        <pc:spChg chg="add mod">
          <ac:chgData name="Roy, Soham" userId="70db016a-6fea-47ce-9a55-45d7789f27d5" providerId="ADAL" clId="{56DAA749-46E9-458C-B432-13CBC21D420E}" dt="2023-12-03T18:56:32.901" v="456" actId="2711"/>
          <ac:spMkLst>
            <pc:docMk/>
            <pc:sldMk cId="963367478" sldId="256"/>
            <ac:spMk id="3" creationId="{2E6AED5A-8346-D390-DD54-34E64D5533E0}"/>
          </ac:spMkLst>
        </pc:spChg>
        <pc:spChg chg="mod">
          <ac:chgData name="Roy, Soham" userId="70db016a-6fea-47ce-9a55-45d7789f27d5" providerId="ADAL" clId="{56DAA749-46E9-458C-B432-13CBC21D420E}" dt="2023-12-03T18:57:09.755" v="461" actId="113"/>
          <ac:spMkLst>
            <pc:docMk/>
            <pc:sldMk cId="963367478" sldId="256"/>
            <ac:spMk id="4" creationId="{28885165-3E8B-4964-B9FA-680C24BB4DC6}"/>
          </ac:spMkLst>
        </pc:spChg>
        <pc:spChg chg="mod">
          <ac:chgData name="Roy, Soham" userId="70db016a-6fea-47ce-9a55-45d7789f27d5" providerId="ADAL" clId="{56DAA749-46E9-458C-B432-13CBC21D420E}" dt="2023-12-01T22:50:30.689" v="433" actId="1076"/>
          <ac:spMkLst>
            <pc:docMk/>
            <pc:sldMk cId="963367478" sldId="256"/>
            <ac:spMk id="5" creationId="{AC547BA8-1567-4CA3-9B3C-0A979785159E}"/>
          </ac:spMkLst>
        </pc:spChg>
        <pc:spChg chg="add mod">
          <ac:chgData name="Roy, Soham" userId="70db016a-6fea-47ce-9a55-45d7789f27d5" providerId="ADAL" clId="{56DAA749-46E9-458C-B432-13CBC21D420E}" dt="2023-12-01T22:51:30.661" v="446" actId="33524"/>
          <ac:spMkLst>
            <pc:docMk/>
            <pc:sldMk cId="963367478" sldId="256"/>
            <ac:spMk id="6" creationId="{D5B84C29-4832-750E-E882-0859451D1610}"/>
          </ac:spMkLst>
        </pc:spChg>
      </pc:sldChg>
      <pc:sldChg chg="modSp mod modNotesTx">
        <pc:chgData name="Roy, Soham" userId="70db016a-6fea-47ce-9a55-45d7789f27d5" providerId="ADAL" clId="{56DAA749-46E9-458C-B432-13CBC21D420E}" dt="2023-12-04T04:22:32.545" v="942" actId="20577"/>
        <pc:sldMkLst>
          <pc:docMk/>
          <pc:sldMk cId="734279138" sldId="260"/>
        </pc:sldMkLst>
        <pc:spChg chg="mod">
          <ac:chgData name="Roy, Soham" userId="70db016a-6fea-47ce-9a55-45d7789f27d5" providerId="ADAL" clId="{56DAA749-46E9-458C-B432-13CBC21D420E}" dt="2023-12-04T04:22:12.981" v="912" actId="20577"/>
          <ac:spMkLst>
            <pc:docMk/>
            <pc:sldMk cId="734279138" sldId="260"/>
            <ac:spMk id="4" creationId="{0081EAF5-0D0F-4783-A926-95BEA54D2C1D}"/>
          </ac:spMkLst>
        </pc:spChg>
      </pc:sldChg>
      <pc:sldChg chg="modNotesTx">
        <pc:chgData name="Roy, Soham" userId="70db016a-6fea-47ce-9a55-45d7789f27d5" providerId="ADAL" clId="{56DAA749-46E9-458C-B432-13CBC21D420E}" dt="2023-12-04T04:23:43.647" v="991" actId="20577"/>
        <pc:sldMkLst>
          <pc:docMk/>
          <pc:sldMk cId="1143866748" sldId="261"/>
        </pc:sldMkLst>
      </pc:sldChg>
      <pc:sldChg chg="modNotesTx">
        <pc:chgData name="Roy, Soham" userId="70db016a-6fea-47ce-9a55-45d7789f27d5" providerId="ADAL" clId="{56DAA749-46E9-458C-B432-13CBC21D420E}" dt="2023-12-04T04:05:56.261" v="482" actId="20577"/>
        <pc:sldMkLst>
          <pc:docMk/>
          <pc:sldMk cId="1832931247" sldId="264"/>
        </pc:sldMkLst>
      </pc:sldChg>
      <pc:sldChg chg="modSp mod">
        <pc:chgData name="Roy, Soham" userId="70db016a-6fea-47ce-9a55-45d7789f27d5" providerId="ADAL" clId="{56DAA749-46E9-458C-B432-13CBC21D420E}" dt="2023-12-03T19:02:48.147" v="463" actId="20577"/>
        <pc:sldMkLst>
          <pc:docMk/>
          <pc:sldMk cId="1539448045" sldId="266"/>
        </pc:sldMkLst>
        <pc:spChg chg="mod">
          <ac:chgData name="Roy, Soham" userId="70db016a-6fea-47ce-9a55-45d7789f27d5" providerId="ADAL" clId="{56DAA749-46E9-458C-B432-13CBC21D420E}" dt="2023-12-03T19:02:48.147" v="463" actId="20577"/>
          <ac:spMkLst>
            <pc:docMk/>
            <pc:sldMk cId="1539448045" sldId="266"/>
            <ac:spMk id="4" creationId="{6E1F065E-5750-4B8F-A913-28E4C0C147A0}"/>
          </ac:spMkLst>
        </pc:spChg>
      </pc:sldChg>
      <pc:sldChg chg="modNotesTx">
        <pc:chgData name="Roy, Soham" userId="70db016a-6fea-47ce-9a55-45d7789f27d5" providerId="ADAL" clId="{56DAA749-46E9-458C-B432-13CBC21D420E}" dt="2023-12-04T04:11:15.995" v="670" actId="20577"/>
        <pc:sldMkLst>
          <pc:docMk/>
          <pc:sldMk cId="3460725665" sldId="267"/>
        </pc:sldMkLst>
      </pc:sldChg>
      <pc:sldChg chg="del">
        <pc:chgData name="Roy, Soham" userId="70db016a-6fea-47ce-9a55-45d7789f27d5" providerId="ADAL" clId="{56DAA749-46E9-458C-B432-13CBC21D420E}" dt="2023-12-04T04:28:49.086" v="1078" actId="2696"/>
        <pc:sldMkLst>
          <pc:docMk/>
          <pc:sldMk cId="2180563974" sldId="268"/>
        </pc:sldMkLst>
      </pc:sldChg>
      <pc:sldChg chg="del modNotesTx">
        <pc:chgData name="Roy, Soham" userId="70db016a-6fea-47ce-9a55-45d7789f27d5" providerId="ADAL" clId="{56DAA749-46E9-458C-B432-13CBC21D420E}" dt="2023-12-04T04:28:49.086" v="1078" actId="2696"/>
        <pc:sldMkLst>
          <pc:docMk/>
          <pc:sldMk cId="2941518467" sldId="269"/>
        </pc:sldMkLst>
      </pc:sldChg>
      <pc:sldChg chg="modNotesTx">
        <pc:chgData name="Roy, Soham" userId="70db016a-6fea-47ce-9a55-45d7789f27d5" providerId="ADAL" clId="{56DAA749-46E9-458C-B432-13CBC21D420E}" dt="2023-12-04T04:35:35.524" v="1148" actId="20577"/>
        <pc:sldMkLst>
          <pc:docMk/>
          <pc:sldMk cId="391987680" sldId="270"/>
        </pc:sldMkLst>
      </pc:sldChg>
      <pc:sldChg chg="modNotesTx">
        <pc:chgData name="Roy, Soham" userId="70db016a-6fea-47ce-9a55-45d7789f27d5" providerId="ADAL" clId="{56DAA749-46E9-458C-B432-13CBC21D420E}" dt="2023-12-04T04:18:06.545" v="753" actId="20577"/>
        <pc:sldMkLst>
          <pc:docMk/>
          <pc:sldMk cId="1296260841" sldId="271"/>
        </pc:sldMkLst>
      </pc:sldChg>
      <pc:sldChg chg="modSp mod modNotesTx">
        <pc:chgData name="Roy, Soham" userId="70db016a-6fea-47ce-9a55-45d7789f27d5" providerId="ADAL" clId="{56DAA749-46E9-458C-B432-13CBC21D420E}" dt="2023-12-04T04:19:27.504" v="847" actId="20577"/>
        <pc:sldMkLst>
          <pc:docMk/>
          <pc:sldMk cId="3049764175" sldId="272"/>
        </pc:sldMkLst>
        <pc:graphicFrameChg chg="modGraphic">
          <ac:chgData name="Roy, Soham" userId="70db016a-6fea-47ce-9a55-45d7789f27d5" providerId="ADAL" clId="{56DAA749-46E9-458C-B432-13CBC21D420E}" dt="2023-12-04T04:18:43.256" v="777" actId="20577"/>
          <ac:graphicFrameMkLst>
            <pc:docMk/>
            <pc:sldMk cId="3049764175" sldId="272"/>
            <ac:graphicFrameMk id="4" creationId="{CE0408CE-368A-46FD-BF1C-1B3ABD3DDFB7}"/>
          </ac:graphicFrameMkLst>
        </pc:graphicFrameChg>
      </pc:sldChg>
      <pc:sldChg chg="addSp delSp modSp add mod modNotesTx">
        <pc:chgData name="Roy, Soham" userId="70db016a-6fea-47ce-9a55-45d7789f27d5" providerId="ADAL" clId="{56DAA749-46E9-458C-B432-13CBC21D420E}" dt="2023-12-04T04:38:00.322" v="1150" actId="1076"/>
        <pc:sldMkLst>
          <pc:docMk/>
          <pc:sldMk cId="3941370912" sldId="273"/>
        </pc:sldMkLst>
        <pc:spChg chg="mod">
          <ac:chgData name="Roy, Soham" userId="70db016a-6fea-47ce-9a55-45d7789f27d5" providerId="ADAL" clId="{56DAA749-46E9-458C-B432-13CBC21D420E}" dt="2023-12-04T04:27:27.161" v="1038" actId="1076"/>
          <ac:spMkLst>
            <pc:docMk/>
            <pc:sldMk cId="3941370912" sldId="273"/>
            <ac:spMk id="4" creationId="{7D0942AA-D5C3-428B-BBFC-7D6D5FAA23F3}"/>
          </ac:spMkLst>
        </pc:spChg>
        <pc:graphicFrameChg chg="add mod">
          <ac:chgData name="Roy, Soham" userId="70db016a-6fea-47ce-9a55-45d7789f27d5" providerId="ADAL" clId="{56DAA749-46E9-458C-B432-13CBC21D420E}" dt="2023-12-04T04:38:00.322" v="1150" actId="1076"/>
          <ac:graphicFrameMkLst>
            <pc:docMk/>
            <pc:sldMk cId="3941370912" sldId="273"/>
            <ac:graphicFrameMk id="2" creationId="{C43E477C-7AB3-44F9-BB4D-F1BF97155396}"/>
          </ac:graphicFrameMkLst>
        </pc:graphicFrameChg>
        <pc:graphicFrameChg chg="del">
          <ac:chgData name="Roy, Soham" userId="70db016a-6fea-47ce-9a55-45d7789f27d5" providerId="ADAL" clId="{56DAA749-46E9-458C-B432-13CBC21D420E}" dt="2023-12-04T04:26:48.550" v="993" actId="478"/>
          <ac:graphicFrameMkLst>
            <pc:docMk/>
            <pc:sldMk cId="3941370912" sldId="273"/>
            <ac:graphicFrameMk id="5" creationId="{BBF0F1AF-77E9-0B42-A9D0-70D67880694E}"/>
          </ac:graphicFrameMkLst>
        </pc:graphicFrameChg>
      </pc:sldChg>
      <pc:sldChg chg="addSp delSp modSp add mod modNotesTx">
        <pc:chgData name="Roy, Soham" userId="70db016a-6fea-47ce-9a55-45d7789f27d5" providerId="ADAL" clId="{56DAA749-46E9-458C-B432-13CBC21D420E}" dt="2023-12-04T04:37:49.620" v="1149" actId="1076"/>
        <pc:sldMkLst>
          <pc:docMk/>
          <pc:sldMk cId="775783367" sldId="274"/>
        </pc:sldMkLst>
        <pc:graphicFrameChg chg="add mod">
          <ac:chgData name="Roy, Soham" userId="70db016a-6fea-47ce-9a55-45d7789f27d5" providerId="ADAL" clId="{56DAA749-46E9-458C-B432-13CBC21D420E}" dt="2023-12-04T04:37:49.620" v="1149" actId="1076"/>
          <ac:graphicFrameMkLst>
            <pc:docMk/>
            <pc:sldMk cId="775783367" sldId="274"/>
            <ac:graphicFrameMk id="2" creationId="{7527D41E-E1F9-4851-9E96-6ED81B673C63}"/>
          </ac:graphicFrameMkLst>
        </pc:graphicFrameChg>
        <pc:graphicFrameChg chg="del">
          <ac:chgData name="Roy, Soham" userId="70db016a-6fea-47ce-9a55-45d7789f27d5" providerId="ADAL" clId="{56DAA749-46E9-458C-B432-13CBC21D420E}" dt="2023-12-04T04:27:33.766" v="1039" actId="478"/>
          <ac:graphicFrameMkLst>
            <pc:docMk/>
            <pc:sldMk cId="775783367" sldId="274"/>
            <ac:graphicFrameMk id="6" creationId="{C842631B-A981-5C40-BCC3-D54D06FB6407}"/>
          </ac:graphicFrameMkLst>
        </pc:graphicFrameChg>
      </pc:sldChg>
      <pc:sldChg chg="addSp delSp modSp add mod modNotesTx">
        <pc:chgData name="Roy, Soham" userId="70db016a-6fea-47ce-9a55-45d7789f27d5" providerId="ADAL" clId="{56DAA749-46E9-458C-B432-13CBC21D420E}" dt="2023-12-04T04:34:20.902" v="1144"/>
        <pc:sldMkLst>
          <pc:docMk/>
          <pc:sldMk cId="1204580503" sldId="275"/>
        </pc:sldMkLst>
        <pc:graphicFrameChg chg="add mod">
          <ac:chgData name="Roy, Soham" userId="70db016a-6fea-47ce-9a55-45d7789f27d5" providerId="ADAL" clId="{56DAA749-46E9-458C-B432-13CBC21D420E}" dt="2023-12-04T04:28:30.818" v="1077"/>
          <ac:graphicFrameMkLst>
            <pc:docMk/>
            <pc:sldMk cId="1204580503" sldId="275"/>
            <ac:graphicFrameMk id="2" creationId="{659207FB-C2B7-4525-AED2-E82566AB9050}"/>
          </ac:graphicFrameMkLst>
        </pc:graphicFrameChg>
        <pc:graphicFrameChg chg="del">
          <ac:chgData name="Roy, Soham" userId="70db016a-6fea-47ce-9a55-45d7789f27d5" providerId="ADAL" clId="{56DAA749-46E9-458C-B432-13CBC21D420E}" dt="2023-12-04T04:28:23.243" v="1075" actId="478"/>
          <ac:graphicFrameMkLst>
            <pc:docMk/>
            <pc:sldMk cId="1204580503" sldId="275"/>
            <ac:graphicFrameMk id="5" creationId="{BBF0F1AF-77E9-0B42-A9D0-70D67880694E}"/>
          </ac:graphicFrameMkLst>
        </pc:graphicFrameChg>
      </pc:sldChg>
    </pc:docChg>
  </pc:docChgLst>
  <pc:docChgLst>
    <pc:chgData name="Roy, Soham" userId="70db016a-6fea-47ce-9a55-45d7789f27d5" providerId="ADAL" clId="{EBE59171-DDF3-4046-A1B7-15F0298E23E8}"/>
    <pc:docChg chg="undo redo custSel addSld delSld modSld modMainMaster">
      <pc:chgData name="Roy, Soham" userId="70db016a-6fea-47ce-9a55-45d7789f27d5" providerId="ADAL" clId="{EBE59171-DDF3-4046-A1B7-15F0298E23E8}" dt="2022-05-11T23:35:06.652" v="2739" actId="20577"/>
      <pc:docMkLst>
        <pc:docMk/>
      </pc:docMkLst>
      <pc:sldChg chg="modSp add del">
        <pc:chgData name="Roy, Soham" userId="70db016a-6fea-47ce-9a55-45d7789f27d5" providerId="ADAL" clId="{EBE59171-DDF3-4046-A1B7-15F0298E23E8}" dt="2022-05-08T05:13:51.880" v="3"/>
        <pc:sldMkLst>
          <pc:docMk/>
          <pc:sldMk cId="613722936" sldId="256"/>
        </pc:sldMkLst>
        <pc:spChg chg="mod">
          <ac:chgData name="Roy, Soham" userId="70db016a-6fea-47ce-9a55-45d7789f27d5" providerId="ADAL" clId="{EBE59171-DDF3-4046-A1B7-15F0298E23E8}" dt="2022-05-08T05:13:40.129" v="0"/>
          <ac:spMkLst>
            <pc:docMk/>
            <pc:sldMk cId="613722936" sldId="256"/>
            <ac:spMk id="2" creationId="{00000000-0000-0000-0000-000000000000}"/>
          </ac:spMkLst>
        </pc:spChg>
      </pc:sldChg>
      <pc:sldChg chg="addSp delSp modSp new mod setBg modNotesTx">
        <pc:chgData name="Roy, Soham" userId="70db016a-6fea-47ce-9a55-45d7789f27d5" providerId="ADAL" clId="{EBE59171-DDF3-4046-A1B7-15F0298E23E8}" dt="2022-05-09T01:17:21.214" v="797" actId="20577"/>
        <pc:sldMkLst>
          <pc:docMk/>
          <pc:sldMk cId="963367478" sldId="256"/>
        </pc:sldMkLst>
        <pc:spChg chg="mod">
          <ac:chgData name="Roy, Soham" userId="70db016a-6fea-47ce-9a55-45d7789f27d5" providerId="ADAL" clId="{EBE59171-DDF3-4046-A1B7-15F0298E23E8}" dt="2022-05-08T05:14:45.970" v="11" actId="404"/>
          <ac:spMkLst>
            <pc:docMk/>
            <pc:sldMk cId="963367478" sldId="256"/>
            <ac:spMk id="2" creationId="{A19A9804-C9D6-4B66-B99B-4279AB65F51F}"/>
          </ac:spMkLst>
        </pc:spChg>
        <pc:spChg chg="del">
          <ac:chgData name="Roy, Soham" userId="70db016a-6fea-47ce-9a55-45d7789f27d5" providerId="ADAL" clId="{EBE59171-DDF3-4046-A1B7-15F0298E23E8}" dt="2022-05-08T05:15:57.689" v="79"/>
          <ac:spMkLst>
            <pc:docMk/>
            <pc:sldMk cId="963367478" sldId="256"/>
            <ac:spMk id="3" creationId="{43B63A76-5CA7-4904-98DE-34A0470CF336}"/>
          </ac:spMkLst>
        </pc:spChg>
        <pc:spChg chg="add mod">
          <ac:chgData name="Roy, Soham" userId="70db016a-6fea-47ce-9a55-45d7789f27d5" providerId="ADAL" clId="{EBE59171-DDF3-4046-A1B7-15F0298E23E8}" dt="2022-05-08T05:22:10.355" v="313" actId="1076"/>
          <ac:spMkLst>
            <pc:docMk/>
            <pc:sldMk cId="963367478" sldId="256"/>
            <ac:spMk id="4" creationId="{28885165-3E8B-4964-B9FA-680C24BB4DC6}"/>
          </ac:spMkLst>
        </pc:spChg>
        <pc:spChg chg="add mod">
          <ac:chgData name="Roy, Soham" userId="70db016a-6fea-47ce-9a55-45d7789f27d5" providerId="ADAL" clId="{EBE59171-DDF3-4046-A1B7-15F0298E23E8}" dt="2022-05-08T05:16:40.234" v="95" actId="20577"/>
          <ac:spMkLst>
            <pc:docMk/>
            <pc:sldMk cId="963367478" sldId="256"/>
            <ac:spMk id="5" creationId="{AC547BA8-1567-4CA3-9B3C-0A979785159E}"/>
          </ac:spMkLst>
        </pc:spChg>
      </pc:sldChg>
      <pc:sldChg chg="delSp modSp new mod setBg">
        <pc:chgData name="Roy, Soham" userId="70db016a-6fea-47ce-9a55-45d7789f27d5" providerId="ADAL" clId="{EBE59171-DDF3-4046-A1B7-15F0298E23E8}" dt="2022-05-08T05:21:49.226" v="311" actId="113"/>
        <pc:sldMkLst>
          <pc:docMk/>
          <pc:sldMk cId="1806593457" sldId="257"/>
        </pc:sldMkLst>
        <pc:spChg chg="mod">
          <ac:chgData name="Roy, Soham" userId="70db016a-6fea-47ce-9a55-45d7789f27d5" providerId="ADAL" clId="{EBE59171-DDF3-4046-A1B7-15F0298E23E8}" dt="2022-05-08T05:21:49.226" v="311" actId="113"/>
          <ac:spMkLst>
            <pc:docMk/>
            <pc:sldMk cId="1806593457" sldId="257"/>
            <ac:spMk id="2" creationId="{ADA9A998-73C0-4B6E-B269-9088BC0BAC0D}"/>
          </ac:spMkLst>
        </pc:spChg>
        <pc:spChg chg="del">
          <ac:chgData name="Roy, Soham" userId="70db016a-6fea-47ce-9a55-45d7789f27d5" providerId="ADAL" clId="{EBE59171-DDF3-4046-A1B7-15F0298E23E8}" dt="2022-05-08T05:17:58.398" v="200" actId="478"/>
          <ac:spMkLst>
            <pc:docMk/>
            <pc:sldMk cId="1806593457" sldId="257"/>
            <ac:spMk id="3" creationId="{508FCA44-8E56-4759-B874-5FEE010A59E8}"/>
          </ac:spMkLst>
        </pc:spChg>
      </pc:sldChg>
      <pc:sldChg chg="delSp modSp new mod">
        <pc:chgData name="Roy, Soham" userId="70db016a-6fea-47ce-9a55-45d7789f27d5" providerId="ADAL" clId="{EBE59171-DDF3-4046-A1B7-15F0298E23E8}" dt="2022-05-08T05:21:54.196" v="312" actId="113"/>
        <pc:sldMkLst>
          <pc:docMk/>
          <pc:sldMk cId="3616624288" sldId="258"/>
        </pc:sldMkLst>
        <pc:spChg chg="mod">
          <ac:chgData name="Roy, Soham" userId="70db016a-6fea-47ce-9a55-45d7789f27d5" providerId="ADAL" clId="{EBE59171-DDF3-4046-A1B7-15F0298E23E8}" dt="2022-05-08T05:21:54.196" v="312" actId="113"/>
          <ac:spMkLst>
            <pc:docMk/>
            <pc:sldMk cId="3616624288" sldId="258"/>
            <ac:spMk id="2" creationId="{70C9114D-C82C-4D18-8E93-470EAF7DD693}"/>
          </ac:spMkLst>
        </pc:spChg>
        <pc:spChg chg="del">
          <ac:chgData name="Roy, Soham" userId="70db016a-6fea-47ce-9a55-45d7789f27d5" providerId="ADAL" clId="{EBE59171-DDF3-4046-A1B7-15F0298E23E8}" dt="2022-05-08T05:18:09.148" v="207" actId="478"/>
          <ac:spMkLst>
            <pc:docMk/>
            <pc:sldMk cId="3616624288" sldId="258"/>
            <ac:spMk id="3" creationId="{A17443BB-7DAA-49EC-A9EB-819FBCCFBD87}"/>
          </ac:spMkLst>
        </pc:spChg>
      </pc:sldChg>
      <pc:sldChg chg="addSp delSp modSp new mod modNotesTx">
        <pc:chgData name="Roy, Soham" userId="70db016a-6fea-47ce-9a55-45d7789f27d5" providerId="ADAL" clId="{EBE59171-DDF3-4046-A1B7-15F0298E23E8}" dt="2022-05-09T00:59:12.336" v="397" actId="404"/>
        <pc:sldMkLst>
          <pc:docMk/>
          <pc:sldMk cId="1678681864" sldId="259"/>
        </pc:sldMkLst>
        <pc:spChg chg="del mod">
          <ac:chgData name="Roy, Soham" userId="70db016a-6fea-47ce-9a55-45d7789f27d5" providerId="ADAL" clId="{EBE59171-DDF3-4046-A1B7-15F0298E23E8}" dt="2022-05-08T05:20:36.824" v="281" actId="478"/>
          <ac:spMkLst>
            <pc:docMk/>
            <pc:sldMk cId="1678681864" sldId="259"/>
            <ac:spMk id="2" creationId="{6699E676-734F-4EEA-9777-2CE0B67BC6CF}"/>
          </ac:spMkLst>
        </pc:spChg>
        <pc:spChg chg="add mod">
          <ac:chgData name="Roy, Soham" userId="70db016a-6fea-47ce-9a55-45d7789f27d5" providerId="ADAL" clId="{EBE59171-DDF3-4046-A1B7-15F0298E23E8}" dt="2022-05-09T00:59:12.336" v="397" actId="404"/>
          <ac:spMkLst>
            <pc:docMk/>
            <pc:sldMk cId="1678681864" sldId="259"/>
            <ac:spMk id="3" creationId="{B065EB9B-5B05-43AB-9037-0CB25FE95D3A}"/>
          </ac:spMkLst>
        </pc:spChg>
        <pc:spChg chg="del">
          <ac:chgData name="Roy, Soham" userId="70db016a-6fea-47ce-9a55-45d7789f27d5" providerId="ADAL" clId="{EBE59171-DDF3-4046-A1B7-15F0298E23E8}" dt="2022-05-08T05:20:34.776" v="280" actId="478"/>
          <ac:spMkLst>
            <pc:docMk/>
            <pc:sldMk cId="1678681864" sldId="259"/>
            <ac:spMk id="3" creationId="{CF9E3D8D-F163-4880-ACDE-F75026FC76B0}"/>
          </ac:spMkLst>
        </pc:spChg>
        <pc:spChg chg="add del mod">
          <ac:chgData name="Roy, Soham" userId="70db016a-6fea-47ce-9a55-45d7789f27d5" providerId="ADAL" clId="{EBE59171-DDF3-4046-A1B7-15F0298E23E8}" dt="2022-05-08T05:20:38.767" v="282" actId="478"/>
          <ac:spMkLst>
            <pc:docMk/>
            <pc:sldMk cId="1678681864" sldId="259"/>
            <ac:spMk id="5" creationId="{5C076CEA-E42F-4B04-BC6A-D6CAAFA9BCB4}"/>
          </ac:spMkLst>
        </pc:spChg>
        <pc:spChg chg="add mod">
          <ac:chgData name="Roy, Soham" userId="70db016a-6fea-47ce-9a55-45d7789f27d5" providerId="ADAL" clId="{EBE59171-DDF3-4046-A1B7-15F0298E23E8}" dt="2022-05-08T05:21:37.466" v="306" actId="113"/>
          <ac:spMkLst>
            <pc:docMk/>
            <pc:sldMk cId="1678681864" sldId="259"/>
            <ac:spMk id="6" creationId="{F2D1823F-246E-42EF-9D05-47CA212FCE33}"/>
          </ac:spMkLst>
        </pc:spChg>
      </pc:sldChg>
      <pc:sldChg chg="addSp delSp modSp new mod modNotesTx">
        <pc:chgData name="Roy, Soham" userId="70db016a-6fea-47ce-9a55-45d7789f27d5" providerId="ADAL" clId="{EBE59171-DDF3-4046-A1B7-15F0298E23E8}" dt="2022-05-10T03:24:46.902" v="1508" actId="5793"/>
        <pc:sldMkLst>
          <pc:docMk/>
          <pc:sldMk cId="734279138" sldId="260"/>
        </pc:sldMkLst>
        <pc:spChg chg="mod">
          <ac:chgData name="Roy, Soham" userId="70db016a-6fea-47ce-9a55-45d7789f27d5" providerId="ADAL" clId="{EBE59171-DDF3-4046-A1B7-15F0298E23E8}" dt="2022-05-08T05:21:41.601" v="308" actId="113"/>
          <ac:spMkLst>
            <pc:docMk/>
            <pc:sldMk cId="734279138" sldId="260"/>
            <ac:spMk id="2" creationId="{78EDF632-942D-4479-A57E-2D2B807895DE}"/>
          </ac:spMkLst>
        </pc:spChg>
        <pc:spChg chg="del">
          <ac:chgData name="Roy, Soham" userId="70db016a-6fea-47ce-9a55-45d7789f27d5" providerId="ADAL" clId="{EBE59171-DDF3-4046-A1B7-15F0298E23E8}" dt="2022-05-08T05:19:37.186" v="245" actId="478"/>
          <ac:spMkLst>
            <pc:docMk/>
            <pc:sldMk cId="734279138" sldId="260"/>
            <ac:spMk id="3" creationId="{832B677A-9DC7-4705-8CD0-C450D302FAC5}"/>
          </ac:spMkLst>
        </pc:spChg>
        <pc:spChg chg="add mod">
          <ac:chgData name="Roy, Soham" userId="70db016a-6fea-47ce-9a55-45d7789f27d5" providerId="ADAL" clId="{EBE59171-DDF3-4046-A1B7-15F0298E23E8}" dt="2022-05-09T18:36:17.324" v="919" actId="1076"/>
          <ac:spMkLst>
            <pc:docMk/>
            <pc:sldMk cId="734279138" sldId="260"/>
            <ac:spMk id="4" creationId="{0081EAF5-0D0F-4783-A926-95BEA54D2C1D}"/>
          </ac:spMkLst>
        </pc:spChg>
      </pc:sldChg>
      <pc:sldChg chg="addSp delSp modSp new mod modNotesTx">
        <pc:chgData name="Roy, Soham" userId="70db016a-6fea-47ce-9a55-45d7789f27d5" providerId="ADAL" clId="{EBE59171-DDF3-4046-A1B7-15F0298E23E8}" dt="2022-05-10T03:24:19.447" v="1502" actId="403"/>
        <pc:sldMkLst>
          <pc:docMk/>
          <pc:sldMk cId="1143866748" sldId="261"/>
        </pc:sldMkLst>
        <pc:spChg chg="del mod">
          <ac:chgData name="Roy, Soham" userId="70db016a-6fea-47ce-9a55-45d7789f27d5" providerId="ADAL" clId="{EBE59171-DDF3-4046-A1B7-15F0298E23E8}" dt="2022-05-08T05:20:19.857" v="254" actId="478"/>
          <ac:spMkLst>
            <pc:docMk/>
            <pc:sldMk cId="1143866748" sldId="261"/>
            <ac:spMk id="2" creationId="{A4205D11-FCFD-45AF-BB75-78EA69B4DFFC}"/>
          </ac:spMkLst>
        </pc:spChg>
        <pc:spChg chg="del">
          <ac:chgData name="Roy, Soham" userId="70db016a-6fea-47ce-9a55-45d7789f27d5" providerId="ADAL" clId="{EBE59171-DDF3-4046-A1B7-15F0298E23E8}" dt="2022-05-08T05:19:30.073" v="243" actId="478"/>
          <ac:spMkLst>
            <pc:docMk/>
            <pc:sldMk cId="1143866748" sldId="261"/>
            <ac:spMk id="3" creationId="{CF156CCF-AE32-43B9-92B9-FD49FAB7B37A}"/>
          </ac:spMkLst>
        </pc:spChg>
        <pc:spChg chg="add mod">
          <ac:chgData name="Roy, Soham" userId="70db016a-6fea-47ce-9a55-45d7789f27d5" providerId="ADAL" clId="{EBE59171-DDF3-4046-A1B7-15F0298E23E8}" dt="2022-05-08T05:21:45.288" v="310" actId="113"/>
          <ac:spMkLst>
            <pc:docMk/>
            <pc:sldMk cId="1143866748" sldId="261"/>
            <ac:spMk id="4" creationId="{C43C686F-D5AC-4057-A887-67847DA74828}"/>
          </ac:spMkLst>
        </pc:spChg>
        <pc:spChg chg="add mod">
          <ac:chgData name="Roy, Soham" userId="70db016a-6fea-47ce-9a55-45d7789f27d5" providerId="ADAL" clId="{EBE59171-DDF3-4046-A1B7-15F0298E23E8}" dt="2022-05-10T03:24:19.447" v="1502" actId="403"/>
          <ac:spMkLst>
            <pc:docMk/>
            <pc:sldMk cId="1143866748" sldId="261"/>
            <ac:spMk id="5" creationId="{F9510683-B370-48C3-8355-88700E24E7F9}"/>
          </ac:spMkLst>
        </pc:spChg>
        <pc:spChg chg="add del mod">
          <ac:chgData name="Roy, Soham" userId="70db016a-6fea-47ce-9a55-45d7789f27d5" providerId="ADAL" clId="{EBE59171-DDF3-4046-A1B7-15F0298E23E8}" dt="2022-05-08T05:20:21.207" v="255" actId="478"/>
          <ac:spMkLst>
            <pc:docMk/>
            <pc:sldMk cId="1143866748" sldId="261"/>
            <ac:spMk id="6" creationId="{5ACC0439-C4ED-4D38-AF64-D718AF071D9C}"/>
          </ac:spMkLst>
        </pc:spChg>
      </pc:sldChg>
      <pc:sldChg chg="addSp delSp modSp new mod modNotesTx">
        <pc:chgData name="Roy, Soham" userId="70db016a-6fea-47ce-9a55-45d7789f27d5" providerId="ADAL" clId="{EBE59171-DDF3-4046-A1B7-15F0298E23E8}" dt="2022-05-09T00:56:13.766" v="363"/>
        <pc:sldMkLst>
          <pc:docMk/>
          <pc:sldMk cId="2409931428" sldId="262"/>
        </pc:sldMkLst>
        <pc:spChg chg="del">
          <ac:chgData name="Roy, Soham" userId="70db016a-6fea-47ce-9a55-45d7789f27d5" providerId="ADAL" clId="{EBE59171-DDF3-4046-A1B7-15F0298E23E8}" dt="2022-05-09T00:47:40.163" v="315" actId="478"/>
          <ac:spMkLst>
            <pc:docMk/>
            <pc:sldMk cId="2409931428" sldId="262"/>
            <ac:spMk id="2" creationId="{CF8C0F26-B705-4682-9CAA-6891BC98C1A4}"/>
          </ac:spMkLst>
        </pc:spChg>
        <pc:spChg chg="del">
          <ac:chgData name="Roy, Soham" userId="70db016a-6fea-47ce-9a55-45d7789f27d5" providerId="ADAL" clId="{EBE59171-DDF3-4046-A1B7-15F0298E23E8}" dt="2022-05-09T00:47:41.791" v="316" actId="478"/>
          <ac:spMkLst>
            <pc:docMk/>
            <pc:sldMk cId="2409931428" sldId="262"/>
            <ac:spMk id="3" creationId="{B49793A5-3DBB-4D4E-A964-6585776B3EC7}"/>
          </ac:spMkLst>
        </pc:spChg>
        <pc:spChg chg="add mod">
          <ac:chgData name="Roy, Soham" userId="70db016a-6fea-47ce-9a55-45d7789f27d5" providerId="ADAL" clId="{EBE59171-DDF3-4046-A1B7-15F0298E23E8}" dt="2022-05-09T00:48:32.567" v="323" actId="114"/>
          <ac:spMkLst>
            <pc:docMk/>
            <pc:sldMk cId="2409931428" sldId="262"/>
            <ac:spMk id="4" creationId="{73131150-6F36-4B43-9E8A-ECA89611D22E}"/>
          </ac:spMkLst>
        </pc:spChg>
        <pc:spChg chg="add mod">
          <ac:chgData name="Roy, Soham" userId="70db016a-6fea-47ce-9a55-45d7789f27d5" providerId="ADAL" clId="{EBE59171-DDF3-4046-A1B7-15F0298E23E8}" dt="2022-05-09T00:53:50.697" v="359" actId="207"/>
          <ac:spMkLst>
            <pc:docMk/>
            <pc:sldMk cId="2409931428" sldId="262"/>
            <ac:spMk id="5" creationId="{DC688264-0EB2-4632-896F-F5B6132ED0E9}"/>
          </ac:spMkLst>
        </pc:spChg>
        <pc:spChg chg="add mod">
          <ac:chgData name="Roy, Soham" userId="70db016a-6fea-47ce-9a55-45d7789f27d5" providerId="ADAL" clId="{EBE59171-DDF3-4046-A1B7-15F0298E23E8}" dt="2022-05-09T00:47:43.725" v="317"/>
          <ac:spMkLst>
            <pc:docMk/>
            <pc:sldMk cId="2409931428" sldId="262"/>
            <ac:spMk id="7" creationId="{B337547D-73B4-4E71-8DBC-25D994213EC9}"/>
          </ac:spMkLst>
        </pc:spChg>
        <pc:spChg chg="add mod">
          <ac:chgData name="Roy, Soham" userId="70db016a-6fea-47ce-9a55-45d7789f27d5" providerId="ADAL" clId="{EBE59171-DDF3-4046-A1B7-15F0298E23E8}" dt="2022-05-09T00:47:43.725" v="317"/>
          <ac:spMkLst>
            <pc:docMk/>
            <pc:sldMk cId="2409931428" sldId="262"/>
            <ac:spMk id="8" creationId="{17011E7C-39F1-4A50-A3B7-2C154DB9BC84}"/>
          </ac:spMkLst>
        </pc:spChg>
        <pc:spChg chg="add mod">
          <ac:chgData name="Roy, Soham" userId="70db016a-6fea-47ce-9a55-45d7789f27d5" providerId="ADAL" clId="{EBE59171-DDF3-4046-A1B7-15F0298E23E8}" dt="2022-05-09T00:47:43.725" v="317"/>
          <ac:spMkLst>
            <pc:docMk/>
            <pc:sldMk cId="2409931428" sldId="262"/>
            <ac:spMk id="9" creationId="{E2149D58-356A-4087-BA1A-76BA59F7BA92}"/>
          </ac:spMkLst>
        </pc:spChg>
        <pc:spChg chg="add mod">
          <ac:chgData name="Roy, Soham" userId="70db016a-6fea-47ce-9a55-45d7789f27d5" providerId="ADAL" clId="{EBE59171-DDF3-4046-A1B7-15F0298E23E8}" dt="2022-05-09T00:47:43.725" v="317"/>
          <ac:spMkLst>
            <pc:docMk/>
            <pc:sldMk cId="2409931428" sldId="262"/>
            <ac:spMk id="10" creationId="{6C1DB319-EED6-4348-BAF1-AE6979E9564C}"/>
          </ac:spMkLst>
        </pc:spChg>
        <pc:spChg chg="add mod">
          <ac:chgData name="Roy, Soham" userId="70db016a-6fea-47ce-9a55-45d7789f27d5" providerId="ADAL" clId="{EBE59171-DDF3-4046-A1B7-15F0298E23E8}" dt="2022-05-09T00:47:43.725" v="317"/>
          <ac:spMkLst>
            <pc:docMk/>
            <pc:sldMk cId="2409931428" sldId="262"/>
            <ac:spMk id="11" creationId="{02A04091-30A8-443B-81ED-EF2B1B154A31}"/>
          </ac:spMkLst>
        </pc:spChg>
        <pc:spChg chg="add mod">
          <ac:chgData name="Roy, Soham" userId="70db016a-6fea-47ce-9a55-45d7789f27d5" providerId="ADAL" clId="{EBE59171-DDF3-4046-A1B7-15F0298E23E8}" dt="2022-05-09T00:47:43.725" v="317"/>
          <ac:spMkLst>
            <pc:docMk/>
            <pc:sldMk cId="2409931428" sldId="262"/>
            <ac:spMk id="12" creationId="{87F90D8C-F868-44DF-AD53-18C0908DAD26}"/>
          </ac:spMkLst>
        </pc:spChg>
        <pc:spChg chg="add mod">
          <ac:chgData name="Roy, Soham" userId="70db016a-6fea-47ce-9a55-45d7789f27d5" providerId="ADAL" clId="{EBE59171-DDF3-4046-A1B7-15F0298E23E8}" dt="2022-05-09T00:47:43.725" v="317"/>
          <ac:spMkLst>
            <pc:docMk/>
            <pc:sldMk cId="2409931428" sldId="262"/>
            <ac:spMk id="13" creationId="{15BDF12B-74A3-4688-B02C-93ACA757C2F9}"/>
          </ac:spMkLst>
        </pc:spChg>
        <pc:spChg chg="add mod">
          <ac:chgData name="Roy, Soham" userId="70db016a-6fea-47ce-9a55-45d7789f27d5" providerId="ADAL" clId="{EBE59171-DDF3-4046-A1B7-15F0298E23E8}" dt="2022-05-09T00:47:43.725" v="317"/>
          <ac:spMkLst>
            <pc:docMk/>
            <pc:sldMk cId="2409931428" sldId="262"/>
            <ac:spMk id="14" creationId="{5F735508-4680-4664-9FF2-013C13E4CE5D}"/>
          </ac:spMkLst>
        </pc:spChg>
        <pc:spChg chg="add mod">
          <ac:chgData name="Roy, Soham" userId="70db016a-6fea-47ce-9a55-45d7789f27d5" providerId="ADAL" clId="{EBE59171-DDF3-4046-A1B7-15F0298E23E8}" dt="2022-05-09T00:47:43.725" v="317"/>
          <ac:spMkLst>
            <pc:docMk/>
            <pc:sldMk cId="2409931428" sldId="262"/>
            <ac:spMk id="15" creationId="{88795E7C-615A-49E5-9659-86E0A271222C}"/>
          </ac:spMkLst>
        </pc:spChg>
        <pc:picChg chg="add mod">
          <ac:chgData name="Roy, Soham" userId="70db016a-6fea-47ce-9a55-45d7789f27d5" providerId="ADAL" clId="{EBE59171-DDF3-4046-A1B7-15F0298E23E8}" dt="2022-05-09T00:47:43.725" v="317"/>
          <ac:picMkLst>
            <pc:docMk/>
            <pc:sldMk cId="2409931428" sldId="262"/>
            <ac:picMk id="6" creationId="{8195DF62-55D0-4A39-B864-2F3611218E5D}"/>
          </ac:picMkLst>
        </pc:picChg>
      </pc:sldChg>
      <pc:sldChg chg="addSp delSp modSp new mod modNotesTx">
        <pc:chgData name="Roy, Soham" userId="70db016a-6fea-47ce-9a55-45d7789f27d5" providerId="ADAL" clId="{EBE59171-DDF3-4046-A1B7-15F0298E23E8}" dt="2022-05-09T00:56:05.642" v="362"/>
        <pc:sldMkLst>
          <pc:docMk/>
          <pc:sldMk cId="3439160345" sldId="263"/>
        </pc:sldMkLst>
        <pc:spChg chg="del">
          <ac:chgData name="Roy, Soham" userId="70db016a-6fea-47ce-9a55-45d7789f27d5" providerId="ADAL" clId="{EBE59171-DDF3-4046-A1B7-15F0298E23E8}" dt="2022-05-09T00:49:00.735" v="325" actId="478"/>
          <ac:spMkLst>
            <pc:docMk/>
            <pc:sldMk cId="3439160345" sldId="263"/>
            <ac:spMk id="2" creationId="{C5488451-6AB2-4DB3-8CB3-24CD01F63C90}"/>
          </ac:spMkLst>
        </pc:spChg>
        <pc:spChg chg="del">
          <ac:chgData name="Roy, Soham" userId="70db016a-6fea-47ce-9a55-45d7789f27d5" providerId="ADAL" clId="{EBE59171-DDF3-4046-A1B7-15F0298E23E8}" dt="2022-05-09T00:49:02.625" v="326" actId="478"/>
          <ac:spMkLst>
            <pc:docMk/>
            <pc:sldMk cId="3439160345" sldId="263"/>
            <ac:spMk id="3" creationId="{C471E1CF-2B84-4113-BD1E-B467B0B8C809}"/>
          </ac:spMkLst>
        </pc:spChg>
        <pc:spChg chg="add mod">
          <ac:chgData name="Roy, Soham" userId="70db016a-6fea-47ce-9a55-45d7789f27d5" providerId="ADAL" clId="{EBE59171-DDF3-4046-A1B7-15F0298E23E8}" dt="2022-05-09T00:49:36.741" v="331" actId="120"/>
          <ac:spMkLst>
            <pc:docMk/>
            <pc:sldMk cId="3439160345" sldId="263"/>
            <ac:spMk id="4" creationId="{7B0E9365-8043-4317-AE90-DE92B537D4E7}"/>
          </ac:spMkLst>
        </pc:spChg>
        <pc:spChg chg="add mod">
          <ac:chgData name="Roy, Soham" userId="70db016a-6fea-47ce-9a55-45d7789f27d5" providerId="ADAL" clId="{EBE59171-DDF3-4046-A1B7-15F0298E23E8}" dt="2022-05-09T00:49:03.964" v="327"/>
          <ac:spMkLst>
            <pc:docMk/>
            <pc:sldMk cId="3439160345" sldId="263"/>
            <ac:spMk id="5" creationId="{5CA66C19-3BF2-4FBE-8EA8-500B47E08542}"/>
          </ac:spMkLst>
        </pc:spChg>
        <pc:spChg chg="add mod">
          <ac:chgData name="Roy, Soham" userId="70db016a-6fea-47ce-9a55-45d7789f27d5" providerId="ADAL" clId="{EBE59171-DDF3-4046-A1B7-15F0298E23E8}" dt="2022-05-09T00:49:03.964" v="327"/>
          <ac:spMkLst>
            <pc:docMk/>
            <pc:sldMk cId="3439160345" sldId="263"/>
            <ac:spMk id="6" creationId="{EEAADCB9-75FA-43C3-BC3E-AE4B58B33520}"/>
          </ac:spMkLst>
        </pc:spChg>
        <pc:spChg chg="add mod">
          <ac:chgData name="Roy, Soham" userId="70db016a-6fea-47ce-9a55-45d7789f27d5" providerId="ADAL" clId="{EBE59171-DDF3-4046-A1B7-15F0298E23E8}" dt="2022-05-09T00:49:03.964" v="327"/>
          <ac:spMkLst>
            <pc:docMk/>
            <pc:sldMk cId="3439160345" sldId="263"/>
            <ac:spMk id="7" creationId="{FC229268-643B-4548-B068-19F24C0C8964}"/>
          </ac:spMkLst>
        </pc:spChg>
        <pc:spChg chg="add mod">
          <ac:chgData name="Roy, Soham" userId="70db016a-6fea-47ce-9a55-45d7789f27d5" providerId="ADAL" clId="{EBE59171-DDF3-4046-A1B7-15F0298E23E8}" dt="2022-05-09T00:49:03.964" v="327"/>
          <ac:spMkLst>
            <pc:docMk/>
            <pc:sldMk cId="3439160345" sldId="263"/>
            <ac:spMk id="8" creationId="{19C60F0E-5227-4C9E-8348-34B79DC0069E}"/>
          </ac:spMkLst>
        </pc:spChg>
        <pc:spChg chg="add mod">
          <ac:chgData name="Roy, Soham" userId="70db016a-6fea-47ce-9a55-45d7789f27d5" providerId="ADAL" clId="{EBE59171-DDF3-4046-A1B7-15F0298E23E8}" dt="2022-05-09T00:49:03.964" v="327"/>
          <ac:spMkLst>
            <pc:docMk/>
            <pc:sldMk cId="3439160345" sldId="263"/>
            <ac:spMk id="9" creationId="{8BD6CEB5-077A-4A3E-B3C3-F65CE14C987A}"/>
          </ac:spMkLst>
        </pc:spChg>
        <pc:spChg chg="add mod">
          <ac:chgData name="Roy, Soham" userId="70db016a-6fea-47ce-9a55-45d7789f27d5" providerId="ADAL" clId="{EBE59171-DDF3-4046-A1B7-15F0298E23E8}" dt="2022-05-09T00:49:03.964" v="327"/>
          <ac:spMkLst>
            <pc:docMk/>
            <pc:sldMk cId="3439160345" sldId="263"/>
            <ac:spMk id="10" creationId="{9F1E36C0-B14B-49D1-BD58-01B7B73A3946}"/>
          </ac:spMkLst>
        </pc:spChg>
        <pc:spChg chg="add mod">
          <ac:chgData name="Roy, Soham" userId="70db016a-6fea-47ce-9a55-45d7789f27d5" providerId="ADAL" clId="{EBE59171-DDF3-4046-A1B7-15F0298E23E8}" dt="2022-05-09T00:49:03.964" v="327"/>
          <ac:spMkLst>
            <pc:docMk/>
            <pc:sldMk cId="3439160345" sldId="263"/>
            <ac:spMk id="11" creationId="{F8350038-E859-46D2-8A99-83197CD4F43F}"/>
          </ac:spMkLst>
        </pc:spChg>
        <pc:spChg chg="add mod">
          <ac:chgData name="Roy, Soham" userId="70db016a-6fea-47ce-9a55-45d7789f27d5" providerId="ADAL" clId="{EBE59171-DDF3-4046-A1B7-15F0298E23E8}" dt="2022-05-09T00:49:03.964" v="327"/>
          <ac:spMkLst>
            <pc:docMk/>
            <pc:sldMk cId="3439160345" sldId="263"/>
            <ac:spMk id="12" creationId="{E7F433CC-4481-497B-B796-7056C861D706}"/>
          </ac:spMkLst>
        </pc:spChg>
        <pc:spChg chg="add mod">
          <ac:chgData name="Roy, Soham" userId="70db016a-6fea-47ce-9a55-45d7789f27d5" providerId="ADAL" clId="{EBE59171-DDF3-4046-A1B7-15F0298E23E8}" dt="2022-05-09T00:49:03.964" v="327"/>
          <ac:spMkLst>
            <pc:docMk/>
            <pc:sldMk cId="3439160345" sldId="263"/>
            <ac:spMk id="13" creationId="{EEE82233-D454-4792-BAD1-99B32DAE0808}"/>
          </ac:spMkLst>
        </pc:spChg>
        <pc:spChg chg="add mod">
          <ac:chgData name="Roy, Soham" userId="70db016a-6fea-47ce-9a55-45d7789f27d5" providerId="ADAL" clId="{EBE59171-DDF3-4046-A1B7-15F0298E23E8}" dt="2022-05-09T00:49:03.964" v="327"/>
          <ac:spMkLst>
            <pc:docMk/>
            <pc:sldMk cId="3439160345" sldId="263"/>
            <ac:spMk id="14" creationId="{15EE9A25-505C-41E0-82EC-48BA362DE9A9}"/>
          </ac:spMkLst>
        </pc:spChg>
        <pc:spChg chg="add mod">
          <ac:chgData name="Roy, Soham" userId="70db016a-6fea-47ce-9a55-45d7789f27d5" providerId="ADAL" clId="{EBE59171-DDF3-4046-A1B7-15F0298E23E8}" dt="2022-05-09T00:49:03.964" v="327"/>
          <ac:spMkLst>
            <pc:docMk/>
            <pc:sldMk cId="3439160345" sldId="263"/>
            <ac:spMk id="15" creationId="{BA2E72D5-82AA-4613-8E30-231AD12D73BE}"/>
          </ac:spMkLst>
        </pc:spChg>
        <pc:spChg chg="add mod">
          <ac:chgData name="Roy, Soham" userId="70db016a-6fea-47ce-9a55-45d7789f27d5" providerId="ADAL" clId="{EBE59171-DDF3-4046-A1B7-15F0298E23E8}" dt="2022-05-09T00:49:03.964" v="327"/>
          <ac:spMkLst>
            <pc:docMk/>
            <pc:sldMk cId="3439160345" sldId="263"/>
            <ac:spMk id="17" creationId="{6DE7B111-8DAE-425F-8B62-011F1B4FB4F1}"/>
          </ac:spMkLst>
        </pc:spChg>
        <pc:spChg chg="mod">
          <ac:chgData name="Roy, Soham" userId="70db016a-6fea-47ce-9a55-45d7789f27d5" providerId="ADAL" clId="{EBE59171-DDF3-4046-A1B7-15F0298E23E8}" dt="2022-05-09T00:49:03.964" v="327"/>
          <ac:spMkLst>
            <pc:docMk/>
            <pc:sldMk cId="3439160345" sldId="263"/>
            <ac:spMk id="25" creationId="{3AEE83DE-8A71-4797-A734-455C13392976}"/>
          </ac:spMkLst>
        </pc:spChg>
        <pc:spChg chg="mod">
          <ac:chgData name="Roy, Soham" userId="70db016a-6fea-47ce-9a55-45d7789f27d5" providerId="ADAL" clId="{EBE59171-DDF3-4046-A1B7-15F0298E23E8}" dt="2022-05-09T00:49:03.964" v="327"/>
          <ac:spMkLst>
            <pc:docMk/>
            <pc:sldMk cId="3439160345" sldId="263"/>
            <ac:spMk id="26" creationId="{B2C4FC52-572A-4F4A-BB07-FD90DD1C2729}"/>
          </ac:spMkLst>
        </pc:spChg>
        <pc:spChg chg="add mod">
          <ac:chgData name="Roy, Soham" userId="70db016a-6fea-47ce-9a55-45d7789f27d5" providerId="ADAL" clId="{EBE59171-DDF3-4046-A1B7-15F0298E23E8}" dt="2022-05-09T00:49:03.964" v="327"/>
          <ac:spMkLst>
            <pc:docMk/>
            <pc:sldMk cId="3439160345" sldId="263"/>
            <ac:spMk id="33" creationId="{1189541E-4604-4FFC-99B5-21A362BEAABD}"/>
          </ac:spMkLst>
        </pc:spChg>
        <pc:spChg chg="add mod">
          <ac:chgData name="Roy, Soham" userId="70db016a-6fea-47ce-9a55-45d7789f27d5" providerId="ADAL" clId="{EBE59171-DDF3-4046-A1B7-15F0298E23E8}" dt="2022-05-09T00:49:03.964" v="327"/>
          <ac:spMkLst>
            <pc:docMk/>
            <pc:sldMk cId="3439160345" sldId="263"/>
            <ac:spMk id="37" creationId="{8496627B-A88A-4097-9E5C-3F177B251CE5}"/>
          </ac:spMkLst>
        </pc:spChg>
        <pc:spChg chg="add mod">
          <ac:chgData name="Roy, Soham" userId="70db016a-6fea-47ce-9a55-45d7789f27d5" providerId="ADAL" clId="{EBE59171-DDF3-4046-A1B7-15F0298E23E8}" dt="2022-05-09T00:49:03.964" v="327"/>
          <ac:spMkLst>
            <pc:docMk/>
            <pc:sldMk cId="3439160345" sldId="263"/>
            <ac:spMk id="38" creationId="{88BB1D33-0497-46D4-93B5-CFBAFB5755A6}"/>
          </ac:spMkLst>
        </pc:spChg>
        <pc:spChg chg="add mod">
          <ac:chgData name="Roy, Soham" userId="70db016a-6fea-47ce-9a55-45d7789f27d5" providerId="ADAL" clId="{EBE59171-DDF3-4046-A1B7-15F0298E23E8}" dt="2022-05-09T00:49:03.964" v="327"/>
          <ac:spMkLst>
            <pc:docMk/>
            <pc:sldMk cId="3439160345" sldId="263"/>
            <ac:spMk id="39" creationId="{D8C4938F-CACE-4452-9F54-A06B9B0D05B7}"/>
          </ac:spMkLst>
        </pc:spChg>
        <pc:spChg chg="add mod">
          <ac:chgData name="Roy, Soham" userId="70db016a-6fea-47ce-9a55-45d7789f27d5" providerId="ADAL" clId="{EBE59171-DDF3-4046-A1B7-15F0298E23E8}" dt="2022-05-09T00:49:03.964" v="327"/>
          <ac:spMkLst>
            <pc:docMk/>
            <pc:sldMk cId="3439160345" sldId="263"/>
            <ac:spMk id="40" creationId="{79BB0A0C-1379-41BB-9EC9-9387E60D7D79}"/>
          </ac:spMkLst>
        </pc:spChg>
        <pc:spChg chg="add mod">
          <ac:chgData name="Roy, Soham" userId="70db016a-6fea-47ce-9a55-45d7789f27d5" providerId="ADAL" clId="{EBE59171-DDF3-4046-A1B7-15F0298E23E8}" dt="2022-05-09T00:49:03.964" v="327"/>
          <ac:spMkLst>
            <pc:docMk/>
            <pc:sldMk cId="3439160345" sldId="263"/>
            <ac:spMk id="41" creationId="{386CCB75-A1A2-417D-951E-657206323A0C}"/>
          </ac:spMkLst>
        </pc:spChg>
        <pc:spChg chg="add mod">
          <ac:chgData name="Roy, Soham" userId="70db016a-6fea-47ce-9a55-45d7789f27d5" providerId="ADAL" clId="{EBE59171-DDF3-4046-A1B7-15F0298E23E8}" dt="2022-05-09T00:49:03.964" v="327"/>
          <ac:spMkLst>
            <pc:docMk/>
            <pc:sldMk cId="3439160345" sldId="263"/>
            <ac:spMk id="42" creationId="{5D499590-36A9-43A5-8110-4365E042A1CA}"/>
          </ac:spMkLst>
        </pc:spChg>
        <pc:spChg chg="add mod">
          <ac:chgData name="Roy, Soham" userId="70db016a-6fea-47ce-9a55-45d7789f27d5" providerId="ADAL" clId="{EBE59171-DDF3-4046-A1B7-15F0298E23E8}" dt="2022-05-09T00:49:03.964" v="327"/>
          <ac:spMkLst>
            <pc:docMk/>
            <pc:sldMk cId="3439160345" sldId="263"/>
            <ac:spMk id="43" creationId="{45F36C63-E420-4CCB-A502-C545C63A3FC3}"/>
          </ac:spMkLst>
        </pc:spChg>
        <pc:spChg chg="add mod">
          <ac:chgData name="Roy, Soham" userId="70db016a-6fea-47ce-9a55-45d7789f27d5" providerId="ADAL" clId="{EBE59171-DDF3-4046-A1B7-15F0298E23E8}" dt="2022-05-09T00:49:03.964" v="327"/>
          <ac:spMkLst>
            <pc:docMk/>
            <pc:sldMk cId="3439160345" sldId="263"/>
            <ac:spMk id="44" creationId="{F452EC20-CC03-497D-804D-3DF16791C123}"/>
          </ac:spMkLst>
        </pc:spChg>
        <pc:spChg chg="add mod">
          <ac:chgData name="Roy, Soham" userId="70db016a-6fea-47ce-9a55-45d7789f27d5" providerId="ADAL" clId="{EBE59171-DDF3-4046-A1B7-15F0298E23E8}" dt="2022-05-09T00:49:03.964" v="327"/>
          <ac:spMkLst>
            <pc:docMk/>
            <pc:sldMk cId="3439160345" sldId="263"/>
            <ac:spMk id="45" creationId="{F0130357-EDD0-4A57-846E-A9C08073FC31}"/>
          </ac:spMkLst>
        </pc:spChg>
        <pc:spChg chg="add mod">
          <ac:chgData name="Roy, Soham" userId="70db016a-6fea-47ce-9a55-45d7789f27d5" providerId="ADAL" clId="{EBE59171-DDF3-4046-A1B7-15F0298E23E8}" dt="2022-05-09T00:49:03.964" v="327"/>
          <ac:spMkLst>
            <pc:docMk/>
            <pc:sldMk cId="3439160345" sldId="263"/>
            <ac:spMk id="46" creationId="{0DA03FC1-B535-4B8E-BC0E-1BE502CD4E05}"/>
          </ac:spMkLst>
        </pc:spChg>
        <pc:spChg chg="add mod">
          <ac:chgData name="Roy, Soham" userId="70db016a-6fea-47ce-9a55-45d7789f27d5" providerId="ADAL" clId="{EBE59171-DDF3-4046-A1B7-15F0298E23E8}" dt="2022-05-09T00:49:03.964" v="327"/>
          <ac:spMkLst>
            <pc:docMk/>
            <pc:sldMk cId="3439160345" sldId="263"/>
            <ac:spMk id="47" creationId="{424F85AA-B2BC-4510-B878-2BD881D262DE}"/>
          </ac:spMkLst>
        </pc:spChg>
        <pc:spChg chg="add mod">
          <ac:chgData name="Roy, Soham" userId="70db016a-6fea-47ce-9a55-45d7789f27d5" providerId="ADAL" clId="{EBE59171-DDF3-4046-A1B7-15F0298E23E8}" dt="2022-05-09T00:49:03.964" v="327"/>
          <ac:spMkLst>
            <pc:docMk/>
            <pc:sldMk cId="3439160345" sldId="263"/>
            <ac:spMk id="49" creationId="{759BE751-ED2D-4450-A587-F96FD5914822}"/>
          </ac:spMkLst>
        </pc:spChg>
        <pc:spChg chg="mod">
          <ac:chgData name="Roy, Soham" userId="70db016a-6fea-47ce-9a55-45d7789f27d5" providerId="ADAL" clId="{EBE59171-DDF3-4046-A1B7-15F0298E23E8}" dt="2022-05-09T00:49:03.964" v="327"/>
          <ac:spMkLst>
            <pc:docMk/>
            <pc:sldMk cId="3439160345" sldId="263"/>
            <ac:spMk id="57" creationId="{8389C485-1A6A-4659-8564-F86186D4B6E6}"/>
          </ac:spMkLst>
        </pc:spChg>
        <pc:spChg chg="mod">
          <ac:chgData name="Roy, Soham" userId="70db016a-6fea-47ce-9a55-45d7789f27d5" providerId="ADAL" clId="{EBE59171-DDF3-4046-A1B7-15F0298E23E8}" dt="2022-05-09T00:49:03.964" v="327"/>
          <ac:spMkLst>
            <pc:docMk/>
            <pc:sldMk cId="3439160345" sldId="263"/>
            <ac:spMk id="58" creationId="{7FB65754-20E8-493E-8B9A-61CFA814FCBC}"/>
          </ac:spMkLst>
        </pc:spChg>
        <pc:spChg chg="add mod">
          <ac:chgData name="Roy, Soham" userId="70db016a-6fea-47ce-9a55-45d7789f27d5" providerId="ADAL" clId="{EBE59171-DDF3-4046-A1B7-15F0298E23E8}" dt="2022-05-09T00:49:03.964" v="327"/>
          <ac:spMkLst>
            <pc:docMk/>
            <pc:sldMk cId="3439160345" sldId="263"/>
            <ac:spMk id="65" creationId="{BFC1F090-6112-4A9F-874E-9E0A9B2E680D}"/>
          </ac:spMkLst>
        </pc:spChg>
        <pc:spChg chg="add mod">
          <ac:chgData name="Roy, Soham" userId="70db016a-6fea-47ce-9a55-45d7789f27d5" providerId="ADAL" clId="{EBE59171-DDF3-4046-A1B7-15F0298E23E8}" dt="2022-05-09T00:49:03.964" v="327"/>
          <ac:spMkLst>
            <pc:docMk/>
            <pc:sldMk cId="3439160345" sldId="263"/>
            <ac:spMk id="69" creationId="{D6B7EC18-7949-41D5-99E4-75D8C09C5213}"/>
          </ac:spMkLst>
        </pc:spChg>
        <pc:spChg chg="add mod">
          <ac:chgData name="Roy, Soham" userId="70db016a-6fea-47ce-9a55-45d7789f27d5" providerId="ADAL" clId="{EBE59171-DDF3-4046-A1B7-15F0298E23E8}" dt="2022-05-09T00:49:03.964" v="327"/>
          <ac:spMkLst>
            <pc:docMk/>
            <pc:sldMk cId="3439160345" sldId="263"/>
            <ac:spMk id="70" creationId="{D5188819-B65E-43BD-83FF-27ECE1C8D96D}"/>
          </ac:spMkLst>
        </pc:spChg>
        <pc:spChg chg="add mod">
          <ac:chgData name="Roy, Soham" userId="70db016a-6fea-47ce-9a55-45d7789f27d5" providerId="ADAL" clId="{EBE59171-DDF3-4046-A1B7-15F0298E23E8}" dt="2022-05-09T00:49:03.964" v="327"/>
          <ac:spMkLst>
            <pc:docMk/>
            <pc:sldMk cId="3439160345" sldId="263"/>
            <ac:spMk id="71" creationId="{11708BCB-84DE-4B6C-A5EE-11A0078D48C3}"/>
          </ac:spMkLst>
        </pc:spChg>
        <pc:spChg chg="add mod">
          <ac:chgData name="Roy, Soham" userId="70db016a-6fea-47ce-9a55-45d7789f27d5" providerId="ADAL" clId="{EBE59171-DDF3-4046-A1B7-15F0298E23E8}" dt="2022-05-09T00:49:03.964" v="327"/>
          <ac:spMkLst>
            <pc:docMk/>
            <pc:sldMk cId="3439160345" sldId="263"/>
            <ac:spMk id="72" creationId="{7F33331E-4C7D-4BAE-A26F-3653CE04E5CC}"/>
          </ac:spMkLst>
        </pc:spChg>
        <pc:spChg chg="add mod">
          <ac:chgData name="Roy, Soham" userId="70db016a-6fea-47ce-9a55-45d7789f27d5" providerId="ADAL" clId="{EBE59171-DDF3-4046-A1B7-15F0298E23E8}" dt="2022-05-09T00:49:03.964" v="327"/>
          <ac:spMkLst>
            <pc:docMk/>
            <pc:sldMk cId="3439160345" sldId="263"/>
            <ac:spMk id="73" creationId="{CA52E32F-DD84-48ED-A8E8-108A5CF66DD3}"/>
          </ac:spMkLst>
        </pc:spChg>
        <pc:spChg chg="add mod">
          <ac:chgData name="Roy, Soham" userId="70db016a-6fea-47ce-9a55-45d7789f27d5" providerId="ADAL" clId="{EBE59171-DDF3-4046-A1B7-15F0298E23E8}" dt="2022-05-09T00:49:03.964" v="327"/>
          <ac:spMkLst>
            <pc:docMk/>
            <pc:sldMk cId="3439160345" sldId="263"/>
            <ac:spMk id="74" creationId="{F975F801-3508-4F85-8582-A3DE52CD0366}"/>
          </ac:spMkLst>
        </pc:spChg>
        <pc:spChg chg="add mod">
          <ac:chgData name="Roy, Soham" userId="70db016a-6fea-47ce-9a55-45d7789f27d5" providerId="ADAL" clId="{EBE59171-DDF3-4046-A1B7-15F0298E23E8}" dt="2022-05-09T00:49:03.964" v="327"/>
          <ac:spMkLst>
            <pc:docMk/>
            <pc:sldMk cId="3439160345" sldId="263"/>
            <ac:spMk id="75" creationId="{D8FDDE8D-4BF2-4E9E-B4B0-987DACFF4BB4}"/>
          </ac:spMkLst>
        </pc:spChg>
        <pc:spChg chg="add mod">
          <ac:chgData name="Roy, Soham" userId="70db016a-6fea-47ce-9a55-45d7789f27d5" providerId="ADAL" clId="{EBE59171-DDF3-4046-A1B7-15F0298E23E8}" dt="2022-05-09T00:49:03.964" v="327"/>
          <ac:spMkLst>
            <pc:docMk/>
            <pc:sldMk cId="3439160345" sldId="263"/>
            <ac:spMk id="76" creationId="{9CEDA424-4693-4CE3-9E81-0EC75607A90E}"/>
          </ac:spMkLst>
        </pc:spChg>
        <pc:spChg chg="add mod">
          <ac:chgData name="Roy, Soham" userId="70db016a-6fea-47ce-9a55-45d7789f27d5" providerId="ADAL" clId="{EBE59171-DDF3-4046-A1B7-15F0298E23E8}" dt="2022-05-09T00:49:03.964" v="327"/>
          <ac:spMkLst>
            <pc:docMk/>
            <pc:sldMk cId="3439160345" sldId="263"/>
            <ac:spMk id="77" creationId="{44281494-9B33-4179-82CE-6C281DC2E61A}"/>
          </ac:spMkLst>
        </pc:spChg>
        <pc:grpChg chg="add mod">
          <ac:chgData name="Roy, Soham" userId="70db016a-6fea-47ce-9a55-45d7789f27d5" providerId="ADAL" clId="{EBE59171-DDF3-4046-A1B7-15F0298E23E8}" dt="2022-05-09T00:49:03.964" v="327"/>
          <ac:grpSpMkLst>
            <pc:docMk/>
            <pc:sldMk cId="3439160345" sldId="263"/>
            <ac:grpSpMk id="24" creationId="{18306526-08F3-4816-BE74-54F440B6804C}"/>
          </ac:grpSpMkLst>
        </pc:grpChg>
        <pc:grpChg chg="add mod">
          <ac:chgData name="Roy, Soham" userId="70db016a-6fea-47ce-9a55-45d7789f27d5" providerId="ADAL" clId="{EBE59171-DDF3-4046-A1B7-15F0298E23E8}" dt="2022-05-09T00:49:03.964" v="327"/>
          <ac:grpSpMkLst>
            <pc:docMk/>
            <pc:sldMk cId="3439160345" sldId="263"/>
            <ac:grpSpMk id="34" creationId="{8CC0D380-6E13-4A5C-9006-9226193B30E1}"/>
          </ac:grpSpMkLst>
        </pc:grpChg>
        <pc:grpChg chg="add mod">
          <ac:chgData name="Roy, Soham" userId="70db016a-6fea-47ce-9a55-45d7789f27d5" providerId="ADAL" clId="{EBE59171-DDF3-4046-A1B7-15F0298E23E8}" dt="2022-05-09T00:49:03.964" v="327"/>
          <ac:grpSpMkLst>
            <pc:docMk/>
            <pc:sldMk cId="3439160345" sldId="263"/>
            <ac:grpSpMk id="56" creationId="{BF53E0E2-5B9A-4F13-909A-42C712B5DB50}"/>
          </ac:grpSpMkLst>
        </pc:grpChg>
        <pc:grpChg chg="add mod">
          <ac:chgData name="Roy, Soham" userId="70db016a-6fea-47ce-9a55-45d7789f27d5" providerId="ADAL" clId="{EBE59171-DDF3-4046-A1B7-15F0298E23E8}" dt="2022-05-09T00:49:03.964" v="327"/>
          <ac:grpSpMkLst>
            <pc:docMk/>
            <pc:sldMk cId="3439160345" sldId="263"/>
            <ac:grpSpMk id="66" creationId="{BC9182D1-EF4E-48EB-98BA-06291E75DC8E}"/>
          </ac:grpSpMkLst>
        </pc:grpChg>
        <pc:cxnChg chg="add mod">
          <ac:chgData name="Roy, Soham" userId="70db016a-6fea-47ce-9a55-45d7789f27d5" providerId="ADAL" clId="{EBE59171-DDF3-4046-A1B7-15F0298E23E8}" dt="2022-05-09T00:49:03.964" v="327"/>
          <ac:cxnSpMkLst>
            <pc:docMk/>
            <pc:sldMk cId="3439160345" sldId="263"/>
            <ac:cxnSpMk id="16" creationId="{EB40387A-1118-4239-BED1-F0D506DDBE77}"/>
          </ac:cxnSpMkLst>
        </pc:cxnChg>
        <pc:cxnChg chg="add mod">
          <ac:chgData name="Roy, Soham" userId="70db016a-6fea-47ce-9a55-45d7789f27d5" providerId="ADAL" clId="{EBE59171-DDF3-4046-A1B7-15F0298E23E8}" dt="2022-05-09T00:49:03.964" v="327"/>
          <ac:cxnSpMkLst>
            <pc:docMk/>
            <pc:sldMk cId="3439160345" sldId="263"/>
            <ac:cxnSpMk id="18" creationId="{7CC687CE-7ECE-4A5E-A497-6E218E6C9B8D}"/>
          </ac:cxnSpMkLst>
        </pc:cxnChg>
        <pc:cxnChg chg="add mod">
          <ac:chgData name="Roy, Soham" userId="70db016a-6fea-47ce-9a55-45d7789f27d5" providerId="ADAL" clId="{EBE59171-DDF3-4046-A1B7-15F0298E23E8}" dt="2022-05-09T00:49:03.964" v="327"/>
          <ac:cxnSpMkLst>
            <pc:docMk/>
            <pc:sldMk cId="3439160345" sldId="263"/>
            <ac:cxnSpMk id="19" creationId="{CAD7A12E-839D-4E07-B504-EB5EED77B07B}"/>
          </ac:cxnSpMkLst>
        </pc:cxnChg>
        <pc:cxnChg chg="add mod">
          <ac:chgData name="Roy, Soham" userId="70db016a-6fea-47ce-9a55-45d7789f27d5" providerId="ADAL" clId="{EBE59171-DDF3-4046-A1B7-15F0298E23E8}" dt="2022-05-09T00:49:03.964" v="327"/>
          <ac:cxnSpMkLst>
            <pc:docMk/>
            <pc:sldMk cId="3439160345" sldId="263"/>
            <ac:cxnSpMk id="20" creationId="{1BABFE92-9FA1-41A1-B178-4258285A4605}"/>
          </ac:cxnSpMkLst>
        </pc:cxnChg>
        <pc:cxnChg chg="add mod">
          <ac:chgData name="Roy, Soham" userId="70db016a-6fea-47ce-9a55-45d7789f27d5" providerId="ADAL" clId="{EBE59171-DDF3-4046-A1B7-15F0298E23E8}" dt="2022-05-09T00:49:03.964" v="327"/>
          <ac:cxnSpMkLst>
            <pc:docMk/>
            <pc:sldMk cId="3439160345" sldId="263"/>
            <ac:cxnSpMk id="21" creationId="{199A16F3-FA49-458C-B4C3-7D00064FAB17}"/>
          </ac:cxnSpMkLst>
        </pc:cxnChg>
        <pc:cxnChg chg="add mod">
          <ac:chgData name="Roy, Soham" userId="70db016a-6fea-47ce-9a55-45d7789f27d5" providerId="ADAL" clId="{EBE59171-DDF3-4046-A1B7-15F0298E23E8}" dt="2022-05-09T00:49:03.964" v="327"/>
          <ac:cxnSpMkLst>
            <pc:docMk/>
            <pc:sldMk cId="3439160345" sldId="263"/>
            <ac:cxnSpMk id="22" creationId="{3D57E512-17B6-4003-A7E0-5C7894D90165}"/>
          </ac:cxnSpMkLst>
        </pc:cxnChg>
        <pc:cxnChg chg="add mod">
          <ac:chgData name="Roy, Soham" userId="70db016a-6fea-47ce-9a55-45d7789f27d5" providerId="ADAL" clId="{EBE59171-DDF3-4046-A1B7-15F0298E23E8}" dt="2022-05-09T00:49:03.964" v="327"/>
          <ac:cxnSpMkLst>
            <pc:docMk/>
            <pc:sldMk cId="3439160345" sldId="263"/>
            <ac:cxnSpMk id="23" creationId="{3480C9AF-5C41-45C4-8904-053C0EA4AD43}"/>
          </ac:cxnSpMkLst>
        </pc:cxnChg>
        <pc:cxnChg chg="add mod">
          <ac:chgData name="Roy, Soham" userId="70db016a-6fea-47ce-9a55-45d7789f27d5" providerId="ADAL" clId="{EBE59171-DDF3-4046-A1B7-15F0298E23E8}" dt="2022-05-09T00:49:03.964" v="327"/>
          <ac:cxnSpMkLst>
            <pc:docMk/>
            <pc:sldMk cId="3439160345" sldId="263"/>
            <ac:cxnSpMk id="27" creationId="{534FAED4-B593-4E96-BA36-ABFEF0ADD854}"/>
          </ac:cxnSpMkLst>
        </pc:cxnChg>
        <pc:cxnChg chg="add mod">
          <ac:chgData name="Roy, Soham" userId="70db016a-6fea-47ce-9a55-45d7789f27d5" providerId="ADAL" clId="{EBE59171-DDF3-4046-A1B7-15F0298E23E8}" dt="2022-05-09T00:49:03.964" v="327"/>
          <ac:cxnSpMkLst>
            <pc:docMk/>
            <pc:sldMk cId="3439160345" sldId="263"/>
            <ac:cxnSpMk id="28" creationId="{4E7209E4-EF05-4157-B45E-EFA2E6FA43D0}"/>
          </ac:cxnSpMkLst>
        </pc:cxnChg>
        <pc:cxnChg chg="add mod">
          <ac:chgData name="Roy, Soham" userId="70db016a-6fea-47ce-9a55-45d7789f27d5" providerId="ADAL" clId="{EBE59171-DDF3-4046-A1B7-15F0298E23E8}" dt="2022-05-09T00:49:03.964" v="327"/>
          <ac:cxnSpMkLst>
            <pc:docMk/>
            <pc:sldMk cId="3439160345" sldId="263"/>
            <ac:cxnSpMk id="29" creationId="{8664E453-CAB7-4EEC-8777-DE10DAB433A6}"/>
          </ac:cxnSpMkLst>
        </pc:cxnChg>
        <pc:cxnChg chg="add mod">
          <ac:chgData name="Roy, Soham" userId="70db016a-6fea-47ce-9a55-45d7789f27d5" providerId="ADAL" clId="{EBE59171-DDF3-4046-A1B7-15F0298E23E8}" dt="2022-05-09T00:49:03.964" v="327"/>
          <ac:cxnSpMkLst>
            <pc:docMk/>
            <pc:sldMk cId="3439160345" sldId="263"/>
            <ac:cxnSpMk id="30" creationId="{1347AD89-14C0-4374-9A7A-579ED09D07AF}"/>
          </ac:cxnSpMkLst>
        </pc:cxnChg>
        <pc:cxnChg chg="add mod">
          <ac:chgData name="Roy, Soham" userId="70db016a-6fea-47ce-9a55-45d7789f27d5" providerId="ADAL" clId="{EBE59171-DDF3-4046-A1B7-15F0298E23E8}" dt="2022-05-09T00:49:03.964" v="327"/>
          <ac:cxnSpMkLst>
            <pc:docMk/>
            <pc:sldMk cId="3439160345" sldId="263"/>
            <ac:cxnSpMk id="31" creationId="{916716DF-CBD2-47D2-B69B-340BC5130D78}"/>
          </ac:cxnSpMkLst>
        </pc:cxnChg>
        <pc:cxnChg chg="add mod">
          <ac:chgData name="Roy, Soham" userId="70db016a-6fea-47ce-9a55-45d7789f27d5" providerId="ADAL" clId="{EBE59171-DDF3-4046-A1B7-15F0298E23E8}" dt="2022-05-09T00:49:03.964" v="327"/>
          <ac:cxnSpMkLst>
            <pc:docMk/>
            <pc:sldMk cId="3439160345" sldId="263"/>
            <ac:cxnSpMk id="32" creationId="{2ABD435D-F1B6-4A70-A19A-CC539F8E8104}"/>
          </ac:cxnSpMkLst>
        </pc:cxnChg>
        <pc:cxnChg chg="mod">
          <ac:chgData name="Roy, Soham" userId="70db016a-6fea-47ce-9a55-45d7789f27d5" providerId="ADAL" clId="{EBE59171-DDF3-4046-A1B7-15F0298E23E8}" dt="2022-05-09T00:49:03.964" v="327"/>
          <ac:cxnSpMkLst>
            <pc:docMk/>
            <pc:sldMk cId="3439160345" sldId="263"/>
            <ac:cxnSpMk id="35" creationId="{6730C633-0F40-4D3D-A2CA-9B3AD3D96EDB}"/>
          </ac:cxnSpMkLst>
        </pc:cxnChg>
        <pc:cxnChg chg="mod">
          <ac:chgData name="Roy, Soham" userId="70db016a-6fea-47ce-9a55-45d7789f27d5" providerId="ADAL" clId="{EBE59171-DDF3-4046-A1B7-15F0298E23E8}" dt="2022-05-09T00:49:03.964" v="327"/>
          <ac:cxnSpMkLst>
            <pc:docMk/>
            <pc:sldMk cId="3439160345" sldId="263"/>
            <ac:cxnSpMk id="36" creationId="{8C7E86BF-6322-4C71-A882-D8B95CC80AE1}"/>
          </ac:cxnSpMkLst>
        </pc:cxnChg>
        <pc:cxnChg chg="add mod">
          <ac:chgData name="Roy, Soham" userId="70db016a-6fea-47ce-9a55-45d7789f27d5" providerId="ADAL" clId="{EBE59171-DDF3-4046-A1B7-15F0298E23E8}" dt="2022-05-09T00:49:03.964" v="327"/>
          <ac:cxnSpMkLst>
            <pc:docMk/>
            <pc:sldMk cId="3439160345" sldId="263"/>
            <ac:cxnSpMk id="48" creationId="{65CA691A-EA14-41F3-AF8C-EFCE7ECA1FE0}"/>
          </ac:cxnSpMkLst>
        </pc:cxnChg>
        <pc:cxnChg chg="add mod">
          <ac:chgData name="Roy, Soham" userId="70db016a-6fea-47ce-9a55-45d7789f27d5" providerId="ADAL" clId="{EBE59171-DDF3-4046-A1B7-15F0298E23E8}" dt="2022-05-09T00:49:03.964" v="327"/>
          <ac:cxnSpMkLst>
            <pc:docMk/>
            <pc:sldMk cId="3439160345" sldId="263"/>
            <ac:cxnSpMk id="50" creationId="{74970366-6882-4BBC-BD9F-E66D1FE9C421}"/>
          </ac:cxnSpMkLst>
        </pc:cxnChg>
        <pc:cxnChg chg="add mod">
          <ac:chgData name="Roy, Soham" userId="70db016a-6fea-47ce-9a55-45d7789f27d5" providerId="ADAL" clId="{EBE59171-DDF3-4046-A1B7-15F0298E23E8}" dt="2022-05-09T00:49:03.964" v="327"/>
          <ac:cxnSpMkLst>
            <pc:docMk/>
            <pc:sldMk cId="3439160345" sldId="263"/>
            <ac:cxnSpMk id="51" creationId="{60000633-C623-47AD-8EDE-C8E72BB05A9D}"/>
          </ac:cxnSpMkLst>
        </pc:cxnChg>
        <pc:cxnChg chg="add mod">
          <ac:chgData name="Roy, Soham" userId="70db016a-6fea-47ce-9a55-45d7789f27d5" providerId="ADAL" clId="{EBE59171-DDF3-4046-A1B7-15F0298E23E8}" dt="2022-05-09T00:49:03.964" v="327"/>
          <ac:cxnSpMkLst>
            <pc:docMk/>
            <pc:sldMk cId="3439160345" sldId="263"/>
            <ac:cxnSpMk id="52" creationId="{C963FBE7-AA24-4A24-9217-7970A6EE0B2B}"/>
          </ac:cxnSpMkLst>
        </pc:cxnChg>
        <pc:cxnChg chg="add mod">
          <ac:chgData name="Roy, Soham" userId="70db016a-6fea-47ce-9a55-45d7789f27d5" providerId="ADAL" clId="{EBE59171-DDF3-4046-A1B7-15F0298E23E8}" dt="2022-05-09T00:49:03.964" v="327"/>
          <ac:cxnSpMkLst>
            <pc:docMk/>
            <pc:sldMk cId="3439160345" sldId="263"/>
            <ac:cxnSpMk id="53" creationId="{E3005C62-611F-4E25-9FD6-64B313E63CD8}"/>
          </ac:cxnSpMkLst>
        </pc:cxnChg>
        <pc:cxnChg chg="add mod">
          <ac:chgData name="Roy, Soham" userId="70db016a-6fea-47ce-9a55-45d7789f27d5" providerId="ADAL" clId="{EBE59171-DDF3-4046-A1B7-15F0298E23E8}" dt="2022-05-09T00:49:03.964" v="327"/>
          <ac:cxnSpMkLst>
            <pc:docMk/>
            <pc:sldMk cId="3439160345" sldId="263"/>
            <ac:cxnSpMk id="54" creationId="{3851D6EA-0DEE-42F5-9542-304931224C3A}"/>
          </ac:cxnSpMkLst>
        </pc:cxnChg>
        <pc:cxnChg chg="add mod">
          <ac:chgData name="Roy, Soham" userId="70db016a-6fea-47ce-9a55-45d7789f27d5" providerId="ADAL" clId="{EBE59171-DDF3-4046-A1B7-15F0298E23E8}" dt="2022-05-09T00:49:03.964" v="327"/>
          <ac:cxnSpMkLst>
            <pc:docMk/>
            <pc:sldMk cId="3439160345" sldId="263"/>
            <ac:cxnSpMk id="55" creationId="{18C6FE7A-663E-4AEB-A691-5964E4150A60}"/>
          </ac:cxnSpMkLst>
        </pc:cxnChg>
        <pc:cxnChg chg="add mod">
          <ac:chgData name="Roy, Soham" userId="70db016a-6fea-47ce-9a55-45d7789f27d5" providerId="ADAL" clId="{EBE59171-DDF3-4046-A1B7-15F0298E23E8}" dt="2022-05-09T00:49:03.964" v="327"/>
          <ac:cxnSpMkLst>
            <pc:docMk/>
            <pc:sldMk cId="3439160345" sldId="263"/>
            <ac:cxnSpMk id="59" creationId="{1530F8B7-E6E9-4458-8D37-79345BC598C7}"/>
          </ac:cxnSpMkLst>
        </pc:cxnChg>
        <pc:cxnChg chg="add mod">
          <ac:chgData name="Roy, Soham" userId="70db016a-6fea-47ce-9a55-45d7789f27d5" providerId="ADAL" clId="{EBE59171-DDF3-4046-A1B7-15F0298E23E8}" dt="2022-05-09T00:49:03.964" v="327"/>
          <ac:cxnSpMkLst>
            <pc:docMk/>
            <pc:sldMk cId="3439160345" sldId="263"/>
            <ac:cxnSpMk id="60" creationId="{F1C6F4A8-BD4B-4CB2-B4F9-73E9FB1062D7}"/>
          </ac:cxnSpMkLst>
        </pc:cxnChg>
        <pc:cxnChg chg="add mod">
          <ac:chgData name="Roy, Soham" userId="70db016a-6fea-47ce-9a55-45d7789f27d5" providerId="ADAL" clId="{EBE59171-DDF3-4046-A1B7-15F0298E23E8}" dt="2022-05-09T00:49:03.964" v="327"/>
          <ac:cxnSpMkLst>
            <pc:docMk/>
            <pc:sldMk cId="3439160345" sldId="263"/>
            <ac:cxnSpMk id="61" creationId="{C20A241D-ACD1-4B71-ACF4-A602A3A579C3}"/>
          </ac:cxnSpMkLst>
        </pc:cxnChg>
        <pc:cxnChg chg="add mod">
          <ac:chgData name="Roy, Soham" userId="70db016a-6fea-47ce-9a55-45d7789f27d5" providerId="ADAL" clId="{EBE59171-DDF3-4046-A1B7-15F0298E23E8}" dt="2022-05-09T00:49:03.964" v="327"/>
          <ac:cxnSpMkLst>
            <pc:docMk/>
            <pc:sldMk cId="3439160345" sldId="263"/>
            <ac:cxnSpMk id="62" creationId="{5F2DB128-BFE0-4AAC-9C9A-CEEC43B873CD}"/>
          </ac:cxnSpMkLst>
        </pc:cxnChg>
        <pc:cxnChg chg="add mod">
          <ac:chgData name="Roy, Soham" userId="70db016a-6fea-47ce-9a55-45d7789f27d5" providerId="ADAL" clId="{EBE59171-DDF3-4046-A1B7-15F0298E23E8}" dt="2022-05-09T00:49:03.964" v="327"/>
          <ac:cxnSpMkLst>
            <pc:docMk/>
            <pc:sldMk cId="3439160345" sldId="263"/>
            <ac:cxnSpMk id="63" creationId="{29AE9B59-EAC3-4DD4-B3AE-D8F6ECBF72E4}"/>
          </ac:cxnSpMkLst>
        </pc:cxnChg>
        <pc:cxnChg chg="add mod">
          <ac:chgData name="Roy, Soham" userId="70db016a-6fea-47ce-9a55-45d7789f27d5" providerId="ADAL" clId="{EBE59171-DDF3-4046-A1B7-15F0298E23E8}" dt="2022-05-09T00:49:03.964" v="327"/>
          <ac:cxnSpMkLst>
            <pc:docMk/>
            <pc:sldMk cId="3439160345" sldId="263"/>
            <ac:cxnSpMk id="64" creationId="{FF395897-7DB5-4C28-914A-088210ED9811}"/>
          </ac:cxnSpMkLst>
        </pc:cxnChg>
        <pc:cxnChg chg="mod">
          <ac:chgData name="Roy, Soham" userId="70db016a-6fea-47ce-9a55-45d7789f27d5" providerId="ADAL" clId="{EBE59171-DDF3-4046-A1B7-15F0298E23E8}" dt="2022-05-09T00:49:03.964" v="327"/>
          <ac:cxnSpMkLst>
            <pc:docMk/>
            <pc:sldMk cId="3439160345" sldId="263"/>
            <ac:cxnSpMk id="67" creationId="{AF120575-0DCA-4E10-B4CF-8A10F8906C06}"/>
          </ac:cxnSpMkLst>
        </pc:cxnChg>
        <pc:cxnChg chg="mod">
          <ac:chgData name="Roy, Soham" userId="70db016a-6fea-47ce-9a55-45d7789f27d5" providerId="ADAL" clId="{EBE59171-DDF3-4046-A1B7-15F0298E23E8}" dt="2022-05-09T00:49:03.964" v="327"/>
          <ac:cxnSpMkLst>
            <pc:docMk/>
            <pc:sldMk cId="3439160345" sldId="263"/>
            <ac:cxnSpMk id="68" creationId="{F9F2A677-C705-48A0-B486-BA489CB9B2E1}"/>
          </ac:cxnSpMkLst>
        </pc:cxnChg>
        <pc:cxnChg chg="add mod">
          <ac:chgData name="Roy, Soham" userId="70db016a-6fea-47ce-9a55-45d7789f27d5" providerId="ADAL" clId="{EBE59171-DDF3-4046-A1B7-15F0298E23E8}" dt="2022-05-09T00:49:03.964" v="327"/>
          <ac:cxnSpMkLst>
            <pc:docMk/>
            <pc:sldMk cId="3439160345" sldId="263"/>
            <ac:cxnSpMk id="78" creationId="{550073F5-1260-4D7E-8FD3-D4CB52831456}"/>
          </ac:cxnSpMkLst>
        </pc:cxnChg>
        <pc:cxnChg chg="add mod">
          <ac:chgData name="Roy, Soham" userId="70db016a-6fea-47ce-9a55-45d7789f27d5" providerId="ADAL" clId="{EBE59171-DDF3-4046-A1B7-15F0298E23E8}" dt="2022-05-09T00:49:03.964" v="327"/>
          <ac:cxnSpMkLst>
            <pc:docMk/>
            <pc:sldMk cId="3439160345" sldId="263"/>
            <ac:cxnSpMk id="79" creationId="{5BC5F967-9068-427E-A0B4-7C782CD2F9B4}"/>
          </ac:cxnSpMkLst>
        </pc:cxnChg>
      </pc:sldChg>
      <pc:sldChg chg="addSp delSp modSp new mod modNotesTx">
        <pc:chgData name="Roy, Soham" userId="70db016a-6fea-47ce-9a55-45d7789f27d5" providerId="ADAL" clId="{EBE59171-DDF3-4046-A1B7-15F0298E23E8}" dt="2022-05-10T16:31:48.997" v="1743" actId="20577"/>
        <pc:sldMkLst>
          <pc:docMk/>
          <pc:sldMk cId="1832931247" sldId="264"/>
        </pc:sldMkLst>
        <pc:spChg chg="del">
          <ac:chgData name="Roy, Soham" userId="70db016a-6fea-47ce-9a55-45d7789f27d5" providerId="ADAL" clId="{EBE59171-DDF3-4046-A1B7-15F0298E23E8}" dt="2022-05-09T00:53:03.214" v="356" actId="478"/>
          <ac:spMkLst>
            <pc:docMk/>
            <pc:sldMk cId="1832931247" sldId="264"/>
            <ac:spMk id="2" creationId="{943AF7D8-BBED-4BC9-9EEB-B4BE8DDFF22D}"/>
          </ac:spMkLst>
        </pc:spChg>
        <pc:spChg chg="del">
          <ac:chgData name="Roy, Soham" userId="70db016a-6fea-47ce-9a55-45d7789f27d5" providerId="ADAL" clId="{EBE59171-DDF3-4046-A1B7-15F0298E23E8}" dt="2022-05-09T00:53:05.085" v="357" actId="478"/>
          <ac:spMkLst>
            <pc:docMk/>
            <pc:sldMk cId="1832931247" sldId="264"/>
            <ac:spMk id="3" creationId="{ADFE0628-85F9-4F46-B6CD-EB542DE0F275}"/>
          </ac:spMkLst>
        </pc:spChg>
        <pc:spChg chg="add mod">
          <ac:chgData name="Roy, Soham" userId="70db016a-6fea-47ce-9a55-45d7789f27d5" providerId="ADAL" clId="{EBE59171-DDF3-4046-A1B7-15F0298E23E8}" dt="2022-05-09T01:04:28.848" v="460" actId="20577"/>
          <ac:spMkLst>
            <pc:docMk/>
            <pc:sldMk cId="1832931247" sldId="264"/>
            <ac:spMk id="4" creationId="{C49F9DBC-9EE6-4BD4-8612-296B077086E3}"/>
          </ac:spMkLst>
        </pc:spChg>
        <pc:spChg chg="add mod">
          <ac:chgData name="Roy, Soham" userId="70db016a-6fea-47ce-9a55-45d7789f27d5" providerId="ADAL" clId="{EBE59171-DDF3-4046-A1B7-15F0298E23E8}" dt="2022-05-09T00:53:06.482" v="358"/>
          <ac:spMkLst>
            <pc:docMk/>
            <pc:sldMk cId="1832931247" sldId="264"/>
            <ac:spMk id="5" creationId="{85B339D8-A2CA-4019-BE2B-CE5DDC29647C}"/>
          </ac:spMkLst>
        </pc:spChg>
        <pc:spChg chg="add mod">
          <ac:chgData name="Roy, Soham" userId="70db016a-6fea-47ce-9a55-45d7789f27d5" providerId="ADAL" clId="{EBE59171-DDF3-4046-A1B7-15F0298E23E8}" dt="2022-05-09T00:53:06.482" v="358"/>
          <ac:spMkLst>
            <pc:docMk/>
            <pc:sldMk cId="1832931247" sldId="264"/>
            <ac:spMk id="6" creationId="{C34CE1F4-D0A2-4056-8000-B999803FFE75}"/>
          </ac:spMkLst>
        </pc:spChg>
        <pc:spChg chg="add mod">
          <ac:chgData name="Roy, Soham" userId="70db016a-6fea-47ce-9a55-45d7789f27d5" providerId="ADAL" clId="{EBE59171-DDF3-4046-A1B7-15F0298E23E8}" dt="2022-05-09T00:53:06.482" v="358"/>
          <ac:spMkLst>
            <pc:docMk/>
            <pc:sldMk cId="1832931247" sldId="264"/>
            <ac:spMk id="7" creationId="{133F1271-683E-4D13-B283-A8E385F257C0}"/>
          </ac:spMkLst>
        </pc:spChg>
        <pc:spChg chg="add mod">
          <ac:chgData name="Roy, Soham" userId="70db016a-6fea-47ce-9a55-45d7789f27d5" providerId="ADAL" clId="{EBE59171-DDF3-4046-A1B7-15F0298E23E8}" dt="2022-05-09T00:53:06.482" v="358"/>
          <ac:spMkLst>
            <pc:docMk/>
            <pc:sldMk cId="1832931247" sldId="264"/>
            <ac:spMk id="8" creationId="{1E62C8B2-4107-41C0-9327-0D0DAA9EB571}"/>
          </ac:spMkLst>
        </pc:spChg>
        <pc:spChg chg="add mod">
          <ac:chgData name="Roy, Soham" userId="70db016a-6fea-47ce-9a55-45d7789f27d5" providerId="ADAL" clId="{EBE59171-DDF3-4046-A1B7-15F0298E23E8}" dt="2022-05-09T00:53:06.482" v="358"/>
          <ac:spMkLst>
            <pc:docMk/>
            <pc:sldMk cId="1832931247" sldId="264"/>
            <ac:spMk id="9" creationId="{EFB194CB-3048-4E78-B9AD-B601FD833829}"/>
          </ac:spMkLst>
        </pc:spChg>
        <pc:spChg chg="add mod">
          <ac:chgData name="Roy, Soham" userId="70db016a-6fea-47ce-9a55-45d7789f27d5" providerId="ADAL" clId="{EBE59171-DDF3-4046-A1B7-15F0298E23E8}" dt="2022-05-09T00:53:06.482" v="358"/>
          <ac:spMkLst>
            <pc:docMk/>
            <pc:sldMk cId="1832931247" sldId="264"/>
            <ac:spMk id="10" creationId="{4AA0E244-62C2-4A75-B650-DA00A2951928}"/>
          </ac:spMkLst>
        </pc:spChg>
        <pc:spChg chg="add mod">
          <ac:chgData name="Roy, Soham" userId="70db016a-6fea-47ce-9a55-45d7789f27d5" providerId="ADAL" clId="{EBE59171-DDF3-4046-A1B7-15F0298E23E8}" dt="2022-05-09T00:53:06.482" v="358"/>
          <ac:spMkLst>
            <pc:docMk/>
            <pc:sldMk cId="1832931247" sldId="264"/>
            <ac:spMk id="11" creationId="{1D05957D-7CAE-453F-A59E-C7736669B61F}"/>
          </ac:spMkLst>
        </pc:spChg>
        <pc:spChg chg="add mod">
          <ac:chgData name="Roy, Soham" userId="70db016a-6fea-47ce-9a55-45d7789f27d5" providerId="ADAL" clId="{EBE59171-DDF3-4046-A1B7-15F0298E23E8}" dt="2022-05-09T00:53:06.482" v="358"/>
          <ac:spMkLst>
            <pc:docMk/>
            <pc:sldMk cId="1832931247" sldId="264"/>
            <ac:spMk id="12" creationId="{E4E00374-65D2-4A60-97E5-D9402A36FF07}"/>
          </ac:spMkLst>
        </pc:spChg>
        <pc:spChg chg="add mod">
          <ac:chgData name="Roy, Soham" userId="70db016a-6fea-47ce-9a55-45d7789f27d5" providerId="ADAL" clId="{EBE59171-DDF3-4046-A1B7-15F0298E23E8}" dt="2022-05-09T00:53:06.482" v="358"/>
          <ac:spMkLst>
            <pc:docMk/>
            <pc:sldMk cId="1832931247" sldId="264"/>
            <ac:spMk id="13" creationId="{4AFC381A-06CD-4F41-A009-174EFD3DDC4F}"/>
          </ac:spMkLst>
        </pc:spChg>
        <pc:spChg chg="add mod">
          <ac:chgData name="Roy, Soham" userId="70db016a-6fea-47ce-9a55-45d7789f27d5" providerId="ADAL" clId="{EBE59171-DDF3-4046-A1B7-15F0298E23E8}" dt="2022-05-09T00:53:06.482" v="358"/>
          <ac:spMkLst>
            <pc:docMk/>
            <pc:sldMk cId="1832931247" sldId="264"/>
            <ac:spMk id="24" creationId="{4788DA56-C886-4E20-809A-3582EE1A5D64}"/>
          </ac:spMkLst>
        </pc:spChg>
        <pc:spChg chg="add mod">
          <ac:chgData name="Roy, Soham" userId="70db016a-6fea-47ce-9a55-45d7789f27d5" providerId="ADAL" clId="{EBE59171-DDF3-4046-A1B7-15F0298E23E8}" dt="2022-05-09T00:53:06.482" v="358"/>
          <ac:spMkLst>
            <pc:docMk/>
            <pc:sldMk cId="1832931247" sldId="264"/>
            <ac:spMk id="26" creationId="{52D13053-847C-4DDE-89B5-6B0125D6E104}"/>
          </ac:spMkLst>
        </pc:spChg>
        <pc:cxnChg chg="add mod">
          <ac:chgData name="Roy, Soham" userId="70db016a-6fea-47ce-9a55-45d7789f27d5" providerId="ADAL" clId="{EBE59171-DDF3-4046-A1B7-15F0298E23E8}" dt="2022-05-09T00:53:06.482" v="358"/>
          <ac:cxnSpMkLst>
            <pc:docMk/>
            <pc:sldMk cId="1832931247" sldId="264"/>
            <ac:cxnSpMk id="14" creationId="{C42484C7-0F87-4930-9E3F-1D309E32CEB0}"/>
          </ac:cxnSpMkLst>
        </pc:cxnChg>
        <pc:cxnChg chg="add mod">
          <ac:chgData name="Roy, Soham" userId="70db016a-6fea-47ce-9a55-45d7789f27d5" providerId="ADAL" clId="{EBE59171-DDF3-4046-A1B7-15F0298E23E8}" dt="2022-05-09T00:53:06.482" v="358"/>
          <ac:cxnSpMkLst>
            <pc:docMk/>
            <pc:sldMk cId="1832931247" sldId="264"/>
            <ac:cxnSpMk id="15" creationId="{B99AE6B4-5D58-4B9E-BAF2-229FA7678046}"/>
          </ac:cxnSpMkLst>
        </pc:cxnChg>
        <pc:cxnChg chg="add mod">
          <ac:chgData name="Roy, Soham" userId="70db016a-6fea-47ce-9a55-45d7789f27d5" providerId="ADAL" clId="{EBE59171-DDF3-4046-A1B7-15F0298E23E8}" dt="2022-05-09T00:53:06.482" v="358"/>
          <ac:cxnSpMkLst>
            <pc:docMk/>
            <pc:sldMk cId="1832931247" sldId="264"/>
            <ac:cxnSpMk id="16" creationId="{9B8D1A5C-943E-46A1-8C30-B1DFE653CD84}"/>
          </ac:cxnSpMkLst>
        </pc:cxnChg>
        <pc:cxnChg chg="add mod">
          <ac:chgData name="Roy, Soham" userId="70db016a-6fea-47ce-9a55-45d7789f27d5" providerId="ADAL" clId="{EBE59171-DDF3-4046-A1B7-15F0298E23E8}" dt="2022-05-09T00:53:06.482" v="358"/>
          <ac:cxnSpMkLst>
            <pc:docMk/>
            <pc:sldMk cId="1832931247" sldId="264"/>
            <ac:cxnSpMk id="17" creationId="{8ABFE29E-045B-4E07-878F-44A47DBD32EA}"/>
          </ac:cxnSpMkLst>
        </pc:cxnChg>
        <pc:cxnChg chg="add mod">
          <ac:chgData name="Roy, Soham" userId="70db016a-6fea-47ce-9a55-45d7789f27d5" providerId="ADAL" clId="{EBE59171-DDF3-4046-A1B7-15F0298E23E8}" dt="2022-05-09T00:53:06.482" v="358"/>
          <ac:cxnSpMkLst>
            <pc:docMk/>
            <pc:sldMk cId="1832931247" sldId="264"/>
            <ac:cxnSpMk id="18" creationId="{E66A1203-1B76-42FB-AFF8-A4E74CB8CDEB}"/>
          </ac:cxnSpMkLst>
        </pc:cxnChg>
        <pc:cxnChg chg="add mod">
          <ac:chgData name="Roy, Soham" userId="70db016a-6fea-47ce-9a55-45d7789f27d5" providerId="ADAL" clId="{EBE59171-DDF3-4046-A1B7-15F0298E23E8}" dt="2022-05-09T00:53:06.482" v="358"/>
          <ac:cxnSpMkLst>
            <pc:docMk/>
            <pc:sldMk cId="1832931247" sldId="264"/>
            <ac:cxnSpMk id="19" creationId="{DF4DA69C-10F1-4388-8E9E-BACFE1D2DB99}"/>
          </ac:cxnSpMkLst>
        </pc:cxnChg>
        <pc:cxnChg chg="add mod">
          <ac:chgData name="Roy, Soham" userId="70db016a-6fea-47ce-9a55-45d7789f27d5" providerId="ADAL" clId="{EBE59171-DDF3-4046-A1B7-15F0298E23E8}" dt="2022-05-09T00:53:06.482" v="358"/>
          <ac:cxnSpMkLst>
            <pc:docMk/>
            <pc:sldMk cId="1832931247" sldId="264"/>
            <ac:cxnSpMk id="20" creationId="{320F3176-2112-4082-8E39-DA02B0A3BFE5}"/>
          </ac:cxnSpMkLst>
        </pc:cxnChg>
        <pc:cxnChg chg="add mod">
          <ac:chgData name="Roy, Soham" userId="70db016a-6fea-47ce-9a55-45d7789f27d5" providerId="ADAL" clId="{EBE59171-DDF3-4046-A1B7-15F0298E23E8}" dt="2022-05-09T00:53:06.482" v="358"/>
          <ac:cxnSpMkLst>
            <pc:docMk/>
            <pc:sldMk cId="1832931247" sldId="264"/>
            <ac:cxnSpMk id="21" creationId="{09A8ACDE-00F7-4A8F-887B-4E0047A21AB6}"/>
          </ac:cxnSpMkLst>
        </pc:cxnChg>
        <pc:cxnChg chg="add mod">
          <ac:chgData name="Roy, Soham" userId="70db016a-6fea-47ce-9a55-45d7789f27d5" providerId="ADAL" clId="{EBE59171-DDF3-4046-A1B7-15F0298E23E8}" dt="2022-05-09T00:53:06.482" v="358"/>
          <ac:cxnSpMkLst>
            <pc:docMk/>
            <pc:sldMk cId="1832931247" sldId="264"/>
            <ac:cxnSpMk id="22" creationId="{5BB94F13-F083-4FD7-8F2A-F923745C91DD}"/>
          </ac:cxnSpMkLst>
        </pc:cxnChg>
        <pc:cxnChg chg="add mod">
          <ac:chgData name="Roy, Soham" userId="70db016a-6fea-47ce-9a55-45d7789f27d5" providerId="ADAL" clId="{EBE59171-DDF3-4046-A1B7-15F0298E23E8}" dt="2022-05-09T00:53:06.482" v="358"/>
          <ac:cxnSpMkLst>
            <pc:docMk/>
            <pc:sldMk cId="1832931247" sldId="264"/>
            <ac:cxnSpMk id="23" creationId="{8C6A1429-AD56-489B-9FF3-34EF492ED003}"/>
          </ac:cxnSpMkLst>
        </pc:cxnChg>
        <pc:cxnChg chg="add mod">
          <ac:chgData name="Roy, Soham" userId="70db016a-6fea-47ce-9a55-45d7789f27d5" providerId="ADAL" clId="{EBE59171-DDF3-4046-A1B7-15F0298E23E8}" dt="2022-05-09T00:53:06.482" v="358"/>
          <ac:cxnSpMkLst>
            <pc:docMk/>
            <pc:sldMk cId="1832931247" sldId="264"/>
            <ac:cxnSpMk id="25" creationId="{3C903F32-6390-4539-B205-85350527B277}"/>
          </ac:cxnSpMkLst>
        </pc:cxnChg>
      </pc:sldChg>
      <pc:sldChg chg="addSp delSp modSp new mod delAnim modAnim modNotesTx">
        <pc:chgData name="Roy, Soham" userId="70db016a-6fea-47ce-9a55-45d7789f27d5" providerId="ADAL" clId="{EBE59171-DDF3-4046-A1B7-15F0298E23E8}" dt="2022-05-09T01:00:30.322" v="409" actId="20577"/>
        <pc:sldMkLst>
          <pc:docMk/>
          <pc:sldMk cId="298417144" sldId="265"/>
        </pc:sldMkLst>
        <pc:spChg chg="del">
          <ac:chgData name="Roy, Soham" userId="70db016a-6fea-47ce-9a55-45d7789f27d5" providerId="ADAL" clId="{EBE59171-DDF3-4046-A1B7-15F0298E23E8}" dt="2022-05-09T01:00:05.670" v="400" actId="478"/>
          <ac:spMkLst>
            <pc:docMk/>
            <pc:sldMk cId="298417144" sldId="265"/>
            <ac:spMk id="2" creationId="{9B27A49C-7D66-4E52-94E9-B6D19FA07DE0}"/>
          </ac:spMkLst>
        </pc:spChg>
        <pc:spChg chg="del">
          <ac:chgData name="Roy, Soham" userId="70db016a-6fea-47ce-9a55-45d7789f27d5" providerId="ADAL" clId="{EBE59171-DDF3-4046-A1B7-15F0298E23E8}" dt="2022-05-09T01:00:04.429" v="399" actId="478"/>
          <ac:spMkLst>
            <pc:docMk/>
            <pc:sldMk cId="298417144" sldId="265"/>
            <ac:spMk id="3" creationId="{72EA30E8-C3F4-4F9A-8625-BB4FED24CD27}"/>
          </ac:spMkLst>
        </pc:spChg>
        <pc:spChg chg="add mod">
          <ac:chgData name="Roy, Soham" userId="70db016a-6fea-47ce-9a55-45d7789f27d5" providerId="ADAL" clId="{EBE59171-DDF3-4046-A1B7-15F0298E23E8}" dt="2022-05-09T01:00:13.568" v="404" actId="114"/>
          <ac:spMkLst>
            <pc:docMk/>
            <pc:sldMk cId="298417144" sldId="265"/>
            <ac:spMk id="4" creationId="{35E4D9E6-5731-4F8D-A9EF-C610E6B9D418}"/>
          </ac:spMkLst>
        </pc:spChg>
        <pc:picChg chg="add mod">
          <ac:chgData name="Roy, Soham" userId="70db016a-6fea-47ce-9a55-45d7789f27d5" providerId="ADAL" clId="{EBE59171-DDF3-4046-A1B7-15F0298E23E8}" dt="2022-05-09T01:00:07.576" v="401"/>
          <ac:picMkLst>
            <pc:docMk/>
            <pc:sldMk cId="298417144" sldId="265"/>
            <ac:picMk id="5" creationId="{5DBB1F07-0753-4CA5-8A8A-F133F40E0BA2}"/>
          </ac:picMkLst>
        </pc:picChg>
        <pc:picChg chg="add del mod">
          <ac:chgData name="Roy, Soham" userId="70db016a-6fea-47ce-9a55-45d7789f27d5" providerId="ADAL" clId="{EBE59171-DDF3-4046-A1B7-15F0298E23E8}" dt="2022-05-09T01:00:17.770" v="405" actId="478"/>
          <ac:picMkLst>
            <pc:docMk/>
            <pc:sldMk cId="298417144" sldId="265"/>
            <ac:picMk id="6" creationId="{A19E00C4-2A25-47CA-A79F-FFE6100090D0}"/>
          </ac:picMkLst>
        </pc:picChg>
      </pc:sldChg>
      <pc:sldChg chg="addSp delSp modSp new mod setBg modNotesTx">
        <pc:chgData name="Roy, Soham" userId="70db016a-6fea-47ce-9a55-45d7789f27d5" providerId="ADAL" clId="{EBE59171-DDF3-4046-A1B7-15F0298E23E8}" dt="2022-05-11T16:50:14.618" v="2644" actId="27636"/>
        <pc:sldMkLst>
          <pc:docMk/>
          <pc:sldMk cId="1539448045" sldId="266"/>
        </pc:sldMkLst>
        <pc:spChg chg="del">
          <ac:chgData name="Roy, Soham" userId="70db016a-6fea-47ce-9a55-45d7789f27d5" providerId="ADAL" clId="{EBE59171-DDF3-4046-A1B7-15F0298E23E8}" dt="2022-05-09T01:03:42.133" v="412" actId="478"/>
          <ac:spMkLst>
            <pc:docMk/>
            <pc:sldMk cId="1539448045" sldId="266"/>
            <ac:spMk id="2" creationId="{7E222850-0F4F-46A8-AF78-6E07C0BB0405}"/>
          </ac:spMkLst>
        </pc:spChg>
        <pc:spChg chg="del">
          <ac:chgData name="Roy, Soham" userId="70db016a-6fea-47ce-9a55-45d7789f27d5" providerId="ADAL" clId="{EBE59171-DDF3-4046-A1B7-15F0298E23E8}" dt="2022-05-09T01:03:43.636" v="413" actId="478"/>
          <ac:spMkLst>
            <pc:docMk/>
            <pc:sldMk cId="1539448045" sldId="266"/>
            <ac:spMk id="3" creationId="{5ED1D1C1-9058-43DA-8A1C-3F324AE1EC0F}"/>
          </ac:spMkLst>
        </pc:spChg>
        <pc:spChg chg="add mod">
          <ac:chgData name="Roy, Soham" userId="70db016a-6fea-47ce-9a55-45d7789f27d5" providerId="ADAL" clId="{EBE59171-DDF3-4046-A1B7-15F0298E23E8}" dt="2022-05-11T16:50:14.618" v="2644" actId="27636"/>
          <ac:spMkLst>
            <pc:docMk/>
            <pc:sldMk cId="1539448045" sldId="266"/>
            <ac:spMk id="4" creationId="{6E1F065E-5750-4B8F-A913-28E4C0C147A0}"/>
          </ac:spMkLst>
        </pc:spChg>
        <pc:spChg chg="add mod">
          <ac:chgData name="Roy, Soham" userId="70db016a-6fea-47ce-9a55-45d7789f27d5" providerId="ADAL" clId="{EBE59171-DDF3-4046-A1B7-15F0298E23E8}" dt="2022-05-09T01:09:45.713" v="646" actId="1035"/>
          <ac:spMkLst>
            <pc:docMk/>
            <pc:sldMk cId="1539448045" sldId="266"/>
            <ac:spMk id="5" creationId="{3EF5626B-207A-484C-A4BA-67448A57E80E}"/>
          </ac:spMkLst>
        </pc:spChg>
        <pc:spChg chg="add mod">
          <ac:chgData name="Roy, Soham" userId="70db016a-6fea-47ce-9a55-45d7789f27d5" providerId="ADAL" clId="{EBE59171-DDF3-4046-A1B7-15F0298E23E8}" dt="2022-05-09T01:09:45.713" v="646" actId="1035"/>
          <ac:spMkLst>
            <pc:docMk/>
            <pc:sldMk cId="1539448045" sldId="266"/>
            <ac:spMk id="6" creationId="{EA9CF15E-18C1-4C30-A363-CFE03A9B24C1}"/>
          </ac:spMkLst>
        </pc:spChg>
        <pc:spChg chg="add mod">
          <ac:chgData name="Roy, Soham" userId="70db016a-6fea-47ce-9a55-45d7789f27d5" providerId="ADAL" clId="{EBE59171-DDF3-4046-A1B7-15F0298E23E8}" dt="2022-05-09T01:09:45.713" v="646" actId="1035"/>
          <ac:spMkLst>
            <pc:docMk/>
            <pc:sldMk cId="1539448045" sldId="266"/>
            <ac:spMk id="7" creationId="{5253A33D-209B-4C91-B104-41EFCB1061B7}"/>
          </ac:spMkLst>
        </pc:spChg>
        <pc:spChg chg="add mod">
          <ac:chgData name="Roy, Soham" userId="70db016a-6fea-47ce-9a55-45d7789f27d5" providerId="ADAL" clId="{EBE59171-DDF3-4046-A1B7-15F0298E23E8}" dt="2022-05-09T01:10:12.144" v="653" actId="692"/>
          <ac:spMkLst>
            <pc:docMk/>
            <pc:sldMk cId="1539448045" sldId="266"/>
            <ac:spMk id="8" creationId="{ABE2BD62-ABC0-47BD-A8DF-C1BA1A7DAD83}"/>
          </ac:spMkLst>
        </pc:spChg>
        <pc:spChg chg="add mod">
          <ac:chgData name="Roy, Soham" userId="70db016a-6fea-47ce-9a55-45d7789f27d5" providerId="ADAL" clId="{EBE59171-DDF3-4046-A1B7-15F0298E23E8}" dt="2022-05-09T01:13:25.943" v="707" actId="1076"/>
          <ac:spMkLst>
            <pc:docMk/>
            <pc:sldMk cId="1539448045" sldId="266"/>
            <ac:spMk id="23" creationId="{11E93BF2-8680-4101-938D-4DC1A45561C1}"/>
          </ac:spMkLst>
        </pc:spChg>
        <pc:spChg chg="add mod">
          <ac:chgData name="Roy, Soham" userId="70db016a-6fea-47ce-9a55-45d7789f27d5" providerId="ADAL" clId="{EBE59171-DDF3-4046-A1B7-15F0298E23E8}" dt="2022-05-09T01:13:20.661" v="706" actId="14100"/>
          <ac:spMkLst>
            <pc:docMk/>
            <pc:sldMk cId="1539448045" sldId="266"/>
            <ac:spMk id="24" creationId="{EAFE6EC1-7B81-4248-8BBE-DA12D0824680}"/>
          </ac:spMkLst>
        </pc:spChg>
        <pc:spChg chg="add mod">
          <ac:chgData name="Roy, Soham" userId="70db016a-6fea-47ce-9a55-45d7789f27d5" providerId="ADAL" clId="{EBE59171-DDF3-4046-A1B7-15F0298E23E8}" dt="2022-05-09T01:14:30.813" v="778" actId="14100"/>
          <ac:spMkLst>
            <pc:docMk/>
            <pc:sldMk cId="1539448045" sldId="266"/>
            <ac:spMk id="25" creationId="{CEC6B787-6C7A-4B3F-9F7B-3AC6EC8851A7}"/>
          </ac:spMkLst>
        </pc:spChg>
        <pc:cxnChg chg="add mod">
          <ac:chgData name="Roy, Soham" userId="70db016a-6fea-47ce-9a55-45d7789f27d5" providerId="ADAL" clId="{EBE59171-DDF3-4046-A1B7-15F0298E23E8}" dt="2022-05-09T01:12:22.383" v="670" actId="692"/>
          <ac:cxnSpMkLst>
            <pc:docMk/>
            <pc:sldMk cId="1539448045" sldId="266"/>
            <ac:cxnSpMk id="10" creationId="{F63EB63C-5876-41AB-B0E4-60368C051E80}"/>
          </ac:cxnSpMkLst>
        </pc:cxnChg>
        <pc:cxnChg chg="add mod">
          <ac:chgData name="Roy, Soham" userId="70db016a-6fea-47ce-9a55-45d7789f27d5" providerId="ADAL" clId="{EBE59171-DDF3-4046-A1B7-15F0298E23E8}" dt="2022-05-09T01:12:22.383" v="670" actId="692"/>
          <ac:cxnSpMkLst>
            <pc:docMk/>
            <pc:sldMk cId="1539448045" sldId="266"/>
            <ac:cxnSpMk id="13" creationId="{95BF2D8D-6D6F-4FC5-BB93-6F388E31763D}"/>
          </ac:cxnSpMkLst>
        </pc:cxnChg>
        <pc:cxnChg chg="add mod">
          <ac:chgData name="Roy, Soham" userId="70db016a-6fea-47ce-9a55-45d7789f27d5" providerId="ADAL" clId="{EBE59171-DDF3-4046-A1B7-15F0298E23E8}" dt="2022-05-09T01:12:22.383" v="670" actId="692"/>
          <ac:cxnSpMkLst>
            <pc:docMk/>
            <pc:sldMk cId="1539448045" sldId="266"/>
            <ac:cxnSpMk id="16" creationId="{8B812ADF-70F4-47EB-8D0E-1777CFEC7F4C}"/>
          </ac:cxnSpMkLst>
        </pc:cxnChg>
        <pc:cxnChg chg="add mod">
          <ac:chgData name="Roy, Soham" userId="70db016a-6fea-47ce-9a55-45d7789f27d5" providerId="ADAL" clId="{EBE59171-DDF3-4046-A1B7-15F0298E23E8}" dt="2022-05-09T01:12:22.383" v="670" actId="692"/>
          <ac:cxnSpMkLst>
            <pc:docMk/>
            <pc:sldMk cId="1539448045" sldId="266"/>
            <ac:cxnSpMk id="18" creationId="{F86EF998-6652-46FF-B277-F5CF5CA0E6FB}"/>
          </ac:cxnSpMkLst>
        </pc:cxnChg>
        <pc:cxnChg chg="add mod">
          <ac:chgData name="Roy, Soham" userId="70db016a-6fea-47ce-9a55-45d7789f27d5" providerId="ADAL" clId="{EBE59171-DDF3-4046-A1B7-15F0298E23E8}" dt="2022-05-09T01:12:22.383" v="670" actId="692"/>
          <ac:cxnSpMkLst>
            <pc:docMk/>
            <pc:sldMk cId="1539448045" sldId="266"/>
            <ac:cxnSpMk id="20" creationId="{C9F6C0F2-96AB-4D5D-8CDE-4BDA620BB1A1}"/>
          </ac:cxnSpMkLst>
        </pc:cxnChg>
        <pc:cxnChg chg="add mod">
          <ac:chgData name="Roy, Soham" userId="70db016a-6fea-47ce-9a55-45d7789f27d5" providerId="ADAL" clId="{EBE59171-DDF3-4046-A1B7-15F0298E23E8}" dt="2022-05-09T01:12:22.383" v="670" actId="692"/>
          <ac:cxnSpMkLst>
            <pc:docMk/>
            <pc:sldMk cId="1539448045" sldId="266"/>
            <ac:cxnSpMk id="22" creationId="{16DE42B5-4A17-4612-BCBD-A91839DC6F45}"/>
          </ac:cxnSpMkLst>
        </pc:cxnChg>
      </pc:sldChg>
      <pc:sldChg chg="add del">
        <pc:chgData name="Roy, Soham" userId="70db016a-6fea-47ce-9a55-45d7789f27d5" providerId="ADAL" clId="{EBE59171-DDF3-4046-A1B7-15F0298E23E8}" dt="2022-05-08T05:13:51.880" v="3"/>
        <pc:sldMkLst>
          <pc:docMk/>
          <pc:sldMk cId="3405640706" sldId="267"/>
        </pc:sldMkLst>
      </pc:sldChg>
      <pc:sldChg chg="addSp delSp modSp new mod modNotesTx">
        <pc:chgData name="Roy, Soham" userId="70db016a-6fea-47ce-9a55-45d7789f27d5" providerId="ADAL" clId="{EBE59171-DDF3-4046-A1B7-15F0298E23E8}" dt="2022-05-10T16:31:11.095" v="1737" actId="20577"/>
        <pc:sldMkLst>
          <pc:docMk/>
          <pc:sldMk cId="3460725665" sldId="267"/>
        </pc:sldMkLst>
        <pc:spChg chg="del">
          <ac:chgData name="Roy, Soham" userId="70db016a-6fea-47ce-9a55-45d7789f27d5" providerId="ADAL" clId="{EBE59171-DDF3-4046-A1B7-15F0298E23E8}" dt="2022-05-09T01:29:57.042" v="799" actId="478"/>
          <ac:spMkLst>
            <pc:docMk/>
            <pc:sldMk cId="3460725665" sldId="267"/>
            <ac:spMk id="2" creationId="{E26FEE3F-B918-4F99-B84F-F54C8BFC4BC4}"/>
          </ac:spMkLst>
        </pc:spChg>
        <pc:spChg chg="del">
          <ac:chgData name="Roy, Soham" userId="70db016a-6fea-47ce-9a55-45d7789f27d5" providerId="ADAL" clId="{EBE59171-DDF3-4046-A1B7-15F0298E23E8}" dt="2022-05-09T01:29:58.595" v="800" actId="478"/>
          <ac:spMkLst>
            <pc:docMk/>
            <pc:sldMk cId="3460725665" sldId="267"/>
            <ac:spMk id="3" creationId="{CF447331-0384-4092-A1AD-11EF4C8DB0B3}"/>
          </ac:spMkLst>
        </pc:spChg>
        <pc:spChg chg="add mod">
          <ac:chgData name="Roy, Soham" userId="70db016a-6fea-47ce-9a55-45d7789f27d5" providerId="ADAL" clId="{EBE59171-DDF3-4046-A1B7-15F0298E23E8}" dt="2022-05-09T01:34:45.025" v="848" actId="20577"/>
          <ac:spMkLst>
            <pc:docMk/>
            <pc:sldMk cId="3460725665" sldId="267"/>
            <ac:spMk id="4" creationId="{6B20DB37-819D-4311-9858-E82EE894330C}"/>
          </ac:spMkLst>
        </pc:spChg>
        <pc:spChg chg="add mod">
          <ac:chgData name="Roy, Soham" userId="70db016a-6fea-47ce-9a55-45d7789f27d5" providerId="ADAL" clId="{EBE59171-DDF3-4046-A1B7-15F0298E23E8}" dt="2022-05-09T01:30:53.718" v="805" actId="1076"/>
          <ac:spMkLst>
            <pc:docMk/>
            <pc:sldMk cId="3460725665" sldId="267"/>
            <ac:spMk id="11" creationId="{CC9D8FA0-9E6E-4095-8DE5-B01656BE2C3B}"/>
          </ac:spMkLst>
        </pc:spChg>
        <pc:spChg chg="add mod">
          <ac:chgData name="Roy, Soham" userId="70db016a-6fea-47ce-9a55-45d7789f27d5" providerId="ADAL" clId="{EBE59171-DDF3-4046-A1B7-15F0298E23E8}" dt="2022-05-09T01:29:59.945" v="801"/>
          <ac:spMkLst>
            <pc:docMk/>
            <pc:sldMk cId="3460725665" sldId="267"/>
            <ac:spMk id="13" creationId="{7695D2BD-F948-45EA-ADAF-515B50F0AD94}"/>
          </ac:spMkLst>
        </pc:spChg>
        <pc:spChg chg="add mod">
          <ac:chgData name="Roy, Soham" userId="70db016a-6fea-47ce-9a55-45d7789f27d5" providerId="ADAL" clId="{EBE59171-DDF3-4046-A1B7-15F0298E23E8}" dt="2022-05-09T01:29:59.945" v="801"/>
          <ac:spMkLst>
            <pc:docMk/>
            <pc:sldMk cId="3460725665" sldId="267"/>
            <ac:spMk id="15" creationId="{B517C310-DABB-4FEC-A618-6E817241AF97}"/>
          </ac:spMkLst>
        </pc:spChg>
        <pc:spChg chg="add mod">
          <ac:chgData name="Roy, Soham" userId="70db016a-6fea-47ce-9a55-45d7789f27d5" providerId="ADAL" clId="{EBE59171-DDF3-4046-A1B7-15F0298E23E8}" dt="2022-05-09T01:29:59.945" v="801"/>
          <ac:spMkLst>
            <pc:docMk/>
            <pc:sldMk cId="3460725665" sldId="267"/>
            <ac:spMk id="16" creationId="{B343788C-D027-4E78-8077-E7D30E3BF2A7}"/>
          </ac:spMkLst>
        </pc:spChg>
        <pc:spChg chg="add mod">
          <ac:chgData name="Roy, Soham" userId="70db016a-6fea-47ce-9a55-45d7789f27d5" providerId="ADAL" clId="{EBE59171-DDF3-4046-A1B7-15F0298E23E8}" dt="2022-05-09T01:29:59.945" v="801"/>
          <ac:spMkLst>
            <pc:docMk/>
            <pc:sldMk cId="3460725665" sldId="267"/>
            <ac:spMk id="17" creationId="{4FADF6A2-B177-4B45-B194-D41B038E1549}"/>
          </ac:spMkLst>
        </pc:spChg>
        <pc:spChg chg="add mod">
          <ac:chgData name="Roy, Soham" userId="70db016a-6fea-47ce-9a55-45d7789f27d5" providerId="ADAL" clId="{EBE59171-DDF3-4046-A1B7-15F0298E23E8}" dt="2022-05-09T01:29:59.945" v="801"/>
          <ac:spMkLst>
            <pc:docMk/>
            <pc:sldMk cId="3460725665" sldId="267"/>
            <ac:spMk id="19" creationId="{9D3CDDAE-05AB-44B3-A57E-A1518C431531}"/>
          </ac:spMkLst>
        </pc:spChg>
        <pc:spChg chg="add mod">
          <ac:chgData name="Roy, Soham" userId="70db016a-6fea-47ce-9a55-45d7789f27d5" providerId="ADAL" clId="{EBE59171-DDF3-4046-A1B7-15F0298E23E8}" dt="2022-05-09T01:29:59.945" v="801"/>
          <ac:spMkLst>
            <pc:docMk/>
            <pc:sldMk cId="3460725665" sldId="267"/>
            <ac:spMk id="20" creationId="{300E21CC-F038-49FC-9DBD-6A74A8E6F365}"/>
          </ac:spMkLst>
        </pc:spChg>
        <pc:spChg chg="add mod">
          <ac:chgData name="Roy, Soham" userId="70db016a-6fea-47ce-9a55-45d7789f27d5" providerId="ADAL" clId="{EBE59171-DDF3-4046-A1B7-15F0298E23E8}" dt="2022-05-09T01:29:59.945" v="801"/>
          <ac:spMkLst>
            <pc:docMk/>
            <pc:sldMk cId="3460725665" sldId="267"/>
            <ac:spMk id="21" creationId="{B3A75588-FD8F-44F2-BDEF-0C7552580F64}"/>
          </ac:spMkLst>
        </pc:spChg>
        <pc:spChg chg="add mod">
          <ac:chgData name="Roy, Soham" userId="70db016a-6fea-47ce-9a55-45d7789f27d5" providerId="ADAL" clId="{EBE59171-DDF3-4046-A1B7-15F0298E23E8}" dt="2022-05-09T01:29:59.945" v="801"/>
          <ac:spMkLst>
            <pc:docMk/>
            <pc:sldMk cId="3460725665" sldId="267"/>
            <ac:spMk id="22" creationId="{538B9182-C937-4D55-874C-9E8DDD83C208}"/>
          </ac:spMkLst>
        </pc:spChg>
        <pc:cxnChg chg="add mod">
          <ac:chgData name="Roy, Soham" userId="70db016a-6fea-47ce-9a55-45d7789f27d5" providerId="ADAL" clId="{EBE59171-DDF3-4046-A1B7-15F0298E23E8}" dt="2022-05-09T01:29:59.945" v="801"/>
          <ac:cxnSpMkLst>
            <pc:docMk/>
            <pc:sldMk cId="3460725665" sldId="267"/>
            <ac:cxnSpMk id="5" creationId="{FBCC6946-BD9E-4C1A-834C-31531BAF97B5}"/>
          </ac:cxnSpMkLst>
        </pc:cxnChg>
        <pc:cxnChg chg="add mod">
          <ac:chgData name="Roy, Soham" userId="70db016a-6fea-47ce-9a55-45d7789f27d5" providerId="ADAL" clId="{EBE59171-DDF3-4046-A1B7-15F0298E23E8}" dt="2022-05-09T01:29:59.945" v="801"/>
          <ac:cxnSpMkLst>
            <pc:docMk/>
            <pc:sldMk cId="3460725665" sldId="267"/>
            <ac:cxnSpMk id="6" creationId="{82083CBA-B77C-4FCD-93BE-2A088DC90CED}"/>
          </ac:cxnSpMkLst>
        </pc:cxnChg>
        <pc:cxnChg chg="add mod">
          <ac:chgData name="Roy, Soham" userId="70db016a-6fea-47ce-9a55-45d7789f27d5" providerId="ADAL" clId="{EBE59171-DDF3-4046-A1B7-15F0298E23E8}" dt="2022-05-09T01:29:59.945" v="801"/>
          <ac:cxnSpMkLst>
            <pc:docMk/>
            <pc:sldMk cId="3460725665" sldId="267"/>
            <ac:cxnSpMk id="7" creationId="{55623F45-4327-4CD7-803A-CBD6A41B6A70}"/>
          </ac:cxnSpMkLst>
        </pc:cxnChg>
        <pc:cxnChg chg="add mod">
          <ac:chgData name="Roy, Soham" userId="70db016a-6fea-47ce-9a55-45d7789f27d5" providerId="ADAL" clId="{EBE59171-DDF3-4046-A1B7-15F0298E23E8}" dt="2022-05-09T01:29:59.945" v="801"/>
          <ac:cxnSpMkLst>
            <pc:docMk/>
            <pc:sldMk cId="3460725665" sldId="267"/>
            <ac:cxnSpMk id="8" creationId="{A57BF094-7FAC-416E-B380-489C1860F538}"/>
          </ac:cxnSpMkLst>
        </pc:cxnChg>
        <pc:cxnChg chg="add mod">
          <ac:chgData name="Roy, Soham" userId="70db016a-6fea-47ce-9a55-45d7789f27d5" providerId="ADAL" clId="{EBE59171-DDF3-4046-A1B7-15F0298E23E8}" dt="2022-05-09T01:29:59.945" v="801"/>
          <ac:cxnSpMkLst>
            <pc:docMk/>
            <pc:sldMk cId="3460725665" sldId="267"/>
            <ac:cxnSpMk id="9" creationId="{66D90D9B-79BD-4A45-A545-B9DC847976BF}"/>
          </ac:cxnSpMkLst>
        </pc:cxnChg>
        <pc:cxnChg chg="add mod">
          <ac:chgData name="Roy, Soham" userId="70db016a-6fea-47ce-9a55-45d7789f27d5" providerId="ADAL" clId="{EBE59171-DDF3-4046-A1B7-15F0298E23E8}" dt="2022-05-09T01:29:59.945" v="801"/>
          <ac:cxnSpMkLst>
            <pc:docMk/>
            <pc:sldMk cId="3460725665" sldId="267"/>
            <ac:cxnSpMk id="10" creationId="{46D1EDCB-170F-468C-A407-5308EF4D5548}"/>
          </ac:cxnSpMkLst>
        </pc:cxnChg>
        <pc:cxnChg chg="add mod">
          <ac:chgData name="Roy, Soham" userId="70db016a-6fea-47ce-9a55-45d7789f27d5" providerId="ADAL" clId="{EBE59171-DDF3-4046-A1B7-15F0298E23E8}" dt="2022-05-09T01:30:53.718" v="805" actId="1076"/>
          <ac:cxnSpMkLst>
            <pc:docMk/>
            <pc:sldMk cId="3460725665" sldId="267"/>
            <ac:cxnSpMk id="12" creationId="{FECC4AC0-AF5C-44C8-9A38-6930805DEBF5}"/>
          </ac:cxnSpMkLst>
        </pc:cxnChg>
        <pc:cxnChg chg="add mod">
          <ac:chgData name="Roy, Soham" userId="70db016a-6fea-47ce-9a55-45d7789f27d5" providerId="ADAL" clId="{EBE59171-DDF3-4046-A1B7-15F0298E23E8}" dt="2022-05-09T01:29:59.945" v="801"/>
          <ac:cxnSpMkLst>
            <pc:docMk/>
            <pc:sldMk cId="3460725665" sldId="267"/>
            <ac:cxnSpMk id="14" creationId="{7D896ADC-9DA6-4AAA-9742-C58C5C2B8663}"/>
          </ac:cxnSpMkLst>
        </pc:cxnChg>
        <pc:cxnChg chg="add mod">
          <ac:chgData name="Roy, Soham" userId="70db016a-6fea-47ce-9a55-45d7789f27d5" providerId="ADAL" clId="{EBE59171-DDF3-4046-A1B7-15F0298E23E8}" dt="2022-05-09T01:29:59.945" v="801"/>
          <ac:cxnSpMkLst>
            <pc:docMk/>
            <pc:sldMk cId="3460725665" sldId="267"/>
            <ac:cxnSpMk id="18" creationId="{254F2FC8-9CE6-45FC-AE53-F5260A4D4D15}"/>
          </ac:cxnSpMkLst>
        </pc:cxnChg>
        <pc:cxnChg chg="add mod">
          <ac:chgData name="Roy, Soham" userId="70db016a-6fea-47ce-9a55-45d7789f27d5" providerId="ADAL" clId="{EBE59171-DDF3-4046-A1B7-15F0298E23E8}" dt="2022-05-09T01:29:59.945" v="801"/>
          <ac:cxnSpMkLst>
            <pc:docMk/>
            <pc:sldMk cId="3460725665" sldId="267"/>
            <ac:cxnSpMk id="23" creationId="{9E4C31E0-A99D-47AB-9FFB-346119BE1CA8}"/>
          </ac:cxnSpMkLst>
        </pc:cxnChg>
      </pc:sldChg>
      <pc:sldChg chg="addSp delSp modSp new mod modNotesTx">
        <pc:chgData name="Roy, Soham" userId="70db016a-6fea-47ce-9a55-45d7789f27d5" providerId="ADAL" clId="{EBE59171-DDF3-4046-A1B7-15F0298E23E8}" dt="2022-05-11T23:34:42.600" v="2713"/>
        <pc:sldMkLst>
          <pc:docMk/>
          <pc:sldMk cId="2180563974" sldId="268"/>
        </pc:sldMkLst>
        <pc:spChg chg="del">
          <ac:chgData name="Roy, Soham" userId="70db016a-6fea-47ce-9a55-45d7789f27d5" providerId="ADAL" clId="{EBE59171-DDF3-4046-A1B7-15F0298E23E8}" dt="2022-05-10T16:35:00.599" v="1745" actId="478"/>
          <ac:spMkLst>
            <pc:docMk/>
            <pc:sldMk cId="2180563974" sldId="268"/>
            <ac:spMk id="2" creationId="{F9F05CF2-0E20-4210-9BA5-2753EC13FD59}"/>
          </ac:spMkLst>
        </pc:spChg>
        <pc:spChg chg="del">
          <ac:chgData name="Roy, Soham" userId="70db016a-6fea-47ce-9a55-45d7789f27d5" providerId="ADAL" clId="{EBE59171-DDF3-4046-A1B7-15F0298E23E8}" dt="2022-05-10T16:35:01.984" v="1746" actId="478"/>
          <ac:spMkLst>
            <pc:docMk/>
            <pc:sldMk cId="2180563974" sldId="268"/>
            <ac:spMk id="3" creationId="{93E99934-4B16-4610-AF9F-51406459174E}"/>
          </ac:spMkLst>
        </pc:spChg>
        <pc:spChg chg="add mod">
          <ac:chgData name="Roy, Soham" userId="70db016a-6fea-47ce-9a55-45d7789f27d5" providerId="ADAL" clId="{EBE59171-DDF3-4046-A1B7-15F0298E23E8}" dt="2022-05-10T16:36:17.929" v="1803" actId="27636"/>
          <ac:spMkLst>
            <pc:docMk/>
            <pc:sldMk cId="2180563974" sldId="268"/>
            <ac:spMk id="4" creationId="{7D0942AA-D5C3-428B-BBFC-7D6D5FAA23F3}"/>
          </ac:spMkLst>
        </pc:spChg>
        <pc:graphicFrameChg chg="add mod">
          <ac:chgData name="Roy, Soham" userId="70db016a-6fea-47ce-9a55-45d7789f27d5" providerId="ADAL" clId="{EBE59171-DDF3-4046-A1B7-15F0298E23E8}" dt="2022-05-10T16:35:55.730" v="1772" actId="1076"/>
          <ac:graphicFrameMkLst>
            <pc:docMk/>
            <pc:sldMk cId="2180563974" sldId="268"/>
            <ac:graphicFrameMk id="5" creationId="{BBF0F1AF-77E9-0B42-A9D0-70D67880694E}"/>
          </ac:graphicFrameMkLst>
        </pc:graphicFrameChg>
      </pc:sldChg>
      <pc:sldChg chg="addSp delSp modSp add mod modNotesTx">
        <pc:chgData name="Roy, Soham" userId="70db016a-6fea-47ce-9a55-45d7789f27d5" providerId="ADAL" clId="{EBE59171-DDF3-4046-A1B7-15F0298E23E8}" dt="2022-05-11T23:35:06.652" v="2739" actId="20577"/>
        <pc:sldMkLst>
          <pc:docMk/>
          <pc:sldMk cId="2941518467" sldId="269"/>
        </pc:sldMkLst>
        <pc:spChg chg="mod">
          <ac:chgData name="Roy, Soham" userId="70db016a-6fea-47ce-9a55-45d7789f27d5" providerId="ADAL" clId="{EBE59171-DDF3-4046-A1B7-15F0298E23E8}" dt="2022-05-10T16:36:10.130" v="1789" actId="27636"/>
          <ac:spMkLst>
            <pc:docMk/>
            <pc:sldMk cId="2941518467" sldId="269"/>
            <ac:spMk id="4" creationId="{7D0942AA-D5C3-428B-BBFC-7D6D5FAA23F3}"/>
          </ac:spMkLst>
        </pc:spChg>
        <pc:graphicFrameChg chg="del">
          <ac:chgData name="Roy, Soham" userId="70db016a-6fea-47ce-9a55-45d7789f27d5" providerId="ADAL" clId="{EBE59171-DDF3-4046-A1B7-15F0298E23E8}" dt="2022-05-10T16:36:23.025" v="1804" actId="478"/>
          <ac:graphicFrameMkLst>
            <pc:docMk/>
            <pc:sldMk cId="2941518467" sldId="269"/>
            <ac:graphicFrameMk id="5" creationId="{BBF0F1AF-77E9-0B42-A9D0-70D67880694E}"/>
          </ac:graphicFrameMkLst>
        </pc:graphicFrameChg>
        <pc:graphicFrameChg chg="add mod">
          <ac:chgData name="Roy, Soham" userId="70db016a-6fea-47ce-9a55-45d7789f27d5" providerId="ADAL" clId="{EBE59171-DDF3-4046-A1B7-15F0298E23E8}" dt="2022-05-10T16:36:50.308" v="1809" actId="1076"/>
          <ac:graphicFrameMkLst>
            <pc:docMk/>
            <pc:sldMk cId="2941518467" sldId="269"/>
            <ac:graphicFrameMk id="6" creationId="{C842631B-A981-5C40-BCC3-D54D06FB6407}"/>
          </ac:graphicFrameMkLst>
        </pc:graphicFrameChg>
      </pc:sldChg>
      <pc:sldChg chg="addSp delSp modSp new mod modNotesTx">
        <pc:chgData name="Roy, Soham" userId="70db016a-6fea-47ce-9a55-45d7789f27d5" providerId="ADAL" clId="{EBE59171-DDF3-4046-A1B7-15F0298E23E8}" dt="2022-05-11T16:51:30.063" v="2646" actId="114"/>
        <pc:sldMkLst>
          <pc:docMk/>
          <pc:sldMk cId="391987680" sldId="270"/>
        </pc:sldMkLst>
        <pc:spChg chg="del">
          <ac:chgData name="Roy, Soham" userId="70db016a-6fea-47ce-9a55-45d7789f27d5" providerId="ADAL" clId="{EBE59171-DDF3-4046-A1B7-15F0298E23E8}" dt="2022-05-10T16:48:55.774" v="1811" actId="478"/>
          <ac:spMkLst>
            <pc:docMk/>
            <pc:sldMk cId="391987680" sldId="270"/>
            <ac:spMk id="2" creationId="{ACF85CE1-623A-41A4-8CDB-20A4ECE9D36F}"/>
          </ac:spMkLst>
        </pc:spChg>
        <pc:spChg chg="del">
          <ac:chgData name="Roy, Soham" userId="70db016a-6fea-47ce-9a55-45d7789f27d5" providerId="ADAL" clId="{EBE59171-DDF3-4046-A1B7-15F0298E23E8}" dt="2022-05-10T16:48:57.683" v="1812" actId="478"/>
          <ac:spMkLst>
            <pc:docMk/>
            <pc:sldMk cId="391987680" sldId="270"/>
            <ac:spMk id="3" creationId="{EFCBD865-4890-4A44-A58A-6F2A352BF7EF}"/>
          </ac:spMkLst>
        </pc:spChg>
        <pc:spChg chg="add mod">
          <ac:chgData name="Roy, Soham" userId="70db016a-6fea-47ce-9a55-45d7789f27d5" providerId="ADAL" clId="{EBE59171-DDF3-4046-A1B7-15F0298E23E8}" dt="2022-05-10T17:28:46.202" v="2135" actId="20577"/>
          <ac:spMkLst>
            <pc:docMk/>
            <pc:sldMk cId="391987680" sldId="270"/>
            <ac:spMk id="5" creationId="{FC3DD91B-B9E2-437E-876D-CE7CD9AA6B60}"/>
          </ac:spMkLst>
        </pc:spChg>
        <pc:graphicFrameChg chg="add mod modGraphic">
          <ac:chgData name="Roy, Soham" userId="70db016a-6fea-47ce-9a55-45d7789f27d5" providerId="ADAL" clId="{EBE59171-DDF3-4046-A1B7-15F0298E23E8}" dt="2022-05-11T16:51:30.063" v="2646" actId="114"/>
          <ac:graphicFrameMkLst>
            <pc:docMk/>
            <pc:sldMk cId="391987680" sldId="270"/>
            <ac:graphicFrameMk id="4" creationId="{1DEA7E67-353A-4484-8636-BEC01E2D99DB}"/>
          </ac:graphicFrameMkLst>
        </pc:graphicFrameChg>
      </pc:sldChg>
      <pc:sldChg chg="add del">
        <pc:chgData name="Roy, Soham" userId="70db016a-6fea-47ce-9a55-45d7789f27d5" providerId="ADAL" clId="{EBE59171-DDF3-4046-A1B7-15F0298E23E8}" dt="2022-05-08T05:13:51.880" v="3"/>
        <pc:sldMkLst>
          <pc:docMk/>
          <pc:sldMk cId="607995570" sldId="271"/>
        </pc:sldMkLst>
      </pc:sldChg>
      <pc:sldChg chg="addSp delSp modSp new mod modNotesTx">
        <pc:chgData name="Roy, Soham" userId="70db016a-6fea-47ce-9a55-45d7789f27d5" providerId="ADAL" clId="{EBE59171-DDF3-4046-A1B7-15F0298E23E8}" dt="2022-05-10T17:59:40.239" v="2641" actId="14100"/>
        <pc:sldMkLst>
          <pc:docMk/>
          <pc:sldMk cId="1296260841" sldId="271"/>
        </pc:sldMkLst>
        <pc:spChg chg="del">
          <ac:chgData name="Roy, Soham" userId="70db016a-6fea-47ce-9a55-45d7789f27d5" providerId="ADAL" clId="{EBE59171-DDF3-4046-A1B7-15F0298E23E8}" dt="2022-05-10T17:49:45.635" v="2227" actId="478"/>
          <ac:spMkLst>
            <pc:docMk/>
            <pc:sldMk cId="1296260841" sldId="271"/>
            <ac:spMk id="2" creationId="{54035CFA-898F-45B8-AF01-3CE1A0524230}"/>
          </ac:spMkLst>
        </pc:spChg>
        <pc:spChg chg="del">
          <ac:chgData name="Roy, Soham" userId="70db016a-6fea-47ce-9a55-45d7789f27d5" providerId="ADAL" clId="{EBE59171-DDF3-4046-A1B7-15F0298E23E8}" dt="2022-05-10T17:49:47.152" v="2228" actId="478"/>
          <ac:spMkLst>
            <pc:docMk/>
            <pc:sldMk cId="1296260841" sldId="271"/>
            <ac:spMk id="3" creationId="{7926A998-C661-4B4E-9CD3-298396C5BCFA}"/>
          </ac:spMkLst>
        </pc:spChg>
        <pc:spChg chg="add mod">
          <ac:chgData name="Roy, Soham" userId="70db016a-6fea-47ce-9a55-45d7789f27d5" providerId="ADAL" clId="{EBE59171-DDF3-4046-A1B7-15F0298E23E8}" dt="2022-05-10T17:59:40.239" v="2641" actId="14100"/>
          <ac:spMkLst>
            <pc:docMk/>
            <pc:sldMk cId="1296260841" sldId="271"/>
            <ac:spMk id="4" creationId="{2C7DDA57-12DA-4D8E-9043-78862079A94D}"/>
          </ac:spMkLst>
        </pc:spChg>
        <pc:spChg chg="add mod">
          <ac:chgData name="Roy, Soham" userId="70db016a-6fea-47ce-9a55-45d7789f27d5" providerId="ADAL" clId="{EBE59171-DDF3-4046-A1B7-15F0298E23E8}" dt="2022-05-10T17:50:21.868" v="2282" actId="1035"/>
          <ac:spMkLst>
            <pc:docMk/>
            <pc:sldMk cId="1296260841" sldId="271"/>
            <ac:spMk id="9" creationId="{105020DA-D408-4144-A83B-036C384010DA}"/>
          </ac:spMkLst>
        </pc:spChg>
        <pc:graphicFrameChg chg="add mod">
          <ac:chgData name="Roy, Soham" userId="70db016a-6fea-47ce-9a55-45d7789f27d5" providerId="ADAL" clId="{EBE59171-DDF3-4046-A1B7-15F0298E23E8}" dt="2022-05-10T17:50:12.272" v="2255" actId="1036"/>
          <ac:graphicFrameMkLst>
            <pc:docMk/>
            <pc:sldMk cId="1296260841" sldId="271"/>
            <ac:graphicFrameMk id="5" creationId="{E4EB18C3-EDDC-4DD9-8C86-F5282C17DA0D}"/>
          </ac:graphicFrameMkLst>
        </pc:graphicFrameChg>
        <pc:graphicFrameChg chg="add mod">
          <ac:chgData name="Roy, Soham" userId="70db016a-6fea-47ce-9a55-45d7789f27d5" providerId="ADAL" clId="{EBE59171-DDF3-4046-A1B7-15F0298E23E8}" dt="2022-05-10T17:50:17.774" v="2270" actId="1035"/>
          <ac:graphicFrameMkLst>
            <pc:docMk/>
            <pc:sldMk cId="1296260841" sldId="271"/>
            <ac:graphicFrameMk id="7" creationId="{84DF1AD3-6809-4C36-929F-C6707AB485E1}"/>
          </ac:graphicFrameMkLst>
        </pc:graphicFrameChg>
        <pc:cxnChg chg="add mod">
          <ac:chgData name="Roy, Soham" userId="70db016a-6fea-47ce-9a55-45d7789f27d5" providerId="ADAL" clId="{EBE59171-DDF3-4046-A1B7-15F0298E23E8}" dt="2022-05-10T17:49:57.834" v="2232" actId="1076"/>
          <ac:cxnSpMkLst>
            <pc:docMk/>
            <pc:sldMk cId="1296260841" sldId="271"/>
            <ac:cxnSpMk id="6" creationId="{C160AA10-E299-4833-B2FB-BCDA32CC4DC9}"/>
          </ac:cxnSpMkLst>
        </pc:cxnChg>
        <pc:cxnChg chg="add mod">
          <ac:chgData name="Roy, Soham" userId="70db016a-6fea-47ce-9a55-45d7789f27d5" providerId="ADAL" clId="{EBE59171-DDF3-4046-A1B7-15F0298E23E8}" dt="2022-05-10T17:52:45.060" v="2320" actId="1038"/>
          <ac:cxnSpMkLst>
            <pc:docMk/>
            <pc:sldMk cId="1296260841" sldId="271"/>
            <ac:cxnSpMk id="8" creationId="{830D6D5C-F726-4C84-8790-1005FDDC3ABA}"/>
          </ac:cxnSpMkLst>
        </pc:cxnChg>
      </pc:sldChg>
      <pc:sldChg chg="addSp delSp modSp new mod modNotesTx">
        <pc:chgData name="Roy, Soham" userId="70db016a-6fea-47ce-9a55-45d7789f27d5" providerId="ADAL" clId="{EBE59171-DDF3-4046-A1B7-15F0298E23E8}" dt="2022-05-11T16:51:52.684" v="2647"/>
        <pc:sldMkLst>
          <pc:docMk/>
          <pc:sldMk cId="3049764175" sldId="272"/>
        </pc:sldMkLst>
        <pc:spChg chg="del">
          <ac:chgData name="Roy, Soham" userId="70db016a-6fea-47ce-9a55-45d7789f27d5" providerId="ADAL" clId="{EBE59171-DDF3-4046-A1B7-15F0298E23E8}" dt="2022-05-10T17:52:55.688" v="2322" actId="478"/>
          <ac:spMkLst>
            <pc:docMk/>
            <pc:sldMk cId="3049764175" sldId="272"/>
            <ac:spMk id="2" creationId="{232C117B-1384-40D9-869E-38F787481912}"/>
          </ac:spMkLst>
        </pc:spChg>
        <pc:spChg chg="del">
          <ac:chgData name="Roy, Soham" userId="70db016a-6fea-47ce-9a55-45d7789f27d5" providerId="ADAL" clId="{EBE59171-DDF3-4046-A1B7-15F0298E23E8}" dt="2022-05-10T17:52:56.887" v="2323" actId="478"/>
          <ac:spMkLst>
            <pc:docMk/>
            <pc:sldMk cId="3049764175" sldId="272"/>
            <ac:spMk id="3" creationId="{83A6D77E-88F7-4D10-805C-C41640D98BA1}"/>
          </ac:spMkLst>
        </pc:spChg>
        <pc:spChg chg="add mod">
          <ac:chgData name="Roy, Soham" userId="70db016a-6fea-47ce-9a55-45d7789f27d5" providerId="ADAL" clId="{EBE59171-DDF3-4046-A1B7-15F0298E23E8}" dt="2022-05-10T17:59:13.872" v="2617" actId="27636"/>
          <ac:spMkLst>
            <pc:docMk/>
            <pc:sldMk cId="3049764175" sldId="272"/>
            <ac:spMk id="5" creationId="{7E15CD82-F40D-407F-B107-B71CA82FBB87}"/>
          </ac:spMkLst>
        </pc:spChg>
        <pc:spChg chg="add mod">
          <ac:chgData name="Roy, Soham" userId="70db016a-6fea-47ce-9a55-45d7789f27d5" providerId="ADAL" clId="{EBE59171-DDF3-4046-A1B7-15F0298E23E8}" dt="2022-05-11T16:51:52.684" v="2647"/>
          <ac:spMkLst>
            <pc:docMk/>
            <pc:sldMk cId="3049764175" sldId="272"/>
            <ac:spMk id="6" creationId="{691D7EF9-596B-413A-A736-ACFD9F1A0600}"/>
          </ac:spMkLst>
        </pc:spChg>
        <pc:graphicFrameChg chg="add mod modGraphic">
          <ac:chgData name="Roy, Soham" userId="70db016a-6fea-47ce-9a55-45d7789f27d5" providerId="ADAL" clId="{EBE59171-DDF3-4046-A1B7-15F0298E23E8}" dt="2022-05-10T17:59:47.657" v="2642" actId="113"/>
          <ac:graphicFrameMkLst>
            <pc:docMk/>
            <pc:sldMk cId="3049764175" sldId="272"/>
            <ac:graphicFrameMk id="4" creationId="{CE0408CE-368A-46FD-BF1C-1B3ABD3DDFB7}"/>
          </ac:graphicFrameMkLst>
        </pc:graphicFrameChg>
      </pc:sldChg>
      <pc:sldChg chg="modSp add del mod">
        <pc:chgData name="Roy, Soham" userId="70db016a-6fea-47ce-9a55-45d7789f27d5" providerId="ADAL" clId="{EBE59171-DDF3-4046-A1B7-15F0298E23E8}" dt="2022-05-08T05:13:51.880" v="3"/>
        <pc:sldMkLst>
          <pc:docMk/>
          <pc:sldMk cId="3395222045" sldId="272"/>
        </pc:sldMkLst>
        <pc:spChg chg="mod">
          <ac:chgData name="Roy, Soham" userId="70db016a-6fea-47ce-9a55-45d7789f27d5" providerId="ADAL" clId="{EBE59171-DDF3-4046-A1B7-15F0298E23E8}" dt="2022-05-08T05:13:51.880" v="3"/>
          <ac:spMkLst>
            <pc:docMk/>
            <pc:sldMk cId="3395222045" sldId="272"/>
            <ac:spMk id="2" creationId="{7D338A46-32E8-C346-B1D6-DCF17C6DDE8F}"/>
          </ac:spMkLst>
        </pc:spChg>
      </pc:sldChg>
      <pc:sldChg chg="addSp delSp add del mod">
        <pc:chgData name="Roy, Soham" userId="70db016a-6fea-47ce-9a55-45d7789f27d5" providerId="ADAL" clId="{EBE59171-DDF3-4046-A1B7-15F0298E23E8}" dt="2022-05-10T17:52:25.712" v="2298" actId="2890"/>
        <pc:sldMkLst>
          <pc:docMk/>
          <pc:sldMk cId="3454114615" sldId="272"/>
        </pc:sldMkLst>
        <pc:graphicFrameChg chg="add del">
          <ac:chgData name="Roy, Soham" userId="70db016a-6fea-47ce-9a55-45d7789f27d5" providerId="ADAL" clId="{EBE59171-DDF3-4046-A1B7-15F0298E23E8}" dt="2022-05-10T17:52:25.165" v="2297" actId="478"/>
          <ac:graphicFrameMkLst>
            <pc:docMk/>
            <pc:sldMk cId="3454114615" sldId="272"/>
            <ac:graphicFrameMk id="7" creationId="{84DF1AD3-6809-4C36-929F-C6707AB485E1}"/>
          </ac:graphicFrameMkLst>
        </pc:graphicFrameChg>
        <pc:cxnChg chg="add del">
          <ac:chgData name="Roy, Soham" userId="70db016a-6fea-47ce-9a55-45d7789f27d5" providerId="ADAL" clId="{EBE59171-DDF3-4046-A1B7-15F0298E23E8}" dt="2022-05-10T17:52:24.694" v="2296" actId="478"/>
          <ac:cxnSpMkLst>
            <pc:docMk/>
            <pc:sldMk cId="3454114615" sldId="272"/>
            <ac:cxnSpMk id="8" creationId="{830D6D5C-F726-4C84-8790-1005FDDC3ABA}"/>
          </ac:cxnSpMkLst>
        </pc:cxnChg>
      </pc:sldChg>
      <pc:sldMasterChg chg="setBg addSldLayout modSldLayout">
        <pc:chgData name="Roy, Soham" userId="70db016a-6fea-47ce-9a55-45d7789f27d5" providerId="ADAL" clId="{EBE59171-DDF3-4046-A1B7-15F0298E23E8}" dt="2022-05-08T05:21:05.964" v="303"/>
        <pc:sldMasterMkLst>
          <pc:docMk/>
          <pc:sldMasterMk cId="1685974855" sldId="2147483648"/>
        </pc:sldMasterMkLst>
        <pc:sldLayoutChg chg="add setBg">
          <pc:chgData name="Roy, Soham" userId="70db016a-6fea-47ce-9a55-45d7789f27d5" providerId="ADAL" clId="{EBE59171-DDF3-4046-A1B7-15F0298E23E8}" dt="2022-05-08T05:21:05.964" v="303"/>
          <pc:sldLayoutMkLst>
            <pc:docMk/>
            <pc:sldMasterMk cId="1685974855" sldId="2147483648"/>
            <pc:sldLayoutMk cId="3552354184" sldId="214748364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intel-my.sharepoint.com/personal/soham_roy_intel_com/Documents/Desktop/VLSID20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intel-my.sharepoint.com/personal/soham_roy_intel_com/Documents/Desktop/VLSID202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intel-my.sharepoint.com/personal/soham_roy_intel_com/Documents/Desktop/VLSID202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Distance</c:v>
          </c:tx>
          <c:spPr>
            <a:solidFill>
              <a:schemeClr val="accent1"/>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Sheet1!$AF$3:$AF$26</c:f>
              <c:numCache>
                <c:formatCode>General</c:formatCode>
                <c:ptCount val="24"/>
                <c:pt idx="0">
                  <c:v>0</c:v>
                </c:pt>
                <c:pt idx="1">
                  <c:v>0</c:v>
                </c:pt>
                <c:pt idx="2">
                  <c:v>0</c:v>
                </c:pt>
                <c:pt idx="3">
                  <c:v>0</c:v>
                </c:pt>
                <c:pt idx="4">
                  <c:v>0</c:v>
                </c:pt>
                <c:pt idx="5">
                  <c:v>0</c:v>
                </c:pt>
                <c:pt idx="6">
                  <c:v>-2.7026714807510088</c:v>
                </c:pt>
                <c:pt idx="7">
                  <c:v>0</c:v>
                </c:pt>
                <c:pt idx="8">
                  <c:v>0</c:v>
                </c:pt>
                <c:pt idx="9">
                  <c:v>0</c:v>
                </c:pt>
                <c:pt idx="10">
                  <c:v>0</c:v>
                </c:pt>
                <c:pt idx="11">
                  <c:v>0</c:v>
                </c:pt>
                <c:pt idx="12">
                  <c:v>-1.2715019790935966</c:v>
                </c:pt>
                <c:pt idx="13">
                  <c:v>-0.5882962568156902</c:v>
                </c:pt>
                <c:pt idx="14">
                  <c:v>0.7575245037929087</c:v>
                </c:pt>
                <c:pt idx="15">
                  <c:v>-1.4652402527670481</c:v>
                </c:pt>
                <c:pt idx="16">
                  <c:v>-9.835237036288301E-2</c:v>
                </c:pt>
                <c:pt idx="17">
                  <c:v>0.24284066623258971</c:v>
                </c:pt>
                <c:pt idx="18">
                  <c:v>6.5306384099696996E-2</c:v>
                </c:pt>
                <c:pt idx="19">
                  <c:v>0.21290178529310999</c:v>
                </c:pt>
                <c:pt idx="20">
                  <c:v>-4.0494372103288407</c:v>
                </c:pt>
                <c:pt idx="21">
                  <c:v>-7.997869986625189E-2</c:v>
                </c:pt>
                <c:pt idx="22">
                  <c:v>0.134611024744132</c:v>
                </c:pt>
                <c:pt idx="23">
                  <c:v>1.4469877996202205</c:v>
                </c:pt>
              </c:numCache>
            </c:numRef>
          </c:val>
          <c:extLst>
            <c:ext xmlns:c16="http://schemas.microsoft.com/office/drawing/2014/chart" uri="{C3380CC4-5D6E-409C-BE32-E72D297353CC}">
              <c16:uniqueId val="{00000000-19EC-47CD-B12C-DD8F46DEB865}"/>
            </c:ext>
          </c:extLst>
        </c:ser>
        <c:ser>
          <c:idx val="1"/>
          <c:order val="1"/>
          <c:tx>
            <c:v>COP</c:v>
          </c:tx>
          <c:spPr>
            <a:solidFill>
              <a:schemeClr val="accent2"/>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Sheet1!$AG$3:$AG$26</c:f>
              <c:numCache>
                <c:formatCode>General</c:formatCode>
                <c:ptCount val="24"/>
                <c:pt idx="0">
                  <c:v>0</c:v>
                </c:pt>
                <c:pt idx="1">
                  <c:v>0</c:v>
                </c:pt>
                <c:pt idx="2">
                  <c:v>0</c:v>
                </c:pt>
                <c:pt idx="3">
                  <c:v>0</c:v>
                </c:pt>
                <c:pt idx="4">
                  <c:v>0</c:v>
                </c:pt>
                <c:pt idx="5">
                  <c:v>0</c:v>
                </c:pt>
                <c:pt idx="6">
                  <c:v>-0.19799441780700244</c:v>
                </c:pt>
                <c:pt idx="7">
                  <c:v>0</c:v>
                </c:pt>
                <c:pt idx="8">
                  <c:v>0</c:v>
                </c:pt>
                <c:pt idx="9">
                  <c:v>0</c:v>
                </c:pt>
                <c:pt idx="10">
                  <c:v>0</c:v>
                </c:pt>
                <c:pt idx="11">
                  <c:v>0</c:v>
                </c:pt>
                <c:pt idx="12">
                  <c:v>-2.0720529281718307</c:v>
                </c:pt>
                <c:pt idx="13">
                  <c:v>-4.5797311521802895</c:v>
                </c:pt>
                <c:pt idx="14">
                  <c:v>-5.7880200567477294E-2</c:v>
                </c:pt>
                <c:pt idx="15">
                  <c:v>-3.4111056473960684</c:v>
                </c:pt>
                <c:pt idx="16">
                  <c:v>1.5999786176077742</c:v>
                </c:pt>
                <c:pt idx="17">
                  <c:v>-4.8530218450523438E-2</c:v>
                </c:pt>
                <c:pt idx="18">
                  <c:v>-9.7700000000000564E-2</c:v>
                </c:pt>
                <c:pt idx="19">
                  <c:v>7.0866677483335611E-2</c:v>
                </c:pt>
                <c:pt idx="20">
                  <c:v>-2.8461098398169269</c:v>
                </c:pt>
                <c:pt idx="21">
                  <c:v>-0.55707502744806281</c:v>
                </c:pt>
                <c:pt idx="22">
                  <c:v>0.32031944741598956</c:v>
                </c:pt>
                <c:pt idx="23">
                  <c:v>1.4862931439611533</c:v>
                </c:pt>
              </c:numCache>
            </c:numRef>
          </c:val>
          <c:extLst>
            <c:ext xmlns:c16="http://schemas.microsoft.com/office/drawing/2014/chart" uri="{C3380CC4-5D6E-409C-BE32-E72D297353CC}">
              <c16:uniqueId val="{00000001-19EC-47CD-B12C-DD8F46DEB865}"/>
            </c:ext>
          </c:extLst>
        </c:ser>
        <c:ser>
          <c:idx val="2"/>
          <c:order val="2"/>
          <c:tx>
            <c:v>SCOAP</c:v>
          </c:tx>
          <c:spPr>
            <a:solidFill>
              <a:schemeClr val="accent3"/>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Sheet1!$AH$3:$AH$26</c:f>
              <c:numCache>
                <c:formatCode>General</c:formatCode>
                <c:ptCount val="24"/>
                <c:pt idx="0">
                  <c:v>0</c:v>
                </c:pt>
                <c:pt idx="1">
                  <c:v>0</c:v>
                </c:pt>
                <c:pt idx="2">
                  <c:v>0</c:v>
                </c:pt>
                <c:pt idx="3">
                  <c:v>0</c:v>
                </c:pt>
                <c:pt idx="4">
                  <c:v>0</c:v>
                </c:pt>
                <c:pt idx="5">
                  <c:v>0</c:v>
                </c:pt>
                <c:pt idx="6">
                  <c:v>-1.9454878166233276</c:v>
                </c:pt>
                <c:pt idx="7">
                  <c:v>0</c:v>
                </c:pt>
                <c:pt idx="8">
                  <c:v>0</c:v>
                </c:pt>
                <c:pt idx="9">
                  <c:v>2.8880835459867433</c:v>
                </c:pt>
                <c:pt idx="10">
                  <c:v>0</c:v>
                </c:pt>
                <c:pt idx="11">
                  <c:v>0</c:v>
                </c:pt>
                <c:pt idx="12">
                  <c:v>-1.7179170908911907</c:v>
                </c:pt>
                <c:pt idx="13">
                  <c:v>-2.43748281069188</c:v>
                </c:pt>
                <c:pt idx="14">
                  <c:v>1.2888224829811274</c:v>
                </c:pt>
                <c:pt idx="15">
                  <c:v>-2.7124840799308987</c:v>
                </c:pt>
                <c:pt idx="16">
                  <c:v>0.29612069709125616</c:v>
                </c:pt>
                <c:pt idx="17">
                  <c:v>-4.8530218450523438E-2</c:v>
                </c:pt>
                <c:pt idx="18">
                  <c:v>0</c:v>
                </c:pt>
                <c:pt idx="19">
                  <c:v>0.17740770974295736</c:v>
                </c:pt>
                <c:pt idx="20">
                  <c:v>-4.4719448741386545</c:v>
                </c:pt>
                <c:pt idx="21">
                  <c:v>6.8242975620573691</c:v>
                </c:pt>
                <c:pt idx="22">
                  <c:v>0.134611024744132</c:v>
                </c:pt>
                <c:pt idx="23">
                  <c:v>2.3195528938080674</c:v>
                </c:pt>
              </c:numCache>
            </c:numRef>
          </c:val>
          <c:extLst>
            <c:ext xmlns:c16="http://schemas.microsoft.com/office/drawing/2014/chart" uri="{C3380CC4-5D6E-409C-BE32-E72D297353CC}">
              <c16:uniqueId val="{00000002-19EC-47CD-B12C-DD8F46DEB865}"/>
            </c:ext>
          </c:extLst>
        </c:ser>
        <c:dLbls>
          <c:showLegendKey val="0"/>
          <c:showVal val="0"/>
          <c:showCatName val="0"/>
          <c:showSerName val="0"/>
          <c:showPercent val="0"/>
          <c:showBubbleSize val="0"/>
        </c:dLbls>
        <c:gapWidth val="219"/>
        <c:axId val="29533360"/>
        <c:axId val="29533744"/>
        <c:extLst>
          <c:ext xmlns:c15="http://schemas.microsoft.com/office/drawing/2012/chart" uri="{02D57815-91ED-43cb-92C2-25804820EDAC}">
            <c15:filteredBarSeries>
              <c15:ser>
                <c:idx val="3"/>
                <c:order val="3"/>
                <c:tx>
                  <c:v>PCA</c:v>
                </c:tx>
                <c:spPr>
                  <a:solidFill>
                    <a:schemeClr val="tx1"/>
                  </a:solidFill>
                  <a:ln>
                    <a:solidFill>
                      <a:schemeClr val="tx1"/>
                    </a:solidFill>
                  </a:ln>
                  <a:effectLst/>
                </c:spPr>
                <c:invertIfNegative val="0"/>
                <c:cat>
                  <c:strRef>
                    <c:extLst>
                      <c:ext uri="{02D57815-91ED-43cb-92C2-25804820EDAC}">
                        <c15:formulaRef>
                          <c15:sqref>Sheet1!$A$3:$A$26</c15:sqref>
                        </c15:formulaRef>
                      </c:ext>
                    </c:extLst>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extLst>
                      <c:ext uri="{02D57815-91ED-43cb-92C2-25804820EDAC}">
                        <c15:formulaRef>
                          <c15:sqref>Sheet1!$P$3:$P$26</c15:sqref>
                        </c15:formulaRef>
                      </c:ext>
                    </c:extLst>
                    <c:numCache>
                      <c:formatCode>General</c:formatCode>
                      <c:ptCount val="24"/>
                      <c:pt idx="0">
                        <c:v>0</c:v>
                      </c:pt>
                      <c:pt idx="1">
                        <c:v>0</c:v>
                      </c:pt>
                      <c:pt idx="2">
                        <c:v>0</c:v>
                      </c:pt>
                      <c:pt idx="3">
                        <c:v>0</c:v>
                      </c:pt>
                      <c:pt idx="4">
                        <c:v>0</c:v>
                      </c:pt>
                      <c:pt idx="5">
                        <c:v>0</c:v>
                      </c:pt>
                      <c:pt idx="6">
                        <c:v>3691</c:v>
                      </c:pt>
                      <c:pt idx="7">
                        <c:v>490</c:v>
                      </c:pt>
                      <c:pt idx="8">
                        <c:v>5</c:v>
                      </c:pt>
                      <c:pt idx="9">
                        <c:v>3268</c:v>
                      </c:pt>
                      <c:pt idx="10">
                        <c:v>464</c:v>
                      </c:pt>
                      <c:pt idx="11">
                        <c:v>0</c:v>
                      </c:pt>
                      <c:pt idx="12">
                        <c:v>5469</c:v>
                      </c:pt>
                      <c:pt idx="13">
                        <c:v>4353</c:v>
                      </c:pt>
                      <c:pt idx="14">
                        <c:v>1815</c:v>
                      </c:pt>
                      <c:pt idx="15">
                        <c:v>34840</c:v>
                      </c:pt>
                      <c:pt idx="16">
                        <c:v>2593</c:v>
                      </c:pt>
                      <c:pt idx="17">
                        <c:v>21609</c:v>
                      </c:pt>
                      <c:pt idx="18">
                        <c:v>2187</c:v>
                      </c:pt>
                      <c:pt idx="19">
                        <c:v>24955</c:v>
                      </c:pt>
                      <c:pt idx="20">
                        <c:v>22378</c:v>
                      </c:pt>
                      <c:pt idx="21">
                        <c:v>5303</c:v>
                      </c:pt>
                      <c:pt idx="22">
                        <c:v>4883</c:v>
                      </c:pt>
                      <c:pt idx="23">
                        <c:v>1393</c:v>
                      </c:pt>
                    </c:numCache>
                  </c:numRef>
                </c:val>
                <c:extLst>
                  <c:ext xmlns:c16="http://schemas.microsoft.com/office/drawing/2014/chart" uri="{C3380CC4-5D6E-409C-BE32-E72D297353CC}">
                    <c16:uniqueId val="{00000003-19EC-47CD-B12C-DD8F46DEB865}"/>
                  </c:ext>
                </c:extLst>
              </c15:ser>
            </c15:filteredBarSeries>
          </c:ext>
        </c:extLst>
      </c:barChart>
      <c:catAx>
        <c:axId val="29533360"/>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Benchmark</a:t>
                </a:r>
                <a:r>
                  <a:rPr lang="en-US" sz="2000" b="1" i="1" baseline="0"/>
                  <a:t> Circuits</a:t>
                </a:r>
                <a:endParaRPr lang="en-US" sz="2000" b="1" i="1"/>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744"/>
        <c:crossesAt val="0"/>
        <c:auto val="1"/>
        <c:lblAlgn val="ctr"/>
        <c:lblOffset val="100"/>
        <c:noMultiLvlLbl val="0"/>
      </c:catAx>
      <c:valAx>
        <c:axId val="295337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r>
                  <a:rPr lang="en-US" sz="2000" b="1" i="1"/>
                  <a:t>  </a:t>
                </a:r>
                <a:r>
                  <a:rPr lang="en-US" sz="1800" b="1" i="1" baseline="0">
                    <a:effectLst/>
                  </a:rPr>
                  <a:t> Fault coverage [(PCA- TM)/TM]*100</a:t>
                </a:r>
                <a:endParaRPr lang="en-US" sz="200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2000" b="1" i="1">
                    <a:solidFill>
                      <a:sysClr val="windowText" lastClr="000000">
                        <a:lumMod val="65000"/>
                        <a:lumOff val="35000"/>
                      </a:sysClr>
                    </a:solidFill>
                  </a:defRPr>
                </a:pPr>
                <a:endParaRPr lang="en-US" sz="2000">
                  <a:effectLst/>
                </a:endParaRPr>
              </a:p>
            </c:rich>
          </c:tx>
          <c:layout>
            <c:manualLayout>
              <c:xMode val="edge"/>
              <c:yMode val="edge"/>
              <c:x val="1.2675529173194436E-2"/>
              <c:y val="0.11320103760184722"/>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360"/>
        <c:crosses val="autoZero"/>
        <c:crossBetween val="between"/>
      </c:valAx>
      <c:spPr>
        <a:noFill/>
        <a:ln w="25400">
          <a:noFill/>
        </a:ln>
        <a:effectLst/>
      </c:spPr>
    </c:plotArea>
    <c:legend>
      <c:legendPos val="b"/>
      <c:layout>
        <c:manualLayout>
          <c:xMode val="edge"/>
          <c:yMode val="edge"/>
          <c:x val="0.28886290497602535"/>
          <c:y val="6.4939125413541035E-2"/>
          <c:w val="0.4343149572388722"/>
          <c:h val="6.5170065126869126E-2"/>
        </c:manualLayout>
      </c:layout>
      <c:overlay val="1"/>
      <c:spPr>
        <a:solidFill>
          <a:schemeClr val="bg1"/>
        </a:solidFill>
        <a:ln>
          <a:solidFill>
            <a:schemeClr val="tx1"/>
          </a:solid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Distance</c:v>
          </c:tx>
          <c:spPr>
            <a:solidFill>
              <a:schemeClr val="accent1"/>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Sheet1!$S$3:$S$26</c:f>
              <c:numCache>
                <c:formatCode>General</c:formatCode>
                <c:ptCount val="24"/>
                <c:pt idx="0">
                  <c:v>0</c:v>
                </c:pt>
                <c:pt idx="1">
                  <c:v>0</c:v>
                </c:pt>
                <c:pt idx="2">
                  <c:v>0</c:v>
                </c:pt>
                <c:pt idx="3">
                  <c:v>0</c:v>
                </c:pt>
                <c:pt idx="4">
                  <c:v>0</c:v>
                </c:pt>
                <c:pt idx="5">
                  <c:v>0</c:v>
                </c:pt>
                <c:pt idx="6">
                  <c:v>143.07775670549987</c:v>
                </c:pt>
                <c:pt idx="7">
                  <c:v>-1.2244897959183674</c:v>
                </c:pt>
                <c:pt idx="8">
                  <c:v>1300</c:v>
                </c:pt>
                <c:pt idx="9">
                  <c:v>588.98408812729497</c:v>
                </c:pt>
                <c:pt idx="10">
                  <c:v>8.4051724137931032</c:v>
                </c:pt>
                <c:pt idx="11">
                  <c:v>0</c:v>
                </c:pt>
                <c:pt idx="12">
                  <c:v>850.50283415615286</c:v>
                </c:pt>
                <c:pt idx="13">
                  <c:v>638.82379967838267</c:v>
                </c:pt>
                <c:pt idx="14">
                  <c:v>74.380165289256198</c:v>
                </c:pt>
                <c:pt idx="15">
                  <c:v>204.73306544202066</c:v>
                </c:pt>
                <c:pt idx="16">
                  <c:v>-47.011183956806789</c:v>
                </c:pt>
                <c:pt idx="17">
                  <c:v>13.309269285945671</c:v>
                </c:pt>
                <c:pt idx="18">
                  <c:v>148.01097393689986</c:v>
                </c:pt>
                <c:pt idx="19">
                  <c:v>226.36746143057502</c:v>
                </c:pt>
                <c:pt idx="20">
                  <c:v>132.3487353650907</c:v>
                </c:pt>
                <c:pt idx="21">
                  <c:v>723.59042051668871</c:v>
                </c:pt>
                <c:pt idx="22">
                  <c:v>260.74134753225479</c:v>
                </c:pt>
                <c:pt idx="23">
                  <c:v>445.15434314429285</c:v>
                </c:pt>
              </c:numCache>
            </c:numRef>
          </c:val>
          <c:extLst>
            <c:ext xmlns:c16="http://schemas.microsoft.com/office/drawing/2014/chart" uri="{C3380CC4-5D6E-409C-BE32-E72D297353CC}">
              <c16:uniqueId val="{00000000-1C52-44BC-BA63-716B43C64F69}"/>
            </c:ext>
          </c:extLst>
        </c:ser>
        <c:ser>
          <c:idx val="1"/>
          <c:order val="1"/>
          <c:tx>
            <c:v>COP</c:v>
          </c:tx>
          <c:spPr>
            <a:solidFill>
              <a:schemeClr val="accent2"/>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Sheet1!$T$3:$T$26</c:f>
              <c:numCache>
                <c:formatCode>General</c:formatCode>
                <c:ptCount val="24"/>
                <c:pt idx="0">
                  <c:v>0</c:v>
                </c:pt>
                <c:pt idx="1">
                  <c:v>0</c:v>
                </c:pt>
                <c:pt idx="2">
                  <c:v>0</c:v>
                </c:pt>
                <c:pt idx="3">
                  <c:v>0</c:v>
                </c:pt>
                <c:pt idx="4">
                  <c:v>0</c:v>
                </c:pt>
                <c:pt idx="5">
                  <c:v>0</c:v>
                </c:pt>
                <c:pt idx="6">
                  <c:v>734.08290436196148</c:v>
                </c:pt>
                <c:pt idx="7">
                  <c:v>1012.2448979591837</c:v>
                </c:pt>
                <c:pt idx="8">
                  <c:v>600</c:v>
                </c:pt>
                <c:pt idx="9">
                  <c:v>486.35250917992653</c:v>
                </c:pt>
                <c:pt idx="10">
                  <c:v>9.2672413793103452</c:v>
                </c:pt>
                <c:pt idx="11">
                  <c:v>0</c:v>
                </c:pt>
                <c:pt idx="12">
                  <c:v>2551.910769793381</c:v>
                </c:pt>
                <c:pt idx="13">
                  <c:v>1158.7640707558005</c:v>
                </c:pt>
                <c:pt idx="14">
                  <c:v>12.837465564738293</c:v>
                </c:pt>
                <c:pt idx="15">
                  <c:v>256.63605051664751</c:v>
                </c:pt>
                <c:pt idx="16">
                  <c:v>1734.9016583108369</c:v>
                </c:pt>
                <c:pt idx="17">
                  <c:v>16.641214308852792</c:v>
                </c:pt>
                <c:pt idx="18">
                  <c:v>77.549154092363963</c:v>
                </c:pt>
                <c:pt idx="19">
                  <c:v>1614.1294329793627</c:v>
                </c:pt>
                <c:pt idx="20">
                  <c:v>1118.8086513540084</c:v>
                </c:pt>
                <c:pt idx="21">
                  <c:v>1144.5031114463511</c:v>
                </c:pt>
                <c:pt idx="22">
                  <c:v>378.08724144992834</c:v>
                </c:pt>
                <c:pt idx="23">
                  <c:v>4273.4386216798275</c:v>
                </c:pt>
              </c:numCache>
            </c:numRef>
          </c:val>
          <c:extLst>
            <c:ext xmlns:c16="http://schemas.microsoft.com/office/drawing/2014/chart" uri="{C3380CC4-5D6E-409C-BE32-E72D297353CC}">
              <c16:uniqueId val="{00000001-1C52-44BC-BA63-716B43C64F69}"/>
            </c:ext>
          </c:extLst>
        </c:ser>
        <c:ser>
          <c:idx val="2"/>
          <c:order val="2"/>
          <c:tx>
            <c:v>SCOAP</c:v>
          </c:tx>
          <c:spPr>
            <a:solidFill>
              <a:schemeClr val="accent3"/>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Sheet1!$U$3:$U$26</c:f>
              <c:numCache>
                <c:formatCode>General</c:formatCode>
                <c:ptCount val="24"/>
                <c:pt idx="0">
                  <c:v>0</c:v>
                </c:pt>
                <c:pt idx="1">
                  <c:v>0</c:v>
                </c:pt>
                <c:pt idx="2">
                  <c:v>0</c:v>
                </c:pt>
                <c:pt idx="3">
                  <c:v>0</c:v>
                </c:pt>
                <c:pt idx="4">
                  <c:v>0</c:v>
                </c:pt>
                <c:pt idx="5">
                  <c:v>0</c:v>
                </c:pt>
                <c:pt idx="6">
                  <c:v>143.07775670549987</c:v>
                </c:pt>
                <c:pt idx="7">
                  <c:v>525.71428571428567</c:v>
                </c:pt>
                <c:pt idx="8">
                  <c:v>700</c:v>
                </c:pt>
                <c:pt idx="9">
                  <c:v>5176.193390452876</c:v>
                </c:pt>
                <c:pt idx="10">
                  <c:v>10.775862068965516</c:v>
                </c:pt>
                <c:pt idx="11">
                  <c:v>0</c:v>
                </c:pt>
                <c:pt idx="12">
                  <c:v>2096.8732857926493</c:v>
                </c:pt>
                <c:pt idx="13">
                  <c:v>557.45462899150016</c:v>
                </c:pt>
                <c:pt idx="14">
                  <c:v>124.68319559228651</c:v>
                </c:pt>
                <c:pt idx="15">
                  <c:v>264.81917336394946</c:v>
                </c:pt>
                <c:pt idx="16">
                  <c:v>1504.7821056691091</c:v>
                </c:pt>
                <c:pt idx="17">
                  <c:v>11.166643528159563</c:v>
                </c:pt>
                <c:pt idx="18">
                  <c:v>133.74485596707819</c:v>
                </c:pt>
                <c:pt idx="19">
                  <c:v>1474.3538369064315</c:v>
                </c:pt>
                <c:pt idx="20">
                  <c:v>936.75037983734023</c:v>
                </c:pt>
                <c:pt idx="21">
                  <c:v>357.62775787290212</c:v>
                </c:pt>
                <c:pt idx="22">
                  <c:v>198.64837190251893</c:v>
                </c:pt>
                <c:pt idx="23">
                  <c:v>4925.9152907394109</c:v>
                </c:pt>
              </c:numCache>
            </c:numRef>
          </c:val>
          <c:extLst>
            <c:ext xmlns:c16="http://schemas.microsoft.com/office/drawing/2014/chart" uri="{C3380CC4-5D6E-409C-BE32-E72D297353CC}">
              <c16:uniqueId val="{00000002-1C52-44BC-BA63-716B43C64F69}"/>
            </c:ext>
          </c:extLst>
        </c:ser>
        <c:dLbls>
          <c:showLegendKey val="0"/>
          <c:showVal val="0"/>
          <c:showCatName val="0"/>
          <c:showSerName val="0"/>
          <c:showPercent val="0"/>
          <c:showBubbleSize val="0"/>
        </c:dLbls>
        <c:gapWidth val="219"/>
        <c:axId val="29533360"/>
        <c:axId val="29533744"/>
        <c:extLst>
          <c:ext xmlns:c15="http://schemas.microsoft.com/office/drawing/2012/chart" uri="{02D57815-91ED-43cb-92C2-25804820EDAC}">
            <c15:filteredBarSeries>
              <c15:ser>
                <c:idx val="3"/>
                <c:order val="3"/>
                <c:tx>
                  <c:v>PCA</c:v>
                </c:tx>
                <c:spPr>
                  <a:solidFill>
                    <a:schemeClr val="tx1"/>
                  </a:solidFill>
                  <a:ln>
                    <a:solidFill>
                      <a:schemeClr val="tx1"/>
                    </a:solidFill>
                  </a:ln>
                  <a:effectLst/>
                </c:spPr>
                <c:invertIfNegative val="0"/>
                <c:cat>
                  <c:strRef>
                    <c:extLst>
                      <c:ext uri="{02D57815-91ED-43cb-92C2-25804820EDAC}">
                        <c15:formulaRef>
                          <c15:sqref>Sheet1!$A$3:$A$26</c15:sqref>
                        </c15:formulaRef>
                      </c:ext>
                    </c:extLst>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extLst>
                      <c:ext uri="{02D57815-91ED-43cb-92C2-25804820EDAC}">
                        <c15:formulaRef>
                          <c15:sqref>Sheet1!$P$3:$P$26</c15:sqref>
                        </c15:formulaRef>
                      </c:ext>
                    </c:extLst>
                    <c:numCache>
                      <c:formatCode>General</c:formatCode>
                      <c:ptCount val="24"/>
                      <c:pt idx="0">
                        <c:v>0</c:v>
                      </c:pt>
                      <c:pt idx="1">
                        <c:v>0</c:v>
                      </c:pt>
                      <c:pt idx="2">
                        <c:v>0</c:v>
                      </c:pt>
                      <c:pt idx="3">
                        <c:v>0</c:v>
                      </c:pt>
                      <c:pt idx="4">
                        <c:v>0</c:v>
                      </c:pt>
                      <c:pt idx="5">
                        <c:v>0</c:v>
                      </c:pt>
                      <c:pt idx="6">
                        <c:v>3691</c:v>
                      </c:pt>
                      <c:pt idx="7">
                        <c:v>490</c:v>
                      </c:pt>
                      <c:pt idx="8">
                        <c:v>5</c:v>
                      </c:pt>
                      <c:pt idx="9">
                        <c:v>3268</c:v>
                      </c:pt>
                      <c:pt idx="10">
                        <c:v>464</c:v>
                      </c:pt>
                      <c:pt idx="11">
                        <c:v>0</c:v>
                      </c:pt>
                      <c:pt idx="12">
                        <c:v>5469</c:v>
                      </c:pt>
                      <c:pt idx="13">
                        <c:v>4353</c:v>
                      </c:pt>
                      <c:pt idx="14">
                        <c:v>1815</c:v>
                      </c:pt>
                      <c:pt idx="15">
                        <c:v>34840</c:v>
                      </c:pt>
                      <c:pt idx="16">
                        <c:v>2593</c:v>
                      </c:pt>
                      <c:pt idx="17">
                        <c:v>21609</c:v>
                      </c:pt>
                      <c:pt idx="18">
                        <c:v>2187</c:v>
                      </c:pt>
                      <c:pt idx="19">
                        <c:v>24955</c:v>
                      </c:pt>
                      <c:pt idx="20">
                        <c:v>22378</c:v>
                      </c:pt>
                      <c:pt idx="21">
                        <c:v>5303</c:v>
                      </c:pt>
                      <c:pt idx="22">
                        <c:v>4883</c:v>
                      </c:pt>
                      <c:pt idx="23">
                        <c:v>1393</c:v>
                      </c:pt>
                    </c:numCache>
                  </c:numRef>
                </c:val>
                <c:extLst>
                  <c:ext xmlns:c16="http://schemas.microsoft.com/office/drawing/2014/chart" uri="{C3380CC4-5D6E-409C-BE32-E72D297353CC}">
                    <c16:uniqueId val="{00000003-1C52-44BC-BA63-716B43C64F69}"/>
                  </c:ext>
                </c:extLst>
              </c15:ser>
            </c15:filteredBarSeries>
          </c:ext>
        </c:extLst>
      </c:barChart>
      <c:catAx>
        <c:axId val="29533360"/>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Benchmark</a:t>
                </a:r>
                <a:r>
                  <a:rPr lang="en-US" sz="2000" b="1" i="1" baseline="0"/>
                  <a:t> Circuits</a:t>
                </a:r>
                <a:endParaRPr lang="en-US" sz="2000" b="1" i="1"/>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744"/>
        <c:crossesAt val="0"/>
        <c:auto val="1"/>
        <c:lblAlgn val="ctr"/>
        <c:lblOffset val="100"/>
        <c:noMultiLvlLbl val="0"/>
      </c:catAx>
      <c:valAx>
        <c:axId val="295337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r>
                  <a:rPr lang="en-US" sz="2000" b="1" i="1"/>
                  <a:t>  </a:t>
                </a:r>
                <a:r>
                  <a:rPr lang="en-US" sz="1800" b="1" i="1" baseline="0">
                    <a:effectLst/>
                  </a:rPr>
                  <a:t> total backtracks [(TM - PCA)/PCA]*100</a:t>
                </a:r>
                <a:endParaRPr lang="en-US" sz="200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2000" b="1" i="1">
                    <a:solidFill>
                      <a:sysClr val="windowText" lastClr="000000">
                        <a:lumMod val="65000"/>
                        <a:lumOff val="35000"/>
                      </a:sysClr>
                    </a:solidFill>
                  </a:defRPr>
                </a:pPr>
                <a:endParaRPr lang="en-US" sz="2000">
                  <a:effectLst/>
                </a:endParaRPr>
              </a:p>
            </c:rich>
          </c:tx>
          <c:layout>
            <c:manualLayout>
              <c:xMode val="edge"/>
              <c:yMode val="edge"/>
              <c:x val="1.6712996873452835E-2"/>
              <c:y val="2.2956903470565761E-2"/>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360"/>
        <c:crosses val="autoZero"/>
        <c:crossBetween val="between"/>
      </c:valAx>
      <c:spPr>
        <a:noFill/>
        <a:ln w="25400">
          <a:noFill/>
        </a:ln>
        <a:effectLst/>
      </c:spPr>
    </c:plotArea>
    <c:legend>
      <c:legendPos val="b"/>
      <c:layout>
        <c:manualLayout>
          <c:xMode val="edge"/>
          <c:yMode val="edge"/>
          <c:x val="0.34404163021289008"/>
          <c:y val="5.3064897238372419E-2"/>
          <c:w val="0.4343149572388722"/>
          <c:h val="6.5170065126869126E-2"/>
        </c:manualLayout>
      </c:layout>
      <c:overlay val="1"/>
      <c:spPr>
        <a:solidFill>
          <a:schemeClr val="bg1"/>
        </a:solidFill>
        <a:ln>
          <a:solidFill>
            <a:schemeClr val="tx1"/>
          </a:solid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Distance</c:v>
          </c:tx>
          <c:spPr>
            <a:solidFill>
              <a:schemeClr val="accent1"/>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Sheet1!$W$3:$W$26</c:f>
              <c:numCache>
                <c:formatCode>General</c:formatCode>
                <c:ptCount val="24"/>
                <c:pt idx="0">
                  <c:v>0</c:v>
                </c:pt>
                <c:pt idx="1">
                  <c:v>0</c:v>
                </c:pt>
                <c:pt idx="2">
                  <c:v>0</c:v>
                </c:pt>
                <c:pt idx="3">
                  <c:v>33.333333333333329</c:v>
                </c:pt>
                <c:pt idx="4">
                  <c:v>8.8888888888888893</c:v>
                </c:pt>
                <c:pt idx="5">
                  <c:v>36.293436293436294</c:v>
                </c:pt>
                <c:pt idx="6">
                  <c:v>187.78481012658227</c:v>
                </c:pt>
                <c:pt idx="7">
                  <c:v>-2.7894002789400281</c:v>
                </c:pt>
                <c:pt idx="8">
                  <c:v>15.483870967741936</c:v>
                </c:pt>
                <c:pt idx="9">
                  <c:v>338.12227074235807</c:v>
                </c:pt>
                <c:pt idx="10">
                  <c:v>4.329004329004329</c:v>
                </c:pt>
                <c:pt idx="11">
                  <c:v>-7.9681274900398407</c:v>
                </c:pt>
                <c:pt idx="12">
                  <c:v>494.56473707467961</c:v>
                </c:pt>
                <c:pt idx="13">
                  <c:v>214.73606131783902</c:v>
                </c:pt>
                <c:pt idx="14">
                  <c:v>59.568240029271855</c:v>
                </c:pt>
                <c:pt idx="15">
                  <c:v>191.67354986544456</c:v>
                </c:pt>
                <c:pt idx="16">
                  <c:v>-22.246786211414065</c:v>
                </c:pt>
                <c:pt idx="17">
                  <c:v>14.480265800138742</c:v>
                </c:pt>
                <c:pt idx="18">
                  <c:v>35.243300423131167</c:v>
                </c:pt>
                <c:pt idx="19">
                  <c:v>154.12770397720433</c:v>
                </c:pt>
                <c:pt idx="20">
                  <c:v>159.54461538461538</c:v>
                </c:pt>
                <c:pt idx="21">
                  <c:v>167.7022199540699</c:v>
                </c:pt>
                <c:pt idx="22">
                  <c:v>137.19890510948903</c:v>
                </c:pt>
                <c:pt idx="23">
                  <c:v>47.891566265060241</c:v>
                </c:pt>
              </c:numCache>
            </c:numRef>
          </c:val>
          <c:extLst>
            <c:ext xmlns:c16="http://schemas.microsoft.com/office/drawing/2014/chart" uri="{C3380CC4-5D6E-409C-BE32-E72D297353CC}">
              <c16:uniqueId val="{00000000-6518-4E43-BEFC-CA3A8C85382D}"/>
            </c:ext>
          </c:extLst>
        </c:ser>
        <c:ser>
          <c:idx val="1"/>
          <c:order val="1"/>
          <c:tx>
            <c:v>COP</c:v>
          </c:tx>
          <c:spPr>
            <a:solidFill>
              <a:schemeClr val="accent2"/>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Sheet1!$X$3:$X$26</c:f>
              <c:numCache>
                <c:formatCode>General</c:formatCode>
                <c:ptCount val="24"/>
                <c:pt idx="0">
                  <c:v>400</c:v>
                </c:pt>
                <c:pt idx="1">
                  <c:v>400</c:v>
                </c:pt>
                <c:pt idx="2">
                  <c:v>0</c:v>
                </c:pt>
                <c:pt idx="3">
                  <c:v>33.333333333333329</c:v>
                </c:pt>
                <c:pt idx="4">
                  <c:v>0</c:v>
                </c:pt>
                <c:pt idx="5">
                  <c:v>79.150579150579148</c:v>
                </c:pt>
                <c:pt idx="6">
                  <c:v>551.51898734177212</c:v>
                </c:pt>
                <c:pt idx="7">
                  <c:v>242.11994421199444</c:v>
                </c:pt>
                <c:pt idx="8">
                  <c:v>10.32258064516129</c:v>
                </c:pt>
                <c:pt idx="9">
                  <c:v>446.98689956331873</c:v>
                </c:pt>
                <c:pt idx="10">
                  <c:v>9.0909090909090917</c:v>
                </c:pt>
                <c:pt idx="11">
                  <c:v>2.3904382470119523</c:v>
                </c:pt>
                <c:pt idx="12">
                  <c:v>1976.933274414494</c:v>
                </c:pt>
                <c:pt idx="13">
                  <c:v>700.14834961058227</c:v>
                </c:pt>
                <c:pt idx="14">
                  <c:v>1.609952433223564</c:v>
                </c:pt>
                <c:pt idx="15">
                  <c:v>259.18307532439849</c:v>
                </c:pt>
                <c:pt idx="16">
                  <c:v>407.56570867108815</c:v>
                </c:pt>
                <c:pt idx="17">
                  <c:v>5.9622476176567236</c:v>
                </c:pt>
                <c:pt idx="18">
                  <c:v>30.571227080394927</c:v>
                </c:pt>
                <c:pt idx="19">
                  <c:v>1031.11931612955</c:v>
                </c:pt>
                <c:pt idx="20">
                  <c:v>1145.8984615384616</c:v>
                </c:pt>
                <c:pt idx="21">
                  <c:v>116.59011652632473</c:v>
                </c:pt>
                <c:pt idx="22">
                  <c:v>191.24087591240877</c:v>
                </c:pt>
                <c:pt idx="23">
                  <c:v>343.44300278035217</c:v>
                </c:pt>
              </c:numCache>
            </c:numRef>
          </c:val>
          <c:extLst>
            <c:ext xmlns:c16="http://schemas.microsoft.com/office/drawing/2014/chart" uri="{C3380CC4-5D6E-409C-BE32-E72D297353CC}">
              <c16:uniqueId val="{00000001-6518-4E43-BEFC-CA3A8C85382D}"/>
            </c:ext>
          </c:extLst>
        </c:ser>
        <c:ser>
          <c:idx val="2"/>
          <c:order val="2"/>
          <c:tx>
            <c:v>SCOAP</c:v>
          </c:tx>
          <c:spPr>
            <a:solidFill>
              <a:schemeClr val="accent3"/>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Sheet1!$Y$3:$Y$26</c:f>
              <c:numCache>
                <c:formatCode>General</c:formatCode>
                <c:ptCount val="24"/>
                <c:pt idx="0">
                  <c:v>0</c:v>
                </c:pt>
                <c:pt idx="1">
                  <c:v>0</c:v>
                </c:pt>
                <c:pt idx="2">
                  <c:v>0</c:v>
                </c:pt>
                <c:pt idx="3">
                  <c:v>33.333333333333329</c:v>
                </c:pt>
                <c:pt idx="4">
                  <c:v>22.222222222222221</c:v>
                </c:pt>
                <c:pt idx="5">
                  <c:v>80.308880308880305</c:v>
                </c:pt>
                <c:pt idx="6">
                  <c:v>187.27848101265823</c:v>
                </c:pt>
                <c:pt idx="7">
                  <c:v>118.27057182705718</c:v>
                </c:pt>
                <c:pt idx="8">
                  <c:v>10.32258064516129</c:v>
                </c:pt>
                <c:pt idx="9">
                  <c:v>4005.1965065502181</c:v>
                </c:pt>
                <c:pt idx="10">
                  <c:v>19.913419913419915</c:v>
                </c:pt>
                <c:pt idx="11">
                  <c:v>-25.697211155378486</c:v>
                </c:pt>
                <c:pt idx="12">
                  <c:v>1392.9739284136103</c:v>
                </c:pt>
                <c:pt idx="13">
                  <c:v>177.06762269749041</c:v>
                </c:pt>
                <c:pt idx="14">
                  <c:v>113.46505671423344</c:v>
                </c:pt>
                <c:pt idx="15">
                  <c:v>217.39095680903787</c:v>
                </c:pt>
                <c:pt idx="16">
                  <c:v>275.77990665684109</c:v>
                </c:pt>
                <c:pt idx="17">
                  <c:v>15.878637409178866</c:v>
                </c:pt>
                <c:pt idx="18">
                  <c:v>52.150916784203105</c:v>
                </c:pt>
                <c:pt idx="19">
                  <c:v>906.52165188425579</c:v>
                </c:pt>
                <c:pt idx="20">
                  <c:v>954.30769230769226</c:v>
                </c:pt>
                <c:pt idx="21">
                  <c:v>307.54444160925402</c:v>
                </c:pt>
                <c:pt idx="22">
                  <c:v>79.698905109489047</c:v>
                </c:pt>
                <c:pt idx="23">
                  <c:v>492.10495829471733</c:v>
                </c:pt>
              </c:numCache>
            </c:numRef>
          </c:val>
          <c:extLst>
            <c:ext xmlns:c16="http://schemas.microsoft.com/office/drawing/2014/chart" uri="{C3380CC4-5D6E-409C-BE32-E72D297353CC}">
              <c16:uniqueId val="{00000002-6518-4E43-BEFC-CA3A8C85382D}"/>
            </c:ext>
          </c:extLst>
        </c:ser>
        <c:dLbls>
          <c:showLegendKey val="0"/>
          <c:showVal val="0"/>
          <c:showCatName val="0"/>
          <c:showSerName val="0"/>
          <c:showPercent val="0"/>
          <c:showBubbleSize val="0"/>
        </c:dLbls>
        <c:gapWidth val="219"/>
        <c:axId val="29533360"/>
        <c:axId val="29533744"/>
        <c:extLst>
          <c:ext xmlns:c15="http://schemas.microsoft.com/office/drawing/2012/chart" uri="{02D57815-91ED-43cb-92C2-25804820EDAC}">
            <c15:filteredBarSeries>
              <c15:ser>
                <c:idx val="3"/>
                <c:order val="3"/>
                <c:tx>
                  <c:v>PCA</c:v>
                </c:tx>
                <c:spPr>
                  <a:solidFill>
                    <a:schemeClr val="tx1"/>
                  </a:solidFill>
                  <a:ln>
                    <a:solidFill>
                      <a:schemeClr val="tx1"/>
                    </a:solidFill>
                  </a:ln>
                  <a:effectLst/>
                </c:spPr>
                <c:invertIfNegative val="0"/>
                <c:cat>
                  <c:strRef>
                    <c:extLst>
                      <c:ext uri="{02D57815-91ED-43cb-92C2-25804820EDAC}">
                        <c15:formulaRef>
                          <c15:sqref>Sheet1!$A$3:$A$26</c15:sqref>
                        </c15:formulaRef>
                      </c:ext>
                    </c:extLst>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extLst>
                      <c:ext uri="{02D57815-91ED-43cb-92C2-25804820EDAC}">
                        <c15:formulaRef>
                          <c15:sqref>Sheet1!$P$3:$P$26</c15:sqref>
                        </c15:formulaRef>
                      </c:ext>
                    </c:extLst>
                    <c:numCache>
                      <c:formatCode>General</c:formatCode>
                      <c:ptCount val="24"/>
                      <c:pt idx="0">
                        <c:v>0</c:v>
                      </c:pt>
                      <c:pt idx="1">
                        <c:v>0</c:v>
                      </c:pt>
                      <c:pt idx="2">
                        <c:v>0</c:v>
                      </c:pt>
                      <c:pt idx="3">
                        <c:v>0</c:v>
                      </c:pt>
                      <c:pt idx="4">
                        <c:v>0</c:v>
                      </c:pt>
                      <c:pt idx="5">
                        <c:v>0</c:v>
                      </c:pt>
                      <c:pt idx="6">
                        <c:v>3691</c:v>
                      </c:pt>
                      <c:pt idx="7">
                        <c:v>490</c:v>
                      </c:pt>
                      <c:pt idx="8">
                        <c:v>5</c:v>
                      </c:pt>
                      <c:pt idx="9">
                        <c:v>3268</c:v>
                      </c:pt>
                      <c:pt idx="10">
                        <c:v>464</c:v>
                      </c:pt>
                      <c:pt idx="11">
                        <c:v>0</c:v>
                      </c:pt>
                      <c:pt idx="12">
                        <c:v>5469</c:v>
                      </c:pt>
                      <c:pt idx="13">
                        <c:v>4353</c:v>
                      </c:pt>
                      <c:pt idx="14">
                        <c:v>1815</c:v>
                      </c:pt>
                      <c:pt idx="15">
                        <c:v>34840</c:v>
                      </c:pt>
                      <c:pt idx="16">
                        <c:v>2593</c:v>
                      </c:pt>
                      <c:pt idx="17">
                        <c:v>21609</c:v>
                      </c:pt>
                      <c:pt idx="18">
                        <c:v>2187</c:v>
                      </c:pt>
                      <c:pt idx="19">
                        <c:v>24955</c:v>
                      </c:pt>
                      <c:pt idx="20">
                        <c:v>22378</c:v>
                      </c:pt>
                      <c:pt idx="21">
                        <c:v>5303</c:v>
                      </c:pt>
                      <c:pt idx="22">
                        <c:v>4883</c:v>
                      </c:pt>
                      <c:pt idx="23">
                        <c:v>1393</c:v>
                      </c:pt>
                    </c:numCache>
                  </c:numRef>
                </c:val>
                <c:extLst>
                  <c:ext xmlns:c16="http://schemas.microsoft.com/office/drawing/2014/chart" uri="{C3380CC4-5D6E-409C-BE32-E72D297353CC}">
                    <c16:uniqueId val="{00000003-6518-4E43-BEFC-CA3A8C85382D}"/>
                  </c:ext>
                </c:extLst>
              </c15:ser>
            </c15:filteredBarSeries>
          </c:ext>
        </c:extLst>
      </c:barChart>
      <c:catAx>
        <c:axId val="29533360"/>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Benchmark</a:t>
                </a:r>
                <a:r>
                  <a:rPr lang="en-US" sz="2000" b="1" i="1" baseline="0"/>
                  <a:t> Circuits</a:t>
                </a:r>
                <a:endParaRPr lang="en-US" sz="2000" b="1" i="1"/>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744"/>
        <c:crossesAt val="0"/>
        <c:auto val="1"/>
        <c:lblAlgn val="ctr"/>
        <c:lblOffset val="100"/>
        <c:noMultiLvlLbl val="0"/>
      </c:catAx>
      <c:valAx>
        <c:axId val="295337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r>
                  <a:rPr lang="en-US" sz="2000" b="1" i="1"/>
                  <a:t>  </a:t>
                </a:r>
                <a:r>
                  <a:rPr lang="en-US" sz="1800" b="1" i="1" baseline="0">
                    <a:effectLst/>
                  </a:rPr>
                  <a:t> CPU time [(TM - PCA)/PCA]*100</a:t>
                </a:r>
                <a:endParaRPr lang="en-US" sz="200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2000" b="1" i="1">
                    <a:solidFill>
                      <a:sysClr val="windowText" lastClr="000000">
                        <a:lumMod val="65000"/>
                        <a:lumOff val="35000"/>
                      </a:sysClr>
                    </a:solidFill>
                  </a:defRPr>
                </a:pPr>
                <a:endParaRPr lang="en-US" sz="2000">
                  <a:effectLst/>
                </a:endParaRPr>
              </a:p>
            </c:rich>
          </c:tx>
          <c:layout>
            <c:manualLayout>
              <c:xMode val="edge"/>
              <c:yMode val="edge"/>
              <c:x val="1.2675529173194436E-2"/>
              <c:y val="0.11320103760184722"/>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360"/>
        <c:crosses val="autoZero"/>
        <c:crossBetween val="between"/>
      </c:valAx>
      <c:spPr>
        <a:noFill/>
        <a:ln w="25400">
          <a:noFill/>
        </a:ln>
        <a:effectLst/>
      </c:spPr>
    </c:plotArea>
    <c:legend>
      <c:legendPos val="b"/>
      <c:layout>
        <c:manualLayout>
          <c:xMode val="edge"/>
          <c:yMode val="edge"/>
          <c:x val="0.52034438645750669"/>
          <c:y val="5.7814588508439867E-2"/>
          <c:w val="0.4343149572388722"/>
          <c:h val="6.5170065126869126E-2"/>
        </c:manualLayout>
      </c:layout>
      <c:overlay val="1"/>
      <c:spPr>
        <a:solidFill>
          <a:schemeClr val="bg1"/>
        </a:solidFill>
        <a:ln>
          <a:solidFill>
            <a:schemeClr val="tx1"/>
          </a:solid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0.49762</cdr:x>
      <cdr:y>0.19043</cdr:y>
    </cdr:from>
    <cdr:to>
      <cdr:x>0.56424</cdr:x>
      <cdr:y>0.22806</cdr:y>
    </cdr:to>
    <cdr:sp macro="" textlink="">
      <cdr:nvSpPr>
        <cdr:cNvPr id="2" name="TextBox 1"/>
        <cdr:cNvSpPr txBox="1"/>
      </cdr:nvSpPr>
      <cdr:spPr>
        <a:xfrm xmlns:a="http://schemas.openxmlformats.org/drawingml/2006/main">
          <a:off x="4695825" y="1060450"/>
          <a:ext cx="6286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0.49762</cdr:x>
      <cdr:y>0.19043</cdr:y>
    </cdr:from>
    <cdr:to>
      <cdr:x>0.56424</cdr:x>
      <cdr:y>0.22806</cdr:y>
    </cdr:to>
    <cdr:sp macro="" textlink="">
      <cdr:nvSpPr>
        <cdr:cNvPr id="2" name="TextBox 1"/>
        <cdr:cNvSpPr txBox="1"/>
      </cdr:nvSpPr>
      <cdr:spPr>
        <a:xfrm xmlns:a="http://schemas.openxmlformats.org/drawingml/2006/main">
          <a:off x="4695825" y="1060450"/>
          <a:ext cx="6286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0.49762</cdr:x>
      <cdr:y>0.19043</cdr:y>
    </cdr:from>
    <cdr:to>
      <cdr:x>0.56424</cdr:x>
      <cdr:y>0.22806</cdr:y>
    </cdr:to>
    <cdr:sp macro="" textlink="">
      <cdr:nvSpPr>
        <cdr:cNvPr id="2" name="TextBox 1"/>
        <cdr:cNvSpPr txBox="1"/>
      </cdr:nvSpPr>
      <cdr:spPr>
        <a:xfrm xmlns:a="http://schemas.openxmlformats.org/drawingml/2006/main">
          <a:off x="4695825" y="1060450"/>
          <a:ext cx="6286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2ED12-4E46-4D81-A010-C9D5A59A591B}"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3B6B0-9040-4D98-A27D-532FBBD3E227}" type="slidenum">
              <a:rPr lang="en-US" smtClean="0"/>
              <a:t>‹#›</a:t>
            </a:fld>
            <a:endParaRPr lang="en-US"/>
          </a:p>
        </p:txBody>
      </p:sp>
    </p:spTree>
    <p:extLst>
      <p:ext uri="{BB962C8B-B14F-4D97-AF65-F5344CB8AC3E}">
        <p14:creationId xmlns:p14="http://schemas.microsoft.com/office/powerpoint/2010/main" val="224582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Hello everyone and welcome to my talk titled, “</a:t>
            </a:r>
            <a:r>
              <a:rPr lang="en-US" sz="1200" b="1" dirty="0"/>
              <a:t>An Amalgamated Testability Measure Derived from Machine Intelligence</a:t>
            </a:r>
            <a:r>
              <a:rPr 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a:t>
            </a:fld>
            <a:endParaRPr lang="en-US"/>
          </a:p>
        </p:txBody>
      </p:sp>
    </p:spTree>
    <p:extLst>
      <p:ext uri="{BB962C8B-B14F-4D97-AF65-F5344CB8AC3E}">
        <p14:creationId xmlns:p14="http://schemas.microsoft.com/office/powerpoint/2010/main" val="3446636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approach is taken to calculate the amalgamated testability measure for D-drive that selects a D from the D-frontier to be propagated toward PO. Once again, various testability measure data, distance, COP observability, and SCOAP observability, all normalized to the range [0,1], are examined in this table for conflicts. Thus, testability measure data for COP observability, shown in boldface, are complemented as 1- COP observability, while distance, SCOAP remain unchanged.</a:t>
            </a:r>
          </a:p>
        </p:txBody>
      </p:sp>
      <p:sp>
        <p:nvSpPr>
          <p:cNvPr id="4" name="Slide Number Placeholder 3"/>
          <p:cNvSpPr>
            <a:spLocks noGrp="1"/>
          </p:cNvSpPr>
          <p:nvPr>
            <p:ph type="sldNum" sz="quarter" idx="5"/>
          </p:nvPr>
        </p:nvSpPr>
        <p:spPr/>
        <p:txBody>
          <a:bodyPr/>
          <a:lstStyle/>
          <a:p>
            <a:fld id="{AEF3B6B0-9040-4D98-A27D-532FBBD3E227}" type="slidenum">
              <a:rPr lang="en-US" smtClean="0"/>
              <a:t>10</a:t>
            </a:fld>
            <a:endParaRPr lang="en-US"/>
          </a:p>
        </p:txBody>
      </p:sp>
    </p:spTree>
    <p:extLst>
      <p:ext uri="{BB962C8B-B14F-4D97-AF65-F5344CB8AC3E}">
        <p14:creationId xmlns:p14="http://schemas.microsoft.com/office/powerpoint/2010/main" val="673978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We used sample of faults (easy-to-detect, hard-to-detect, and redundant) for circuits to prove the power and efficiency of PCA-guidance via a fault-by-fault approach. Table in this slide shows a reduced number of backtracks (almost zero in several cases) for 12 faults (7 hard-to-detect, 3 easy-to-detect, and 2 redundant faults) of the benchmark circuit b07. Although, the number of backtracks for redundant faults were reduced, they did not drop to zero, confirming that it must take at least one backtrack to complete the search for a test for a redundant fault.</a:t>
            </a:r>
          </a:p>
          <a:p>
            <a:endParaRPr lang="en-US" b="0" i="0" dirty="0">
              <a:effectLst/>
              <a:latin typeface="Arial" panose="020B0604020202020204" pitchFamily="34" charset="0"/>
            </a:endParaRPr>
          </a:p>
          <a:p>
            <a:r>
              <a:rPr lang="en-US" sz="1800" b="0" i="0" dirty="0">
                <a:solidFill>
                  <a:srgbClr val="000000"/>
                </a:solidFill>
                <a:effectLst/>
                <a:latin typeface="NimbusRomNo9L-Regu"/>
              </a:rPr>
              <a:t>This experiment provokes some interesting thoughts. With amalgamated testability measure, a circuit can either have detectable faults (fast enough in terms of detection) or redundant faults (fast enough to declare a fault as redundant) since PCA guided ATPG can reduce backtracks to zero for both HTD and ETD faults. This will remove the demarcation of easy or hard faults and boils down the fault classification list to only two categories of faults, i.e., detected faults and redundant faults. However, this experiment points to a prominent disadvantage, i.e., one cannot classify faults in a circuit without applying ATPG. That could change since amalgamated testability measure-guided ATPG runtime is substantially low</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11</a:t>
            </a:fld>
            <a:endParaRPr lang="en-US"/>
          </a:p>
        </p:txBody>
      </p:sp>
    </p:spTree>
    <p:extLst>
      <p:ext uri="{BB962C8B-B14F-4D97-AF65-F5344CB8AC3E}">
        <p14:creationId xmlns:p14="http://schemas.microsoft.com/office/powerpoint/2010/main" val="140029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Circuits are arranged left to right in order of increasing number of nodes. </a:t>
            </a:r>
            <a:r>
              <a:rPr lang="en-US" sz="1800" b="0" i="0" dirty="0">
                <a:solidFill>
                  <a:srgbClr val="000000"/>
                </a:solidFill>
                <a:effectLst/>
                <a:latin typeface="NimbusRomNo9L-Regu"/>
              </a:rPr>
              <a:t>Experiments are also carried out on faults left over from random pattern detection to examine the effectiveness of amalgamating testability measure (PCA) in PODEM ATPG application. Per-fault ATPG time limit for each single measure guidance as well as for PCA guidance was kept constant. Results in the above figure show zero relative change in fault coverages in most cases (no bars), some higher coverages by PCA (positive bars), and a few dropped coverages (negative bars).</a:t>
            </a:r>
          </a:p>
          <a:p>
            <a:endParaRPr lang="en-US" sz="1800" b="0" i="0" dirty="0">
              <a:solidFill>
                <a:srgbClr val="000000"/>
              </a:solidFill>
              <a:effectLst/>
              <a:latin typeface="NimbusRomNo9L-Regu"/>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000000"/>
                </a:solidFill>
                <a:effectLst/>
                <a:latin typeface="NimbusRomNo9L-Regu"/>
              </a:rPr>
              <a:t>Comparison of fault coverage when a single testability measure (TM) guides </a:t>
            </a:r>
            <a:r>
              <a:rPr lang="en-US" sz="1800" b="0" i="0" dirty="0" err="1">
                <a:solidFill>
                  <a:srgbClr val="000000"/>
                </a:solidFill>
                <a:effectLst/>
                <a:latin typeface="NimbusRomNo9L-Regu"/>
              </a:rPr>
              <a:t>backtracing</a:t>
            </a:r>
            <a:r>
              <a:rPr lang="en-US" sz="1800" b="0" i="0" dirty="0">
                <a:solidFill>
                  <a:srgbClr val="000000"/>
                </a:solidFill>
                <a:effectLst/>
                <a:latin typeface="NimbusRomNo9L-Regu"/>
              </a:rPr>
              <a:t> as opposed to amalgamated testability measure (PCA) to detect testable and redundant checkpoint faults left over from random pattern detection. PCA provides steady and often considerable benefits; positive or no bars show improved or same fault coverage by PCA as by a single measure. </a:t>
            </a:r>
            <a:r>
              <a:rPr lang="en-US" dirty="0"/>
              <a:t>PCA is frequently the best guidance for ATPG, but even when it is not, it is never the worst.</a:t>
            </a:r>
          </a:p>
          <a:p>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12</a:t>
            </a:fld>
            <a:endParaRPr lang="en-US"/>
          </a:p>
        </p:txBody>
      </p:sp>
    </p:spTree>
    <p:extLst>
      <p:ext uri="{BB962C8B-B14F-4D97-AF65-F5344CB8AC3E}">
        <p14:creationId xmlns:p14="http://schemas.microsoft.com/office/powerpoint/2010/main" val="4132721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Circuits are arranged left to right in order of increasing number of nodes. This figure shows combined backtracks for all stuck-at faults left over from RTPG. </a:t>
            </a:r>
            <a:r>
              <a:rPr lang="en-US" sz="1800" b="0" i="0" dirty="0">
                <a:solidFill>
                  <a:srgbClr val="000000"/>
                </a:solidFill>
                <a:effectLst/>
                <a:latin typeface="NimbusRomNo9L-Regu"/>
              </a:rPr>
              <a:t>Comparison of total backtracks when single testability measure (TM) is applied to PODEM backtrace as opposed to amalgamated testability measure (PCA) to detect the left over testable and redundant checkpoint faults after random pattern detection. Again, PCA provides steady and often considerable benefits, positive bars show reduced backtracks by PCA over a single measure.</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13</a:t>
            </a:fld>
            <a:endParaRPr lang="en-US"/>
          </a:p>
        </p:txBody>
      </p:sp>
    </p:spTree>
    <p:extLst>
      <p:ext uri="{BB962C8B-B14F-4D97-AF65-F5344CB8AC3E}">
        <p14:creationId xmlns:p14="http://schemas.microsoft.com/office/powerpoint/2010/main" val="3994112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Circuits are arranged left to right in order of increasing number of nodes. </a:t>
            </a:r>
            <a:r>
              <a:rPr lang="en-US" sz="1800" b="0" i="0" dirty="0">
                <a:solidFill>
                  <a:srgbClr val="000000"/>
                </a:solidFill>
                <a:effectLst/>
                <a:latin typeface="NimbusRomNo9L-Regu"/>
              </a:rPr>
              <a:t>Comparison of CPU time when single testability measure (TM) is applied to PODEM backtrace as opposed to amalgamated testability measure (PCA) to detect the left over testable and redundant checkpoint faults after random pattern detection. Clearly, PCA provides steady and often considerable benefit; positive bars show reduced CPU time by PCA over a single measure.</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14</a:t>
            </a:fld>
            <a:endParaRPr lang="en-US"/>
          </a:p>
        </p:txBody>
      </p:sp>
    </p:spTree>
    <p:extLst>
      <p:ext uri="{BB962C8B-B14F-4D97-AF65-F5344CB8AC3E}">
        <p14:creationId xmlns:p14="http://schemas.microsoft.com/office/powerpoint/2010/main" val="3413278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Practical ATPG systems combine a simple program (e.g., random vector ATPG) for easy faults and a complex program (e.g., MI-based or quantum-computing ATPG) for hard-to-detect faults. PCA was used to combine multiple features, and a linear transformation formulated the ATPG </a:t>
            </a:r>
            <a:r>
              <a:rPr lang="en-US" sz="1200" dirty="0" err="1"/>
              <a:t>backtracing</a:t>
            </a:r>
            <a:r>
              <a:rPr lang="en-US" sz="1200" dirty="0"/>
              <a:t> using a new major PC (the first PC) that replaces the tradition single testability measure guidance found in practical ATPG (tested on hard-to-detect faults).</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15</a:t>
            </a:fld>
            <a:endParaRPr lang="en-US"/>
          </a:p>
        </p:txBody>
      </p:sp>
    </p:spTree>
    <p:extLst>
      <p:ext uri="{BB962C8B-B14F-4D97-AF65-F5344CB8AC3E}">
        <p14:creationId xmlns:p14="http://schemas.microsoft.com/office/powerpoint/2010/main" val="3589244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ATPG algorithms use various testability </a:t>
            </a:r>
            <a:r>
              <a:rPr lang="en-US" dirty="0" err="1"/>
              <a:t>meaasures</a:t>
            </a:r>
            <a:r>
              <a:rPr lang="en-US" dirty="0"/>
              <a:t> to achieve a lower test generation runtime, but achieving the lowest ATPG run-time is still an open problem. This study uses MI to combine various ATPG inputs as testability measure, narrow down the search space, and achieve speed-up in ATPG runtime. However, with the dramatic rise in research on quantum computing, it is only natural to use those ideas to break the VLSI testing area out of its plateau. </a:t>
            </a:r>
            <a:r>
              <a:rPr lang="en-US" dirty="0" err="1"/>
              <a:t>Reconvergent</a:t>
            </a:r>
            <a:r>
              <a:rPr lang="en-US" dirty="0"/>
              <a:t> fanout-free circuits do not have any backtracks, but </a:t>
            </a:r>
            <a:r>
              <a:rPr lang="en-US" dirty="0" err="1"/>
              <a:t>backtraces</a:t>
            </a:r>
            <a:r>
              <a:rPr lang="en-US" dirty="0"/>
              <a:t> can be reduced to generate more efficient tests requiring fewer PI assignments. A total backtrack elimination has a cost in CPU time, finding a ``sweet-spot" may be feasible to obtain optimized non-zero backtracks for minimal CPU time. </a:t>
            </a:r>
          </a:p>
          <a:p>
            <a:r>
              <a:rPr lang="en-US" dirty="0"/>
              <a:t>A quick detection of redundant faults in a circuit may expedite ATPG by MI-guided ATPG. Comparing $k$-means clustering against PCA as the second unsupervised learning technique could reveal some interesting results. This study used academic benchmark circuits instead of large industry-standard circuits; the authors believe the observed performance trends are likely to be valid for larger circuits and prove to be valuable in the future.</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16</a:t>
            </a:fld>
            <a:endParaRPr lang="en-US"/>
          </a:p>
        </p:txBody>
      </p:sp>
    </p:spTree>
    <p:extLst>
      <p:ext uri="{BB962C8B-B14F-4D97-AF65-F5344CB8AC3E}">
        <p14:creationId xmlns:p14="http://schemas.microsoft.com/office/powerpoint/2010/main" val="214149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 begin by giving the </a:t>
            </a:r>
            <a:r>
              <a:rPr lang="en-US" baseline="0" dirty="0"/>
              <a:t>motivation for this study. Then, I will introduce machine intelligence and how it is applied to our study. I will also analyze our experimental results. Finally, I will conclude this talk by briefly point</a:t>
            </a:r>
            <a:r>
              <a:rPr lang="en-US" i="1" baseline="0" dirty="0"/>
              <a:t>ing</a:t>
            </a:r>
            <a:r>
              <a:rPr lang="en-US" baseline="0" dirty="0"/>
              <a:t> out the major contributions of this study and future avenues that may be taken to achieve more interesting results.</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2</a:t>
            </a:fld>
            <a:endParaRPr lang="en-US"/>
          </a:p>
        </p:txBody>
      </p:sp>
    </p:spTree>
    <p:extLst>
      <p:ext uri="{BB962C8B-B14F-4D97-AF65-F5344CB8AC3E}">
        <p14:creationId xmlns:p14="http://schemas.microsoft.com/office/powerpoint/2010/main" val="1596775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In 1967, </a:t>
            </a:r>
            <a:r>
              <a:rPr lang="en-US" sz="1200" kern="1200" dirty="0">
                <a:solidFill>
                  <a:schemeClr val="tx1"/>
                </a:solidFill>
                <a:effectLst/>
                <a:latin typeface="+mn-lt"/>
                <a:ea typeface="+mn-ea"/>
                <a:cs typeface="+mn-cs"/>
              </a:rPr>
              <a:t>D-algorithm established ATPG as a standard method of generating high-quality tests </a:t>
            </a:r>
            <a:r>
              <a:rPr lang="en-US" sz="1200" i="1" kern="1200" dirty="0">
                <a:solidFill>
                  <a:schemeClr val="tx1"/>
                </a:solidFill>
                <a:effectLst/>
                <a:latin typeface="+mn-lt"/>
                <a:ea typeface="+mn-ea"/>
                <a:cs typeface="+mn-cs"/>
              </a:rPr>
              <a:t>in</a:t>
            </a:r>
            <a:r>
              <a:rPr lang="en-US" sz="1200" kern="1200" dirty="0">
                <a:solidFill>
                  <a:schemeClr val="tx1"/>
                </a:solidFill>
                <a:effectLst/>
                <a:latin typeface="+mn-lt"/>
                <a:ea typeface="+mn-ea"/>
                <a:cs typeface="+mn-cs"/>
              </a:rPr>
              <a:t> the logic circuit industry. However, </a:t>
            </a:r>
            <a:r>
              <a:rPr lang="en-US" sz="1200" i="1" kern="1200" dirty="0">
                <a:solidFill>
                  <a:schemeClr val="tx1"/>
                </a:solidFill>
                <a:effectLst/>
                <a:latin typeface="+mn-lt"/>
                <a:ea typeface="+mn-ea"/>
                <a:cs typeface="+mn-cs"/>
              </a:rPr>
              <a:t>as circuits became larger</a:t>
            </a:r>
            <a:r>
              <a:rPr lang="en-US" sz="1200" kern="1200" dirty="0">
                <a:solidFill>
                  <a:schemeClr val="tx1"/>
                </a:solidFill>
                <a:effectLst/>
                <a:latin typeface="+mn-lt"/>
                <a:ea typeface="+mn-ea"/>
                <a:cs typeface="+mn-cs"/>
              </a:rPr>
              <a:t>, it was noticed that ATPG can have frustratingly long runtimes. </a:t>
            </a:r>
            <a:r>
              <a:rPr lang="en-US" sz="1200" i="1" kern="1200" dirty="0">
                <a:solidFill>
                  <a:schemeClr val="tx1"/>
                </a:solidFill>
                <a:effectLst/>
                <a:latin typeface="+mn-lt"/>
                <a:ea typeface="+mn-ea"/>
                <a:cs typeface="+mn-cs"/>
              </a:rPr>
              <a:t>Subsequent</a:t>
            </a:r>
            <a:r>
              <a:rPr lang="en-US" sz="1200" kern="1200" dirty="0">
                <a:solidFill>
                  <a:schemeClr val="tx1"/>
                </a:solidFill>
                <a:effectLst/>
                <a:latin typeface="+mn-lt"/>
                <a:ea typeface="+mn-ea"/>
                <a:cs typeface="+mn-cs"/>
              </a:rPr>
              <a:t> studies lowered ATPG runtime in numerous ways, but since the introduction of PODEM in 1981, the theoretical upper limit of ATPG runtime has remained constant. Let us see an example: for a circuit with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primary</a:t>
            </a:r>
            <a:r>
              <a:rPr lang="en-US" sz="1200" kern="1200" dirty="0">
                <a:solidFill>
                  <a:schemeClr val="tx1"/>
                </a:solidFill>
                <a:effectLst/>
                <a:latin typeface="+mn-lt"/>
                <a:ea typeface="+mn-ea"/>
                <a:cs typeface="+mn-cs"/>
              </a:rPr>
              <a:t> inputs (these I may include scan latches in case of </a:t>
            </a:r>
            <a:r>
              <a:rPr lang="en-US" sz="1200" i="1" kern="1200" dirty="0">
                <a:solidFill>
                  <a:schemeClr val="tx1"/>
                </a:solidFill>
                <a:effectLst/>
                <a:latin typeface="+mn-lt"/>
                <a:ea typeface="+mn-ea"/>
                <a:cs typeface="+mn-cs"/>
              </a:rPr>
              <a:t>DFT</a:t>
            </a:r>
            <a:r>
              <a:rPr lang="en-US" sz="1200" kern="1200" dirty="0">
                <a:solidFill>
                  <a:schemeClr val="tx1"/>
                </a:solidFill>
                <a:effectLst/>
                <a:latin typeface="+mn-lt"/>
                <a:ea typeface="+mn-ea"/>
                <a:cs typeface="+mn-cs"/>
              </a:rPr>
              <a:t> circuits), ATPG may need to simulate </a:t>
            </a:r>
            <a:r>
              <a:rPr lang="en-US" sz="1200" i="1" kern="1200" dirty="0">
                <a:solidFill>
                  <a:schemeClr val="tx1"/>
                </a:solidFill>
                <a:effectLst/>
                <a:latin typeface="+mn-lt"/>
                <a:ea typeface="+mn-ea"/>
                <a:cs typeface="+mn-cs"/>
              </a:rPr>
              <a:t>up to</a:t>
            </a:r>
            <a:r>
              <a:rPr lang="en-US" sz="1200" kern="1200" dirty="0">
                <a:solidFill>
                  <a:schemeClr val="tx1"/>
                </a:solidFill>
                <a:effectLst/>
                <a:latin typeface="+mn-lt"/>
                <a:ea typeface="+mn-ea"/>
                <a:cs typeface="+mn-cs"/>
              </a:rPr>
              <a:t> 2^</a:t>
            </a:r>
            <a:r>
              <a:rPr lang="en-US" sz="1200" kern="1200" baseline="0" dirty="0">
                <a:solidFill>
                  <a:schemeClr val="tx1"/>
                </a:solidFill>
                <a:effectLst/>
                <a:latin typeface="+mn-lt"/>
                <a:ea typeface="+mn-ea"/>
                <a:cs typeface="+mn-cs"/>
              </a:rPr>
              <a:t> (</a:t>
            </a:r>
            <a:r>
              <a:rPr lang="en-US" sz="1200" i="1" kern="1200" baseline="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vectors to find a test. Although ATPG algorithms typically find tests without simulating close to this many vectors, this upper bound still exists and is occasionally seen in modern circuits.</a:t>
            </a:r>
          </a:p>
          <a:p>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3</a:t>
            </a:fld>
            <a:endParaRPr lang="en-US"/>
          </a:p>
        </p:txBody>
      </p:sp>
    </p:spTree>
    <p:extLst>
      <p:ext uri="{BB962C8B-B14F-4D97-AF65-F5344CB8AC3E}">
        <p14:creationId xmlns:p14="http://schemas.microsoft.com/office/powerpoint/2010/main" val="422047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0" i="0" u="none" kern="1200" dirty="0">
                    <a:solidFill>
                      <a:schemeClr val="tx1"/>
                    </a:solidFill>
                    <a:effectLst/>
                    <a:latin typeface="+mn-lt"/>
                    <a:ea typeface="+mn-ea"/>
                    <a:cs typeface="+mn-cs"/>
                  </a:rPr>
                  <a:t>To avoid this upper limit, most ATPG algorithms employ backtracing subroutines. These subroutines trace backwards (hence the name) through </a:t>
                </a:r>
                <a:r>
                  <a:rPr lang="en-US" sz="1200" b="0" i="1" u="none" kern="1200" dirty="0">
                    <a:solidFill>
                      <a:schemeClr val="tx1"/>
                    </a:solidFill>
                    <a:effectLst/>
                    <a:latin typeface="+mn-lt"/>
                    <a:ea typeface="+mn-ea"/>
                    <a:cs typeface="+mn-cs"/>
                  </a:rPr>
                  <a:t>the</a:t>
                </a:r>
                <a:r>
                  <a:rPr lang="en-US" sz="1200" b="0" i="0" u="none" kern="1200" dirty="0">
                    <a:solidFill>
                      <a:schemeClr val="tx1"/>
                    </a:solidFill>
                    <a:effectLst/>
                    <a:latin typeface="+mn-lt"/>
                    <a:ea typeface="+mn-ea"/>
                    <a:cs typeface="+mn-cs"/>
                  </a:rPr>
                  <a:t> circuit starting from an objective — such as </a:t>
                </a:r>
                <a:r>
                  <a:rPr lang="en-US" sz="1200" b="0" i="1" u="none" kern="1200" dirty="0">
                    <a:solidFill>
                      <a:schemeClr val="tx1"/>
                    </a:solidFill>
                    <a:effectLst/>
                    <a:latin typeface="+mn-lt"/>
                    <a:ea typeface="+mn-ea"/>
                    <a:cs typeface="+mn-cs"/>
                  </a:rPr>
                  <a:t>activa</a:t>
                </a:r>
                <a:r>
                  <a:rPr lang="en-US" sz="1200" b="0" i="0" u="none" kern="1200" dirty="0">
                    <a:solidFill>
                      <a:schemeClr val="tx1"/>
                    </a:solidFill>
                    <a:effectLst/>
                    <a:latin typeface="+mn-lt"/>
                    <a:ea typeface="+mn-ea"/>
                    <a:cs typeface="+mn-cs"/>
                  </a:rPr>
                  <a:t>ting or propagating a fault — and attempt to find input assignments </a:t>
                </a:r>
                <a:r>
                  <a:rPr lang="en-US" sz="1200" b="0" i="1" u="none" kern="1200" dirty="0">
                    <a:solidFill>
                      <a:schemeClr val="tx1"/>
                    </a:solidFill>
                    <a:effectLst/>
                    <a:latin typeface="+mn-lt"/>
                    <a:ea typeface="+mn-ea"/>
                    <a:cs typeface="+mn-cs"/>
                  </a:rPr>
                  <a:t>to</a:t>
                </a:r>
                <a:r>
                  <a:rPr lang="en-US" sz="1200" b="0" i="0" u="none" kern="1200" dirty="0">
                    <a:solidFill>
                      <a:schemeClr val="tx1"/>
                    </a:solidFill>
                    <a:effectLst/>
                    <a:latin typeface="+mn-lt"/>
                    <a:ea typeface="+mn-ea"/>
                    <a:cs typeface="+mn-cs"/>
                  </a:rPr>
                  <a:t> accomplish the objective. Multiple backtraces from an objective, </a:t>
                </a:r>
                <a:r>
                  <a:rPr lang="en-US" sz="1200" b="0" i="1" u="none" kern="1200" dirty="0">
                    <a:solidFill>
                      <a:schemeClr val="tx1"/>
                    </a:solidFill>
                    <a:effectLst/>
                    <a:latin typeface="+mn-lt"/>
                    <a:ea typeface="+mn-ea"/>
                    <a:cs typeface="+mn-cs"/>
                  </a:rPr>
                  <a:t>leading to </a:t>
                </a:r>
                <a:r>
                  <a:rPr lang="en-US" sz="1200" b="0" i="0" u="none" kern="1200" dirty="0">
                    <a:solidFill>
                      <a:schemeClr val="tx1"/>
                    </a:solidFill>
                    <a:effectLst/>
                    <a:latin typeface="+mn-lt"/>
                    <a:ea typeface="+mn-ea"/>
                    <a:cs typeface="+mn-cs"/>
                  </a:rPr>
                  <a:t>multiple input assignments, may be required to meet the objective, but if these input assignments accomplish the final goal — that is, find a test for the fault — then </a:t>
                </a:r>
                <a:r>
                  <a:rPr lang="en-US" sz="1200" b="0" i="1" u="none" kern="1200" dirty="0">
                    <a:solidFill>
                      <a:schemeClr val="tx1"/>
                    </a:solidFill>
                    <a:effectLst/>
                    <a:latin typeface="+mn-lt"/>
                    <a:ea typeface="+mn-ea"/>
                    <a:cs typeface="+mn-cs"/>
                  </a:rPr>
                  <a:t>only a subset of </a:t>
                </a:r>
                <a:r>
                  <a:rPr lang="en-US" sz="1200" b="0" i="0" u="none" kern="1200" dirty="0">
                    <a:solidFill>
                      <a:schemeClr val="tx1"/>
                    </a:solidFill>
                    <a:effectLst/>
                    <a:latin typeface="+mn-lt"/>
                    <a:ea typeface="+mn-ea"/>
                    <a:cs typeface="+mn-cs"/>
                  </a:rPr>
                  <a:t>input vectors must be simulated, which is nothing compared to the theoretical maximum of two to the power </a:t>
                </a:r>
                <a14:m>
                  <m:oMath xmlns:m="http://schemas.openxmlformats.org/officeDocument/2006/math">
                    <m:r>
                      <a:rPr lang="en-US" sz="1200" b="0" i="1" u="none" kern="1200" smtClean="0">
                        <a:solidFill>
                          <a:schemeClr val="tx1"/>
                        </a:solidFill>
                        <a:effectLst/>
                        <a:latin typeface="Cambria Math" panose="02040503050406030204" pitchFamily="18" charset="0"/>
                        <a:ea typeface="+mn-ea"/>
                        <a:cs typeface="+mn-cs"/>
                      </a:rPr>
                      <m:t>𝑛</m:t>
                    </m:r>
                  </m:oMath>
                </a14:m>
                <a:r>
                  <a:rPr lang="en-US" sz="1200" b="0" i="0" u="none" kern="1200" dirty="0">
                    <a:solidFill>
                      <a:schemeClr val="tx1"/>
                    </a:solidFill>
                    <a:effectLst/>
                    <a:latin typeface="+mn-lt"/>
                    <a:ea typeface="+mn-ea"/>
                    <a:cs typeface="+mn-cs"/>
                  </a:rPr>
                  <a:t>.</a:t>
                </a:r>
              </a:p>
              <a:p>
                <a:r>
                  <a:rPr lang="en-US" sz="1200" b="0" i="0" u="none" kern="1200" dirty="0">
                    <a:solidFill>
                      <a:schemeClr val="tx1"/>
                    </a:solidFill>
                    <a:effectLst/>
                    <a:latin typeface="+mn-lt"/>
                    <a:ea typeface="+mn-ea"/>
                    <a:cs typeface="+mn-cs"/>
                  </a:rPr>
                  <a:t>However, this ideal situation presumes no backtracks occur during ATPG. </a:t>
                </a:r>
                <a:r>
                  <a:rPr lang="en-US" sz="1200" b="0" i="1" u="none" kern="1200" dirty="0">
                    <a:solidFill>
                      <a:schemeClr val="tx1"/>
                    </a:solidFill>
                    <a:effectLst/>
                    <a:latin typeface="+mn-lt"/>
                    <a:ea typeface="+mn-ea"/>
                    <a:cs typeface="+mn-cs"/>
                  </a:rPr>
                  <a:t>Sometimes, the </a:t>
                </a:r>
                <a:r>
                  <a:rPr lang="en-US" sz="1200" b="0" i="1" u="none" kern="1200" dirty="0" err="1">
                    <a:solidFill>
                      <a:schemeClr val="tx1"/>
                    </a:solidFill>
                    <a:effectLst/>
                    <a:latin typeface="+mn-lt"/>
                    <a:ea typeface="+mn-ea"/>
                    <a:cs typeface="+mn-cs"/>
                  </a:rPr>
                  <a:t>backtracing</a:t>
                </a:r>
                <a:r>
                  <a:rPr lang="en-US" sz="1200" b="0" i="1" u="none" kern="1200" dirty="0">
                    <a:solidFill>
                      <a:schemeClr val="tx1"/>
                    </a:solidFill>
                    <a:effectLst/>
                    <a:latin typeface="+mn-lt"/>
                    <a:ea typeface="+mn-ea"/>
                    <a:cs typeface="+mn-cs"/>
                  </a:rPr>
                  <a:t> subroutine may make an input assignment that makes the current or future objectives impossible</a:t>
                </a:r>
                <a:r>
                  <a:rPr lang="en-US" sz="1200" b="0" i="0" u="none" kern="1200" dirty="0">
                    <a:solidFill>
                      <a:schemeClr val="tx1"/>
                    </a:solidFill>
                    <a:effectLst/>
                    <a:latin typeface="+mn-lt"/>
                    <a:ea typeface="+mn-ea"/>
                    <a:cs typeface="+mn-cs"/>
                  </a:rPr>
                  <a:t>. When this occurs, ATPG must undo, or backtrack, to some previous assignment, which means ATPG wastes time simulating unnecessary input vectors.</a:t>
                </a:r>
              </a:p>
              <a:p>
                <a:r>
                  <a:rPr lang="en-US" sz="1200" b="0" i="0" u="none" kern="1200" dirty="0">
                    <a:solidFill>
                      <a:schemeClr val="tx1"/>
                    </a:solidFill>
                    <a:effectLst/>
                    <a:latin typeface="+mn-lt"/>
                    <a:ea typeface="+mn-ea"/>
                    <a:cs typeface="+mn-cs"/>
                  </a:rPr>
                  <a:t>Beyond PODEM, numerous ATPG algorithms attempt to reduce runtime by creating fewer objectives, but to our knowledge, no studies compare ways of backtracing *from* an objective. When backtracing, </a:t>
                </a:r>
                <a:r>
                  <a:rPr lang="en-US" sz="1200" b="0" i="1" u="none" kern="1200" dirty="0">
                    <a:solidFill>
                      <a:schemeClr val="tx1"/>
                    </a:solidFill>
                    <a:effectLst/>
                    <a:latin typeface="+mn-lt"/>
                    <a:ea typeface="+mn-ea"/>
                    <a:cs typeface="+mn-cs"/>
                  </a:rPr>
                  <a:t>we</a:t>
                </a:r>
                <a:r>
                  <a:rPr lang="en-US" sz="1200" b="0" i="0" u="none" kern="1200" dirty="0">
                    <a:solidFill>
                      <a:schemeClr val="tx1"/>
                    </a:solidFill>
                    <a:effectLst/>
                    <a:latin typeface="+mn-lt"/>
                    <a:ea typeface="+mn-ea"/>
                    <a:cs typeface="+mn-cs"/>
                  </a:rPr>
                  <a:t> must decide which direction to </a:t>
                </a:r>
                <a:r>
                  <a:rPr lang="en-US" sz="1200" b="0" i="1" u="none" kern="1200" dirty="0">
                    <a:solidFill>
                      <a:schemeClr val="tx1"/>
                    </a:solidFill>
                    <a:effectLst/>
                    <a:latin typeface="+mn-lt"/>
                    <a:ea typeface="+mn-ea"/>
                    <a:cs typeface="+mn-cs"/>
                  </a:rPr>
                  <a:t>take</a:t>
                </a:r>
                <a:r>
                  <a:rPr lang="en-US" sz="1200" b="0" i="0" u="none" kern="1200" dirty="0">
                    <a:solidFill>
                      <a:schemeClr val="tx1"/>
                    </a:solidFill>
                    <a:effectLst/>
                    <a:latin typeface="+mn-lt"/>
                    <a:ea typeface="+mn-ea"/>
                    <a:cs typeface="+mn-cs"/>
                  </a:rPr>
                  <a:t>, </a:t>
                </a:r>
                <a:r>
                  <a:rPr lang="en-US" sz="1200" b="0" i="1" u="none" kern="1200" dirty="0">
                    <a:solidFill>
                      <a:schemeClr val="tx1"/>
                    </a:solidFill>
                    <a:effectLst/>
                    <a:latin typeface="+mn-lt"/>
                    <a:ea typeface="+mn-ea"/>
                    <a:cs typeface="+mn-cs"/>
                  </a:rPr>
                  <a:t>because</a:t>
                </a:r>
                <a:r>
                  <a:rPr lang="en-US" sz="1200" b="0" i="0" u="none" kern="1200" dirty="0">
                    <a:solidFill>
                      <a:schemeClr val="tx1"/>
                    </a:solidFill>
                    <a:effectLst/>
                    <a:latin typeface="+mn-lt"/>
                    <a:ea typeface="+mn-ea"/>
                    <a:cs typeface="+mn-cs"/>
                  </a:rPr>
                  <a:t> choosing a wrong direction could result in a backtrack.</a:t>
                </a:r>
              </a:p>
              <a:p>
                <a:endParaRPr lang="en-US" dirty="0"/>
              </a:p>
              <a:p>
                <a:endParaRPr lang="en-US" dirty="0"/>
              </a:p>
            </p:txBody>
          </p:sp>
        </mc:Choice>
        <mc:Fallback xmlns="">
          <p:sp>
            <p:nvSpPr>
              <p:cNvPr id="3" name="Notes Placeholder 2"/>
              <p:cNvSpPr>
                <a:spLocks noGrp="1"/>
              </p:cNvSpPr>
              <p:nvPr>
                <p:ph type="body" idx="1"/>
              </p:nvPr>
            </p:nvSpPr>
            <p:spPr/>
            <p:txBody>
              <a:bodyPr/>
              <a:lstStyle/>
              <a:p>
                <a:r>
                  <a:rPr lang="en-US" sz="1200" b="0" i="0" u="none" kern="1200" dirty="0">
                    <a:solidFill>
                      <a:schemeClr val="tx1"/>
                    </a:solidFill>
                    <a:effectLst/>
                    <a:latin typeface="+mn-lt"/>
                    <a:ea typeface="+mn-ea"/>
                    <a:cs typeface="+mn-cs"/>
                  </a:rPr>
                  <a:t>To avoid this upper limit, most ATPG algorithms employ backtracing subroutines. These subroutines trace backwards (hence the name) through </a:t>
                </a:r>
                <a:r>
                  <a:rPr lang="en-US" sz="1200" b="0" i="1" u="none" kern="1200" dirty="0">
                    <a:solidFill>
                      <a:schemeClr val="tx1"/>
                    </a:solidFill>
                    <a:effectLst/>
                    <a:latin typeface="+mn-lt"/>
                    <a:ea typeface="+mn-ea"/>
                    <a:cs typeface="+mn-cs"/>
                  </a:rPr>
                  <a:t>the</a:t>
                </a:r>
                <a:r>
                  <a:rPr lang="en-US" sz="1200" b="0" i="0" u="none" kern="1200" dirty="0">
                    <a:solidFill>
                      <a:schemeClr val="tx1"/>
                    </a:solidFill>
                    <a:effectLst/>
                    <a:latin typeface="+mn-lt"/>
                    <a:ea typeface="+mn-ea"/>
                    <a:cs typeface="+mn-cs"/>
                  </a:rPr>
                  <a:t> circuit starting from an objective — such as </a:t>
                </a:r>
                <a:r>
                  <a:rPr lang="en-US" sz="1200" b="0" i="1" u="none" kern="1200" dirty="0">
                    <a:solidFill>
                      <a:schemeClr val="tx1"/>
                    </a:solidFill>
                    <a:effectLst/>
                    <a:latin typeface="+mn-lt"/>
                    <a:ea typeface="+mn-ea"/>
                    <a:cs typeface="+mn-cs"/>
                  </a:rPr>
                  <a:t>activa</a:t>
                </a:r>
                <a:r>
                  <a:rPr lang="en-US" sz="1200" b="0" i="0" u="none" kern="1200" dirty="0">
                    <a:solidFill>
                      <a:schemeClr val="tx1"/>
                    </a:solidFill>
                    <a:effectLst/>
                    <a:latin typeface="+mn-lt"/>
                    <a:ea typeface="+mn-ea"/>
                    <a:cs typeface="+mn-cs"/>
                  </a:rPr>
                  <a:t>ting or propagating a fault — and attempt to find input assignments </a:t>
                </a:r>
                <a:r>
                  <a:rPr lang="en-US" sz="1200" b="0" i="1" u="none" kern="1200" dirty="0">
                    <a:solidFill>
                      <a:schemeClr val="tx1"/>
                    </a:solidFill>
                    <a:effectLst/>
                    <a:latin typeface="+mn-lt"/>
                    <a:ea typeface="+mn-ea"/>
                    <a:cs typeface="+mn-cs"/>
                  </a:rPr>
                  <a:t>to</a:t>
                </a:r>
                <a:r>
                  <a:rPr lang="en-US" sz="1200" b="0" i="0" u="none" kern="1200" dirty="0">
                    <a:solidFill>
                      <a:schemeClr val="tx1"/>
                    </a:solidFill>
                    <a:effectLst/>
                    <a:latin typeface="+mn-lt"/>
                    <a:ea typeface="+mn-ea"/>
                    <a:cs typeface="+mn-cs"/>
                  </a:rPr>
                  <a:t> accomplish the objective. Multiple backtraces from an objective, </a:t>
                </a:r>
                <a:r>
                  <a:rPr lang="en-US" sz="1200" b="0" i="1" u="none" kern="1200" dirty="0">
                    <a:solidFill>
                      <a:schemeClr val="tx1"/>
                    </a:solidFill>
                    <a:effectLst/>
                    <a:latin typeface="+mn-lt"/>
                    <a:ea typeface="+mn-ea"/>
                    <a:cs typeface="+mn-cs"/>
                  </a:rPr>
                  <a:t>leading to </a:t>
                </a:r>
                <a:r>
                  <a:rPr lang="en-US" sz="1200" b="0" i="0" u="none" kern="1200" dirty="0">
                    <a:solidFill>
                      <a:schemeClr val="tx1"/>
                    </a:solidFill>
                    <a:effectLst/>
                    <a:latin typeface="+mn-lt"/>
                    <a:ea typeface="+mn-ea"/>
                    <a:cs typeface="+mn-cs"/>
                  </a:rPr>
                  <a:t>multiple input assignments, may be required to meet the objective, but if these input assignments accomplish the final goal — that is, find a test for the fault — then </a:t>
                </a:r>
                <a:r>
                  <a:rPr lang="en-US" sz="1200" b="0" i="1" u="none" kern="1200" dirty="0">
                    <a:solidFill>
                      <a:schemeClr val="tx1"/>
                    </a:solidFill>
                    <a:effectLst/>
                    <a:latin typeface="+mn-lt"/>
                    <a:ea typeface="+mn-ea"/>
                    <a:cs typeface="+mn-cs"/>
                  </a:rPr>
                  <a:t>only a subset of </a:t>
                </a:r>
                <a:r>
                  <a:rPr lang="en-US" sz="1200" b="0" i="0" u="none" kern="1200" dirty="0">
                    <a:solidFill>
                      <a:schemeClr val="tx1"/>
                    </a:solidFill>
                    <a:effectLst/>
                    <a:latin typeface="+mn-lt"/>
                    <a:ea typeface="+mn-ea"/>
                    <a:cs typeface="+mn-cs"/>
                  </a:rPr>
                  <a:t>input vectors must be simulated, which is nothing compared to the theoretical maximum of two to the power </a:t>
                </a:r>
                <a:r>
                  <a:rPr lang="en-US" sz="1200" b="0" i="0" u="none" kern="1200">
                    <a:solidFill>
                      <a:schemeClr val="tx1"/>
                    </a:solidFill>
                    <a:effectLst/>
                    <a:latin typeface="Cambria Math" panose="02040503050406030204" pitchFamily="18" charset="0"/>
                    <a:ea typeface="+mn-ea"/>
                    <a:cs typeface="+mn-cs"/>
                  </a:rPr>
                  <a:t>𝑛</a:t>
                </a:r>
                <a:r>
                  <a:rPr lang="en-US" sz="1200" b="0" i="0" u="none" kern="1200" dirty="0">
                    <a:solidFill>
                      <a:schemeClr val="tx1"/>
                    </a:solidFill>
                    <a:effectLst/>
                    <a:latin typeface="+mn-lt"/>
                    <a:ea typeface="+mn-ea"/>
                    <a:cs typeface="+mn-cs"/>
                  </a:rPr>
                  <a:t>.</a:t>
                </a:r>
              </a:p>
              <a:p>
                <a:r>
                  <a:rPr lang="en-US" sz="1200" b="0" i="0" u="none" kern="1200" dirty="0">
                    <a:solidFill>
                      <a:schemeClr val="tx1"/>
                    </a:solidFill>
                    <a:effectLst/>
                    <a:latin typeface="+mn-lt"/>
                    <a:ea typeface="+mn-ea"/>
                    <a:cs typeface="+mn-cs"/>
                  </a:rPr>
                  <a:t>However, this ideal situation presumes no backtracks occur during ATPG. </a:t>
                </a:r>
                <a:r>
                  <a:rPr lang="en-US" sz="1200" b="0" i="1" u="none" kern="1200" dirty="0">
                    <a:solidFill>
                      <a:schemeClr val="tx1"/>
                    </a:solidFill>
                    <a:effectLst/>
                    <a:latin typeface="+mn-lt"/>
                    <a:ea typeface="+mn-ea"/>
                    <a:cs typeface="+mn-cs"/>
                  </a:rPr>
                  <a:t>Sometimes, the </a:t>
                </a:r>
                <a:r>
                  <a:rPr lang="en-US" sz="1200" b="0" i="1" u="none" kern="1200" dirty="0" err="1">
                    <a:solidFill>
                      <a:schemeClr val="tx1"/>
                    </a:solidFill>
                    <a:effectLst/>
                    <a:latin typeface="+mn-lt"/>
                    <a:ea typeface="+mn-ea"/>
                    <a:cs typeface="+mn-cs"/>
                  </a:rPr>
                  <a:t>backtracing</a:t>
                </a:r>
                <a:r>
                  <a:rPr lang="en-US" sz="1200" b="0" i="1" u="none" kern="1200" dirty="0">
                    <a:solidFill>
                      <a:schemeClr val="tx1"/>
                    </a:solidFill>
                    <a:effectLst/>
                    <a:latin typeface="+mn-lt"/>
                    <a:ea typeface="+mn-ea"/>
                    <a:cs typeface="+mn-cs"/>
                  </a:rPr>
                  <a:t> subroutine may make an input assignment that makes the current or future objectives impossible</a:t>
                </a:r>
                <a:r>
                  <a:rPr lang="en-US" sz="1200" b="0" i="0" u="none" kern="1200" dirty="0">
                    <a:solidFill>
                      <a:schemeClr val="tx1"/>
                    </a:solidFill>
                    <a:effectLst/>
                    <a:latin typeface="+mn-lt"/>
                    <a:ea typeface="+mn-ea"/>
                    <a:cs typeface="+mn-cs"/>
                  </a:rPr>
                  <a:t>. When this occurs, ATPG must undo, or backtrack, to some previous assignment, which means ATPG wastes time simulating unnecessary input vectors.</a:t>
                </a:r>
              </a:p>
              <a:p>
                <a:r>
                  <a:rPr lang="en-US" sz="1200" b="0" i="0" u="none" kern="1200" dirty="0">
                    <a:solidFill>
                      <a:schemeClr val="tx1"/>
                    </a:solidFill>
                    <a:effectLst/>
                    <a:latin typeface="+mn-lt"/>
                    <a:ea typeface="+mn-ea"/>
                    <a:cs typeface="+mn-cs"/>
                  </a:rPr>
                  <a:t>Beyond PODEM, numerous ATPG algorithms attempt to reduce runtime by creating fewer objectives, but to our knowledge, no studies compare ways of backtracing *from* an objective. When backtracing, </a:t>
                </a:r>
                <a:r>
                  <a:rPr lang="en-US" sz="1200" b="0" i="1" u="none" kern="1200" dirty="0">
                    <a:solidFill>
                      <a:schemeClr val="tx1"/>
                    </a:solidFill>
                    <a:effectLst/>
                    <a:latin typeface="+mn-lt"/>
                    <a:ea typeface="+mn-ea"/>
                    <a:cs typeface="+mn-cs"/>
                  </a:rPr>
                  <a:t>we</a:t>
                </a:r>
                <a:r>
                  <a:rPr lang="en-US" sz="1200" b="0" i="0" u="none" kern="1200" dirty="0">
                    <a:solidFill>
                      <a:schemeClr val="tx1"/>
                    </a:solidFill>
                    <a:effectLst/>
                    <a:latin typeface="+mn-lt"/>
                    <a:ea typeface="+mn-ea"/>
                    <a:cs typeface="+mn-cs"/>
                  </a:rPr>
                  <a:t> must decide which direction to </a:t>
                </a:r>
                <a:r>
                  <a:rPr lang="en-US" sz="1200" b="0" i="1" u="none" kern="1200" dirty="0">
                    <a:solidFill>
                      <a:schemeClr val="tx1"/>
                    </a:solidFill>
                    <a:effectLst/>
                    <a:latin typeface="+mn-lt"/>
                    <a:ea typeface="+mn-ea"/>
                    <a:cs typeface="+mn-cs"/>
                  </a:rPr>
                  <a:t>take</a:t>
                </a:r>
                <a:r>
                  <a:rPr lang="en-US" sz="1200" b="0" i="0" u="none" kern="1200" dirty="0">
                    <a:solidFill>
                      <a:schemeClr val="tx1"/>
                    </a:solidFill>
                    <a:effectLst/>
                    <a:latin typeface="+mn-lt"/>
                    <a:ea typeface="+mn-ea"/>
                    <a:cs typeface="+mn-cs"/>
                  </a:rPr>
                  <a:t>, </a:t>
                </a:r>
                <a:r>
                  <a:rPr lang="en-US" sz="1200" b="0" i="1" u="none" kern="1200" dirty="0">
                    <a:solidFill>
                      <a:schemeClr val="tx1"/>
                    </a:solidFill>
                    <a:effectLst/>
                    <a:latin typeface="+mn-lt"/>
                    <a:ea typeface="+mn-ea"/>
                    <a:cs typeface="+mn-cs"/>
                  </a:rPr>
                  <a:t>because</a:t>
                </a:r>
                <a:r>
                  <a:rPr lang="en-US" sz="1200" b="0" i="0" u="none" kern="1200" dirty="0">
                    <a:solidFill>
                      <a:schemeClr val="tx1"/>
                    </a:solidFill>
                    <a:effectLst/>
                    <a:latin typeface="+mn-lt"/>
                    <a:ea typeface="+mn-ea"/>
                    <a:cs typeface="+mn-cs"/>
                  </a:rPr>
                  <a:t> choosing a wrong direction could result in a backtrack.</a:t>
                </a:r>
              </a:p>
              <a:p>
                <a:endParaRPr lang="en-US" dirty="0"/>
              </a:p>
              <a:p>
                <a:endParaRPr lang="en-US" dirty="0"/>
              </a:p>
            </p:txBody>
          </p:sp>
        </mc:Fallback>
      </mc:AlternateContent>
      <p:sp>
        <p:nvSpPr>
          <p:cNvPr id="4" name="Slide Number Placeholder 3"/>
          <p:cNvSpPr>
            <a:spLocks noGrp="1"/>
          </p:cNvSpPr>
          <p:nvPr>
            <p:ph type="sldNum" sz="quarter" idx="5"/>
          </p:nvPr>
        </p:nvSpPr>
        <p:spPr/>
        <p:txBody>
          <a:bodyPr/>
          <a:lstStyle/>
          <a:p>
            <a:fld id="{AEF3B6B0-9040-4D98-A27D-532FBBD3E227}" type="slidenum">
              <a:rPr lang="en-US" smtClean="0"/>
              <a:t>4</a:t>
            </a:fld>
            <a:endParaRPr lang="en-US"/>
          </a:p>
        </p:txBody>
      </p:sp>
    </p:spTree>
    <p:extLst>
      <p:ext uri="{BB962C8B-B14F-4D97-AF65-F5344CB8AC3E}">
        <p14:creationId xmlns:p14="http://schemas.microsoft.com/office/powerpoint/2010/main" val="311505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NimbusRomNo9L-Regu"/>
              </a:rPr>
              <a:t>In 1972, random pattern test generation (RPTG) was used for testing the ILLIAC IV parallel computer. The coverage of random patterns always saturated between 60-80% and switching to </a:t>
            </a:r>
            <a:r>
              <a:rPr lang="en-US" sz="1800" b="0" i="1" dirty="0">
                <a:solidFill>
                  <a:srgbClr val="000000"/>
                </a:solidFill>
                <a:effectLst/>
                <a:latin typeface="CMMI10"/>
              </a:rPr>
              <a:t>D</a:t>
            </a:r>
            <a:r>
              <a:rPr lang="en-US" sz="1800" b="0" i="0" dirty="0">
                <a:solidFill>
                  <a:srgbClr val="000000"/>
                </a:solidFill>
                <a:effectLst/>
                <a:latin typeface="NimbusRomNo9L-Regu"/>
              </a:rPr>
              <a:t>-algorithm program at that point proved beneficial. An essential part of the RPTG scheme is a fault simulator that selects useful patterns. In the present work, we first run an RPTG scheme on a set of benchmarks and try to cover easy-to-detect faults, before switching to PODEM ATPG to detect the remaining hard-to-detect faults.</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5</a:t>
            </a:fld>
            <a:endParaRPr lang="en-US"/>
          </a:p>
        </p:txBody>
      </p:sp>
    </p:spTree>
    <p:extLst>
      <p:ext uri="{BB962C8B-B14F-4D97-AF65-F5344CB8AC3E}">
        <p14:creationId xmlns:p14="http://schemas.microsoft.com/office/powerpoint/2010/main" val="161886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develop a new </a:t>
            </a:r>
            <a:r>
              <a:rPr lang="en-US" sz="1200" kern="1200" dirty="0" err="1">
                <a:solidFill>
                  <a:schemeClr val="tx1"/>
                </a:solidFill>
                <a:effectLst/>
                <a:latin typeface="+mn-lt"/>
                <a:ea typeface="+mn-ea"/>
                <a:cs typeface="+mn-cs"/>
              </a:rPr>
              <a:t>backtracing</a:t>
            </a:r>
            <a:r>
              <a:rPr lang="en-US" sz="1200" kern="1200" dirty="0">
                <a:solidFill>
                  <a:schemeClr val="tx1"/>
                </a:solidFill>
                <a:effectLst/>
                <a:latin typeface="+mn-lt"/>
                <a:ea typeface="+mn-ea"/>
                <a:cs typeface="+mn-cs"/>
              </a:rPr>
              <a:t> and D-Frontier drive strategy, I look towards the technology of machine intelligence. Machine intelligence describes a broad category of algorithms that automatically program themselves through experience. This experience can come from unclassified data which the program finds patterns in, which is unsupervised learning; or the experience can come from a database of training problems with desired outcomes, which is supervised learning; or the experience can come from iterative re-evaluation and adjustment, which is reinforced learning. In this study, I applied PCA in form of testability measure to guide ATPG with</a:t>
            </a:r>
            <a:r>
              <a:rPr lang="en-US" sz="1200" i="1" kern="1200" dirty="0">
                <a:solidFill>
                  <a:schemeClr val="tx1"/>
                </a:solidFill>
                <a:effectLst/>
                <a:latin typeface="+mn-lt"/>
                <a:ea typeface="+mn-ea"/>
                <a:cs typeface="+mn-cs"/>
              </a:rPr>
              <a:t>out using any neural network. This is </a:t>
            </a:r>
            <a:r>
              <a:rPr lang="en-US" sz="1200" kern="1200" dirty="0">
                <a:solidFill>
                  <a:schemeClr val="tx1"/>
                </a:solidFill>
                <a:effectLst/>
                <a:latin typeface="+mn-lt"/>
                <a:ea typeface="+mn-ea"/>
                <a:cs typeface="+mn-cs"/>
              </a:rPr>
              <a:t>known as unsupervised learning </a:t>
            </a:r>
            <a:r>
              <a:rPr lang="en-US" sz="1200" i="1" kern="1200" dirty="0">
                <a:solidFill>
                  <a:schemeClr val="tx1"/>
                </a:solidFill>
                <a:effectLst/>
                <a:latin typeface="+mn-lt"/>
                <a:ea typeface="+mn-ea"/>
                <a:cs typeface="+mn-cs"/>
              </a:rPr>
              <a:t>in terms of </a:t>
            </a:r>
            <a:r>
              <a:rPr lang="en-US" sz="1200" kern="1200" dirty="0">
                <a:solidFill>
                  <a:schemeClr val="tx1"/>
                </a:solidFill>
                <a:effectLst/>
                <a:latin typeface="+mn-lt"/>
                <a:ea typeface="+mn-ea"/>
                <a:cs typeface="+mn-cs"/>
              </a:rPr>
              <a:t>machine intelligence.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6</a:t>
            </a:fld>
            <a:endParaRPr lang="en-US"/>
          </a:p>
        </p:txBody>
      </p:sp>
    </p:spTree>
    <p:extLst>
      <p:ext uri="{BB962C8B-B14F-4D97-AF65-F5344CB8AC3E}">
        <p14:creationId xmlns:p14="http://schemas.microsoft.com/office/powerpoint/2010/main" val="155266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Principal component analysis is a method that rotates the dataset in a way such that the rotated features are statistically uncorrelated. This rotation is often followed by selecting only a subset of the new features, according to how important they are for explaining the data. PCA is a way of reducing the number of independent variables in a dataset and is particularly applicable when the ratio of data points to independent variables is low. PCA transforms a linear combination of variables such that the resulting variable expresses the maximum variance within the combination of variables.</a:t>
            </a:r>
          </a:p>
          <a:p>
            <a:r>
              <a:rPr lang="en-US" sz="1200" b="0" i="0" kern="1200" dirty="0">
                <a:solidFill>
                  <a:schemeClr val="tx1"/>
                </a:solidFill>
                <a:effectLst/>
                <a:latin typeface="+mn-lt"/>
                <a:ea typeface="+mn-ea"/>
                <a:cs typeface="+mn-cs"/>
              </a:rPr>
              <a:t>PCA is a statistical procedure that uses an orthogonal transformation to convert a set of observations of possibly correlated variables into a set of values of linearly uncorrelated variables called principal components. This transformation is defined in such a way that the first principal component has the largest possible variance (that is, accounts for as much of the variability in the data as possible)</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7</a:t>
            </a:fld>
            <a:endParaRPr lang="en-US"/>
          </a:p>
        </p:txBody>
      </p:sp>
    </p:spTree>
    <p:extLst>
      <p:ext uri="{BB962C8B-B14F-4D97-AF65-F5344CB8AC3E}">
        <p14:creationId xmlns:p14="http://schemas.microsoft.com/office/powerpoint/2010/main" val="2239432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motivation behind this study is the exponential complexity of automatic test pattern generation (ATPG) that uses testability measures in making choices during test generation, but in practice no single testability measure fits all situations. In such cases, unsupervised learning can combine practically any number of known testability measures, such as input-output distance (logic depths), COP and SCOAP through principal component analysis, and the most prominent principal components can guide ATPG choices.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importantly, we filtered out the easy-to-detect faults using random test pattern generator and left over hard-to-detect faults are for our novel scheme PCA.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apply this novel scheme to benchmark circuits by first performing principal component analysis to combine three testability measures, </a:t>
            </a:r>
            <a:r>
              <a:rPr lang="en-US" sz="1200" i="1" kern="1200" dirty="0">
                <a:solidFill>
                  <a:schemeClr val="tx1"/>
                </a:solidFill>
                <a:effectLst/>
                <a:latin typeface="+mn-lt"/>
                <a:ea typeface="+mn-ea"/>
                <a:cs typeface="+mn-cs"/>
              </a:rPr>
              <a:t>distance, COP, and SCOAP, and store the principal components (PC) </a:t>
            </a:r>
            <a:r>
              <a:rPr lang="en-US" sz="1200" kern="1200" dirty="0">
                <a:solidFill>
                  <a:schemeClr val="tx1"/>
                </a:solidFill>
                <a:effectLst/>
                <a:latin typeface="+mn-lt"/>
                <a:ea typeface="+mn-ea"/>
                <a:cs typeface="+mn-cs"/>
              </a:rPr>
              <a:t>in a database. Then, the most prominent PCs out of this database guide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direction in the PODEM ATPG program. Here, we are </a:t>
            </a:r>
            <a:r>
              <a:rPr lang="en-US" sz="1200" i="1" kern="1200" dirty="0">
                <a:solidFill>
                  <a:schemeClr val="tx1"/>
                </a:solidFill>
                <a:effectLst/>
                <a:latin typeface="+mn-lt"/>
                <a:ea typeface="+mn-ea"/>
                <a:cs typeface="+mn-cs"/>
              </a:rPr>
              <a:t>comparing four versions of PODEM, each using a different testability measures</a:t>
            </a:r>
            <a:r>
              <a:rPr lang="en-US" sz="1200" kern="1200" dirty="0">
                <a:solidFill>
                  <a:schemeClr val="tx1"/>
                </a:solidFill>
                <a:effectLst/>
                <a:latin typeface="+mn-lt"/>
                <a:ea typeface="+mn-ea"/>
                <a:cs typeface="+mn-cs"/>
              </a:rPr>
              <a:t>, i.e., Distance, COP, SCOAP </a:t>
            </a:r>
            <a:r>
              <a:rPr lang="en-US" sz="1200" i="1" kern="1200" dirty="0">
                <a:solidFill>
                  <a:schemeClr val="tx1"/>
                </a:solidFill>
                <a:effectLst/>
                <a:latin typeface="+mn-lt"/>
                <a:ea typeface="+mn-ea"/>
                <a:cs typeface="+mn-cs"/>
              </a:rPr>
              <a:t>or</a:t>
            </a:r>
            <a:r>
              <a:rPr lang="en-US" sz="1200" kern="1200" dirty="0">
                <a:solidFill>
                  <a:schemeClr val="tx1"/>
                </a:solidFill>
                <a:effectLst/>
                <a:latin typeface="+mn-lt"/>
                <a:ea typeface="+mn-ea"/>
                <a:cs typeface="+mn-cs"/>
              </a:rPr>
              <a:t> principal component.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8</a:t>
            </a:fld>
            <a:endParaRPr lang="en-US"/>
          </a:p>
        </p:txBody>
      </p:sp>
    </p:spTree>
    <p:extLst>
      <p:ext uri="{BB962C8B-B14F-4D97-AF65-F5344CB8AC3E}">
        <p14:creationId xmlns:p14="http://schemas.microsoft.com/office/powerpoint/2010/main" val="906659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combining heuristics </a:t>
            </a:r>
            <a:r>
              <a:rPr lang="en-US" sz="1200" i="1" kern="1200" dirty="0">
                <a:solidFill>
                  <a:schemeClr val="tx1"/>
                </a:solidFill>
                <a:effectLst/>
                <a:latin typeface="+mn-lt"/>
                <a:ea typeface="+mn-ea"/>
                <a:cs typeface="+mn-cs"/>
              </a:rPr>
              <a:t>in PC</a:t>
            </a:r>
            <a:r>
              <a:rPr lang="en-US" sz="1200" kern="1200" dirty="0">
                <a:solidFill>
                  <a:schemeClr val="tx1"/>
                </a:solidFill>
                <a:effectLst/>
                <a:latin typeface="+mn-lt"/>
                <a:ea typeface="+mn-ea"/>
                <a:cs typeface="+mn-cs"/>
              </a:rPr>
              <a:t>, it is necessary that they work cooperatively, </a:t>
            </a:r>
            <a:r>
              <a:rPr lang="en-US" sz="1200" i="1" kern="1200" dirty="0">
                <a:solidFill>
                  <a:schemeClr val="tx1"/>
                </a:solidFill>
                <a:effectLst/>
                <a:latin typeface="+mn-lt"/>
                <a:ea typeface="+mn-ea"/>
                <a:cs typeface="+mn-cs"/>
              </a:rPr>
              <a:t>and not contradict </a:t>
            </a:r>
            <a:r>
              <a:rPr lang="en-US" sz="1200" kern="1200" dirty="0">
                <a:solidFill>
                  <a:schemeClr val="tx1"/>
                </a:solidFill>
                <a:effectLst/>
                <a:latin typeface="+mn-lt"/>
                <a:ea typeface="+mn-ea"/>
                <a:cs typeface="+mn-cs"/>
              </a:rPr>
              <a:t>each other. The upper table shows how individual testability measure works. For example, consider a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through an AND gate with two or more inputs being guided by </a:t>
            </a:r>
            <a:r>
              <a:rPr lang="en-US" sz="1200" i="1" kern="1200" dirty="0">
                <a:solidFill>
                  <a:schemeClr val="tx1"/>
                </a:solidFill>
                <a:effectLst/>
                <a:latin typeface="+mn-lt"/>
                <a:ea typeface="+mn-ea"/>
                <a:cs typeface="+mn-cs"/>
              </a:rPr>
              <a:t>distance D to primary inputs (PI)</a:t>
            </a:r>
            <a:r>
              <a:rPr lang="en-US" sz="1200" kern="1200" dirty="0">
                <a:solidFill>
                  <a:schemeClr val="tx1"/>
                </a:solidFill>
                <a:effectLst/>
                <a:latin typeface="+mn-lt"/>
                <a:ea typeface="+mn-ea"/>
                <a:cs typeface="+mn-cs"/>
              </a:rPr>
              <a:t>. To justify the output value 0, the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must take the input at </a:t>
            </a:r>
            <a:r>
              <a:rPr lang="en-US" sz="1200" i="1" kern="1200" dirty="0">
                <a:solidFill>
                  <a:schemeClr val="tx1"/>
                </a:solidFill>
                <a:effectLst/>
                <a:latin typeface="+mn-lt"/>
                <a:ea typeface="+mn-ea"/>
                <a:cs typeface="+mn-cs"/>
              </a:rPr>
              <a:t>minimum distance </a:t>
            </a:r>
            <a:r>
              <a:rPr lang="en-US" sz="1200" kern="1200" dirty="0">
                <a:solidFill>
                  <a:schemeClr val="tx1"/>
                </a:solidFill>
                <a:effectLst/>
                <a:latin typeface="+mn-lt"/>
                <a:ea typeface="+mn-ea"/>
                <a:cs typeface="+mn-cs"/>
              </a:rPr>
              <a:t>from PI [8]. In Table I, this is indicated by minimum D for AND gate </a:t>
            </a:r>
            <a:r>
              <a:rPr lang="en-US" sz="1200" i="1" kern="1200" dirty="0">
                <a:solidFill>
                  <a:schemeClr val="tx1"/>
                </a:solidFill>
                <a:effectLst/>
                <a:latin typeface="+mn-lt"/>
                <a:ea typeface="+mn-ea"/>
                <a:cs typeface="+mn-cs"/>
              </a:rPr>
              <a:t>for output value </a:t>
            </a:r>
            <a:r>
              <a:rPr lang="en-US" sz="1200" kern="1200" dirty="0">
                <a:solidFill>
                  <a:schemeClr val="tx1"/>
                </a:solidFill>
                <a:effectLst/>
                <a:latin typeface="+mn-lt"/>
                <a:ea typeface="+mn-ea"/>
                <a:cs typeface="+mn-cs"/>
              </a:rPr>
              <a:t>0. To justify a 1 at the output, the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follows the input with </a:t>
            </a:r>
            <a:r>
              <a:rPr lang="en-US" sz="1200" i="1" kern="1200" dirty="0">
                <a:solidFill>
                  <a:schemeClr val="tx1"/>
                </a:solidFill>
                <a:effectLst/>
                <a:latin typeface="+mn-lt"/>
                <a:ea typeface="+mn-ea"/>
                <a:cs typeface="+mn-cs"/>
              </a:rPr>
              <a:t>maximum</a:t>
            </a:r>
            <a:r>
              <a:rPr lang="en-US" sz="1200" kern="1200" dirty="0">
                <a:solidFill>
                  <a:schemeClr val="tx1"/>
                </a:solidFill>
                <a:effectLst/>
                <a:latin typeface="+mn-lt"/>
                <a:ea typeface="+mn-ea"/>
                <a:cs typeface="+mn-cs"/>
              </a:rPr>
              <a:t> D, shown as “max”. We observe that the four testability measures do not agree for any gate. Hence, if combined by PCA, the major component (P) cannot be given guidance criteria, </a:t>
            </a:r>
            <a:r>
              <a:rPr lang="en-US" sz="1200" i="1" kern="1200" dirty="0">
                <a:solidFill>
                  <a:schemeClr val="tx1"/>
                </a:solidFill>
                <a:effectLst/>
                <a:latin typeface="+mn-lt"/>
                <a:ea typeface="+mn-ea"/>
                <a:cs typeface="+mn-cs"/>
              </a:rPr>
              <a:t>as shown by “question marks” in the table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lower table </a:t>
            </a:r>
            <a:r>
              <a:rPr lang="en-US" sz="1200" kern="1200" dirty="0">
                <a:solidFill>
                  <a:schemeClr val="tx1"/>
                </a:solidFill>
                <a:effectLst/>
                <a:latin typeface="+mn-lt"/>
                <a:ea typeface="+mn-ea"/>
                <a:cs typeface="+mn-cs"/>
              </a:rPr>
              <a:t>takes a two-step approach to overcome the above difficulty. First, some testability measure data, </a:t>
            </a:r>
            <a:r>
              <a:rPr lang="en-US" sz="1200" i="1" kern="1200" dirty="0">
                <a:solidFill>
                  <a:schemeClr val="tx1"/>
                </a:solidFill>
                <a:effectLst/>
                <a:latin typeface="+mn-lt"/>
                <a:ea typeface="+mn-ea"/>
                <a:cs typeface="+mn-cs"/>
              </a:rPr>
              <a:t>shown in </a:t>
            </a:r>
            <a:r>
              <a:rPr lang="en-US" sz="1200" b="1" i="1" kern="1200" dirty="0">
                <a:solidFill>
                  <a:schemeClr val="tx1"/>
                </a:solidFill>
                <a:effectLst/>
                <a:latin typeface="+mn-lt"/>
                <a:ea typeface="+mn-ea"/>
                <a:cs typeface="+mn-cs"/>
              </a:rPr>
              <a:t>bold</a:t>
            </a:r>
            <a:r>
              <a:rPr lang="en-US" sz="1200" kern="1200" dirty="0">
                <a:solidFill>
                  <a:schemeClr val="tx1"/>
                </a:solidFill>
                <a:effectLst/>
                <a:latin typeface="+mn-lt"/>
                <a:ea typeface="+mn-ea"/>
                <a:cs typeface="+mn-cs"/>
              </a:rPr>
              <a:t>, are complemented. For example, when AND gate output is 1, </a:t>
            </a:r>
            <a:r>
              <a:rPr lang="en-US" sz="1200" i="1" kern="1200" dirty="0">
                <a:solidFill>
                  <a:schemeClr val="tx1"/>
                </a:solidFill>
                <a:effectLst/>
                <a:latin typeface="+mn-lt"/>
                <a:ea typeface="+mn-ea"/>
                <a:cs typeface="+mn-cs"/>
              </a:rPr>
              <a:t>the COP controllability </a:t>
            </a:r>
            <a:r>
              <a:rPr lang="en-US" sz="1200" kern="1200" dirty="0">
                <a:solidFill>
                  <a:schemeClr val="tx1"/>
                </a:solidFill>
                <a:effectLst/>
                <a:latin typeface="+mn-lt"/>
                <a:ea typeface="+mn-ea"/>
                <a:cs typeface="+mn-cs"/>
              </a:rPr>
              <a:t>CC1 is replaced with 1 - CC1, and SC0 with 1 - SC0. Also, when the AND gate output is 0, SC1 is replaced by 1 - SC1. This reverses the corresponding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criteria now shown in </a:t>
            </a:r>
            <a:r>
              <a:rPr lang="en-US" sz="1200" i="1" kern="1200" dirty="0">
                <a:solidFill>
                  <a:schemeClr val="tx1"/>
                </a:solidFill>
                <a:effectLst/>
                <a:latin typeface="+mn-lt"/>
                <a:ea typeface="+mn-ea"/>
                <a:cs typeface="+mn-cs"/>
              </a:rPr>
              <a:t>bold italics</a:t>
            </a:r>
            <a:r>
              <a:rPr lang="en-US" sz="1200" kern="1200" dirty="0">
                <a:solidFill>
                  <a:schemeClr val="tx1"/>
                </a:solidFill>
                <a:effectLst/>
                <a:latin typeface="+mn-lt"/>
                <a:ea typeface="+mn-ea"/>
                <a:cs typeface="+mn-cs"/>
              </a:rPr>
              <a:t>. Similar changes are made for NAND, OR and NOR gates, giving complete synchronization of the choice criteria for all testability measures. However, it necessitates separate PCAs for gate outputs 0 and 1, respectively, requiring two major PCs, P0, and P1, with corresponding backtrace criteria (see </a:t>
            </a:r>
            <a:r>
              <a:rPr lang="en-US" sz="1200" i="1" kern="1200" dirty="0">
                <a:solidFill>
                  <a:schemeClr val="tx1"/>
                </a:solidFill>
                <a:effectLst/>
                <a:latin typeface="+mn-lt"/>
                <a:ea typeface="+mn-ea"/>
                <a:cs typeface="+mn-cs"/>
              </a:rPr>
              <a:t>the lower table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9</a:t>
            </a:fld>
            <a:endParaRPr lang="en-US"/>
          </a:p>
        </p:txBody>
      </p:sp>
    </p:spTree>
    <p:extLst>
      <p:ext uri="{BB962C8B-B14F-4D97-AF65-F5344CB8AC3E}">
        <p14:creationId xmlns:p14="http://schemas.microsoft.com/office/powerpoint/2010/main" val="366059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53AB-7208-46DE-8BDA-BF672ADB7D5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D7B032-27AA-43FC-9064-343842EEFD1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5235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34DE-D4D2-4D28-9A3F-64581E829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416F19-8CAE-49E5-8949-1D02B8529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972F0B-473C-4C64-843D-E49F64162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058EAF-0519-4ACA-903A-927DFE00646E}"/>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6" name="Footer Placeholder 5">
            <a:extLst>
              <a:ext uri="{FF2B5EF4-FFF2-40B4-BE49-F238E27FC236}">
                <a16:creationId xmlns:a16="http://schemas.microsoft.com/office/drawing/2014/main" id="{BD982C29-031D-40E2-9F83-257C72E804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0D9D1-7093-4652-BBC0-A776D4F0F14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79772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897D-6D40-40D4-9FB0-F8C0A787B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2FEF94-B32C-4DA0-B92F-A6FCE4141F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B96A4-4EE9-42D5-B539-C509391A53A2}"/>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5" name="Footer Placeholder 4">
            <a:extLst>
              <a:ext uri="{FF2B5EF4-FFF2-40B4-BE49-F238E27FC236}">
                <a16:creationId xmlns:a16="http://schemas.microsoft.com/office/drawing/2014/main" id="{CEE61BC4-0073-477B-AAA9-A91599235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0017A-8668-4E1B-8246-8098AEA273A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1692270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9282ED-B005-432D-8411-EB82F14B9A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65DCD-F296-4037-A53C-9A6C943FEE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03041B-A9B1-4DF9-A580-760E9E3B7908}"/>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5" name="Footer Placeholder 4">
            <a:extLst>
              <a:ext uri="{FF2B5EF4-FFF2-40B4-BE49-F238E27FC236}">
                <a16:creationId xmlns:a16="http://schemas.microsoft.com/office/drawing/2014/main" id="{43D4F490-F725-42B0-A7CE-07EB1B527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C711D-4F51-42EC-9EFC-4792E084AC71}"/>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378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C459-B5C9-498D-B3C2-F949216CC9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CD04C6-C6D9-498D-8801-6B679B4474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EE431B-8C12-4EA7-961A-49A26350040C}"/>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5" name="Footer Placeholder 4">
            <a:extLst>
              <a:ext uri="{FF2B5EF4-FFF2-40B4-BE49-F238E27FC236}">
                <a16:creationId xmlns:a16="http://schemas.microsoft.com/office/drawing/2014/main" id="{D5B46141-EA43-4AA8-AA3C-7AD729B34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0610B-35FB-49EB-A1AE-AFBE9DDEB858}"/>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96193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C3BD-1BFF-4F12-ABC4-8668E3110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A8050A-7403-4987-BFF2-53C608054D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6D39B-A8FC-4C9C-BDF3-CC029326DE2E}"/>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5" name="Footer Placeholder 4">
            <a:extLst>
              <a:ext uri="{FF2B5EF4-FFF2-40B4-BE49-F238E27FC236}">
                <a16:creationId xmlns:a16="http://schemas.microsoft.com/office/drawing/2014/main" id="{85CEB64F-4E89-4C81-BF5D-9022E70F1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E3018-8A0C-42DF-B0E2-3684F63DA8B0}"/>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88415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BB808-69B9-4F72-8599-8DCD4748D2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C8A290-0EE9-436F-9F68-18AB2CB69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CF78C-A584-4FFD-89D7-441835B559FC}"/>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5" name="Footer Placeholder 4">
            <a:extLst>
              <a:ext uri="{FF2B5EF4-FFF2-40B4-BE49-F238E27FC236}">
                <a16:creationId xmlns:a16="http://schemas.microsoft.com/office/drawing/2014/main" id="{631BE112-64B7-46CB-8186-8C892C5CA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48432-AA00-48EE-9213-35CC9D3D824D}"/>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3679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3956-54BC-4066-9E7B-0D800EAE2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B10558-AE6B-4437-8C2F-B50BB838D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EE28CA-E57C-49C2-9F2F-44EA58EEED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002FBA-D347-410D-80BA-3164F4D48FA1}"/>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6" name="Footer Placeholder 5">
            <a:extLst>
              <a:ext uri="{FF2B5EF4-FFF2-40B4-BE49-F238E27FC236}">
                <a16:creationId xmlns:a16="http://schemas.microsoft.com/office/drawing/2014/main" id="{8589175F-68C2-4EF1-8D2B-CE596BA83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FDA8D-6CA0-4EDB-9658-E54B796EB52D}"/>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30875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1573A-1B2C-4282-A583-E249910464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60818B-B160-49EE-93BD-0C2A2F5612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A92593-BA67-4E4A-B0A0-88EBB89F72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704F04-EB3B-47BD-9D54-0A7E6EC476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C04EBC-FB03-40A5-B61A-AC5E2A69AE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ADAAF-314E-4B6A-B1AD-CFF6F6AB73EA}"/>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8" name="Footer Placeholder 7">
            <a:extLst>
              <a:ext uri="{FF2B5EF4-FFF2-40B4-BE49-F238E27FC236}">
                <a16:creationId xmlns:a16="http://schemas.microsoft.com/office/drawing/2014/main" id="{C2C13FFC-8DFD-45A6-9703-0DB04A1124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3C4298-3631-49CF-A34F-4F6394E1B84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125359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9F75-84C7-458F-89C8-462F48CE9F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553EAA-30BF-44D1-BE20-8097518D201D}"/>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4" name="Footer Placeholder 3">
            <a:extLst>
              <a:ext uri="{FF2B5EF4-FFF2-40B4-BE49-F238E27FC236}">
                <a16:creationId xmlns:a16="http://schemas.microsoft.com/office/drawing/2014/main" id="{3AC0D8A3-236D-4A68-A3D7-70B0C5B101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4F606B-F9FB-47F1-968F-908043E05747}"/>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57692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E437A-8159-47C1-A9E9-0DF9B7082163}"/>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3" name="Footer Placeholder 2">
            <a:extLst>
              <a:ext uri="{FF2B5EF4-FFF2-40B4-BE49-F238E27FC236}">
                <a16:creationId xmlns:a16="http://schemas.microsoft.com/office/drawing/2014/main" id="{F255DCBB-E8E2-49CD-87C9-AA2A7C8D44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852A5-E419-4B55-A382-4814CD732DCE}"/>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00366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F76CE-DD15-4C87-9AA3-179BA28202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8BBF5A-1831-432D-A883-3808278DE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1F81FA-85EF-46C0-9AE5-7ED3BE638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33169-908A-49F7-A1D2-5C55B8034B33}"/>
              </a:ext>
            </a:extLst>
          </p:cNvPr>
          <p:cNvSpPr>
            <a:spLocks noGrp="1"/>
          </p:cNvSpPr>
          <p:nvPr>
            <p:ph type="dt" sz="half" idx="10"/>
          </p:nvPr>
        </p:nvSpPr>
        <p:spPr/>
        <p:txBody>
          <a:bodyPr/>
          <a:lstStyle/>
          <a:p>
            <a:fld id="{6D281F70-60E5-4C3A-A3C4-6E35BE21C9D0}" type="datetimeFigureOut">
              <a:rPr lang="en-US" smtClean="0"/>
              <a:t>12/1/2023</a:t>
            </a:fld>
            <a:endParaRPr lang="en-US"/>
          </a:p>
        </p:txBody>
      </p:sp>
      <p:sp>
        <p:nvSpPr>
          <p:cNvPr id="6" name="Footer Placeholder 5">
            <a:extLst>
              <a:ext uri="{FF2B5EF4-FFF2-40B4-BE49-F238E27FC236}">
                <a16:creationId xmlns:a16="http://schemas.microsoft.com/office/drawing/2014/main" id="{8C737FA1-E518-468A-A583-2C41E5592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B7306-7D26-40E7-9C21-0E3A1955CB09}"/>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5202644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7485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A8F284-FEFC-4D49-B73E-F4A7360A1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2D3C1E-4816-4AB1-B73A-A61B0C889B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91365-95B2-42B2-833F-DD6FAE2852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5/26/2022</a:t>
            </a:r>
          </a:p>
        </p:txBody>
      </p:sp>
      <p:sp>
        <p:nvSpPr>
          <p:cNvPr id="5" name="Footer Placeholder 4">
            <a:extLst>
              <a:ext uri="{FF2B5EF4-FFF2-40B4-BE49-F238E27FC236}">
                <a16:creationId xmlns:a16="http://schemas.microsoft.com/office/drawing/2014/main" id="{CC70DA99-8F9D-46BC-84E6-3F5E531300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MDTS’22</a:t>
            </a:r>
          </a:p>
        </p:txBody>
      </p:sp>
      <p:sp>
        <p:nvSpPr>
          <p:cNvPr id="6" name="Slide Number Placeholder 5">
            <a:extLst>
              <a:ext uri="{FF2B5EF4-FFF2-40B4-BE49-F238E27FC236}">
                <a16:creationId xmlns:a16="http://schemas.microsoft.com/office/drawing/2014/main" id="{3C21D7BA-D183-4796-BB63-F5D47E1645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6115F-F8CF-4ECB-B644-6F5432044B28}" type="slidenum">
              <a:rPr lang="en-US" smtClean="0"/>
              <a:t>‹#›</a:t>
            </a:fld>
            <a:endParaRPr lang="en-US" dirty="0"/>
          </a:p>
        </p:txBody>
      </p:sp>
    </p:spTree>
    <p:extLst>
      <p:ext uri="{BB962C8B-B14F-4D97-AF65-F5344CB8AC3E}">
        <p14:creationId xmlns:p14="http://schemas.microsoft.com/office/powerpoint/2010/main" val="123486820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9804-C9D6-4B66-B99B-4279AB65F51F}"/>
              </a:ext>
            </a:extLst>
          </p:cNvPr>
          <p:cNvSpPr>
            <a:spLocks noGrp="1"/>
          </p:cNvSpPr>
          <p:nvPr>
            <p:ph type="ctrTitle"/>
          </p:nvPr>
        </p:nvSpPr>
        <p:spPr>
          <a:xfrm>
            <a:off x="772999" y="1122363"/>
            <a:ext cx="10793690" cy="2387600"/>
          </a:xfrm>
        </p:spPr>
        <p:txBody>
          <a:bodyPr/>
          <a:lstStyle/>
          <a:p>
            <a:r>
              <a:rPr lang="en-US" sz="4000" dirty="0">
                <a:latin typeface="+mn-lt"/>
              </a:rPr>
              <a:t>An Amalgamated Testability Measure Derived from Machine Intelligence</a:t>
            </a:r>
          </a:p>
        </p:txBody>
      </p:sp>
      <p:sp>
        <p:nvSpPr>
          <p:cNvPr id="4" name="TextBox 3">
            <a:extLst>
              <a:ext uri="{FF2B5EF4-FFF2-40B4-BE49-F238E27FC236}">
                <a16:creationId xmlns:a16="http://schemas.microsoft.com/office/drawing/2014/main" id="{28885165-3E8B-4964-B9FA-680C24BB4DC6}"/>
              </a:ext>
            </a:extLst>
          </p:cNvPr>
          <p:cNvSpPr txBox="1"/>
          <p:nvPr/>
        </p:nvSpPr>
        <p:spPr>
          <a:xfrm>
            <a:off x="2357602" y="415073"/>
            <a:ext cx="7624483" cy="1200329"/>
          </a:xfrm>
          <a:prstGeom prst="rect">
            <a:avLst/>
          </a:prstGeom>
          <a:noFill/>
        </p:spPr>
        <p:txBody>
          <a:bodyPr wrap="square" rtlCol="0">
            <a:spAutoFit/>
          </a:bodyPr>
          <a:lstStyle/>
          <a:p>
            <a:pPr algn="ctr"/>
            <a:r>
              <a:rPr lang="en-US" sz="2400" b="1" dirty="0">
                <a:latin typeface="+mj-lt"/>
              </a:rPr>
              <a:t> 37</a:t>
            </a:r>
            <a:r>
              <a:rPr lang="en-US" sz="2400" b="1" baseline="30000" dirty="0">
                <a:latin typeface="+mj-lt"/>
              </a:rPr>
              <a:t>th</a:t>
            </a:r>
            <a:r>
              <a:rPr lang="en-US" sz="2400" b="1" dirty="0">
                <a:latin typeface="+mj-lt"/>
              </a:rPr>
              <a:t> International Conference on VLSI Design</a:t>
            </a:r>
          </a:p>
          <a:p>
            <a:pPr algn="ctr"/>
            <a:r>
              <a:rPr lang="en-US" sz="2400" b="1" dirty="0">
                <a:latin typeface="+mj-lt"/>
              </a:rPr>
              <a:t>&amp;</a:t>
            </a:r>
          </a:p>
          <a:p>
            <a:pPr algn="ctr"/>
            <a:r>
              <a:rPr lang="en-US" sz="2400" b="1" dirty="0">
                <a:latin typeface="+mj-lt"/>
              </a:rPr>
              <a:t>23</a:t>
            </a:r>
            <a:r>
              <a:rPr lang="en-US" sz="2400" b="1" baseline="30000" dirty="0">
                <a:latin typeface="+mj-lt"/>
              </a:rPr>
              <a:t>rd</a:t>
            </a:r>
            <a:r>
              <a:rPr lang="en-US" sz="2400" b="1" dirty="0">
                <a:latin typeface="+mj-lt"/>
              </a:rPr>
              <a:t> International Conference on Embedded Systems</a:t>
            </a:r>
          </a:p>
        </p:txBody>
      </p:sp>
      <p:sp>
        <p:nvSpPr>
          <p:cNvPr id="5" name="Subtitle 4">
            <a:extLst>
              <a:ext uri="{FF2B5EF4-FFF2-40B4-BE49-F238E27FC236}">
                <a16:creationId xmlns:a16="http://schemas.microsoft.com/office/drawing/2014/main" id="{AC547BA8-1567-4CA3-9B3C-0A979785159E}"/>
              </a:ext>
            </a:extLst>
          </p:cNvPr>
          <p:cNvSpPr txBox="1">
            <a:spLocks noGrp="1"/>
          </p:cNvSpPr>
          <p:nvPr>
            <p:ph type="subTitle" idx="1"/>
          </p:nvPr>
        </p:nvSpPr>
        <p:spPr>
          <a:xfrm>
            <a:off x="5231228" y="4703763"/>
            <a:ext cx="6960772" cy="1346010"/>
          </a:xfrm>
          <a:prstGeom prst="rect">
            <a:avLst/>
          </a:prstGeom>
          <a:noFill/>
        </p:spPr>
        <p:txBody>
          <a:bodyPr wrap="square" rtlCol="0">
            <a:spAutoFit/>
          </a:bodyPr>
          <a:lstStyle/>
          <a:p>
            <a:r>
              <a:rPr lang="en-US" sz="2400" dirty="0"/>
              <a:t> Vishwani D. Agrawal</a:t>
            </a:r>
          </a:p>
          <a:p>
            <a:r>
              <a:rPr lang="en-US" dirty="0"/>
              <a:t>	</a:t>
            </a:r>
            <a:r>
              <a:rPr lang="en-US" sz="2400" dirty="0"/>
              <a:t>Dept. of Electrical and Computer Engineering</a:t>
            </a:r>
          </a:p>
          <a:p>
            <a:r>
              <a:rPr lang="en-US" sz="2400" dirty="0"/>
              <a:t>Auburn University, Auburn, AL 36849</a:t>
            </a:r>
          </a:p>
        </p:txBody>
      </p:sp>
      <p:sp>
        <p:nvSpPr>
          <p:cNvPr id="3" name="Subtitle 4">
            <a:extLst>
              <a:ext uri="{FF2B5EF4-FFF2-40B4-BE49-F238E27FC236}">
                <a16:creationId xmlns:a16="http://schemas.microsoft.com/office/drawing/2014/main" id="{2E6AED5A-8346-D390-DD54-34E64D5533E0}"/>
              </a:ext>
            </a:extLst>
          </p:cNvPr>
          <p:cNvSpPr txBox="1">
            <a:spLocks/>
          </p:cNvSpPr>
          <p:nvPr/>
        </p:nvSpPr>
        <p:spPr>
          <a:xfrm>
            <a:off x="450270" y="4703763"/>
            <a:ext cx="5257799" cy="1678408"/>
          </a:xfrm>
          <a:prstGeom prst="rect">
            <a:avLst/>
          </a:prstGeom>
          <a:noFill/>
        </p:spPr>
        <p:txBody>
          <a:bodyPr wrap="square"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Soham Roy (Speaker)	</a:t>
            </a:r>
          </a:p>
          <a:p>
            <a:r>
              <a:rPr lang="en-US" dirty="0"/>
              <a:t>Design for Test Engineering Group</a:t>
            </a:r>
          </a:p>
          <a:p>
            <a:r>
              <a:rPr lang="en-US" dirty="0"/>
              <a:t>Intel Corporation, Santa Clara, CA 95054				</a:t>
            </a:r>
          </a:p>
        </p:txBody>
      </p:sp>
      <p:sp>
        <p:nvSpPr>
          <p:cNvPr id="6" name="TextBox 5">
            <a:extLst>
              <a:ext uri="{FF2B5EF4-FFF2-40B4-BE49-F238E27FC236}">
                <a16:creationId xmlns:a16="http://schemas.microsoft.com/office/drawing/2014/main" id="{D5B84C29-4832-750E-E882-0859451D1610}"/>
              </a:ext>
            </a:extLst>
          </p:cNvPr>
          <p:cNvSpPr txBox="1"/>
          <p:nvPr/>
        </p:nvSpPr>
        <p:spPr>
          <a:xfrm>
            <a:off x="5052627" y="6197692"/>
            <a:ext cx="2086745" cy="830997"/>
          </a:xfrm>
          <a:prstGeom prst="rect">
            <a:avLst/>
          </a:prstGeom>
          <a:noFill/>
        </p:spPr>
        <p:txBody>
          <a:bodyPr wrap="square" rtlCol="0">
            <a:spAutoFit/>
          </a:bodyPr>
          <a:lstStyle/>
          <a:p>
            <a:r>
              <a:rPr lang="en-US" sz="2400" dirty="0"/>
              <a:t>Jan XX, 2024</a:t>
            </a:r>
          </a:p>
          <a:p>
            <a:endParaRPr lang="en-US" sz="2400" dirty="0"/>
          </a:p>
        </p:txBody>
      </p:sp>
    </p:spTree>
    <p:extLst>
      <p:ext uri="{BB962C8B-B14F-4D97-AF65-F5344CB8AC3E}">
        <p14:creationId xmlns:p14="http://schemas.microsoft.com/office/powerpoint/2010/main" val="963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E0408CE-368A-46FD-BF1C-1B3ABD3DDFB7}"/>
              </a:ext>
            </a:extLst>
          </p:cNvPr>
          <p:cNvGraphicFramePr>
            <a:graphicFrameLocks noGrp="1"/>
          </p:cNvGraphicFramePr>
          <p:nvPr>
            <p:extLst>
              <p:ext uri="{D42A27DB-BD31-4B8C-83A1-F6EECF244321}">
                <p14:modId xmlns:p14="http://schemas.microsoft.com/office/powerpoint/2010/main" val="2390284375"/>
              </p:ext>
            </p:extLst>
          </p:nvPr>
        </p:nvGraphicFramePr>
        <p:xfrm>
          <a:off x="901700" y="2290233"/>
          <a:ext cx="10388600" cy="2277534"/>
        </p:xfrm>
        <a:graphic>
          <a:graphicData uri="http://schemas.openxmlformats.org/drawingml/2006/table">
            <a:tbl>
              <a:tblPr firstRow="1" bandRow="1">
                <a:tableStyleId>{5C22544A-7EE6-4342-B048-85BDC9FD1C3A}</a:tableStyleId>
              </a:tblPr>
              <a:tblGrid>
                <a:gridCol w="2597150">
                  <a:extLst>
                    <a:ext uri="{9D8B030D-6E8A-4147-A177-3AD203B41FA5}">
                      <a16:colId xmlns:a16="http://schemas.microsoft.com/office/drawing/2014/main" val="3279255862"/>
                    </a:ext>
                  </a:extLst>
                </a:gridCol>
                <a:gridCol w="2597150">
                  <a:extLst>
                    <a:ext uri="{9D8B030D-6E8A-4147-A177-3AD203B41FA5}">
                      <a16:colId xmlns:a16="http://schemas.microsoft.com/office/drawing/2014/main" val="4222649022"/>
                    </a:ext>
                  </a:extLst>
                </a:gridCol>
                <a:gridCol w="2597150">
                  <a:extLst>
                    <a:ext uri="{9D8B030D-6E8A-4147-A177-3AD203B41FA5}">
                      <a16:colId xmlns:a16="http://schemas.microsoft.com/office/drawing/2014/main" val="2515047000"/>
                    </a:ext>
                  </a:extLst>
                </a:gridCol>
                <a:gridCol w="2597150">
                  <a:extLst>
                    <a:ext uri="{9D8B030D-6E8A-4147-A177-3AD203B41FA5}">
                      <a16:colId xmlns:a16="http://schemas.microsoft.com/office/drawing/2014/main" val="2619206647"/>
                    </a:ext>
                  </a:extLst>
                </a:gridCol>
              </a:tblGrid>
              <a:tr h="759178">
                <a:tc gridSpan="4">
                  <a:txBody>
                    <a:bodyPr/>
                    <a:lstStyle/>
                    <a:p>
                      <a:pPr algn="ctr"/>
                      <a:r>
                        <a:rPr lang="en-US" dirty="0"/>
                        <a:t>D-drive selection criterion w.r.t testability measures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24713656"/>
                  </a:ext>
                </a:extLst>
              </a:tr>
              <a:tr h="759178">
                <a:tc>
                  <a:txBody>
                    <a:bodyPr/>
                    <a:lstStyle/>
                    <a:p>
                      <a:r>
                        <a:rPr lang="en-US" b="1" i="1" dirty="0"/>
                        <a:t>Distance</a:t>
                      </a:r>
                    </a:p>
                  </a:txBody>
                  <a:tcPr/>
                </a:tc>
                <a:tc>
                  <a:txBody>
                    <a:bodyPr/>
                    <a:lstStyle/>
                    <a:p>
                      <a:r>
                        <a:rPr lang="en-US" b="1" i="1" dirty="0"/>
                        <a:t>COP</a:t>
                      </a:r>
                    </a:p>
                  </a:txBody>
                  <a:tcPr/>
                </a:tc>
                <a:tc>
                  <a:txBody>
                    <a:bodyPr/>
                    <a:lstStyle/>
                    <a:p>
                      <a:r>
                        <a:rPr lang="en-US" b="1" i="1" dirty="0"/>
                        <a:t>SCOAP</a:t>
                      </a:r>
                    </a:p>
                  </a:txBody>
                  <a:tcPr/>
                </a:tc>
                <a:tc>
                  <a:txBody>
                    <a:bodyPr/>
                    <a:lstStyle/>
                    <a:p>
                      <a:r>
                        <a:rPr lang="en-US" b="1" i="1" dirty="0"/>
                        <a:t>PCA</a:t>
                      </a:r>
                    </a:p>
                  </a:txBody>
                  <a:tcPr/>
                </a:tc>
                <a:extLst>
                  <a:ext uri="{0D108BD9-81ED-4DB2-BD59-A6C34878D82A}">
                    <a16:rowId xmlns:a16="http://schemas.microsoft.com/office/drawing/2014/main" val="2005876573"/>
                  </a:ext>
                </a:extLst>
              </a:tr>
              <a:tr h="759178">
                <a:tc>
                  <a:txBody>
                    <a:bodyPr/>
                    <a:lstStyle/>
                    <a:p>
                      <a:r>
                        <a:rPr lang="en-US" dirty="0"/>
                        <a:t>Min</a:t>
                      </a:r>
                    </a:p>
                  </a:txBody>
                  <a:tcPr/>
                </a:tc>
                <a:tc>
                  <a:txBody>
                    <a:bodyPr/>
                    <a:lstStyle/>
                    <a:p>
                      <a:r>
                        <a:rPr lang="en-US" b="1" dirty="0"/>
                        <a:t>Max</a:t>
                      </a:r>
                    </a:p>
                  </a:txBody>
                  <a:tcPr/>
                </a:tc>
                <a:tc>
                  <a:txBody>
                    <a:bodyPr/>
                    <a:lstStyle/>
                    <a:p>
                      <a:r>
                        <a:rPr lang="en-US" dirty="0"/>
                        <a:t>Min</a:t>
                      </a:r>
                    </a:p>
                  </a:txBody>
                  <a:tcPr/>
                </a:tc>
                <a:tc>
                  <a:txBody>
                    <a:bodyPr/>
                    <a:lstStyle/>
                    <a:p>
                      <a:r>
                        <a:rPr lang="en-US" dirty="0"/>
                        <a:t>Min</a:t>
                      </a:r>
                    </a:p>
                  </a:txBody>
                  <a:tcPr/>
                </a:tc>
                <a:extLst>
                  <a:ext uri="{0D108BD9-81ED-4DB2-BD59-A6C34878D82A}">
                    <a16:rowId xmlns:a16="http://schemas.microsoft.com/office/drawing/2014/main" val="3528516065"/>
                  </a:ext>
                </a:extLst>
              </a:tr>
            </a:tbl>
          </a:graphicData>
        </a:graphic>
      </p:graphicFrame>
      <p:sp>
        <p:nvSpPr>
          <p:cNvPr id="5" name="Title 1">
            <a:extLst>
              <a:ext uri="{FF2B5EF4-FFF2-40B4-BE49-F238E27FC236}">
                <a16:creationId xmlns:a16="http://schemas.microsoft.com/office/drawing/2014/main" id="{7E15CD82-F40D-407F-B107-B71CA82FBB87}"/>
              </a:ext>
            </a:extLst>
          </p:cNvPr>
          <p:cNvSpPr txBox="1">
            <a:spLocks/>
          </p:cNvSpPr>
          <p:nvPr/>
        </p:nvSpPr>
        <p:spPr>
          <a:xfrm>
            <a:off x="647700" y="165100"/>
            <a:ext cx="1107440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t>Modus Operandi – </a:t>
            </a:r>
            <a:r>
              <a:rPr lang="en-US" sz="3200" dirty="0"/>
              <a:t>Principal Component Analysis (PCA) for D-drive</a:t>
            </a:r>
            <a:endParaRPr lang="en-US" sz="2400" dirty="0"/>
          </a:p>
        </p:txBody>
      </p:sp>
      <p:sp>
        <p:nvSpPr>
          <p:cNvPr id="6" name="Rectangle 5">
            <a:extLst>
              <a:ext uri="{FF2B5EF4-FFF2-40B4-BE49-F238E27FC236}">
                <a16:creationId xmlns:a16="http://schemas.microsoft.com/office/drawing/2014/main" id="{691D7EF9-596B-413A-A736-ACFD9F1A0600}"/>
              </a:ext>
            </a:extLst>
          </p:cNvPr>
          <p:cNvSpPr/>
          <p:nvPr/>
        </p:nvSpPr>
        <p:spPr>
          <a:xfrm>
            <a:off x="787401" y="6251960"/>
            <a:ext cx="10871198" cy="577081"/>
          </a:xfrm>
          <a:prstGeom prst="rect">
            <a:avLst/>
          </a:prstGeom>
        </p:spPr>
        <p:txBody>
          <a:bodyPr wrap="square">
            <a:spAutoFit/>
          </a:bodyPr>
          <a:lstStyle/>
          <a:p>
            <a:pPr marL="285750" indent="-285750">
              <a:buClr>
                <a:schemeClr val="bg1"/>
              </a:buClr>
              <a:buFont typeface="+mj-lt"/>
              <a:buAutoNum type="arabicPeriod"/>
            </a:pPr>
            <a:r>
              <a:rPr lang="en-US" sz="1050" dirty="0"/>
              <a:t>P. </a:t>
            </a:r>
            <a:r>
              <a:rPr lang="en-US" sz="1050" dirty="0" err="1"/>
              <a:t>Goel</a:t>
            </a:r>
            <a:r>
              <a:rPr lang="en-US" sz="1050" dirty="0"/>
              <a:t>, “An Implicit Enumeration Algorithm to Generate Tests for Combinational Logic Circuits,” IEEE Transactions on Computers, vol. C-30, pp. 215–222, 1981.</a:t>
            </a:r>
          </a:p>
          <a:p>
            <a:pPr marL="285750" indent="-285750">
              <a:buClr>
                <a:schemeClr val="bg1"/>
              </a:buClr>
              <a:buFont typeface="+mj-lt"/>
              <a:buAutoNum type="arabicPeriod"/>
            </a:pPr>
            <a:r>
              <a:rPr lang="en-US" sz="1050" dirty="0"/>
              <a:t>F. </a:t>
            </a:r>
            <a:r>
              <a:rPr lang="en-US" sz="1050" dirty="0" err="1"/>
              <a:t>Brglez</a:t>
            </a:r>
            <a:r>
              <a:rPr lang="en-US" sz="1050" dirty="0"/>
              <a:t>, “On Testability Analysis of Combinational Circuits,” Proc. International </a:t>
            </a:r>
            <a:r>
              <a:rPr lang="en-US" sz="1050" dirty="0" err="1"/>
              <a:t>Symp</a:t>
            </a:r>
            <a:r>
              <a:rPr lang="en-US" sz="1050" dirty="0"/>
              <a:t>. Circuits and Systems, pp. 221–225, 1984.</a:t>
            </a:r>
          </a:p>
          <a:p>
            <a:pPr marL="285750" indent="-285750">
              <a:buClr>
                <a:schemeClr val="bg1"/>
              </a:buClr>
              <a:buFont typeface="+mj-lt"/>
              <a:buAutoNum type="arabicPeriod"/>
            </a:pPr>
            <a:r>
              <a:rPr lang="en-US" sz="1050" dirty="0"/>
              <a:t>L. Goldstein, “Controllability/Observability Analysis of Digital Circuits,” IEEE Transactions on Circuits and Systems, vol. 26, pp. 685– 693, 1979.</a:t>
            </a:r>
          </a:p>
        </p:txBody>
      </p:sp>
    </p:spTree>
    <p:extLst>
      <p:ext uri="{BB962C8B-B14F-4D97-AF65-F5344CB8AC3E}">
        <p14:creationId xmlns:p14="http://schemas.microsoft.com/office/powerpoint/2010/main" val="304976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DEA7E67-353A-4484-8636-BEC01E2D99DB}"/>
              </a:ext>
            </a:extLst>
          </p:cNvPr>
          <p:cNvGraphicFramePr>
            <a:graphicFrameLocks noGrp="1"/>
          </p:cNvGraphicFramePr>
          <p:nvPr>
            <p:extLst>
              <p:ext uri="{D42A27DB-BD31-4B8C-83A1-F6EECF244321}">
                <p14:modId xmlns:p14="http://schemas.microsoft.com/office/powerpoint/2010/main" val="4059702120"/>
              </p:ext>
            </p:extLst>
          </p:nvPr>
        </p:nvGraphicFramePr>
        <p:xfrm>
          <a:off x="2032000" y="1062566"/>
          <a:ext cx="8128000" cy="546100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980305719"/>
                    </a:ext>
                  </a:extLst>
                </a:gridCol>
                <a:gridCol w="1320800">
                  <a:extLst>
                    <a:ext uri="{9D8B030D-6E8A-4147-A177-3AD203B41FA5}">
                      <a16:colId xmlns:a16="http://schemas.microsoft.com/office/drawing/2014/main" val="2451870986"/>
                    </a:ext>
                  </a:extLst>
                </a:gridCol>
                <a:gridCol w="1625600">
                  <a:extLst>
                    <a:ext uri="{9D8B030D-6E8A-4147-A177-3AD203B41FA5}">
                      <a16:colId xmlns:a16="http://schemas.microsoft.com/office/drawing/2014/main" val="2585008419"/>
                    </a:ext>
                  </a:extLst>
                </a:gridCol>
                <a:gridCol w="1625600">
                  <a:extLst>
                    <a:ext uri="{9D8B030D-6E8A-4147-A177-3AD203B41FA5}">
                      <a16:colId xmlns:a16="http://schemas.microsoft.com/office/drawing/2014/main" val="811097262"/>
                    </a:ext>
                  </a:extLst>
                </a:gridCol>
                <a:gridCol w="1625600">
                  <a:extLst>
                    <a:ext uri="{9D8B030D-6E8A-4147-A177-3AD203B41FA5}">
                      <a16:colId xmlns:a16="http://schemas.microsoft.com/office/drawing/2014/main" val="2752107251"/>
                    </a:ext>
                  </a:extLst>
                </a:gridCol>
              </a:tblGrid>
              <a:tr h="370840">
                <a:tc>
                  <a:txBody>
                    <a:bodyPr/>
                    <a:lstStyle/>
                    <a:p>
                      <a:pPr algn="ctr"/>
                      <a:r>
                        <a:rPr lang="en-US" dirty="0"/>
                        <a:t>Testability class of fault </a:t>
                      </a:r>
                    </a:p>
                  </a:txBody>
                  <a:tcPr/>
                </a:tc>
                <a:tc gridSpan="4">
                  <a:txBody>
                    <a:bodyPr/>
                    <a:lstStyle/>
                    <a:p>
                      <a:pPr algn="ctr"/>
                      <a:r>
                        <a:rPr lang="en-US" dirty="0"/>
                        <a:t>Backtracks for various guidance data</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513749136"/>
                  </a:ext>
                </a:extLst>
              </a:tr>
              <a:tr h="370840">
                <a:tc>
                  <a:txBody>
                    <a:bodyPr/>
                    <a:lstStyle/>
                    <a:p>
                      <a:endParaRPr lang="en-US" dirty="0"/>
                    </a:p>
                  </a:txBody>
                  <a:tcPr/>
                </a:tc>
                <a:tc>
                  <a:txBody>
                    <a:bodyPr/>
                    <a:lstStyle/>
                    <a:p>
                      <a:r>
                        <a:rPr lang="en-US" b="1" i="1" dirty="0"/>
                        <a:t>Distance</a:t>
                      </a:r>
                    </a:p>
                  </a:txBody>
                  <a:tcPr/>
                </a:tc>
                <a:tc>
                  <a:txBody>
                    <a:bodyPr/>
                    <a:lstStyle/>
                    <a:p>
                      <a:r>
                        <a:rPr lang="en-US" b="1" i="1" dirty="0"/>
                        <a:t>COP</a:t>
                      </a:r>
                    </a:p>
                  </a:txBody>
                  <a:tcPr/>
                </a:tc>
                <a:tc>
                  <a:txBody>
                    <a:bodyPr/>
                    <a:lstStyle/>
                    <a:p>
                      <a:r>
                        <a:rPr lang="en-US" b="1" i="1" dirty="0"/>
                        <a:t>SCOAP</a:t>
                      </a:r>
                    </a:p>
                  </a:txBody>
                  <a:tcPr/>
                </a:tc>
                <a:tc>
                  <a:txBody>
                    <a:bodyPr/>
                    <a:lstStyle/>
                    <a:p>
                      <a:r>
                        <a:rPr lang="en-US" b="1" i="1" dirty="0"/>
                        <a:t>PCA</a:t>
                      </a:r>
                    </a:p>
                  </a:txBody>
                  <a:tcPr/>
                </a:tc>
                <a:extLst>
                  <a:ext uri="{0D108BD9-81ED-4DB2-BD59-A6C34878D82A}">
                    <a16:rowId xmlns:a16="http://schemas.microsoft.com/office/drawing/2014/main" val="4041549299"/>
                  </a:ext>
                </a:extLst>
              </a:tr>
              <a:tr h="370840">
                <a:tc>
                  <a:txBody>
                    <a:bodyPr/>
                    <a:lstStyle/>
                    <a:p>
                      <a:r>
                        <a:rPr lang="en-US" dirty="0"/>
                        <a:t>Hard-to-detect #1</a:t>
                      </a:r>
                    </a:p>
                  </a:txBody>
                  <a:tcPr/>
                </a:tc>
                <a:tc>
                  <a:txBody>
                    <a:bodyPr/>
                    <a:lstStyle/>
                    <a:p>
                      <a:r>
                        <a:rPr lang="en-US" dirty="0"/>
                        <a:t>122</a:t>
                      </a:r>
                    </a:p>
                  </a:txBody>
                  <a:tcPr/>
                </a:tc>
                <a:tc>
                  <a:txBody>
                    <a:bodyPr/>
                    <a:lstStyle/>
                    <a:p>
                      <a:r>
                        <a:rPr lang="en-US" dirty="0"/>
                        <a:t>720</a:t>
                      </a:r>
                    </a:p>
                  </a:txBody>
                  <a:tcPr/>
                </a:tc>
                <a:tc>
                  <a:txBody>
                    <a:bodyPr/>
                    <a:lstStyle/>
                    <a:p>
                      <a:r>
                        <a:rPr lang="en-US" dirty="0"/>
                        <a:t>105</a:t>
                      </a:r>
                    </a:p>
                  </a:txBody>
                  <a:tcPr/>
                </a:tc>
                <a:tc>
                  <a:txBody>
                    <a:bodyPr/>
                    <a:lstStyle/>
                    <a:p>
                      <a:r>
                        <a:rPr lang="en-US" b="1" i="1" dirty="0"/>
                        <a:t>56</a:t>
                      </a:r>
                    </a:p>
                  </a:txBody>
                  <a:tcPr/>
                </a:tc>
                <a:extLst>
                  <a:ext uri="{0D108BD9-81ED-4DB2-BD59-A6C34878D82A}">
                    <a16:rowId xmlns:a16="http://schemas.microsoft.com/office/drawing/2014/main" val="24931620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#2</a:t>
                      </a:r>
                    </a:p>
                  </a:txBody>
                  <a:tcPr/>
                </a:tc>
                <a:tc>
                  <a:txBody>
                    <a:bodyPr/>
                    <a:lstStyle/>
                    <a:p>
                      <a:r>
                        <a:rPr lang="en-US" dirty="0"/>
                        <a:t>86</a:t>
                      </a:r>
                    </a:p>
                  </a:txBody>
                  <a:tcPr/>
                </a:tc>
                <a:tc>
                  <a:txBody>
                    <a:bodyPr/>
                    <a:lstStyle/>
                    <a:p>
                      <a:r>
                        <a:rPr lang="en-US" dirty="0"/>
                        <a:t>92</a:t>
                      </a:r>
                    </a:p>
                  </a:txBody>
                  <a:tcPr/>
                </a:tc>
                <a:tc>
                  <a:txBody>
                    <a:bodyPr/>
                    <a:lstStyle/>
                    <a:p>
                      <a:r>
                        <a:rPr lang="en-US" dirty="0"/>
                        <a:t>94</a:t>
                      </a:r>
                    </a:p>
                  </a:txBody>
                  <a:tcPr/>
                </a:tc>
                <a:tc>
                  <a:txBody>
                    <a:bodyPr/>
                    <a:lstStyle/>
                    <a:p>
                      <a:r>
                        <a:rPr lang="en-US" b="1" i="1" dirty="0"/>
                        <a:t>80</a:t>
                      </a:r>
                    </a:p>
                  </a:txBody>
                  <a:tcPr/>
                </a:tc>
                <a:extLst>
                  <a:ext uri="{0D108BD9-81ED-4DB2-BD59-A6C34878D82A}">
                    <a16:rowId xmlns:a16="http://schemas.microsoft.com/office/drawing/2014/main" val="16760292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#3</a:t>
                      </a:r>
                    </a:p>
                  </a:txBody>
                  <a:tcPr/>
                </a:tc>
                <a:tc>
                  <a:txBody>
                    <a:bodyPr/>
                    <a:lstStyle/>
                    <a:p>
                      <a:r>
                        <a:rPr lang="en-US" dirty="0"/>
                        <a:t>36</a:t>
                      </a:r>
                    </a:p>
                  </a:txBody>
                  <a:tcPr/>
                </a:tc>
                <a:tc>
                  <a:txBody>
                    <a:bodyPr/>
                    <a:lstStyle/>
                    <a:p>
                      <a:r>
                        <a:rPr lang="en-US" dirty="0"/>
                        <a:t>170</a:t>
                      </a:r>
                    </a:p>
                  </a:txBody>
                  <a:tcPr/>
                </a:tc>
                <a:tc>
                  <a:txBody>
                    <a:bodyPr/>
                    <a:lstStyle/>
                    <a:p>
                      <a:r>
                        <a:rPr lang="en-US" dirty="0"/>
                        <a:t>68</a:t>
                      </a:r>
                    </a:p>
                  </a:txBody>
                  <a:tcPr/>
                </a:tc>
                <a:tc>
                  <a:txBody>
                    <a:bodyPr/>
                    <a:lstStyle/>
                    <a:p>
                      <a:r>
                        <a:rPr lang="en-US" b="1" i="1" dirty="0"/>
                        <a:t>0</a:t>
                      </a:r>
                    </a:p>
                  </a:txBody>
                  <a:tcPr/>
                </a:tc>
                <a:extLst>
                  <a:ext uri="{0D108BD9-81ED-4DB2-BD59-A6C34878D82A}">
                    <a16:rowId xmlns:a16="http://schemas.microsoft.com/office/drawing/2014/main" val="13849559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#4</a:t>
                      </a:r>
                    </a:p>
                  </a:txBody>
                  <a:tcPr/>
                </a:tc>
                <a:tc>
                  <a:txBody>
                    <a:bodyPr/>
                    <a:lstStyle/>
                    <a:p>
                      <a:r>
                        <a:rPr lang="en-US" dirty="0"/>
                        <a:t>2</a:t>
                      </a:r>
                    </a:p>
                  </a:txBody>
                  <a:tcPr/>
                </a:tc>
                <a:tc>
                  <a:txBody>
                    <a:bodyPr/>
                    <a:lstStyle/>
                    <a:p>
                      <a:r>
                        <a:rPr lang="en-US" dirty="0"/>
                        <a:t>978</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41239172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#5</a:t>
                      </a:r>
                    </a:p>
                  </a:txBody>
                  <a:tcPr/>
                </a:tc>
                <a:tc>
                  <a:txBody>
                    <a:bodyPr/>
                    <a:lstStyle/>
                    <a:p>
                      <a:r>
                        <a:rPr lang="en-US" dirty="0"/>
                        <a:t>22</a:t>
                      </a:r>
                    </a:p>
                  </a:txBody>
                  <a:tcPr/>
                </a:tc>
                <a:tc>
                  <a:txBody>
                    <a:bodyPr/>
                    <a:lstStyle/>
                    <a:p>
                      <a:r>
                        <a:rPr lang="en-US" dirty="0"/>
                        <a:t>19</a:t>
                      </a:r>
                    </a:p>
                  </a:txBody>
                  <a:tcPr/>
                </a:tc>
                <a:tc>
                  <a:txBody>
                    <a:bodyPr/>
                    <a:lstStyle/>
                    <a:p>
                      <a:r>
                        <a:rPr lang="en-US" dirty="0"/>
                        <a:t>154</a:t>
                      </a:r>
                    </a:p>
                  </a:txBody>
                  <a:tcPr/>
                </a:tc>
                <a:tc>
                  <a:txBody>
                    <a:bodyPr/>
                    <a:lstStyle/>
                    <a:p>
                      <a:r>
                        <a:rPr lang="en-US" b="1" i="1" dirty="0"/>
                        <a:t>5</a:t>
                      </a:r>
                    </a:p>
                  </a:txBody>
                  <a:tcPr/>
                </a:tc>
                <a:extLst>
                  <a:ext uri="{0D108BD9-81ED-4DB2-BD59-A6C34878D82A}">
                    <a16:rowId xmlns:a16="http://schemas.microsoft.com/office/drawing/2014/main" val="9404306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#6</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33919899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#7</a:t>
                      </a:r>
                    </a:p>
                  </a:txBody>
                  <a:tcPr/>
                </a:tc>
                <a:tc>
                  <a:txBody>
                    <a:bodyPr/>
                    <a:lstStyle/>
                    <a:p>
                      <a:r>
                        <a:rPr lang="en-US" dirty="0"/>
                        <a:t>13</a:t>
                      </a:r>
                    </a:p>
                  </a:txBody>
                  <a:tcPr/>
                </a:tc>
                <a:tc>
                  <a:txBody>
                    <a:bodyPr/>
                    <a:lstStyle/>
                    <a:p>
                      <a:r>
                        <a:rPr lang="en-US" dirty="0"/>
                        <a:t>2</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2984502428"/>
                  </a:ext>
                </a:extLst>
              </a:tr>
              <a:tr h="370840">
                <a:tc>
                  <a:txBody>
                    <a:bodyPr/>
                    <a:lstStyle/>
                    <a:p>
                      <a:r>
                        <a:rPr lang="en-US" dirty="0"/>
                        <a:t>Easy-to-detect #1</a:t>
                      </a:r>
                    </a:p>
                  </a:txBody>
                  <a:tcPr/>
                </a:tc>
                <a:tc>
                  <a:txBody>
                    <a:bodyPr/>
                    <a:lstStyle/>
                    <a:p>
                      <a:r>
                        <a:rPr lang="en-US" dirty="0"/>
                        <a:t>1</a:t>
                      </a:r>
                    </a:p>
                  </a:txBody>
                  <a:tcPr/>
                </a:tc>
                <a:tc>
                  <a:txBody>
                    <a:bodyPr/>
                    <a:lstStyle/>
                    <a:p>
                      <a:r>
                        <a:rPr lang="en-US" dirty="0"/>
                        <a:t>26</a:t>
                      </a:r>
                    </a:p>
                  </a:txBody>
                  <a:tcPr/>
                </a:tc>
                <a:tc>
                  <a:txBody>
                    <a:bodyPr/>
                    <a:lstStyle/>
                    <a:p>
                      <a:r>
                        <a:rPr lang="en-US" dirty="0"/>
                        <a:t>7</a:t>
                      </a:r>
                    </a:p>
                  </a:txBody>
                  <a:tcPr/>
                </a:tc>
                <a:tc>
                  <a:txBody>
                    <a:bodyPr/>
                    <a:lstStyle/>
                    <a:p>
                      <a:r>
                        <a:rPr lang="en-US" b="1" i="1" dirty="0"/>
                        <a:t>0</a:t>
                      </a:r>
                    </a:p>
                  </a:txBody>
                  <a:tcPr/>
                </a:tc>
                <a:extLst>
                  <a:ext uri="{0D108BD9-81ED-4DB2-BD59-A6C34878D82A}">
                    <a16:rowId xmlns:a16="http://schemas.microsoft.com/office/drawing/2014/main" val="36768263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Easy-to-detect #2</a:t>
                      </a:r>
                    </a:p>
                  </a:txBody>
                  <a:tcPr/>
                </a:tc>
                <a:tc>
                  <a:txBody>
                    <a:bodyPr/>
                    <a:lstStyle/>
                    <a:p>
                      <a:r>
                        <a:rPr lang="en-US" dirty="0"/>
                        <a:t>1</a:t>
                      </a:r>
                    </a:p>
                  </a:txBody>
                  <a:tcPr/>
                </a:tc>
                <a:tc>
                  <a:txBody>
                    <a:bodyPr/>
                    <a:lstStyle/>
                    <a:p>
                      <a:r>
                        <a:rPr lang="en-US" dirty="0"/>
                        <a:t>22</a:t>
                      </a:r>
                    </a:p>
                  </a:txBody>
                  <a:tcPr/>
                </a:tc>
                <a:tc>
                  <a:txBody>
                    <a:bodyPr/>
                    <a:lstStyle/>
                    <a:p>
                      <a:r>
                        <a:rPr lang="en-US" dirty="0"/>
                        <a:t>9</a:t>
                      </a:r>
                    </a:p>
                  </a:txBody>
                  <a:tcPr/>
                </a:tc>
                <a:tc>
                  <a:txBody>
                    <a:bodyPr/>
                    <a:lstStyle/>
                    <a:p>
                      <a:r>
                        <a:rPr lang="en-US" b="1" i="1" dirty="0"/>
                        <a:t>0</a:t>
                      </a:r>
                    </a:p>
                  </a:txBody>
                  <a:tcPr/>
                </a:tc>
                <a:extLst>
                  <a:ext uri="{0D108BD9-81ED-4DB2-BD59-A6C34878D82A}">
                    <a16:rowId xmlns:a16="http://schemas.microsoft.com/office/drawing/2014/main" val="13005494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Easy-to-detect #3</a:t>
                      </a:r>
                    </a:p>
                  </a:txBody>
                  <a:tcPr/>
                </a:tc>
                <a:tc>
                  <a:txBody>
                    <a:bodyPr/>
                    <a:lstStyle/>
                    <a:p>
                      <a:r>
                        <a:rPr lang="en-US" dirty="0"/>
                        <a:t>2</a:t>
                      </a:r>
                    </a:p>
                  </a:txBody>
                  <a:tcPr/>
                </a:tc>
                <a:tc>
                  <a:txBody>
                    <a:bodyPr/>
                    <a:lstStyle/>
                    <a:p>
                      <a:r>
                        <a:rPr lang="en-US" dirty="0"/>
                        <a:t>250</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3084151138"/>
                  </a:ext>
                </a:extLst>
              </a:tr>
              <a:tr h="370840">
                <a:tc>
                  <a:txBody>
                    <a:bodyPr/>
                    <a:lstStyle/>
                    <a:p>
                      <a:r>
                        <a:rPr lang="en-US" dirty="0"/>
                        <a:t>Redundant #1</a:t>
                      </a:r>
                    </a:p>
                  </a:txBody>
                  <a:tcPr/>
                </a:tc>
                <a:tc>
                  <a:txBody>
                    <a:bodyPr/>
                    <a:lstStyle/>
                    <a:p>
                      <a:r>
                        <a:rPr lang="en-US" dirty="0"/>
                        <a:t>94</a:t>
                      </a:r>
                    </a:p>
                  </a:txBody>
                  <a:tcPr/>
                </a:tc>
                <a:tc>
                  <a:txBody>
                    <a:bodyPr/>
                    <a:lstStyle/>
                    <a:p>
                      <a:r>
                        <a:rPr lang="en-US" dirty="0"/>
                        <a:t>92</a:t>
                      </a:r>
                    </a:p>
                  </a:txBody>
                  <a:tcPr/>
                </a:tc>
                <a:tc>
                  <a:txBody>
                    <a:bodyPr/>
                    <a:lstStyle/>
                    <a:p>
                      <a:r>
                        <a:rPr lang="en-US" dirty="0"/>
                        <a:t>94</a:t>
                      </a:r>
                    </a:p>
                  </a:txBody>
                  <a:tcPr/>
                </a:tc>
                <a:tc>
                  <a:txBody>
                    <a:bodyPr/>
                    <a:lstStyle/>
                    <a:p>
                      <a:r>
                        <a:rPr lang="en-US" b="1" i="1" dirty="0"/>
                        <a:t>80</a:t>
                      </a:r>
                    </a:p>
                  </a:txBody>
                  <a:tcPr/>
                </a:tc>
                <a:extLst>
                  <a:ext uri="{0D108BD9-81ED-4DB2-BD59-A6C34878D82A}">
                    <a16:rowId xmlns:a16="http://schemas.microsoft.com/office/drawing/2014/main" val="1778331130"/>
                  </a:ext>
                </a:extLst>
              </a:tr>
              <a:tr h="370840">
                <a:tc>
                  <a:txBody>
                    <a:bodyPr/>
                    <a:lstStyle/>
                    <a:p>
                      <a:r>
                        <a:rPr lang="en-US" dirty="0"/>
                        <a:t>Redundant #2</a:t>
                      </a:r>
                    </a:p>
                  </a:txBody>
                  <a:tcPr/>
                </a:tc>
                <a:tc>
                  <a:txBody>
                    <a:bodyPr/>
                    <a:lstStyle/>
                    <a:p>
                      <a:r>
                        <a:rPr lang="en-US" dirty="0"/>
                        <a:t>98</a:t>
                      </a:r>
                    </a:p>
                  </a:txBody>
                  <a:tcPr/>
                </a:tc>
                <a:tc>
                  <a:txBody>
                    <a:bodyPr/>
                    <a:lstStyle/>
                    <a:p>
                      <a:r>
                        <a:rPr lang="en-US" dirty="0"/>
                        <a:t>92</a:t>
                      </a:r>
                    </a:p>
                  </a:txBody>
                  <a:tcPr/>
                </a:tc>
                <a:tc>
                  <a:txBody>
                    <a:bodyPr/>
                    <a:lstStyle/>
                    <a:p>
                      <a:r>
                        <a:rPr lang="en-US" dirty="0"/>
                        <a:t>96</a:t>
                      </a:r>
                    </a:p>
                  </a:txBody>
                  <a:tcPr/>
                </a:tc>
                <a:tc>
                  <a:txBody>
                    <a:bodyPr/>
                    <a:lstStyle/>
                    <a:p>
                      <a:r>
                        <a:rPr lang="en-US" b="1" i="1" dirty="0"/>
                        <a:t>86</a:t>
                      </a:r>
                    </a:p>
                  </a:txBody>
                  <a:tcPr/>
                </a:tc>
                <a:extLst>
                  <a:ext uri="{0D108BD9-81ED-4DB2-BD59-A6C34878D82A}">
                    <a16:rowId xmlns:a16="http://schemas.microsoft.com/office/drawing/2014/main" val="3431236369"/>
                  </a:ext>
                </a:extLst>
              </a:tr>
            </a:tbl>
          </a:graphicData>
        </a:graphic>
      </p:graphicFrame>
      <p:sp>
        <p:nvSpPr>
          <p:cNvPr id="5" name="Title 1">
            <a:extLst>
              <a:ext uri="{FF2B5EF4-FFF2-40B4-BE49-F238E27FC236}">
                <a16:creationId xmlns:a16="http://schemas.microsoft.com/office/drawing/2014/main" id="{FC3DD91B-B9E2-437E-876D-CE7CD9AA6B60}"/>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Backtracks in PODEM ATPG of B07 </a:t>
            </a:r>
            <a:endParaRPr lang="en-US" sz="3600" dirty="0"/>
          </a:p>
        </p:txBody>
      </p:sp>
    </p:spTree>
    <p:extLst>
      <p:ext uri="{BB962C8B-B14F-4D97-AF65-F5344CB8AC3E}">
        <p14:creationId xmlns:p14="http://schemas.microsoft.com/office/powerpoint/2010/main" val="39198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0942AA-D5C3-428B-BBFC-7D6D5FAA23F3}"/>
              </a:ext>
            </a:extLst>
          </p:cNvPr>
          <p:cNvSpPr txBox="1">
            <a:spLocks/>
          </p:cNvSpPr>
          <p:nvPr/>
        </p:nvSpPr>
        <p:spPr>
          <a:xfrm>
            <a:off x="144929" y="0"/>
            <a:ext cx="12454965"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a:t>
            </a:r>
            <a:r>
              <a:rPr lang="en-US" sz="3600" dirty="0"/>
              <a:t>ATPG for RTPG filtered faults (fault coverage)</a:t>
            </a:r>
          </a:p>
        </p:txBody>
      </p:sp>
      <p:graphicFrame>
        <p:nvGraphicFramePr>
          <p:cNvPr id="2" name="Chart 1">
            <a:extLst>
              <a:ext uri="{FF2B5EF4-FFF2-40B4-BE49-F238E27FC236}">
                <a16:creationId xmlns:a16="http://schemas.microsoft.com/office/drawing/2014/main" id="{C43E477C-7AB3-44F9-BB4D-F1BF97155396}"/>
              </a:ext>
            </a:extLst>
          </p:cNvPr>
          <p:cNvGraphicFramePr>
            <a:graphicFrameLocks/>
          </p:cNvGraphicFramePr>
          <p:nvPr>
            <p:extLst>
              <p:ext uri="{D42A27DB-BD31-4B8C-83A1-F6EECF244321}">
                <p14:modId xmlns:p14="http://schemas.microsoft.com/office/powerpoint/2010/main" val="1519969447"/>
              </p:ext>
            </p:extLst>
          </p:nvPr>
        </p:nvGraphicFramePr>
        <p:xfrm>
          <a:off x="1377696" y="755142"/>
          <a:ext cx="9436608" cy="5347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1370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0942AA-D5C3-428B-BBFC-7D6D5FAA23F3}"/>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a:t>
            </a:r>
            <a:r>
              <a:rPr lang="en-US" sz="3600" dirty="0"/>
              <a:t>ATPG for RTPG filtered faults (backtracks)</a:t>
            </a:r>
          </a:p>
        </p:txBody>
      </p:sp>
      <p:graphicFrame>
        <p:nvGraphicFramePr>
          <p:cNvPr id="2" name="Chart 1">
            <a:extLst>
              <a:ext uri="{FF2B5EF4-FFF2-40B4-BE49-F238E27FC236}">
                <a16:creationId xmlns:a16="http://schemas.microsoft.com/office/drawing/2014/main" id="{659207FB-C2B7-4525-AED2-E82566AB9050}"/>
              </a:ext>
            </a:extLst>
          </p:cNvPr>
          <p:cNvGraphicFramePr>
            <a:graphicFrameLocks/>
          </p:cNvGraphicFramePr>
          <p:nvPr/>
        </p:nvGraphicFramePr>
        <p:xfrm>
          <a:off x="1377696" y="755142"/>
          <a:ext cx="9436608" cy="5347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458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0942AA-D5C3-428B-BBFC-7D6D5FAA23F3}"/>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a:t>
            </a:r>
            <a:r>
              <a:rPr lang="en-US" sz="3600" dirty="0"/>
              <a:t>ATPG for RTPG filtered faults (CPU Time)</a:t>
            </a:r>
          </a:p>
        </p:txBody>
      </p:sp>
      <p:graphicFrame>
        <p:nvGraphicFramePr>
          <p:cNvPr id="2" name="Chart 1">
            <a:extLst>
              <a:ext uri="{FF2B5EF4-FFF2-40B4-BE49-F238E27FC236}">
                <a16:creationId xmlns:a16="http://schemas.microsoft.com/office/drawing/2014/main" id="{7527D41E-E1F9-4851-9E96-6ED81B673C63}"/>
              </a:ext>
            </a:extLst>
          </p:cNvPr>
          <p:cNvGraphicFramePr>
            <a:graphicFrameLocks/>
          </p:cNvGraphicFramePr>
          <p:nvPr>
            <p:extLst>
              <p:ext uri="{D42A27DB-BD31-4B8C-83A1-F6EECF244321}">
                <p14:modId xmlns:p14="http://schemas.microsoft.com/office/powerpoint/2010/main" val="3648517101"/>
              </p:ext>
            </p:extLst>
          </p:nvPr>
        </p:nvGraphicFramePr>
        <p:xfrm>
          <a:off x="1377696" y="755142"/>
          <a:ext cx="9436608" cy="5347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5783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F632-942D-4479-A57E-2D2B807895DE}"/>
              </a:ext>
            </a:extLst>
          </p:cNvPr>
          <p:cNvSpPr>
            <a:spLocks noGrp="1"/>
          </p:cNvSpPr>
          <p:nvPr>
            <p:ph type="ctrTitle"/>
          </p:nvPr>
        </p:nvSpPr>
        <p:spPr>
          <a:xfrm>
            <a:off x="703868" y="321085"/>
            <a:ext cx="9144000" cy="847839"/>
          </a:xfrm>
        </p:spPr>
        <p:txBody>
          <a:bodyPr/>
          <a:lstStyle/>
          <a:p>
            <a:pPr algn="l"/>
            <a:r>
              <a:rPr lang="en-US" sz="4000" b="1" i="1" dirty="0"/>
              <a:t>Conclusions</a:t>
            </a:r>
          </a:p>
        </p:txBody>
      </p:sp>
      <p:sp>
        <p:nvSpPr>
          <p:cNvPr id="4" name="TextBox 3">
            <a:extLst>
              <a:ext uri="{FF2B5EF4-FFF2-40B4-BE49-F238E27FC236}">
                <a16:creationId xmlns:a16="http://schemas.microsoft.com/office/drawing/2014/main" id="{0081EAF5-0D0F-4783-A926-95BEA54D2C1D}"/>
              </a:ext>
            </a:extLst>
          </p:cNvPr>
          <p:cNvSpPr txBox="1"/>
          <p:nvPr/>
        </p:nvSpPr>
        <p:spPr>
          <a:xfrm>
            <a:off x="614968" y="1659285"/>
            <a:ext cx="11208732" cy="3539430"/>
          </a:xfrm>
          <a:prstGeom prst="rect">
            <a:avLst/>
          </a:prstGeom>
          <a:noFill/>
        </p:spPr>
        <p:txBody>
          <a:bodyPr wrap="square">
            <a:spAutoFit/>
          </a:bodyPr>
          <a:lstStyle/>
          <a:p>
            <a:pPr marL="342900" indent="-342900">
              <a:buFont typeface="Arial" panose="020B0604020202020204" pitchFamily="34" charset="0"/>
              <a:buChar char="•"/>
            </a:pPr>
            <a:r>
              <a:rPr lang="en-US" sz="2800" dirty="0"/>
              <a:t>Practical ATPG systems combine a simple program (e.g., random vector ATPG) for easy faults and a complex program (e.g., MI-based or quantum-computing ATPG) for hard-to-detect faults.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PCA was used to combine multiple features, and a linear transformation formulated the ATPG </a:t>
            </a:r>
            <a:r>
              <a:rPr lang="en-US" sz="2800" dirty="0" err="1"/>
              <a:t>backtracing</a:t>
            </a:r>
            <a:r>
              <a:rPr lang="en-US" sz="2800" dirty="0"/>
              <a:t> using a new major PC (the first PC) that replaces the tradition single testability measure guidance found in practical ATPG (tested on hard-to-detect faults).</a:t>
            </a:r>
          </a:p>
        </p:txBody>
      </p:sp>
    </p:spTree>
    <p:extLst>
      <p:ext uri="{BB962C8B-B14F-4D97-AF65-F5344CB8AC3E}">
        <p14:creationId xmlns:p14="http://schemas.microsoft.com/office/powerpoint/2010/main" val="734279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3C686F-D5AC-4057-A887-67847DA74828}"/>
              </a:ext>
            </a:extLst>
          </p:cNvPr>
          <p:cNvSpPr txBox="1">
            <a:spLocks/>
          </p:cNvSpPr>
          <p:nvPr/>
        </p:nvSpPr>
        <p:spPr>
          <a:xfrm>
            <a:off x="703868" y="321085"/>
            <a:ext cx="9144000" cy="847839"/>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Future Work</a:t>
            </a:r>
          </a:p>
        </p:txBody>
      </p:sp>
      <p:sp>
        <p:nvSpPr>
          <p:cNvPr id="5" name="TextBox 4">
            <a:extLst>
              <a:ext uri="{FF2B5EF4-FFF2-40B4-BE49-F238E27FC236}">
                <a16:creationId xmlns:a16="http://schemas.microsoft.com/office/drawing/2014/main" id="{F9510683-B370-48C3-8355-88700E24E7F9}"/>
              </a:ext>
            </a:extLst>
          </p:cNvPr>
          <p:cNvSpPr txBox="1"/>
          <p:nvPr/>
        </p:nvSpPr>
        <p:spPr>
          <a:xfrm>
            <a:off x="703868" y="1646535"/>
            <a:ext cx="10764232" cy="4401205"/>
          </a:xfrm>
          <a:prstGeom prst="rect">
            <a:avLst/>
          </a:prstGeom>
          <a:noFill/>
        </p:spPr>
        <p:txBody>
          <a:bodyPr wrap="square">
            <a:spAutoFit/>
          </a:bodyPr>
          <a:lstStyle/>
          <a:p>
            <a:pPr marL="285750" indent="-285750">
              <a:buFont typeface="Arial" panose="020B0604020202020204" pitchFamily="34" charset="0"/>
              <a:buChar char="•"/>
            </a:pPr>
            <a:r>
              <a:rPr lang="en-US" sz="2800" dirty="0"/>
              <a:t>All ATPG algorithms use various heuristics to achieve a lower test generation runtime but achieving the lowest ATPG run-time is still an open problem. </a:t>
            </a:r>
          </a:p>
          <a:p>
            <a:pPr marL="285750" indent="-285750">
              <a:buFont typeface="Arial" panose="020B0604020202020204" pitchFamily="34" charset="0"/>
              <a:buChar char="•"/>
            </a:pPr>
            <a:r>
              <a:rPr lang="en-US" sz="2800" dirty="0" err="1"/>
              <a:t>Backtraces</a:t>
            </a:r>
            <a:r>
              <a:rPr lang="en-US" sz="2800" dirty="0"/>
              <a:t> can be reduced to generate more efficient tests requiring fewer PI assignments. </a:t>
            </a:r>
          </a:p>
          <a:p>
            <a:pPr marL="285750" indent="-285750">
              <a:buFont typeface="Arial" panose="020B0604020202020204" pitchFamily="34" charset="0"/>
              <a:buChar char="•"/>
            </a:pPr>
            <a:r>
              <a:rPr lang="en-US" sz="2800" dirty="0"/>
              <a:t>A total backtrack elimination has a cost in CPU time.</a:t>
            </a:r>
          </a:p>
          <a:p>
            <a:pPr marL="285750" indent="-285750">
              <a:buFont typeface="Arial" panose="020B0604020202020204" pitchFamily="34" charset="0"/>
              <a:buChar char="•"/>
            </a:pPr>
            <a:r>
              <a:rPr lang="en-US" sz="2800" dirty="0"/>
              <a:t>A quick detection of redundant faults in a circuit</a:t>
            </a:r>
          </a:p>
          <a:p>
            <a:pPr marL="285750" indent="-285750">
              <a:buFont typeface="Arial" panose="020B0604020202020204" pitchFamily="34" charset="0"/>
              <a:buChar char="•"/>
            </a:pPr>
            <a:r>
              <a:rPr lang="en-US" sz="2800" dirty="0"/>
              <a:t>Comparing k-means clustering against PCA. </a:t>
            </a:r>
          </a:p>
          <a:p>
            <a:pPr marL="285750" indent="-285750">
              <a:buFont typeface="Arial" panose="020B0604020202020204" pitchFamily="34" charset="0"/>
              <a:buChar char="•"/>
            </a:pPr>
            <a:r>
              <a:rPr lang="en-US" sz="2800" dirty="0"/>
              <a:t>Using large industry-standard circuits to observe the performance trends of MI-guided ATPG system.</a:t>
            </a:r>
          </a:p>
        </p:txBody>
      </p:sp>
    </p:spTree>
    <p:extLst>
      <p:ext uri="{BB962C8B-B14F-4D97-AF65-F5344CB8AC3E}">
        <p14:creationId xmlns:p14="http://schemas.microsoft.com/office/powerpoint/2010/main" val="114386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A998-73C0-4B6E-B269-9088BC0BAC0D}"/>
              </a:ext>
            </a:extLst>
          </p:cNvPr>
          <p:cNvSpPr>
            <a:spLocks noGrp="1"/>
          </p:cNvSpPr>
          <p:nvPr>
            <p:ph type="ctrTitle"/>
          </p:nvPr>
        </p:nvSpPr>
        <p:spPr/>
        <p:txBody>
          <a:bodyPr/>
          <a:lstStyle/>
          <a:p>
            <a:r>
              <a:rPr lang="en-US" b="1" dirty="0"/>
              <a:t>Thank You</a:t>
            </a:r>
          </a:p>
        </p:txBody>
      </p:sp>
    </p:spTree>
    <p:extLst>
      <p:ext uri="{BB962C8B-B14F-4D97-AF65-F5344CB8AC3E}">
        <p14:creationId xmlns:p14="http://schemas.microsoft.com/office/powerpoint/2010/main" val="180659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114D-C82C-4D18-8E93-470EAF7DD693}"/>
              </a:ext>
            </a:extLst>
          </p:cNvPr>
          <p:cNvSpPr>
            <a:spLocks noGrp="1"/>
          </p:cNvSpPr>
          <p:nvPr>
            <p:ph type="ctrTitle"/>
          </p:nvPr>
        </p:nvSpPr>
        <p:spPr/>
        <p:txBody>
          <a:bodyPr/>
          <a:lstStyle/>
          <a:p>
            <a:r>
              <a:rPr lang="en-US" b="1" dirty="0"/>
              <a:t>Q &amp; A</a:t>
            </a:r>
          </a:p>
        </p:txBody>
      </p:sp>
    </p:spTree>
    <p:extLst>
      <p:ext uri="{BB962C8B-B14F-4D97-AF65-F5344CB8AC3E}">
        <p14:creationId xmlns:p14="http://schemas.microsoft.com/office/powerpoint/2010/main" val="361662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2D1823F-246E-42EF-9D05-47CA212FCE33}"/>
              </a:ext>
            </a:extLst>
          </p:cNvPr>
          <p:cNvSpPr>
            <a:spLocks noGrp="1"/>
          </p:cNvSpPr>
          <p:nvPr>
            <p:ph type="ctrTitle"/>
          </p:nvPr>
        </p:nvSpPr>
        <p:spPr>
          <a:xfrm>
            <a:off x="703868" y="321085"/>
            <a:ext cx="9144000" cy="847839"/>
          </a:xfrm>
        </p:spPr>
        <p:txBody>
          <a:bodyPr/>
          <a:lstStyle/>
          <a:p>
            <a:pPr algn="l"/>
            <a:r>
              <a:rPr lang="en-US" sz="4000" b="1" i="1" dirty="0"/>
              <a:t>Outline</a:t>
            </a:r>
          </a:p>
        </p:txBody>
      </p:sp>
      <p:sp>
        <p:nvSpPr>
          <p:cNvPr id="3" name="Content Placeholder 2">
            <a:extLst>
              <a:ext uri="{FF2B5EF4-FFF2-40B4-BE49-F238E27FC236}">
                <a16:creationId xmlns:a16="http://schemas.microsoft.com/office/drawing/2014/main" id="{B065EB9B-5B05-43AB-9037-0CB25FE95D3A}"/>
              </a:ext>
            </a:extLst>
          </p:cNvPr>
          <p:cNvSpPr txBox="1">
            <a:spLocks/>
          </p:cNvSpPr>
          <p:nvPr/>
        </p:nvSpPr>
        <p:spPr>
          <a:xfrm>
            <a:off x="505968" y="1670295"/>
            <a:ext cx="11368532" cy="4866619"/>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200" dirty="0"/>
              <a:t>Motivation</a:t>
            </a:r>
          </a:p>
          <a:p>
            <a:pPr marL="342900" indent="-342900" algn="l">
              <a:buFont typeface="Arial" panose="020B0604020202020204" pitchFamily="34" charset="0"/>
              <a:buChar char="•"/>
            </a:pPr>
            <a:r>
              <a:rPr lang="en-US" sz="3200" dirty="0"/>
              <a:t>Modus Operandi</a:t>
            </a:r>
          </a:p>
          <a:p>
            <a:pPr marL="342900" indent="-342900" algn="l">
              <a:buFont typeface="Arial" panose="020B0604020202020204" pitchFamily="34" charset="0"/>
              <a:buChar char="•"/>
            </a:pPr>
            <a:r>
              <a:rPr lang="en-US" sz="3200" dirty="0"/>
              <a:t>Experimental results</a:t>
            </a:r>
          </a:p>
          <a:p>
            <a:pPr marL="342900" indent="-342900" algn="l">
              <a:buFont typeface="Arial" panose="020B0604020202020204" pitchFamily="34" charset="0"/>
              <a:buChar char="•"/>
            </a:pPr>
            <a:r>
              <a:rPr lang="en-US" sz="3200" dirty="0"/>
              <a:t>Conclusions</a:t>
            </a:r>
          </a:p>
          <a:p>
            <a:pPr marL="342900" indent="-342900" algn="l">
              <a:buFont typeface="Arial" panose="020B0604020202020204" pitchFamily="34" charset="0"/>
              <a:buChar char="•"/>
            </a:pPr>
            <a:r>
              <a:rPr lang="en-US" sz="3200" dirty="0"/>
              <a:t>Future Works</a:t>
            </a:r>
          </a:p>
        </p:txBody>
      </p:sp>
    </p:spTree>
    <p:extLst>
      <p:ext uri="{BB962C8B-B14F-4D97-AF65-F5344CB8AC3E}">
        <p14:creationId xmlns:p14="http://schemas.microsoft.com/office/powerpoint/2010/main" val="167868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131150-6F36-4B43-9E8A-ECA89611D22E}"/>
              </a:ext>
            </a:extLst>
          </p:cNvPr>
          <p:cNvSpPr txBox="1">
            <a:spLocks/>
          </p:cNvSpPr>
          <p:nvPr/>
        </p:nvSpPr>
        <p:spPr>
          <a:xfrm>
            <a:off x="508000" y="25618"/>
            <a:ext cx="11180064" cy="990600"/>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Motivation </a:t>
            </a:r>
            <a:r>
              <a:rPr lang="en-US" sz="4000" b="1" dirty="0"/>
              <a:t>|</a:t>
            </a:r>
            <a:r>
              <a:rPr lang="en-US" sz="4000" b="1" i="1" dirty="0"/>
              <a:t> </a:t>
            </a:r>
            <a:r>
              <a:rPr lang="en-US" sz="4000" i="1" dirty="0"/>
              <a:t>ATPG - An example</a:t>
            </a:r>
          </a:p>
        </p:txBody>
      </p:sp>
      <p:sp>
        <p:nvSpPr>
          <p:cNvPr id="5" name="TextBox 4">
            <a:extLst>
              <a:ext uri="{FF2B5EF4-FFF2-40B4-BE49-F238E27FC236}">
                <a16:creationId xmlns:a16="http://schemas.microsoft.com/office/drawing/2014/main" id="{DC688264-0EB2-4632-896F-F5B6132ED0E9}"/>
              </a:ext>
            </a:extLst>
          </p:cNvPr>
          <p:cNvSpPr txBox="1"/>
          <p:nvPr/>
        </p:nvSpPr>
        <p:spPr>
          <a:xfrm>
            <a:off x="640080" y="1261872"/>
            <a:ext cx="11375136" cy="1200329"/>
          </a:xfrm>
          <a:prstGeom prst="rect">
            <a:avLst/>
          </a:prstGeom>
          <a:noFill/>
        </p:spPr>
        <p:txBody>
          <a:bodyPr wrap="square" rtlCol="0">
            <a:spAutoFit/>
          </a:bodyPr>
          <a:lstStyle/>
          <a:p>
            <a:r>
              <a:rPr lang="en-US" b="1" dirty="0"/>
              <a:t>ATPG</a:t>
            </a:r>
          </a:p>
          <a:p>
            <a:pPr marL="285750" indent="-285750">
              <a:buFont typeface="Arial" panose="020B0604020202020204" pitchFamily="34" charset="0"/>
              <a:buChar char="•"/>
            </a:pPr>
            <a:r>
              <a:rPr lang="en-US" i="1" dirty="0"/>
              <a:t>Search for an input vector to detect a given fault.</a:t>
            </a:r>
          </a:p>
          <a:p>
            <a:pPr marL="285750" indent="-285750">
              <a:buFont typeface="Arial" panose="020B0604020202020204" pitchFamily="34" charset="0"/>
              <a:buChar char="•"/>
            </a:pPr>
            <a:r>
              <a:rPr lang="en-US" i="1" dirty="0"/>
              <a:t>Complexity increases exponentially with circuit size.</a:t>
            </a:r>
          </a:p>
          <a:p>
            <a:endParaRPr lang="en-US" i="1" dirty="0"/>
          </a:p>
        </p:txBody>
      </p:sp>
      <p:pic>
        <p:nvPicPr>
          <p:cNvPr id="6" name="Content Placeholder 3" descr="Diagram, schematic&#10;&#10;Description automatically generated">
            <a:extLst>
              <a:ext uri="{FF2B5EF4-FFF2-40B4-BE49-F238E27FC236}">
                <a16:creationId xmlns:a16="http://schemas.microsoft.com/office/drawing/2014/main" id="{8195DF62-55D0-4A39-B864-2F3611218E5D}"/>
              </a:ext>
            </a:extLst>
          </p:cNvPr>
          <p:cNvPicPr>
            <a:picLocks noChangeAspect="1"/>
          </p:cNvPicPr>
          <p:nvPr/>
        </p:nvPicPr>
        <p:blipFill>
          <a:blip r:embed="rId3"/>
          <a:stretch>
            <a:fillRect/>
          </a:stretch>
        </p:blipFill>
        <p:spPr>
          <a:xfrm>
            <a:off x="1739901" y="2428856"/>
            <a:ext cx="8521700" cy="3527984"/>
          </a:xfrm>
          <a:prstGeom prst="rect">
            <a:avLst/>
          </a:prstGeom>
        </p:spPr>
      </p:pic>
      <p:sp>
        <p:nvSpPr>
          <p:cNvPr id="7" name="Rectangle 6">
            <a:extLst>
              <a:ext uri="{FF2B5EF4-FFF2-40B4-BE49-F238E27FC236}">
                <a16:creationId xmlns:a16="http://schemas.microsoft.com/office/drawing/2014/main" id="{B337547D-73B4-4E71-8DBC-25D994213EC9}"/>
              </a:ext>
            </a:extLst>
          </p:cNvPr>
          <p:cNvSpPr/>
          <p:nvPr/>
        </p:nvSpPr>
        <p:spPr>
          <a:xfrm>
            <a:off x="1498601" y="2517756"/>
            <a:ext cx="241300" cy="3539430"/>
          </a:xfrm>
          <a:prstGeom prst="rect">
            <a:avLst/>
          </a:prstGeom>
        </p:spPr>
        <p:txBody>
          <a:bodyPr wrap="square">
            <a:spAutoFit/>
          </a:bodyPr>
          <a:lstStyle/>
          <a:p>
            <a:r>
              <a:rPr lang="en-US" sz="2800" dirty="0">
                <a:solidFill>
                  <a:srgbClr val="FF0000"/>
                </a:solidFill>
              </a:rPr>
              <a:t>11</a:t>
            </a:r>
          </a:p>
          <a:p>
            <a:endParaRPr lang="en-US" sz="2800" dirty="0">
              <a:solidFill>
                <a:srgbClr val="FF0000"/>
              </a:solidFill>
            </a:endParaRPr>
          </a:p>
          <a:p>
            <a:r>
              <a:rPr lang="en-US" sz="2800" dirty="0">
                <a:solidFill>
                  <a:srgbClr val="FF0000"/>
                </a:solidFill>
              </a:rPr>
              <a:t>0X10X</a:t>
            </a:r>
          </a:p>
        </p:txBody>
      </p:sp>
      <p:sp>
        <p:nvSpPr>
          <p:cNvPr id="8" name="Rectangle 7">
            <a:extLst>
              <a:ext uri="{FF2B5EF4-FFF2-40B4-BE49-F238E27FC236}">
                <a16:creationId xmlns:a16="http://schemas.microsoft.com/office/drawing/2014/main" id="{17011E7C-39F1-4A50-A3B7-2C154DB9BC84}"/>
              </a:ext>
            </a:extLst>
          </p:cNvPr>
          <p:cNvSpPr/>
          <p:nvPr/>
        </p:nvSpPr>
        <p:spPr>
          <a:xfrm>
            <a:off x="3951257" y="5460382"/>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9" name="Rectangle 8">
            <a:extLst>
              <a:ext uri="{FF2B5EF4-FFF2-40B4-BE49-F238E27FC236}">
                <a16:creationId xmlns:a16="http://schemas.microsoft.com/office/drawing/2014/main" id="{E2149D58-356A-4087-BA1A-76BA59F7BA92}"/>
              </a:ext>
            </a:extLst>
          </p:cNvPr>
          <p:cNvSpPr/>
          <p:nvPr/>
        </p:nvSpPr>
        <p:spPr>
          <a:xfrm>
            <a:off x="5728592" y="4955752"/>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0" name="Rectangle 9">
            <a:extLst>
              <a:ext uri="{FF2B5EF4-FFF2-40B4-BE49-F238E27FC236}">
                <a16:creationId xmlns:a16="http://schemas.microsoft.com/office/drawing/2014/main" id="{6C1DB319-EED6-4348-BAF1-AE6979E9564C}"/>
              </a:ext>
            </a:extLst>
          </p:cNvPr>
          <p:cNvSpPr/>
          <p:nvPr/>
        </p:nvSpPr>
        <p:spPr>
          <a:xfrm>
            <a:off x="3951257" y="4173338"/>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1" name="Rectangle 10">
            <a:extLst>
              <a:ext uri="{FF2B5EF4-FFF2-40B4-BE49-F238E27FC236}">
                <a16:creationId xmlns:a16="http://schemas.microsoft.com/office/drawing/2014/main" id="{02A04091-30A8-443B-81ED-EF2B1B154A31}"/>
              </a:ext>
            </a:extLst>
          </p:cNvPr>
          <p:cNvSpPr/>
          <p:nvPr/>
        </p:nvSpPr>
        <p:spPr>
          <a:xfrm>
            <a:off x="4116575" y="2402094"/>
            <a:ext cx="367408" cy="523220"/>
          </a:xfrm>
          <a:prstGeom prst="rect">
            <a:avLst/>
          </a:prstGeom>
        </p:spPr>
        <p:txBody>
          <a:bodyPr wrap="none">
            <a:spAutoFit/>
          </a:bodyPr>
          <a:lstStyle/>
          <a:p>
            <a:r>
              <a:rPr lang="en-US" sz="2800" dirty="0">
                <a:solidFill>
                  <a:srgbClr val="FF0000"/>
                </a:solidFill>
              </a:rPr>
              <a:t>0</a:t>
            </a:r>
            <a:endParaRPr lang="en-US" sz="2800" dirty="0"/>
          </a:p>
        </p:txBody>
      </p:sp>
      <p:sp>
        <p:nvSpPr>
          <p:cNvPr id="12" name="Rectangle 11">
            <a:extLst>
              <a:ext uri="{FF2B5EF4-FFF2-40B4-BE49-F238E27FC236}">
                <a16:creationId xmlns:a16="http://schemas.microsoft.com/office/drawing/2014/main" id="{87F90D8C-F868-44DF-AD53-18C0908DAD26}"/>
              </a:ext>
            </a:extLst>
          </p:cNvPr>
          <p:cNvSpPr/>
          <p:nvPr/>
        </p:nvSpPr>
        <p:spPr>
          <a:xfrm>
            <a:off x="5728592" y="3169084"/>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3" name="Rectangle 12">
            <a:extLst>
              <a:ext uri="{FF2B5EF4-FFF2-40B4-BE49-F238E27FC236}">
                <a16:creationId xmlns:a16="http://schemas.microsoft.com/office/drawing/2014/main" id="{15BDF12B-74A3-4688-B02C-93ACA757C2F9}"/>
              </a:ext>
            </a:extLst>
          </p:cNvPr>
          <p:cNvSpPr/>
          <p:nvPr/>
        </p:nvSpPr>
        <p:spPr>
          <a:xfrm>
            <a:off x="8281292" y="4192848"/>
            <a:ext cx="444352" cy="523220"/>
          </a:xfrm>
          <a:prstGeom prst="rect">
            <a:avLst/>
          </a:prstGeom>
        </p:spPr>
        <p:txBody>
          <a:bodyPr wrap="none">
            <a:spAutoFit/>
          </a:bodyPr>
          <a:lstStyle/>
          <a:p>
            <a:r>
              <a:rPr lang="en-US" sz="2800" dirty="0">
                <a:solidFill>
                  <a:srgbClr val="FF0000"/>
                </a:solidFill>
              </a:rPr>
              <a:t>D</a:t>
            </a:r>
            <a:endParaRPr lang="en-US" sz="2800" dirty="0"/>
          </a:p>
        </p:txBody>
      </p:sp>
      <p:sp>
        <p:nvSpPr>
          <p:cNvPr id="14" name="Rectangle 13">
            <a:extLst>
              <a:ext uri="{FF2B5EF4-FFF2-40B4-BE49-F238E27FC236}">
                <a16:creationId xmlns:a16="http://schemas.microsoft.com/office/drawing/2014/main" id="{5F735508-4680-4664-9FF2-013C13E4CE5D}"/>
              </a:ext>
            </a:extLst>
          </p:cNvPr>
          <p:cNvSpPr/>
          <p:nvPr/>
        </p:nvSpPr>
        <p:spPr>
          <a:xfrm>
            <a:off x="9538592" y="4025861"/>
            <a:ext cx="444352" cy="523220"/>
          </a:xfrm>
          <a:prstGeom prst="rect">
            <a:avLst/>
          </a:prstGeom>
        </p:spPr>
        <p:txBody>
          <a:bodyPr wrap="none">
            <a:spAutoFit/>
          </a:bodyPr>
          <a:lstStyle/>
          <a:p>
            <a:r>
              <a:rPr lang="en-US" sz="2800" dirty="0">
                <a:solidFill>
                  <a:srgbClr val="FF0000"/>
                </a:solidFill>
              </a:rPr>
              <a:t>D</a:t>
            </a:r>
            <a:endParaRPr lang="en-US" sz="2800" dirty="0"/>
          </a:p>
        </p:txBody>
      </p:sp>
      <p:sp>
        <p:nvSpPr>
          <p:cNvPr id="15" name="Rectangle 14">
            <a:extLst>
              <a:ext uri="{FF2B5EF4-FFF2-40B4-BE49-F238E27FC236}">
                <a16:creationId xmlns:a16="http://schemas.microsoft.com/office/drawing/2014/main" id="{88795E7C-615A-49E5-9659-86E0A271222C}"/>
              </a:ext>
            </a:extLst>
          </p:cNvPr>
          <p:cNvSpPr/>
          <p:nvPr/>
        </p:nvSpPr>
        <p:spPr>
          <a:xfrm>
            <a:off x="9746341" y="4454458"/>
            <a:ext cx="1819472" cy="523220"/>
          </a:xfrm>
          <a:prstGeom prst="rect">
            <a:avLst/>
          </a:prstGeom>
        </p:spPr>
        <p:txBody>
          <a:bodyPr wrap="none">
            <a:spAutoFit/>
          </a:bodyPr>
          <a:lstStyle/>
          <a:p>
            <a:r>
              <a:rPr lang="en-US" sz="2800" i="1" dirty="0">
                <a:solidFill>
                  <a:srgbClr val="FF0000"/>
                </a:solidFill>
              </a:rPr>
              <a:t>Test found!</a:t>
            </a:r>
            <a:endParaRPr lang="en-US" sz="2800" i="1" dirty="0"/>
          </a:p>
        </p:txBody>
      </p:sp>
    </p:spTree>
    <p:extLst>
      <p:ext uri="{BB962C8B-B14F-4D97-AF65-F5344CB8AC3E}">
        <p14:creationId xmlns:p14="http://schemas.microsoft.com/office/powerpoint/2010/main" val="240993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0E9365-8043-4317-AE90-DE92B537D4E7}"/>
              </a:ext>
            </a:extLst>
          </p:cNvPr>
          <p:cNvSpPr txBox="1">
            <a:spLocks/>
          </p:cNvSpPr>
          <p:nvPr/>
        </p:nvSpPr>
        <p:spPr>
          <a:xfrm>
            <a:off x="607006" y="29622"/>
            <a:ext cx="10871200" cy="990600"/>
          </a:xfrm>
          <a:prstGeom prst="rect">
            <a:avLst/>
          </a:prstGeom>
        </p:spPr>
        <p:txBody>
          <a:bodyPr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Motivation</a:t>
            </a:r>
            <a:r>
              <a:rPr lang="en-US" sz="4000" b="1" dirty="0"/>
              <a:t> | </a:t>
            </a:r>
            <a:r>
              <a:rPr lang="en-US" sz="4000" i="1" dirty="0"/>
              <a:t>ATPG</a:t>
            </a:r>
            <a:r>
              <a:rPr lang="en-US" sz="5400" i="1" dirty="0"/>
              <a:t> </a:t>
            </a:r>
            <a:r>
              <a:rPr lang="en-US" sz="4000" i="1" dirty="0"/>
              <a:t>- </a:t>
            </a:r>
            <a:r>
              <a:rPr lang="en-US" sz="4000" i="1" dirty="0" err="1"/>
              <a:t>Backtraces</a:t>
            </a:r>
            <a:r>
              <a:rPr lang="en-US" sz="4000" i="1" dirty="0"/>
              <a:t> and backtracks</a:t>
            </a:r>
          </a:p>
        </p:txBody>
      </p:sp>
      <p:sp>
        <p:nvSpPr>
          <p:cNvPr id="5" name="Rectangle 4">
            <a:extLst>
              <a:ext uri="{FF2B5EF4-FFF2-40B4-BE49-F238E27FC236}">
                <a16:creationId xmlns:a16="http://schemas.microsoft.com/office/drawing/2014/main" id="{5CA66C19-3BF2-4FBE-8EA8-500B47E08542}"/>
              </a:ext>
            </a:extLst>
          </p:cNvPr>
          <p:cNvSpPr/>
          <p:nvPr/>
        </p:nvSpPr>
        <p:spPr>
          <a:xfrm>
            <a:off x="8486296" y="3009557"/>
            <a:ext cx="174728" cy="499235"/>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6" name="Rectangle 5">
            <a:extLst>
              <a:ext uri="{FF2B5EF4-FFF2-40B4-BE49-F238E27FC236}">
                <a16:creationId xmlns:a16="http://schemas.microsoft.com/office/drawing/2014/main" id="{EEAADCB9-75FA-43C3-BC3E-AE4B58B33520}"/>
              </a:ext>
            </a:extLst>
          </p:cNvPr>
          <p:cNvSpPr/>
          <p:nvPr/>
        </p:nvSpPr>
        <p:spPr>
          <a:xfrm>
            <a:off x="8486296" y="3340268"/>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7" name="Rectangle 6">
            <a:extLst>
              <a:ext uri="{FF2B5EF4-FFF2-40B4-BE49-F238E27FC236}">
                <a16:creationId xmlns:a16="http://schemas.microsoft.com/office/drawing/2014/main" id="{FC229268-643B-4548-B068-19F24C0C8964}"/>
              </a:ext>
            </a:extLst>
          </p:cNvPr>
          <p:cNvSpPr/>
          <p:nvPr/>
        </p:nvSpPr>
        <p:spPr>
          <a:xfrm>
            <a:off x="8009325" y="2989375"/>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8" name="Rectangle 7">
            <a:extLst>
              <a:ext uri="{FF2B5EF4-FFF2-40B4-BE49-F238E27FC236}">
                <a16:creationId xmlns:a16="http://schemas.microsoft.com/office/drawing/2014/main" id="{19C60F0E-5227-4C9E-8348-34B79DC0069E}"/>
              </a:ext>
            </a:extLst>
          </p:cNvPr>
          <p:cNvSpPr/>
          <p:nvPr/>
        </p:nvSpPr>
        <p:spPr>
          <a:xfrm>
            <a:off x="6320697" y="2846766"/>
            <a:ext cx="990700" cy="189872"/>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9" name="Rectangle 8">
            <a:extLst>
              <a:ext uri="{FF2B5EF4-FFF2-40B4-BE49-F238E27FC236}">
                <a16:creationId xmlns:a16="http://schemas.microsoft.com/office/drawing/2014/main" id="{8BD6CEB5-077A-4A3E-B3C3-F65CE14C987A}"/>
              </a:ext>
            </a:extLst>
          </p:cNvPr>
          <p:cNvSpPr/>
          <p:nvPr/>
        </p:nvSpPr>
        <p:spPr>
          <a:xfrm>
            <a:off x="6284186" y="4388762"/>
            <a:ext cx="990700" cy="189872"/>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10" name="Rectangle 9">
            <a:extLst>
              <a:ext uri="{FF2B5EF4-FFF2-40B4-BE49-F238E27FC236}">
                <a16:creationId xmlns:a16="http://schemas.microsoft.com/office/drawing/2014/main" id="{9F1E36C0-B14B-49D1-BD58-01B7B73A3946}"/>
              </a:ext>
            </a:extLst>
          </p:cNvPr>
          <p:cNvSpPr/>
          <p:nvPr/>
        </p:nvSpPr>
        <p:spPr>
          <a:xfrm>
            <a:off x="3760430" y="3831077"/>
            <a:ext cx="174728" cy="499235"/>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1" name="Rectangle 10">
            <a:extLst>
              <a:ext uri="{FF2B5EF4-FFF2-40B4-BE49-F238E27FC236}">
                <a16:creationId xmlns:a16="http://schemas.microsoft.com/office/drawing/2014/main" id="{F8350038-E859-46D2-8A99-83197CD4F43F}"/>
              </a:ext>
            </a:extLst>
          </p:cNvPr>
          <p:cNvSpPr/>
          <p:nvPr/>
        </p:nvSpPr>
        <p:spPr>
          <a:xfrm>
            <a:off x="2080703" y="3656160"/>
            <a:ext cx="174728" cy="553019"/>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2" name="Rectangle 11">
            <a:extLst>
              <a:ext uri="{FF2B5EF4-FFF2-40B4-BE49-F238E27FC236}">
                <a16:creationId xmlns:a16="http://schemas.microsoft.com/office/drawing/2014/main" id="{E7F433CC-4481-497B-B796-7056C861D706}"/>
              </a:ext>
            </a:extLst>
          </p:cNvPr>
          <p:cNvSpPr/>
          <p:nvPr/>
        </p:nvSpPr>
        <p:spPr>
          <a:xfrm>
            <a:off x="3760430" y="3719579"/>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3" name="Rectangle 12">
            <a:extLst>
              <a:ext uri="{FF2B5EF4-FFF2-40B4-BE49-F238E27FC236}">
                <a16:creationId xmlns:a16="http://schemas.microsoft.com/office/drawing/2014/main" id="{EEE82233-D454-4792-BAD1-99B32DAE0808}"/>
              </a:ext>
            </a:extLst>
          </p:cNvPr>
          <p:cNvSpPr/>
          <p:nvPr/>
        </p:nvSpPr>
        <p:spPr>
          <a:xfrm>
            <a:off x="3283460" y="4150874"/>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4" name="Rectangle 13">
            <a:extLst>
              <a:ext uri="{FF2B5EF4-FFF2-40B4-BE49-F238E27FC236}">
                <a16:creationId xmlns:a16="http://schemas.microsoft.com/office/drawing/2014/main" id="{15EE9A25-505C-41E0-82EC-48BA362DE9A9}"/>
              </a:ext>
            </a:extLst>
          </p:cNvPr>
          <p:cNvSpPr/>
          <p:nvPr/>
        </p:nvSpPr>
        <p:spPr>
          <a:xfrm>
            <a:off x="1618699" y="3639132"/>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5" name="Rectangle 14">
            <a:extLst>
              <a:ext uri="{FF2B5EF4-FFF2-40B4-BE49-F238E27FC236}">
                <a16:creationId xmlns:a16="http://schemas.microsoft.com/office/drawing/2014/main" id="{BA2E72D5-82AA-4613-8E30-231AD12D73BE}"/>
              </a:ext>
            </a:extLst>
          </p:cNvPr>
          <p:cNvSpPr/>
          <p:nvPr/>
        </p:nvSpPr>
        <p:spPr>
          <a:xfrm>
            <a:off x="2168071" y="4026407"/>
            <a:ext cx="391967" cy="189872"/>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cxnSp>
        <p:nvCxnSpPr>
          <p:cNvPr id="16" name="Straight Connector 15">
            <a:extLst>
              <a:ext uri="{FF2B5EF4-FFF2-40B4-BE49-F238E27FC236}">
                <a16:creationId xmlns:a16="http://schemas.microsoft.com/office/drawing/2014/main" id="{EB40387A-1118-4239-BED1-F0D506DDBE77}"/>
              </a:ext>
            </a:extLst>
          </p:cNvPr>
          <p:cNvCxnSpPr>
            <a:cxnSpLocks/>
          </p:cNvCxnSpPr>
          <p:nvPr/>
        </p:nvCxnSpPr>
        <p:spPr>
          <a:xfrm>
            <a:off x="2191548" y="4124079"/>
            <a:ext cx="391965" cy="0"/>
          </a:xfrm>
          <a:prstGeom prst="line">
            <a:avLst/>
          </a:prstGeom>
          <a:ln w="38100"/>
        </p:spPr>
        <p:style>
          <a:lnRef idx="1">
            <a:schemeClr val="dk1"/>
          </a:lnRef>
          <a:fillRef idx="0">
            <a:schemeClr val="dk1"/>
          </a:fillRef>
          <a:effectRef idx="0">
            <a:schemeClr val="dk1"/>
          </a:effectRef>
          <a:fontRef idx="minor">
            <a:schemeClr val="tx1"/>
          </a:fontRef>
        </p:style>
      </p:cxnSp>
      <p:sp>
        <p:nvSpPr>
          <p:cNvPr id="17" name="Rectangle: Top Corners Rounded 25">
            <a:extLst>
              <a:ext uri="{FF2B5EF4-FFF2-40B4-BE49-F238E27FC236}">
                <a16:creationId xmlns:a16="http://schemas.microsoft.com/office/drawing/2014/main" id="{6DE7B111-8DAE-425F-8B62-011F1B4FB4F1}"/>
              </a:ext>
            </a:extLst>
          </p:cNvPr>
          <p:cNvSpPr/>
          <p:nvPr/>
        </p:nvSpPr>
        <p:spPr>
          <a:xfrm rot="5400000">
            <a:off x="4386869" y="3161415"/>
            <a:ext cx="771932" cy="862267"/>
          </a:xfrm>
          <a:prstGeom prst="round2SameRect">
            <a:avLst>
              <a:gd name="adj1" fmla="val 50000"/>
              <a:gd name="adj2" fmla="val 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cxnSp>
        <p:nvCxnSpPr>
          <p:cNvPr id="18" name="Straight Connector 17">
            <a:extLst>
              <a:ext uri="{FF2B5EF4-FFF2-40B4-BE49-F238E27FC236}">
                <a16:creationId xmlns:a16="http://schemas.microsoft.com/office/drawing/2014/main" id="{7CC687CE-7ECE-4A5E-A497-6E218E6C9B8D}"/>
              </a:ext>
            </a:extLst>
          </p:cNvPr>
          <p:cNvCxnSpPr>
            <a:cxnSpLocks/>
          </p:cNvCxnSpPr>
          <p:nvPr/>
        </p:nvCxnSpPr>
        <p:spPr>
          <a:xfrm>
            <a:off x="3479437" y="3084723"/>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CAD7A12E-839D-4E07-B504-EB5EED77B07B}"/>
              </a:ext>
            </a:extLst>
          </p:cNvPr>
          <p:cNvCxnSpPr>
            <a:cxnSpLocks/>
          </p:cNvCxnSpPr>
          <p:nvPr/>
        </p:nvCxnSpPr>
        <p:spPr>
          <a:xfrm>
            <a:off x="3823898" y="3432514"/>
            <a:ext cx="51780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1BABFE92-9FA1-41A1-B178-4258285A4605}"/>
              </a:ext>
            </a:extLst>
          </p:cNvPr>
          <p:cNvCxnSpPr>
            <a:cxnSpLocks/>
          </p:cNvCxnSpPr>
          <p:nvPr/>
        </p:nvCxnSpPr>
        <p:spPr>
          <a:xfrm>
            <a:off x="3823898" y="3798399"/>
            <a:ext cx="52639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199A16F3-FA49-458C-B4C3-7D00064FAB17}"/>
              </a:ext>
            </a:extLst>
          </p:cNvPr>
          <p:cNvCxnSpPr>
            <a:cxnSpLocks/>
          </p:cNvCxnSpPr>
          <p:nvPr/>
        </p:nvCxnSpPr>
        <p:spPr>
          <a:xfrm>
            <a:off x="1618701" y="2929926"/>
            <a:ext cx="91948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3D57E512-17B6-4003-A7E0-5C7894D90165}"/>
              </a:ext>
            </a:extLst>
          </p:cNvPr>
          <p:cNvCxnSpPr>
            <a:cxnSpLocks/>
          </p:cNvCxnSpPr>
          <p:nvPr/>
        </p:nvCxnSpPr>
        <p:spPr>
          <a:xfrm>
            <a:off x="2200138" y="3295811"/>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3480C9AF-5C41-45C4-8904-053C0EA4AD43}"/>
              </a:ext>
            </a:extLst>
          </p:cNvPr>
          <p:cNvCxnSpPr>
            <a:cxnSpLocks/>
          </p:cNvCxnSpPr>
          <p:nvPr/>
        </p:nvCxnSpPr>
        <p:spPr>
          <a:xfrm>
            <a:off x="1618701" y="4489964"/>
            <a:ext cx="973401"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24" name="Group 23">
            <a:extLst>
              <a:ext uri="{FF2B5EF4-FFF2-40B4-BE49-F238E27FC236}">
                <a16:creationId xmlns:a16="http://schemas.microsoft.com/office/drawing/2014/main" id="{18306526-08F3-4816-BE74-54F440B6804C}"/>
              </a:ext>
            </a:extLst>
          </p:cNvPr>
          <p:cNvGrpSpPr/>
          <p:nvPr/>
        </p:nvGrpSpPr>
        <p:grpSpPr>
          <a:xfrm>
            <a:off x="2373457" y="2729317"/>
            <a:ext cx="1105980" cy="710812"/>
            <a:chOff x="1411532" y="4095714"/>
            <a:chExt cx="384594" cy="247178"/>
          </a:xfrm>
          <a:solidFill>
            <a:schemeClr val="bg1"/>
          </a:solidFill>
        </p:grpSpPr>
        <p:sp>
          <p:nvSpPr>
            <p:cNvPr id="25" name="Oval 24">
              <a:extLst>
                <a:ext uri="{FF2B5EF4-FFF2-40B4-BE49-F238E27FC236}">
                  <a16:creationId xmlns:a16="http://schemas.microsoft.com/office/drawing/2014/main" id="{3AEE83DE-8A71-4797-A734-455C13392976}"/>
                </a:ext>
              </a:extLst>
            </p:cNvPr>
            <p:cNvSpPr/>
            <p:nvPr/>
          </p:nvSpPr>
          <p:spPr>
            <a:xfrm>
              <a:off x="1711377" y="4176929"/>
              <a:ext cx="84749" cy="84749"/>
            </a:xfrm>
            <a:prstGeom prst="ellipse">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sp>
          <p:nvSpPr>
            <p:cNvPr id="26" name="Moon 25">
              <a:extLst>
                <a:ext uri="{FF2B5EF4-FFF2-40B4-BE49-F238E27FC236}">
                  <a16:creationId xmlns:a16="http://schemas.microsoft.com/office/drawing/2014/main" id="{B2C4FC52-572A-4F4A-BB07-FD90DD1C2729}"/>
                </a:ext>
              </a:extLst>
            </p:cNvPr>
            <p:cNvSpPr/>
            <p:nvPr/>
          </p:nvSpPr>
          <p:spPr>
            <a:xfrm rot="10800000">
              <a:off x="1411532" y="4095714"/>
              <a:ext cx="299845" cy="247178"/>
            </a:xfrm>
            <a:prstGeom prst="moon">
              <a:avLst>
                <a:gd name="adj" fmla="val 78062"/>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grpSp>
      <p:cxnSp>
        <p:nvCxnSpPr>
          <p:cNvPr id="27" name="Straight Connector 26">
            <a:extLst>
              <a:ext uri="{FF2B5EF4-FFF2-40B4-BE49-F238E27FC236}">
                <a16:creationId xmlns:a16="http://schemas.microsoft.com/office/drawing/2014/main" id="{534FAED4-B593-4E96-BA36-ABFEF0ADD854}"/>
              </a:ext>
            </a:extLst>
          </p:cNvPr>
          <p:cNvCxnSpPr>
            <a:cxnSpLocks/>
            <a:stCxn id="33" idx="1"/>
          </p:cNvCxnSpPr>
          <p:nvPr/>
        </p:nvCxnSpPr>
        <p:spPr>
          <a:xfrm>
            <a:off x="3263871" y="4275522"/>
            <a:ext cx="562204"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4E7209E4-EF05-4157-B45E-EFA2E6FA43D0}"/>
              </a:ext>
            </a:extLst>
          </p:cNvPr>
          <p:cNvCxnSpPr>
            <a:cxnSpLocks/>
          </p:cNvCxnSpPr>
          <p:nvPr/>
        </p:nvCxnSpPr>
        <p:spPr>
          <a:xfrm>
            <a:off x="3823898" y="3084723"/>
            <a:ext cx="0" cy="347791"/>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8664E453-CAB7-4EEC-8777-DE10DAB433A6}"/>
              </a:ext>
            </a:extLst>
          </p:cNvPr>
          <p:cNvCxnSpPr>
            <a:cxnSpLocks/>
          </p:cNvCxnSpPr>
          <p:nvPr/>
        </p:nvCxnSpPr>
        <p:spPr>
          <a:xfrm>
            <a:off x="3837805" y="3776288"/>
            <a:ext cx="0" cy="499234"/>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1347AD89-14C0-4374-9A7A-579ED09D07AF}"/>
              </a:ext>
            </a:extLst>
          </p:cNvPr>
          <p:cNvCxnSpPr>
            <a:cxnSpLocks/>
          </p:cNvCxnSpPr>
          <p:nvPr/>
        </p:nvCxnSpPr>
        <p:spPr>
          <a:xfrm>
            <a:off x="2191548" y="3295811"/>
            <a:ext cx="0" cy="828267"/>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916716DF-CBD2-47D2-B69B-340BC5130D78}"/>
              </a:ext>
            </a:extLst>
          </p:cNvPr>
          <p:cNvCxnSpPr>
            <a:cxnSpLocks/>
          </p:cNvCxnSpPr>
          <p:nvPr/>
        </p:nvCxnSpPr>
        <p:spPr>
          <a:xfrm>
            <a:off x="1618701" y="3709945"/>
            <a:ext cx="572847"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2ABD435D-F1B6-4A70-A19A-CC539F8E8104}"/>
              </a:ext>
            </a:extLst>
          </p:cNvPr>
          <p:cNvCxnSpPr>
            <a:cxnSpLocks/>
          </p:cNvCxnSpPr>
          <p:nvPr/>
        </p:nvCxnSpPr>
        <p:spPr>
          <a:xfrm>
            <a:off x="5203970" y="3592547"/>
            <a:ext cx="346638" cy="0"/>
          </a:xfrm>
          <a:prstGeom prst="line">
            <a:avLst/>
          </a:prstGeom>
          <a:ln w="38100"/>
        </p:spPr>
        <p:style>
          <a:lnRef idx="1">
            <a:schemeClr val="dk1"/>
          </a:lnRef>
          <a:fillRef idx="0">
            <a:schemeClr val="dk1"/>
          </a:fillRef>
          <a:effectRef idx="0">
            <a:schemeClr val="dk1"/>
          </a:effectRef>
          <a:fontRef idx="minor">
            <a:schemeClr val="tx1"/>
          </a:fontRef>
        </p:style>
      </p:cxnSp>
      <p:sp>
        <p:nvSpPr>
          <p:cNvPr id="33" name="Moon 32">
            <a:extLst>
              <a:ext uri="{FF2B5EF4-FFF2-40B4-BE49-F238E27FC236}">
                <a16:creationId xmlns:a16="http://schemas.microsoft.com/office/drawing/2014/main" id="{1189541E-4604-4FFC-99B5-21A362BEAABD}"/>
              </a:ext>
            </a:extLst>
          </p:cNvPr>
          <p:cNvSpPr/>
          <p:nvPr/>
        </p:nvSpPr>
        <p:spPr>
          <a:xfrm rot="10800000">
            <a:off x="2401604" y="3920116"/>
            <a:ext cx="862267" cy="710812"/>
          </a:xfrm>
          <a:prstGeom prst="moon">
            <a:avLst>
              <a:gd name="adj" fmla="val 78062"/>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grpSp>
        <p:nvGrpSpPr>
          <p:cNvPr id="34" name="Group 33">
            <a:extLst>
              <a:ext uri="{FF2B5EF4-FFF2-40B4-BE49-F238E27FC236}">
                <a16:creationId xmlns:a16="http://schemas.microsoft.com/office/drawing/2014/main" id="{8CC0D380-6E13-4A5C-9006-9226193B30E1}"/>
              </a:ext>
            </a:extLst>
          </p:cNvPr>
          <p:cNvGrpSpPr>
            <a:grpSpLocks noChangeAspect="1"/>
          </p:cNvGrpSpPr>
          <p:nvPr/>
        </p:nvGrpSpPr>
        <p:grpSpPr>
          <a:xfrm>
            <a:off x="5275812" y="3477870"/>
            <a:ext cx="202954" cy="202954"/>
            <a:chOff x="2866048" y="4058743"/>
            <a:chExt cx="155448" cy="155448"/>
          </a:xfrm>
        </p:grpSpPr>
        <p:cxnSp>
          <p:nvCxnSpPr>
            <p:cNvPr id="35" name="Straight Connector 34">
              <a:extLst>
                <a:ext uri="{FF2B5EF4-FFF2-40B4-BE49-F238E27FC236}">
                  <a16:creationId xmlns:a16="http://schemas.microsoft.com/office/drawing/2014/main" id="{6730C633-0F40-4D3D-A2CA-9B3AD3D96EDB}"/>
                </a:ext>
              </a:extLst>
            </p:cNvPr>
            <p:cNvCxnSpPr/>
            <p:nvPr/>
          </p:nvCxnSpPr>
          <p:spPr>
            <a:xfrm flipV="1">
              <a:off x="2870958" y="4063653"/>
              <a:ext cx="150538" cy="1505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7E86BF-6322-4C71-A882-D8B95CC80AE1}"/>
                </a:ext>
              </a:extLst>
            </p:cNvPr>
            <p:cNvCxnSpPr>
              <a:cxnSpLocks/>
            </p:cNvCxnSpPr>
            <p:nvPr/>
          </p:nvCxnSpPr>
          <p:spPr>
            <a:xfrm>
              <a:off x="2866048" y="4058743"/>
              <a:ext cx="155448" cy="1554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8496627B-A88A-4097-9E5C-3F177B251CE5}"/>
              </a:ext>
            </a:extLst>
          </p:cNvPr>
          <p:cNvSpPr txBox="1"/>
          <p:nvPr/>
        </p:nvSpPr>
        <p:spPr>
          <a:xfrm>
            <a:off x="4164414" y="1981130"/>
            <a:ext cx="1515908" cy="369332"/>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Goal = 1</a:t>
            </a:r>
          </a:p>
        </p:txBody>
      </p:sp>
      <p:sp>
        <p:nvSpPr>
          <p:cNvPr id="38" name="Rectangle 37">
            <a:extLst>
              <a:ext uri="{FF2B5EF4-FFF2-40B4-BE49-F238E27FC236}">
                <a16:creationId xmlns:a16="http://schemas.microsoft.com/office/drawing/2014/main" id="{88BB1D33-0497-46D4-93B5-CFBAFB5755A6}"/>
              </a:ext>
            </a:extLst>
          </p:cNvPr>
          <p:cNvSpPr/>
          <p:nvPr/>
        </p:nvSpPr>
        <p:spPr>
          <a:xfrm>
            <a:off x="3353888" y="4297634"/>
            <a:ext cx="312905" cy="369332"/>
          </a:xfrm>
          <a:prstGeom prst="rect">
            <a:avLst/>
          </a:prstGeom>
          <a:ln w="38100">
            <a:noFill/>
          </a:ln>
        </p:spPr>
        <p:txBody>
          <a:bodyPr wrap="none">
            <a:spAutoFit/>
          </a:bodyPr>
          <a:lstStyle/>
          <a:p>
            <a:r>
              <a:rPr lang="en-US" i="1" dirty="0">
                <a:solidFill>
                  <a:srgbClr val="FF0000"/>
                </a:solidFill>
                <a:latin typeface="Arial" panose="020B0604020202020204" pitchFamily="34" charset="0"/>
                <a:cs typeface="Arial" panose="020B0604020202020204" pitchFamily="34" charset="0"/>
              </a:rPr>
              <a:t>1</a:t>
            </a:r>
            <a:endParaRPr lang="en-US" dirty="0"/>
          </a:p>
        </p:txBody>
      </p:sp>
      <p:sp>
        <p:nvSpPr>
          <p:cNvPr id="39" name="Rectangle 38">
            <a:extLst>
              <a:ext uri="{FF2B5EF4-FFF2-40B4-BE49-F238E27FC236}">
                <a16:creationId xmlns:a16="http://schemas.microsoft.com/office/drawing/2014/main" id="{D8C4938F-CACE-4452-9F54-A06B9B0D05B7}"/>
              </a:ext>
            </a:extLst>
          </p:cNvPr>
          <p:cNvSpPr/>
          <p:nvPr/>
        </p:nvSpPr>
        <p:spPr>
          <a:xfrm>
            <a:off x="1248625" y="3477870"/>
            <a:ext cx="313664" cy="369332"/>
          </a:xfrm>
          <a:prstGeom prst="rect">
            <a:avLst/>
          </a:prstGeom>
          <a:ln w="38100">
            <a:noFill/>
          </a:ln>
        </p:spPr>
        <p:txBody>
          <a:bodyPr wrap="square">
            <a:spAutoFit/>
          </a:bodyPr>
          <a:lstStyle/>
          <a:p>
            <a:r>
              <a:rPr lang="en-US" i="1" dirty="0">
                <a:solidFill>
                  <a:srgbClr val="FF0000"/>
                </a:solidFill>
                <a:latin typeface="Arial" panose="020B0604020202020204" pitchFamily="34" charset="0"/>
                <a:cs typeface="Arial" panose="020B0604020202020204" pitchFamily="34" charset="0"/>
              </a:rPr>
              <a:t>1</a:t>
            </a:r>
            <a:endParaRPr lang="en-US" dirty="0"/>
          </a:p>
        </p:txBody>
      </p:sp>
      <p:sp>
        <p:nvSpPr>
          <p:cNvPr id="40" name="Rectangle 39">
            <a:extLst>
              <a:ext uri="{FF2B5EF4-FFF2-40B4-BE49-F238E27FC236}">
                <a16:creationId xmlns:a16="http://schemas.microsoft.com/office/drawing/2014/main" id="{79BB0A0C-1379-41BB-9EC9-9387E60D7D79}"/>
              </a:ext>
            </a:extLst>
          </p:cNvPr>
          <p:cNvSpPr/>
          <p:nvPr/>
        </p:nvSpPr>
        <p:spPr>
          <a:xfrm>
            <a:off x="3376662" y="2620966"/>
            <a:ext cx="312905" cy="369332"/>
          </a:xfrm>
          <a:prstGeom prst="rect">
            <a:avLst/>
          </a:prstGeom>
          <a:ln w="38100">
            <a:noFill/>
          </a:ln>
        </p:spPr>
        <p:txBody>
          <a:bodyPr wrap="none">
            <a:spAutoFit/>
          </a:bodyPr>
          <a:lstStyle/>
          <a:p>
            <a:r>
              <a:rPr lang="en-US" i="1" dirty="0">
                <a:solidFill>
                  <a:srgbClr val="FF0000"/>
                </a:solidFill>
                <a:latin typeface="Arial" panose="020B0604020202020204" pitchFamily="34" charset="0"/>
                <a:cs typeface="Arial" panose="020B0604020202020204" pitchFamily="34" charset="0"/>
              </a:rPr>
              <a:t>0</a:t>
            </a:r>
            <a:endParaRPr lang="en-US" dirty="0"/>
          </a:p>
        </p:txBody>
      </p:sp>
      <p:sp>
        <p:nvSpPr>
          <p:cNvPr id="41" name="TextBox 40">
            <a:extLst>
              <a:ext uri="{FF2B5EF4-FFF2-40B4-BE49-F238E27FC236}">
                <a16:creationId xmlns:a16="http://schemas.microsoft.com/office/drawing/2014/main" id="{386CCB75-A1A2-417D-951E-657206323A0C}"/>
              </a:ext>
            </a:extLst>
          </p:cNvPr>
          <p:cNvSpPr txBox="1"/>
          <p:nvPr/>
        </p:nvSpPr>
        <p:spPr>
          <a:xfrm>
            <a:off x="4206628" y="2265237"/>
            <a:ext cx="1836126" cy="646330"/>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Failure!</a:t>
            </a:r>
            <a:br>
              <a:rPr lang="en-US" i="1" dirty="0">
                <a:solidFill>
                  <a:srgbClr val="FF0000"/>
                </a:solidFill>
                <a:latin typeface="Arial" panose="020B0604020202020204" pitchFamily="34" charset="0"/>
                <a:cs typeface="Arial" panose="020B0604020202020204" pitchFamily="34" charset="0"/>
              </a:rPr>
            </a:br>
            <a:r>
              <a:rPr lang="en-US" i="1" dirty="0">
                <a:solidFill>
                  <a:srgbClr val="FF0000"/>
                </a:solidFill>
                <a:latin typeface="Arial" panose="020B0604020202020204" pitchFamily="34" charset="0"/>
                <a:cs typeface="Arial" panose="020B0604020202020204" pitchFamily="34" charset="0"/>
              </a:rPr>
              <a:t>Backtrack…</a:t>
            </a:r>
          </a:p>
        </p:txBody>
      </p:sp>
      <p:sp>
        <p:nvSpPr>
          <p:cNvPr id="42" name="Freeform 57">
            <a:extLst>
              <a:ext uri="{FF2B5EF4-FFF2-40B4-BE49-F238E27FC236}">
                <a16:creationId xmlns:a16="http://schemas.microsoft.com/office/drawing/2014/main" id="{5D499590-36A9-43A5-8110-4365E042A1CA}"/>
              </a:ext>
            </a:extLst>
          </p:cNvPr>
          <p:cNvSpPr/>
          <p:nvPr/>
        </p:nvSpPr>
        <p:spPr>
          <a:xfrm>
            <a:off x="1731189" y="3901752"/>
            <a:ext cx="2451754" cy="1058890"/>
          </a:xfrm>
          <a:custGeom>
            <a:avLst/>
            <a:gdLst>
              <a:gd name="connsiteX0" fmla="*/ 132277 w 2451754"/>
              <a:gd name="connsiteY0" fmla="*/ 0 h 1058890"/>
              <a:gd name="connsiteX1" fmla="*/ 144884 w 2451754"/>
              <a:gd name="connsiteY1" fmla="*/ 819378 h 1058890"/>
              <a:gd name="connsiteX2" fmla="*/ 1607161 w 2451754"/>
              <a:gd name="connsiteY2" fmla="*/ 995859 h 1058890"/>
              <a:gd name="connsiteX3" fmla="*/ 2451754 w 2451754"/>
              <a:gd name="connsiteY3" fmla="*/ 1058890 h 1058890"/>
              <a:gd name="connsiteX4" fmla="*/ 2451754 w 2451754"/>
              <a:gd name="connsiteY4" fmla="*/ 1058890 h 1058890"/>
              <a:gd name="connsiteX5" fmla="*/ 2451754 w 2451754"/>
              <a:gd name="connsiteY5" fmla="*/ 1058890 h 105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51754" h="1058890" extrusionOk="0">
                <a:moveTo>
                  <a:pt x="132277" y="0"/>
                </a:moveTo>
                <a:cubicBezTo>
                  <a:pt x="8580" y="351382"/>
                  <a:pt x="-55032" y="632640"/>
                  <a:pt x="144884" y="819378"/>
                </a:cubicBezTo>
                <a:cubicBezTo>
                  <a:pt x="408846" y="958772"/>
                  <a:pt x="1252992" y="945881"/>
                  <a:pt x="1607161" y="995859"/>
                </a:cubicBezTo>
                <a:cubicBezTo>
                  <a:pt x="1991640" y="1035778"/>
                  <a:pt x="2451754" y="1058890"/>
                  <a:pt x="2451754" y="1058890"/>
                </a:cubicBezTo>
                <a:lnTo>
                  <a:pt x="2451754" y="1058890"/>
                </a:lnTo>
                <a:lnTo>
                  <a:pt x="2451754" y="1058890"/>
                </a:lnTo>
              </a:path>
            </a:pathLst>
          </a:custGeom>
          <a:noFill/>
          <a:ln w="38100">
            <a:solidFill>
              <a:srgbClr val="FF0000"/>
            </a:solidFill>
            <a:prstDash val="sysDash"/>
            <a:headEnd type="triangle"/>
            <a:extLst>
              <a:ext uri="{C807C97D-BFC1-408E-A445-0C87EB9F89A2}">
                <ask:lineSketchStyleProps xmlns:ask="http://schemas.microsoft.com/office/drawing/2018/sketchyshapes" sd="1435683001">
                  <a:custGeom>
                    <a:avLst/>
                    <a:gdLst>
                      <a:gd name="connsiteX0" fmla="*/ 59597 w 1104626"/>
                      <a:gd name="connsiteY0" fmla="*/ 0 h 477078"/>
                      <a:gd name="connsiteX1" fmla="*/ 65277 w 1104626"/>
                      <a:gd name="connsiteY1" fmla="*/ 369167 h 477078"/>
                      <a:gd name="connsiteX2" fmla="*/ 724099 w 1104626"/>
                      <a:gd name="connsiteY2" fmla="*/ 448680 h 477078"/>
                      <a:gd name="connsiteX3" fmla="*/ 1104626 w 1104626"/>
                      <a:gd name="connsiteY3" fmla="*/ 477078 h 477078"/>
                      <a:gd name="connsiteX4" fmla="*/ 1104626 w 1104626"/>
                      <a:gd name="connsiteY4" fmla="*/ 477078 h 477078"/>
                      <a:gd name="connsiteX5" fmla="*/ 1104626 w 1104626"/>
                      <a:gd name="connsiteY5" fmla="*/ 477078 h 47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4626" h="477078">
                        <a:moveTo>
                          <a:pt x="59597" y="0"/>
                        </a:moveTo>
                        <a:cubicBezTo>
                          <a:pt x="7062" y="147193"/>
                          <a:pt x="-45473" y="294387"/>
                          <a:pt x="65277" y="369167"/>
                        </a:cubicBezTo>
                        <a:cubicBezTo>
                          <a:pt x="176027" y="443947"/>
                          <a:pt x="550874" y="430695"/>
                          <a:pt x="724099" y="448680"/>
                        </a:cubicBezTo>
                        <a:cubicBezTo>
                          <a:pt x="897324" y="466665"/>
                          <a:pt x="1104626" y="477078"/>
                          <a:pt x="1104626" y="477078"/>
                        </a:cubicBezTo>
                        <a:lnTo>
                          <a:pt x="1104626" y="477078"/>
                        </a:lnTo>
                        <a:lnTo>
                          <a:pt x="1104626" y="477078"/>
                        </a:lnTo>
                      </a:path>
                    </a:pathLst>
                  </a:cu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43" name="Freeform 58">
            <a:extLst>
              <a:ext uri="{FF2B5EF4-FFF2-40B4-BE49-F238E27FC236}">
                <a16:creationId xmlns:a16="http://schemas.microsoft.com/office/drawing/2014/main" id="{45F36C63-E420-4CCB-A502-C545C63A3FC3}"/>
              </a:ext>
            </a:extLst>
          </p:cNvPr>
          <p:cNvSpPr/>
          <p:nvPr/>
        </p:nvSpPr>
        <p:spPr>
          <a:xfrm>
            <a:off x="3784998" y="4431197"/>
            <a:ext cx="385338" cy="529445"/>
          </a:xfrm>
          <a:custGeom>
            <a:avLst/>
            <a:gdLst>
              <a:gd name="connsiteX0" fmla="*/ 32374 w 385338"/>
              <a:gd name="connsiteY0" fmla="*/ 0 h 529445"/>
              <a:gd name="connsiteX1" fmla="*/ 7162 w 385338"/>
              <a:gd name="connsiteY1" fmla="*/ 302540 h 529445"/>
              <a:gd name="connsiteX2" fmla="*/ 145827 w 385338"/>
              <a:gd name="connsiteY2" fmla="*/ 466414 h 529445"/>
              <a:gd name="connsiteX3" fmla="*/ 385337 w 385338"/>
              <a:gd name="connsiteY3" fmla="*/ 529445 h 529445"/>
            </a:gdLst>
            <a:ahLst/>
            <a:cxnLst>
              <a:cxn ang="0">
                <a:pos x="connsiteX0" y="connsiteY0"/>
              </a:cxn>
              <a:cxn ang="0">
                <a:pos x="connsiteX1" y="connsiteY1"/>
              </a:cxn>
              <a:cxn ang="0">
                <a:pos x="connsiteX2" y="connsiteY2"/>
              </a:cxn>
              <a:cxn ang="0">
                <a:pos x="connsiteX3" y="connsiteY3"/>
              </a:cxn>
            </a:cxnLst>
            <a:rect l="l" t="t" r="r" b="b"/>
            <a:pathLst>
              <a:path w="385338" h="529445" extrusionOk="0">
                <a:moveTo>
                  <a:pt x="32374" y="0"/>
                </a:moveTo>
                <a:cubicBezTo>
                  <a:pt x="3452" y="108168"/>
                  <a:pt x="-13477" y="225455"/>
                  <a:pt x="7162" y="302540"/>
                </a:cubicBezTo>
                <a:cubicBezTo>
                  <a:pt x="40004" y="383209"/>
                  <a:pt x="72430" y="428928"/>
                  <a:pt x="145827" y="466414"/>
                </a:cubicBezTo>
                <a:cubicBezTo>
                  <a:pt x="204218" y="508760"/>
                  <a:pt x="295537" y="525452"/>
                  <a:pt x="385337" y="529445"/>
                </a:cubicBezTo>
              </a:path>
            </a:pathLst>
          </a:custGeom>
          <a:noFill/>
          <a:ln w="38100">
            <a:solidFill>
              <a:srgbClr val="FF0000"/>
            </a:solidFill>
            <a:prstDash val="sysDash"/>
            <a:headEnd type="triangle"/>
            <a:extLst>
              <a:ext uri="{C807C97D-BFC1-408E-A445-0C87EB9F89A2}">
                <ask:lineSketchStyleProps xmlns:ask="http://schemas.microsoft.com/office/drawing/2018/sketchyshapes" sd="1219033472">
                  <a:custGeom>
                    <a:avLst/>
                    <a:gdLst>
                      <a:gd name="connsiteX0" fmla="*/ 14586 w 173612"/>
                      <a:gd name="connsiteY0" fmla="*/ 0 h 238539"/>
                      <a:gd name="connsiteX1" fmla="*/ 3227 w 173612"/>
                      <a:gd name="connsiteY1" fmla="*/ 136308 h 238539"/>
                      <a:gd name="connsiteX2" fmla="*/ 65702 w 173612"/>
                      <a:gd name="connsiteY2" fmla="*/ 210141 h 238539"/>
                      <a:gd name="connsiteX3" fmla="*/ 173612 w 173612"/>
                      <a:gd name="connsiteY3" fmla="*/ 238539 h 238539"/>
                    </a:gdLst>
                    <a:ahLst/>
                    <a:cxnLst>
                      <a:cxn ang="0">
                        <a:pos x="connsiteX0" y="connsiteY0"/>
                      </a:cxn>
                      <a:cxn ang="0">
                        <a:pos x="connsiteX1" y="connsiteY1"/>
                      </a:cxn>
                      <a:cxn ang="0">
                        <a:pos x="connsiteX2" y="connsiteY2"/>
                      </a:cxn>
                      <a:cxn ang="0">
                        <a:pos x="connsiteX3" y="connsiteY3"/>
                      </a:cxn>
                    </a:cxnLst>
                    <a:rect l="l" t="t" r="r" b="b"/>
                    <a:pathLst>
                      <a:path w="173612" h="238539">
                        <a:moveTo>
                          <a:pt x="14586" y="0"/>
                        </a:moveTo>
                        <a:cubicBezTo>
                          <a:pt x="4647" y="50642"/>
                          <a:pt x="-5292" y="101285"/>
                          <a:pt x="3227" y="136308"/>
                        </a:cubicBezTo>
                        <a:cubicBezTo>
                          <a:pt x="11746" y="171332"/>
                          <a:pt x="37305" y="193103"/>
                          <a:pt x="65702" y="210141"/>
                        </a:cubicBezTo>
                        <a:cubicBezTo>
                          <a:pt x="94099" y="227179"/>
                          <a:pt x="133855" y="232859"/>
                          <a:pt x="173612" y="238539"/>
                        </a:cubicBezTo>
                      </a:path>
                    </a:pathLst>
                  </a:cu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44" name="TextBox 43">
            <a:extLst>
              <a:ext uri="{FF2B5EF4-FFF2-40B4-BE49-F238E27FC236}">
                <a16:creationId xmlns:a16="http://schemas.microsoft.com/office/drawing/2014/main" id="{F452EC20-CC03-497D-804D-3DF16791C123}"/>
              </a:ext>
            </a:extLst>
          </p:cNvPr>
          <p:cNvSpPr txBox="1"/>
          <p:nvPr/>
        </p:nvSpPr>
        <p:spPr>
          <a:xfrm>
            <a:off x="4270405" y="4542329"/>
            <a:ext cx="1853831" cy="646330"/>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Failed (undone) backtrace points</a:t>
            </a:r>
          </a:p>
        </p:txBody>
      </p:sp>
      <p:sp>
        <p:nvSpPr>
          <p:cNvPr id="45" name="Rectangle 44">
            <a:extLst>
              <a:ext uri="{FF2B5EF4-FFF2-40B4-BE49-F238E27FC236}">
                <a16:creationId xmlns:a16="http://schemas.microsoft.com/office/drawing/2014/main" id="{F0130357-EDD0-4A57-846E-A9C08073FC31}"/>
              </a:ext>
            </a:extLst>
          </p:cNvPr>
          <p:cNvSpPr/>
          <p:nvPr/>
        </p:nvSpPr>
        <p:spPr>
          <a:xfrm>
            <a:off x="8475282" y="3831077"/>
            <a:ext cx="174728" cy="499235"/>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46" name="Rectangle 45">
            <a:extLst>
              <a:ext uri="{FF2B5EF4-FFF2-40B4-BE49-F238E27FC236}">
                <a16:creationId xmlns:a16="http://schemas.microsoft.com/office/drawing/2014/main" id="{0DA03FC1-B535-4B8E-BC0E-1BE502CD4E05}"/>
              </a:ext>
            </a:extLst>
          </p:cNvPr>
          <p:cNvSpPr/>
          <p:nvPr/>
        </p:nvSpPr>
        <p:spPr>
          <a:xfrm>
            <a:off x="8475282" y="3719579"/>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47" name="Rectangle 46">
            <a:extLst>
              <a:ext uri="{FF2B5EF4-FFF2-40B4-BE49-F238E27FC236}">
                <a16:creationId xmlns:a16="http://schemas.microsoft.com/office/drawing/2014/main" id="{424F85AA-B2BC-4510-B878-2BD881D262DE}"/>
              </a:ext>
            </a:extLst>
          </p:cNvPr>
          <p:cNvSpPr/>
          <p:nvPr/>
        </p:nvSpPr>
        <p:spPr>
          <a:xfrm>
            <a:off x="7998311" y="4150874"/>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cxnSp>
        <p:nvCxnSpPr>
          <p:cNvPr id="48" name="Straight Connector 47">
            <a:extLst>
              <a:ext uri="{FF2B5EF4-FFF2-40B4-BE49-F238E27FC236}">
                <a16:creationId xmlns:a16="http://schemas.microsoft.com/office/drawing/2014/main" id="{65CA691A-EA14-41F3-AF8C-EFCE7ECA1FE0}"/>
              </a:ext>
            </a:extLst>
          </p:cNvPr>
          <p:cNvCxnSpPr>
            <a:cxnSpLocks/>
          </p:cNvCxnSpPr>
          <p:nvPr/>
        </p:nvCxnSpPr>
        <p:spPr>
          <a:xfrm>
            <a:off x="6906400" y="4124079"/>
            <a:ext cx="391965" cy="0"/>
          </a:xfrm>
          <a:prstGeom prst="line">
            <a:avLst/>
          </a:prstGeom>
          <a:ln w="38100"/>
        </p:spPr>
        <p:style>
          <a:lnRef idx="1">
            <a:schemeClr val="dk1"/>
          </a:lnRef>
          <a:fillRef idx="0">
            <a:schemeClr val="dk1"/>
          </a:fillRef>
          <a:effectRef idx="0">
            <a:schemeClr val="dk1"/>
          </a:effectRef>
          <a:fontRef idx="minor">
            <a:schemeClr val="tx1"/>
          </a:fontRef>
        </p:style>
      </p:cxnSp>
      <p:sp>
        <p:nvSpPr>
          <p:cNvPr id="49" name="Rectangle: Top Corners Rounded 25">
            <a:extLst>
              <a:ext uri="{FF2B5EF4-FFF2-40B4-BE49-F238E27FC236}">
                <a16:creationId xmlns:a16="http://schemas.microsoft.com/office/drawing/2014/main" id="{759BE751-ED2D-4450-A587-F96FD5914822}"/>
              </a:ext>
            </a:extLst>
          </p:cNvPr>
          <p:cNvSpPr/>
          <p:nvPr/>
        </p:nvSpPr>
        <p:spPr>
          <a:xfrm rot="5400000">
            <a:off x="9101721" y="3161415"/>
            <a:ext cx="771932" cy="862267"/>
          </a:xfrm>
          <a:prstGeom prst="round2SameRect">
            <a:avLst>
              <a:gd name="adj1" fmla="val 50000"/>
              <a:gd name="adj2" fmla="val 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cxnSp>
        <p:nvCxnSpPr>
          <p:cNvPr id="50" name="Straight Connector 49">
            <a:extLst>
              <a:ext uri="{FF2B5EF4-FFF2-40B4-BE49-F238E27FC236}">
                <a16:creationId xmlns:a16="http://schemas.microsoft.com/office/drawing/2014/main" id="{74970366-6882-4BBC-BD9F-E66D1FE9C421}"/>
              </a:ext>
            </a:extLst>
          </p:cNvPr>
          <p:cNvCxnSpPr>
            <a:cxnSpLocks/>
          </p:cNvCxnSpPr>
          <p:nvPr/>
        </p:nvCxnSpPr>
        <p:spPr>
          <a:xfrm>
            <a:off x="8194289" y="3084723"/>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60000633-C623-47AD-8EDE-C8E72BB05A9D}"/>
              </a:ext>
            </a:extLst>
          </p:cNvPr>
          <p:cNvCxnSpPr>
            <a:cxnSpLocks/>
          </p:cNvCxnSpPr>
          <p:nvPr/>
        </p:nvCxnSpPr>
        <p:spPr>
          <a:xfrm>
            <a:off x="8538750" y="3432514"/>
            <a:ext cx="51780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C963FBE7-AA24-4A24-9217-7970A6EE0B2B}"/>
              </a:ext>
            </a:extLst>
          </p:cNvPr>
          <p:cNvCxnSpPr>
            <a:cxnSpLocks/>
          </p:cNvCxnSpPr>
          <p:nvPr/>
        </p:nvCxnSpPr>
        <p:spPr>
          <a:xfrm>
            <a:off x="8538750" y="3798399"/>
            <a:ext cx="52639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E3005C62-611F-4E25-9FD6-64B313E63CD8}"/>
              </a:ext>
            </a:extLst>
          </p:cNvPr>
          <p:cNvCxnSpPr>
            <a:cxnSpLocks/>
          </p:cNvCxnSpPr>
          <p:nvPr/>
        </p:nvCxnSpPr>
        <p:spPr>
          <a:xfrm>
            <a:off x="6333553" y="2929926"/>
            <a:ext cx="91948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3851D6EA-0DEE-42F5-9542-304931224C3A}"/>
              </a:ext>
            </a:extLst>
          </p:cNvPr>
          <p:cNvCxnSpPr>
            <a:cxnSpLocks/>
          </p:cNvCxnSpPr>
          <p:nvPr/>
        </p:nvCxnSpPr>
        <p:spPr>
          <a:xfrm>
            <a:off x="6914990" y="3295811"/>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18C6FE7A-663E-4AEB-A691-5964E4150A60}"/>
              </a:ext>
            </a:extLst>
          </p:cNvPr>
          <p:cNvCxnSpPr>
            <a:cxnSpLocks/>
          </p:cNvCxnSpPr>
          <p:nvPr/>
        </p:nvCxnSpPr>
        <p:spPr>
          <a:xfrm>
            <a:off x="6333553" y="4489964"/>
            <a:ext cx="973401"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56" name="Group 55">
            <a:extLst>
              <a:ext uri="{FF2B5EF4-FFF2-40B4-BE49-F238E27FC236}">
                <a16:creationId xmlns:a16="http://schemas.microsoft.com/office/drawing/2014/main" id="{BF53E0E2-5B9A-4F13-909A-42C712B5DB50}"/>
              </a:ext>
            </a:extLst>
          </p:cNvPr>
          <p:cNvGrpSpPr/>
          <p:nvPr/>
        </p:nvGrpSpPr>
        <p:grpSpPr>
          <a:xfrm>
            <a:off x="7088309" y="2729317"/>
            <a:ext cx="1105980" cy="710812"/>
            <a:chOff x="1411532" y="4095714"/>
            <a:chExt cx="384594" cy="247178"/>
          </a:xfrm>
          <a:solidFill>
            <a:schemeClr val="bg1"/>
          </a:solidFill>
        </p:grpSpPr>
        <p:sp>
          <p:nvSpPr>
            <p:cNvPr id="57" name="Oval 56">
              <a:extLst>
                <a:ext uri="{FF2B5EF4-FFF2-40B4-BE49-F238E27FC236}">
                  <a16:creationId xmlns:a16="http://schemas.microsoft.com/office/drawing/2014/main" id="{8389C485-1A6A-4659-8564-F86186D4B6E6}"/>
                </a:ext>
              </a:extLst>
            </p:cNvPr>
            <p:cNvSpPr/>
            <p:nvPr/>
          </p:nvSpPr>
          <p:spPr>
            <a:xfrm>
              <a:off x="1711377" y="4176929"/>
              <a:ext cx="84749" cy="84749"/>
            </a:xfrm>
            <a:prstGeom prst="ellipse">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58" name="Moon 57">
              <a:extLst>
                <a:ext uri="{FF2B5EF4-FFF2-40B4-BE49-F238E27FC236}">
                  <a16:creationId xmlns:a16="http://schemas.microsoft.com/office/drawing/2014/main" id="{7FB65754-20E8-493E-8B9A-61CFA814FCBC}"/>
                </a:ext>
              </a:extLst>
            </p:cNvPr>
            <p:cNvSpPr/>
            <p:nvPr/>
          </p:nvSpPr>
          <p:spPr>
            <a:xfrm rot="10800000">
              <a:off x="1411532" y="4095714"/>
              <a:ext cx="299845" cy="247178"/>
            </a:xfrm>
            <a:prstGeom prst="moon">
              <a:avLst>
                <a:gd name="adj" fmla="val 78062"/>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grpSp>
      <p:cxnSp>
        <p:nvCxnSpPr>
          <p:cNvPr id="59" name="Straight Connector 58">
            <a:extLst>
              <a:ext uri="{FF2B5EF4-FFF2-40B4-BE49-F238E27FC236}">
                <a16:creationId xmlns:a16="http://schemas.microsoft.com/office/drawing/2014/main" id="{1530F8B7-E6E9-4458-8D37-79345BC598C7}"/>
              </a:ext>
            </a:extLst>
          </p:cNvPr>
          <p:cNvCxnSpPr>
            <a:cxnSpLocks/>
            <a:stCxn id="65" idx="1"/>
          </p:cNvCxnSpPr>
          <p:nvPr/>
        </p:nvCxnSpPr>
        <p:spPr>
          <a:xfrm>
            <a:off x="7978723" y="4275522"/>
            <a:ext cx="562204"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F1C6F4A8-BD4B-4CB2-B4F9-73E9FB1062D7}"/>
              </a:ext>
            </a:extLst>
          </p:cNvPr>
          <p:cNvCxnSpPr>
            <a:cxnSpLocks/>
          </p:cNvCxnSpPr>
          <p:nvPr/>
        </p:nvCxnSpPr>
        <p:spPr>
          <a:xfrm>
            <a:off x="8538750" y="3084723"/>
            <a:ext cx="0" cy="347791"/>
          </a:xfrm>
          <a:prstGeom prst="line">
            <a:avLst/>
          </a:prstGeom>
          <a:ln w="38100"/>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C20A241D-ACD1-4B71-ACF4-A602A3A579C3}"/>
              </a:ext>
            </a:extLst>
          </p:cNvPr>
          <p:cNvCxnSpPr>
            <a:cxnSpLocks/>
          </p:cNvCxnSpPr>
          <p:nvPr/>
        </p:nvCxnSpPr>
        <p:spPr>
          <a:xfrm>
            <a:off x="8552657" y="3776288"/>
            <a:ext cx="0" cy="499234"/>
          </a:xfrm>
          <a:prstGeom prst="line">
            <a:avLst/>
          </a:prstGeom>
          <a:ln w="38100"/>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5F2DB128-BFE0-4AAC-9C9A-CEEC43B873CD}"/>
              </a:ext>
            </a:extLst>
          </p:cNvPr>
          <p:cNvCxnSpPr>
            <a:cxnSpLocks/>
          </p:cNvCxnSpPr>
          <p:nvPr/>
        </p:nvCxnSpPr>
        <p:spPr>
          <a:xfrm>
            <a:off x="6906400" y="3295811"/>
            <a:ext cx="0" cy="828267"/>
          </a:xfrm>
          <a:prstGeom prst="line">
            <a:avLst/>
          </a:prstGeom>
          <a:ln w="38100"/>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29AE9B59-EAC3-4DD4-B3AE-D8F6ECBF72E4}"/>
              </a:ext>
            </a:extLst>
          </p:cNvPr>
          <p:cNvCxnSpPr>
            <a:cxnSpLocks/>
          </p:cNvCxnSpPr>
          <p:nvPr/>
        </p:nvCxnSpPr>
        <p:spPr>
          <a:xfrm>
            <a:off x="6333553" y="3709945"/>
            <a:ext cx="572847"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FF395897-7DB5-4C28-914A-088210ED9811}"/>
              </a:ext>
            </a:extLst>
          </p:cNvPr>
          <p:cNvCxnSpPr>
            <a:cxnSpLocks/>
          </p:cNvCxnSpPr>
          <p:nvPr/>
        </p:nvCxnSpPr>
        <p:spPr>
          <a:xfrm>
            <a:off x="9918822" y="3592547"/>
            <a:ext cx="346638" cy="0"/>
          </a:xfrm>
          <a:prstGeom prst="line">
            <a:avLst/>
          </a:prstGeom>
          <a:ln w="38100"/>
        </p:spPr>
        <p:style>
          <a:lnRef idx="1">
            <a:schemeClr val="dk1"/>
          </a:lnRef>
          <a:fillRef idx="0">
            <a:schemeClr val="dk1"/>
          </a:fillRef>
          <a:effectRef idx="0">
            <a:schemeClr val="dk1"/>
          </a:effectRef>
          <a:fontRef idx="minor">
            <a:schemeClr val="tx1"/>
          </a:fontRef>
        </p:style>
      </p:cxnSp>
      <p:sp>
        <p:nvSpPr>
          <p:cNvPr id="65" name="Moon 64">
            <a:extLst>
              <a:ext uri="{FF2B5EF4-FFF2-40B4-BE49-F238E27FC236}">
                <a16:creationId xmlns:a16="http://schemas.microsoft.com/office/drawing/2014/main" id="{BFC1F090-6112-4A9F-874E-9E0A9B2E680D}"/>
              </a:ext>
            </a:extLst>
          </p:cNvPr>
          <p:cNvSpPr/>
          <p:nvPr/>
        </p:nvSpPr>
        <p:spPr>
          <a:xfrm rot="10800000">
            <a:off x="7116456" y="3920116"/>
            <a:ext cx="862267" cy="710812"/>
          </a:xfrm>
          <a:prstGeom prst="moon">
            <a:avLst>
              <a:gd name="adj" fmla="val 78062"/>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grpSp>
        <p:nvGrpSpPr>
          <p:cNvPr id="66" name="Group 65">
            <a:extLst>
              <a:ext uri="{FF2B5EF4-FFF2-40B4-BE49-F238E27FC236}">
                <a16:creationId xmlns:a16="http://schemas.microsoft.com/office/drawing/2014/main" id="{BC9182D1-EF4E-48EB-98BA-06291E75DC8E}"/>
              </a:ext>
            </a:extLst>
          </p:cNvPr>
          <p:cNvGrpSpPr>
            <a:grpSpLocks noChangeAspect="1"/>
          </p:cNvGrpSpPr>
          <p:nvPr/>
        </p:nvGrpSpPr>
        <p:grpSpPr>
          <a:xfrm>
            <a:off x="9990664" y="3477870"/>
            <a:ext cx="202954" cy="202954"/>
            <a:chOff x="2866048" y="4058743"/>
            <a:chExt cx="155448" cy="155448"/>
          </a:xfrm>
        </p:grpSpPr>
        <p:cxnSp>
          <p:nvCxnSpPr>
            <p:cNvPr id="67" name="Straight Connector 66">
              <a:extLst>
                <a:ext uri="{FF2B5EF4-FFF2-40B4-BE49-F238E27FC236}">
                  <a16:creationId xmlns:a16="http://schemas.microsoft.com/office/drawing/2014/main" id="{AF120575-0DCA-4E10-B4CF-8A10F8906C06}"/>
                </a:ext>
              </a:extLst>
            </p:cNvPr>
            <p:cNvCxnSpPr/>
            <p:nvPr/>
          </p:nvCxnSpPr>
          <p:spPr>
            <a:xfrm flipV="1">
              <a:off x="2870958" y="4063653"/>
              <a:ext cx="150538" cy="15053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F2A677-C705-48A0-B486-BA489CB9B2E1}"/>
                </a:ext>
              </a:extLst>
            </p:cNvPr>
            <p:cNvCxnSpPr>
              <a:cxnSpLocks/>
            </p:cNvCxnSpPr>
            <p:nvPr/>
          </p:nvCxnSpPr>
          <p:spPr>
            <a:xfrm>
              <a:off x="2866048" y="4058743"/>
              <a:ext cx="155448" cy="15544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69" name="TextBox 68">
            <a:extLst>
              <a:ext uri="{FF2B5EF4-FFF2-40B4-BE49-F238E27FC236}">
                <a16:creationId xmlns:a16="http://schemas.microsoft.com/office/drawing/2014/main" id="{D6B7EC18-7949-41D5-99E4-75D8C09C5213}"/>
              </a:ext>
            </a:extLst>
          </p:cNvPr>
          <p:cNvSpPr txBox="1"/>
          <p:nvPr/>
        </p:nvSpPr>
        <p:spPr>
          <a:xfrm>
            <a:off x="9095682" y="2395887"/>
            <a:ext cx="1515908" cy="369332"/>
          </a:xfrm>
          <a:prstGeom prst="rect">
            <a:avLst/>
          </a:prstGeom>
          <a:noFill/>
          <a:ln w="38100">
            <a:noFill/>
          </a:ln>
        </p:spPr>
        <p:txBody>
          <a:bodyPr wrap="square" rtlCol="0">
            <a:spAutoFit/>
          </a:bodyPr>
          <a:lstStyle/>
          <a:p>
            <a:r>
              <a:rPr lang="en-US" i="1" dirty="0">
                <a:solidFill>
                  <a:srgbClr val="00B050"/>
                </a:solidFill>
                <a:latin typeface="Arial" panose="020B0604020202020204" pitchFamily="34" charset="0"/>
                <a:cs typeface="Arial" panose="020B0604020202020204" pitchFamily="34" charset="0"/>
              </a:rPr>
              <a:t>Goal = 1</a:t>
            </a:r>
          </a:p>
        </p:txBody>
      </p:sp>
      <p:sp>
        <p:nvSpPr>
          <p:cNvPr id="70" name="Rectangle 69">
            <a:extLst>
              <a:ext uri="{FF2B5EF4-FFF2-40B4-BE49-F238E27FC236}">
                <a16:creationId xmlns:a16="http://schemas.microsoft.com/office/drawing/2014/main" id="{D5188819-B65E-43BD-83FF-27ECE1C8D96D}"/>
              </a:ext>
            </a:extLst>
          </p:cNvPr>
          <p:cNvSpPr/>
          <p:nvPr/>
        </p:nvSpPr>
        <p:spPr>
          <a:xfrm>
            <a:off x="8068739" y="4297634"/>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1" name="Rectangle 70">
            <a:extLst>
              <a:ext uri="{FF2B5EF4-FFF2-40B4-BE49-F238E27FC236}">
                <a16:creationId xmlns:a16="http://schemas.microsoft.com/office/drawing/2014/main" id="{11708BCB-84DE-4B6C-A5EE-11A0078D48C3}"/>
              </a:ext>
            </a:extLst>
          </p:cNvPr>
          <p:cNvSpPr/>
          <p:nvPr/>
        </p:nvSpPr>
        <p:spPr>
          <a:xfrm>
            <a:off x="8091514" y="2620966"/>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2" name="TextBox 71">
            <a:extLst>
              <a:ext uri="{FF2B5EF4-FFF2-40B4-BE49-F238E27FC236}">
                <a16:creationId xmlns:a16="http://schemas.microsoft.com/office/drawing/2014/main" id="{7F33331E-4C7D-4BAE-A26F-3653CE04E5CC}"/>
              </a:ext>
            </a:extLst>
          </p:cNvPr>
          <p:cNvSpPr txBox="1"/>
          <p:nvPr/>
        </p:nvSpPr>
        <p:spPr>
          <a:xfrm>
            <a:off x="9107248" y="2694241"/>
            <a:ext cx="1836126" cy="369332"/>
          </a:xfrm>
          <a:prstGeom prst="rect">
            <a:avLst/>
          </a:prstGeom>
          <a:noFill/>
          <a:ln w="38100">
            <a:noFill/>
          </a:ln>
        </p:spPr>
        <p:txBody>
          <a:bodyPr wrap="square" rtlCol="0">
            <a:spAutoFit/>
          </a:bodyPr>
          <a:lstStyle/>
          <a:p>
            <a:r>
              <a:rPr lang="en-US" i="1" dirty="0">
                <a:solidFill>
                  <a:srgbClr val="00B050"/>
                </a:solidFill>
                <a:latin typeface="Arial" panose="020B0604020202020204" pitchFamily="34" charset="0"/>
                <a:cs typeface="Arial" panose="020B0604020202020204" pitchFamily="34" charset="0"/>
              </a:rPr>
              <a:t>Success!</a:t>
            </a:r>
          </a:p>
        </p:txBody>
      </p:sp>
      <p:sp>
        <p:nvSpPr>
          <p:cNvPr id="73" name="Rectangle 72">
            <a:extLst>
              <a:ext uri="{FF2B5EF4-FFF2-40B4-BE49-F238E27FC236}">
                <a16:creationId xmlns:a16="http://schemas.microsoft.com/office/drawing/2014/main" id="{CA52E32F-DD84-48ED-A8E8-108A5CF66DD3}"/>
              </a:ext>
            </a:extLst>
          </p:cNvPr>
          <p:cNvSpPr/>
          <p:nvPr/>
        </p:nvSpPr>
        <p:spPr>
          <a:xfrm>
            <a:off x="5857490" y="4263544"/>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4" name="Rectangle 73">
            <a:extLst>
              <a:ext uri="{FF2B5EF4-FFF2-40B4-BE49-F238E27FC236}">
                <a16:creationId xmlns:a16="http://schemas.microsoft.com/office/drawing/2014/main" id="{F975F801-3508-4F85-8582-A3DE52CD0366}"/>
              </a:ext>
            </a:extLst>
          </p:cNvPr>
          <p:cNvSpPr/>
          <p:nvPr/>
        </p:nvSpPr>
        <p:spPr>
          <a:xfrm>
            <a:off x="5353127" y="3480862"/>
            <a:ext cx="1200565" cy="369332"/>
          </a:xfrm>
          <a:prstGeom prst="rect">
            <a:avLst/>
          </a:prstGeom>
          <a:ln w="38100">
            <a:noFill/>
          </a:ln>
        </p:spPr>
        <p:txBody>
          <a:bodyPr wrap="square">
            <a:spAutoFit/>
          </a:bodyPr>
          <a:lstStyle/>
          <a:p>
            <a:pPr algn="ctr"/>
            <a:r>
              <a:rPr lang="en-US" i="1" strike="sngStrike" dirty="0">
                <a:solidFill>
                  <a:srgbClr val="FF0000"/>
                </a:solidFill>
                <a:latin typeface="Arial" panose="020B0604020202020204" pitchFamily="34" charset="0"/>
                <a:cs typeface="Arial" panose="020B0604020202020204" pitchFamily="34" charset="0"/>
              </a:rPr>
              <a:t>1</a:t>
            </a:r>
            <a:r>
              <a:rPr lang="en-US" i="1" dirty="0">
                <a:solidFill>
                  <a:srgbClr val="FF0000"/>
                </a:solidFill>
                <a:latin typeface="Arial" panose="020B0604020202020204" pitchFamily="34" charset="0"/>
                <a:cs typeface="Arial" panose="020B0604020202020204" pitchFamily="34" charset="0"/>
              </a:rPr>
              <a:t>     </a:t>
            </a:r>
            <a:r>
              <a:rPr lang="en-US" i="1" dirty="0">
                <a:solidFill>
                  <a:srgbClr val="00B050"/>
                </a:solidFill>
                <a:latin typeface="Arial" panose="020B0604020202020204" pitchFamily="34" charset="0"/>
                <a:cs typeface="Arial" panose="020B0604020202020204" pitchFamily="34" charset="0"/>
              </a:rPr>
              <a:t>0</a:t>
            </a:r>
            <a:endParaRPr lang="en-US" dirty="0">
              <a:solidFill>
                <a:srgbClr val="00B050"/>
              </a:solidFill>
            </a:endParaRPr>
          </a:p>
        </p:txBody>
      </p:sp>
      <p:sp>
        <p:nvSpPr>
          <p:cNvPr id="75" name="Rectangle 74">
            <a:extLst>
              <a:ext uri="{FF2B5EF4-FFF2-40B4-BE49-F238E27FC236}">
                <a16:creationId xmlns:a16="http://schemas.microsoft.com/office/drawing/2014/main" id="{D8FDDE8D-4BF2-4E9E-B4B0-987DACFF4BB4}"/>
              </a:ext>
            </a:extLst>
          </p:cNvPr>
          <p:cNvSpPr/>
          <p:nvPr/>
        </p:nvSpPr>
        <p:spPr>
          <a:xfrm>
            <a:off x="5870882" y="2666670"/>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0</a:t>
            </a:r>
            <a:endParaRPr lang="en-US" dirty="0">
              <a:solidFill>
                <a:srgbClr val="00B050"/>
              </a:solidFill>
            </a:endParaRPr>
          </a:p>
        </p:txBody>
      </p:sp>
      <p:sp>
        <p:nvSpPr>
          <p:cNvPr id="76" name="Rectangle 75">
            <a:extLst>
              <a:ext uri="{FF2B5EF4-FFF2-40B4-BE49-F238E27FC236}">
                <a16:creationId xmlns:a16="http://schemas.microsoft.com/office/drawing/2014/main" id="{9CEDA424-4693-4CE3-9E81-0EC75607A90E}"/>
              </a:ext>
            </a:extLst>
          </p:cNvPr>
          <p:cNvSpPr/>
          <p:nvPr/>
        </p:nvSpPr>
        <p:spPr>
          <a:xfrm>
            <a:off x="1315523" y="5311219"/>
            <a:ext cx="3873740" cy="646330"/>
          </a:xfrm>
          <a:prstGeom prst="rect">
            <a:avLst/>
          </a:prstGeom>
          <a:ln w="38100">
            <a:noFill/>
          </a:ln>
        </p:spPr>
        <p:txBody>
          <a:bodyPr wrap="square">
            <a:spAutoFit/>
          </a:bodyPr>
          <a:lstStyle/>
          <a:p>
            <a:pPr>
              <a:tabLst>
                <a:tab pos="112713" algn="l"/>
              </a:tabLst>
            </a:pPr>
            <a:r>
              <a:rPr lang="en-US" i="1" dirty="0">
                <a:latin typeface="Arial" panose="020B0604020202020204" pitchFamily="34" charset="0"/>
                <a:cs typeface="Arial" panose="020B0604020202020204" pitchFamily="34" charset="0"/>
              </a:rPr>
              <a:t>Unsuccessful backtrace resulting in backtrack</a:t>
            </a:r>
            <a:endParaRPr lang="en-US" dirty="0"/>
          </a:p>
        </p:txBody>
      </p:sp>
      <p:sp>
        <p:nvSpPr>
          <p:cNvPr id="77" name="Rectangle 76">
            <a:extLst>
              <a:ext uri="{FF2B5EF4-FFF2-40B4-BE49-F238E27FC236}">
                <a16:creationId xmlns:a16="http://schemas.microsoft.com/office/drawing/2014/main" id="{44281494-9B33-4179-82CE-6C281DC2E61A}"/>
              </a:ext>
            </a:extLst>
          </p:cNvPr>
          <p:cNvSpPr/>
          <p:nvPr/>
        </p:nvSpPr>
        <p:spPr>
          <a:xfrm>
            <a:off x="6072455" y="5234464"/>
            <a:ext cx="3873740" cy="646330"/>
          </a:xfrm>
          <a:prstGeom prst="rect">
            <a:avLst/>
          </a:prstGeom>
          <a:ln w="38100">
            <a:noFill/>
          </a:ln>
        </p:spPr>
        <p:txBody>
          <a:bodyPr wrap="square">
            <a:spAutoFit/>
          </a:bodyPr>
          <a:lstStyle/>
          <a:p>
            <a:pPr>
              <a:tabLst>
                <a:tab pos="112713" algn="l"/>
              </a:tabLst>
            </a:pPr>
            <a:r>
              <a:rPr lang="en-US" i="1" dirty="0">
                <a:latin typeface="Arial" panose="020B0604020202020204" pitchFamily="34" charset="0"/>
                <a:cs typeface="Arial" panose="020B0604020202020204" pitchFamily="34" charset="0"/>
              </a:rPr>
              <a:t>Two successful backtraces resulting in goal met</a:t>
            </a:r>
            <a:endParaRPr lang="en-US" dirty="0"/>
          </a:p>
        </p:txBody>
      </p:sp>
      <p:cxnSp>
        <p:nvCxnSpPr>
          <p:cNvPr id="78" name="Straight Arrow Connector 77">
            <a:extLst>
              <a:ext uri="{FF2B5EF4-FFF2-40B4-BE49-F238E27FC236}">
                <a16:creationId xmlns:a16="http://schemas.microsoft.com/office/drawing/2014/main" id="{550073F5-1260-4D7E-8FD3-D4CB52831456}"/>
              </a:ext>
            </a:extLst>
          </p:cNvPr>
          <p:cNvCxnSpPr>
            <a:cxnSpLocks/>
          </p:cNvCxnSpPr>
          <p:nvPr/>
        </p:nvCxnSpPr>
        <p:spPr>
          <a:xfrm>
            <a:off x="5432425" y="3046501"/>
            <a:ext cx="175048" cy="4377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5BC5F967-9068-427E-A0B4-7C782CD2F9B4}"/>
              </a:ext>
            </a:extLst>
          </p:cNvPr>
          <p:cNvCxnSpPr>
            <a:cxnSpLocks/>
          </p:cNvCxnSpPr>
          <p:nvPr/>
        </p:nvCxnSpPr>
        <p:spPr>
          <a:xfrm flipV="1">
            <a:off x="5834256" y="3716691"/>
            <a:ext cx="289980" cy="29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16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1F065E-5750-4B8F-A913-28E4C0C147A0}"/>
              </a:ext>
            </a:extLst>
          </p:cNvPr>
          <p:cNvSpPr txBox="1">
            <a:spLocks/>
          </p:cNvSpPr>
          <p:nvPr/>
        </p:nvSpPr>
        <p:spPr>
          <a:xfrm>
            <a:off x="607006" y="29622"/>
            <a:ext cx="10871200" cy="990600"/>
          </a:xfrm>
          <a:prstGeom prst="rect">
            <a:avLst/>
          </a:prstGeom>
        </p:spPr>
        <p:txBody>
          <a:bodyPr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Random Pattern Test Generation (RPTG)</a:t>
            </a:r>
          </a:p>
        </p:txBody>
      </p:sp>
      <p:sp>
        <p:nvSpPr>
          <p:cNvPr id="5" name="TextBox 4">
            <a:extLst>
              <a:ext uri="{FF2B5EF4-FFF2-40B4-BE49-F238E27FC236}">
                <a16:creationId xmlns:a16="http://schemas.microsoft.com/office/drawing/2014/main" id="{3EF5626B-207A-484C-A4BA-67448A57E80E}"/>
              </a:ext>
            </a:extLst>
          </p:cNvPr>
          <p:cNvSpPr txBox="1"/>
          <p:nvPr/>
        </p:nvSpPr>
        <p:spPr>
          <a:xfrm>
            <a:off x="4832350" y="1308100"/>
            <a:ext cx="2527300" cy="369332"/>
          </a:xfrm>
          <a:prstGeom prst="rect">
            <a:avLst/>
          </a:prstGeom>
          <a:noFill/>
          <a:ln w="25400">
            <a:solidFill>
              <a:schemeClr val="tx1"/>
            </a:solidFill>
          </a:ln>
        </p:spPr>
        <p:txBody>
          <a:bodyPr wrap="square" rtlCol="0">
            <a:spAutoFit/>
          </a:bodyPr>
          <a:lstStyle/>
          <a:p>
            <a:pPr algn="ctr"/>
            <a:r>
              <a:rPr lang="en-US" dirty="0"/>
              <a:t>Set Input Probabilities </a:t>
            </a:r>
          </a:p>
        </p:txBody>
      </p:sp>
      <p:sp>
        <p:nvSpPr>
          <p:cNvPr id="6" name="TextBox 5">
            <a:extLst>
              <a:ext uri="{FF2B5EF4-FFF2-40B4-BE49-F238E27FC236}">
                <a16:creationId xmlns:a16="http://schemas.microsoft.com/office/drawing/2014/main" id="{EA9CF15E-18C1-4C30-A363-CFE03A9B24C1}"/>
              </a:ext>
            </a:extLst>
          </p:cNvPr>
          <p:cNvSpPr txBox="1"/>
          <p:nvPr/>
        </p:nvSpPr>
        <p:spPr>
          <a:xfrm>
            <a:off x="4832350" y="2473752"/>
            <a:ext cx="2527300" cy="646331"/>
          </a:xfrm>
          <a:prstGeom prst="rect">
            <a:avLst/>
          </a:prstGeom>
          <a:noFill/>
          <a:ln w="25400">
            <a:solidFill>
              <a:schemeClr val="tx1"/>
            </a:solidFill>
          </a:ln>
        </p:spPr>
        <p:txBody>
          <a:bodyPr wrap="square" rtlCol="0">
            <a:spAutoFit/>
          </a:bodyPr>
          <a:lstStyle/>
          <a:p>
            <a:pPr algn="ctr"/>
            <a:r>
              <a:rPr lang="en-US" dirty="0"/>
              <a:t>Generate Random Vector</a:t>
            </a:r>
          </a:p>
        </p:txBody>
      </p:sp>
      <p:sp>
        <p:nvSpPr>
          <p:cNvPr id="7" name="TextBox 6">
            <a:extLst>
              <a:ext uri="{FF2B5EF4-FFF2-40B4-BE49-F238E27FC236}">
                <a16:creationId xmlns:a16="http://schemas.microsoft.com/office/drawing/2014/main" id="{5253A33D-209B-4C91-B104-41EFCB1061B7}"/>
              </a:ext>
            </a:extLst>
          </p:cNvPr>
          <p:cNvSpPr txBox="1"/>
          <p:nvPr/>
        </p:nvSpPr>
        <p:spPr>
          <a:xfrm>
            <a:off x="4832350" y="3916403"/>
            <a:ext cx="2527300" cy="369332"/>
          </a:xfrm>
          <a:prstGeom prst="rect">
            <a:avLst/>
          </a:prstGeom>
          <a:noFill/>
          <a:ln w="25400">
            <a:solidFill>
              <a:schemeClr val="tx1"/>
            </a:solidFill>
          </a:ln>
        </p:spPr>
        <p:txBody>
          <a:bodyPr wrap="square" rtlCol="0">
            <a:spAutoFit/>
          </a:bodyPr>
          <a:lstStyle/>
          <a:p>
            <a:pPr algn="ctr"/>
            <a:r>
              <a:rPr lang="en-US" dirty="0"/>
              <a:t>Simulate Faults </a:t>
            </a:r>
          </a:p>
        </p:txBody>
      </p:sp>
      <p:sp>
        <p:nvSpPr>
          <p:cNvPr id="8" name="Diamond 7">
            <a:extLst>
              <a:ext uri="{FF2B5EF4-FFF2-40B4-BE49-F238E27FC236}">
                <a16:creationId xmlns:a16="http://schemas.microsoft.com/office/drawing/2014/main" id="{ABE2BD62-ABC0-47BD-A8DF-C1BA1A7DAD83}"/>
              </a:ext>
            </a:extLst>
          </p:cNvPr>
          <p:cNvSpPr/>
          <p:nvPr/>
        </p:nvSpPr>
        <p:spPr>
          <a:xfrm>
            <a:off x="5029200" y="4598768"/>
            <a:ext cx="2133600" cy="1738531"/>
          </a:xfrm>
          <a:prstGeom prst="diamon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 Coverage</a:t>
            </a:r>
          </a:p>
        </p:txBody>
      </p:sp>
      <p:cxnSp>
        <p:nvCxnSpPr>
          <p:cNvPr id="10" name="Connector: Elbow 9">
            <a:extLst>
              <a:ext uri="{FF2B5EF4-FFF2-40B4-BE49-F238E27FC236}">
                <a16:creationId xmlns:a16="http://schemas.microsoft.com/office/drawing/2014/main" id="{F63EB63C-5876-41AB-B0E4-60368C051E80}"/>
              </a:ext>
            </a:extLst>
          </p:cNvPr>
          <p:cNvCxnSpPr>
            <a:stCxn id="8" idx="3"/>
            <a:endCxn id="5" idx="3"/>
          </p:cNvCxnSpPr>
          <p:nvPr/>
        </p:nvCxnSpPr>
        <p:spPr>
          <a:xfrm flipV="1">
            <a:off x="7162800" y="1492766"/>
            <a:ext cx="196850" cy="3975268"/>
          </a:xfrm>
          <a:prstGeom prst="bentConnector3">
            <a:avLst>
              <a:gd name="adj1" fmla="val 1035484"/>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95BF2D8D-6D6F-4FC5-BB93-6F388E31763D}"/>
              </a:ext>
            </a:extLst>
          </p:cNvPr>
          <p:cNvCxnSpPr>
            <a:stCxn id="8" idx="1"/>
            <a:endCxn id="6" idx="1"/>
          </p:cNvCxnSpPr>
          <p:nvPr/>
        </p:nvCxnSpPr>
        <p:spPr>
          <a:xfrm rot="10800000">
            <a:off x="4832350" y="2796918"/>
            <a:ext cx="196850" cy="2671116"/>
          </a:xfrm>
          <a:prstGeom prst="bentConnector3">
            <a:avLst>
              <a:gd name="adj1" fmla="val 1041935"/>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B812ADF-70F4-47EB-8D0E-1777CFEC7F4C}"/>
              </a:ext>
            </a:extLst>
          </p:cNvPr>
          <p:cNvCxnSpPr>
            <a:stCxn id="5" idx="2"/>
            <a:endCxn id="6" idx="0"/>
          </p:cNvCxnSpPr>
          <p:nvPr/>
        </p:nvCxnSpPr>
        <p:spPr>
          <a:xfrm>
            <a:off x="6096000" y="1677432"/>
            <a:ext cx="0" cy="79632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6EF998-6652-46FF-B277-F5CF5CA0E6FB}"/>
              </a:ext>
            </a:extLst>
          </p:cNvPr>
          <p:cNvCxnSpPr>
            <a:stCxn id="6" idx="2"/>
            <a:endCxn id="7" idx="0"/>
          </p:cNvCxnSpPr>
          <p:nvPr/>
        </p:nvCxnSpPr>
        <p:spPr>
          <a:xfrm>
            <a:off x="6096000" y="3120083"/>
            <a:ext cx="0" cy="79632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9F6C0F2-96AB-4D5D-8CDE-4BDA620BB1A1}"/>
              </a:ext>
            </a:extLst>
          </p:cNvPr>
          <p:cNvCxnSpPr>
            <a:stCxn id="7" idx="2"/>
            <a:endCxn id="8" idx="0"/>
          </p:cNvCxnSpPr>
          <p:nvPr/>
        </p:nvCxnSpPr>
        <p:spPr>
          <a:xfrm>
            <a:off x="6096000" y="4285735"/>
            <a:ext cx="0" cy="3130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6DE42B5-4A17-4612-BCBD-A91839DC6F45}"/>
              </a:ext>
            </a:extLst>
          </p:cNvPr>
          <p:cNvCxnSpPr>
            <a:stCxn id="8" idx="2"/>
          </p:cNvCxnSpPr>
          <p:nvPr/>
        </p:nvCxnSpPr>
        <p:spPr>
          <a:xfrm>
            <a:off x="6096000" y="6337299"/>
            <a:ext cx="0" cy="3937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1E93BF2-8680-4101-938D-4DC1A45561C1}"/>
              </a:ext>
            </a:extLst>
          </p:cNvPr>
          <p:cNvSpPr txBox="1"/>
          <p:nvPr/>
        </p:nvSpPr>
        <p:spPr>
          <a:xfrm>
            <a:off x="1835151" y="3916403"/>
            <a:ext cx="1257300" cy="369332"/>
          </a:xfrm>
          <a:prstGeom prst="rect">
            <a:avLst/>
          </a:prstGeom>
          <a:noFill/>
        </p:spPr>
        <p:txBody>
          <a:bodyPr wrap="square" rtlCol="0">
            <a:spAutoFit/>
          </a:bodyPr>
          <a:lstStyle/>
          <a:p>
            <a:r>
              <a:rPr lang="en-US" dirty="0"/>
              <a:t>Continue</a:t>
            </a:r>
          </a:p>
        </p:txBody>
      </p:sp>
      <p:sp>
        <p:nvSpPr>
          <p:cNvPr id="24" name="TextBox 23">
            <a:extLst>
              <a:ext uri="{FF2B5EF4-FFF2-40B4-BE49-F238E27FC236}">
                <a16:creationId xmlns:a16="http://schemas.microsoft.com/office/drawing/2014/main" id="{EAFE6EC1-7B81-4248-8BBE-DA12D0824680}"/>
              </a:ext>
            </a:extLst>
          </p:cNvPr>
          <p:cNvSpPr txBox="1"/>
          <p:nvPr/>
        </p:nvSpPr>
        <p:spPr>
          <a:xfrm>
            <a:off x="9207500" y="3244334"/>
            <a:ext cx="2463800" cy="369332"/>
          </a:xfrm>
          <a:prstGeom prst="rect">
            <a:avLst/>
          </a:prstGeom>
          <a:noFill/>
        </p:spPr>
        <p:txBody>
          <a:bodyPr wrap="square" rtlCol="0">
            <a:spAutoFit/>
          </a:bodyPr>
          <a:lstStyle/>
          <a:p>
            <a:r>
              <a:rPr lang="en-US" dirty="0"/>
              <a:t>Change Probabilities</a:t>
            </a:r>
          </a:p>
        </p:txBody>
      </p:sp>
      <p:sp>
        <p:nvSpPr>
          <p:cNvPr id="25" name="TextBox 24">
            <a:extLst>
              <a:ext uri="{FF2B5EF4-FFF2-40B4-BE49-F238E27FC236}">
                <a16:creationId xmlns:a16="http://schemas.microsoft.com/office/drawing/2014/main" id="{CEC6B787-6C7A-4B3F-9F7B-3AC6EC8851A7}"/>
              </a:ext>
            </a:extLst>
          </p:cNvPr>
          <p:cNvSpPr txBox="1"/>
          <p:nvPr/>
        </p:nvSpPr>
        <p:spPr>
          <a:xfrm>
            <a:off x="6102350" y="6343469"/>
            <a:ext cx="5657850" cy="369332"/>
          </a:xfrm>
          <a:prstGeom prst="rect">
            <a:avLst/>
          </a:prstGeom>
          <a:noFill/>
        </p:spPr>
        <p:txBody>
          <a:bodyPr wrap="square" rtlCol="0">
            <a:spAutoFit/>
          </a:bodyPr>
          <a:lstStyle/>
          <a:p>
            <a:r>
              <a:rPr lang="en-US" dirty="0"/>
              <a:t>Stop (Adequate Coverage or Random Vectors Ineffective)</a:t>
            </a:r>
          </a:p>
        </p:txBody>
      </p:sp>
    </p:spTree>
    <p:extLst>
      <p:ext uri="{BB962C8B-B14F-4D97-AF65-F5344CB8AC3E}">
        <p14:creationId xmlns:p14="http://schemas.microsoft.com/office/powerpoint/2010/main" val="153944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9F9DBC-9EE6-4BD4-8612-296B077086E3}"/>
              </a:ext>
            </a:extLst>
          </p:cNvPr>
          <p:cNvSpPr txBox="1">
            <a:spLocks/>
          </p:cNvSpPr>
          <p:nvPr/>
        </p:nvSpPr>
        <p:spPr>
          <a:xfrm>
            <a:off x="838200" y="0"/>
            <a:ext cx="10871200" cy="9906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Machine intelligence (MI)</a:t>
            </a:r>
            <a:r>
              <a:rPr lang="en-US" sz="4800" i="1" dirty="0"/>
              <a:t> </a:t>
            </a:r>
            <a:endParaRPr lang="en-US" i="1" dirty="0"/>
          </a:p>
        </p:txBody>
      </p:sp>
      <p:sp>
        <p:nvSpPr>
          <p:cNvPr id="5" name="Can 2">
            <a:extLst>
              <a:ext uri="{FF2B5EF4-FFF2-40B4-BE49-F238E27FC236}">
                <a16:creationId xmlns:a16="http://schemas.microsoft.com/office/drawing/2014/main" id="{85B339D8-A2CA-4019-BE2B-CE5DDC29647C}"/>
              </a:ext>
            </a:extLst>
          </p:cNvPr>
          <p:cNvSpPr/>
          <p:nvPr/>
        </p:nvSpPr>
        <p:spPr>
          <a:xfrm>
            <a:off x="838200" y="2514600"/>
            <a:ext cx="1701800" cy="1828800"/>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 problems</a:t>
            </a:r>
          </a:p>
        </p:txBody>
      </p:sp>
      <p:sp>
        <p:nvSpPr>
          <p:cNvPr id="6" name="Cloud 5">
            <a:extLst>
              <a:ext uri="{FF2B5EF4-FFF2-40B4-BE49-F238E27FC236}">
                <a16:creationId xmlns:a16="http://schemas.microsoft.com/office/drawing/2014/main" id="{C34CE1F4-D0A2-4056-8000-B999803FFE75}"/>
              </a:ext>
            </a:extLst>
          </p:cNvPr>
          <p:cNvSpPr/>
          <p:nvPr/>
        </p:nvSpPr>
        <p:spPr>
          <a:xfrm>
            <a:off x="3009900" y="2413000"/>
            <a:ext cx="1739900" cy="1016000"/>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Solver</a:t>
            </a:r>
          </a:p>
        </p:txBody>
      </p:sp>
      <p:sp>
        <p:nvSpPr>
          <p:cNvPr id="7" name="Can 93">
            <a:extLst>
              <a:ext uri="{FF2B5EF4-FFF2-40B4-BE49-F238E27FC236}">
                <a16:creationId xmlns:a16="http://schemas.microsoft.com/office/drawing/2014/main" id="{133F1271-683E-4D13-B283-A8E385F257C0}"/>
              </a:ext>
            </a:extLst>
          </p:cNvPr>
          <p:cNvSpPr/>
          <p:nvPr/>
        </p:nvSpPr>
        <p:spPr>
          <a:xfrm>
            <a:off x="5219700" y="2413000"/>
            <a:ext cx="1701800" cy="1016000"/>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Desired outputs</a:t>
            </a:r>
          </a:p>
        </p:txBody>
      </p:sp>
      <p:sp>
        <p:nvSpPr>
          <p:cNvPr id="8" name="Cloud 7">
            <a:extLst>
              <a:ext uri="{FF2B5EF4-FFF2-40B4-BE49-F238E27FC236}">
                <a16:creationId xmlns:a16="http://schemas.microsoft.com/office/drawing/2014/main" id="{1E62C8B2-4107-41C0-9327-0D0DAA9EB571}"/>
              </a:ext>
            </a:extLst>
          </p:cNvPr>
          <p:cNvSpPr/>
          <p:nvPr/>
        </p:nvSpPr>
        <p:spPr>
          <a:xfrm>
            <a:off x="7200900" y="2463800"/>
            <a:ext cx="2298700" cy="1727200"/>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Trainer</a:t>
            </a:r>
          </a:p>
        </p:txBody>
      </p:sp>
      <p:sp>
        <p:nvSpPr>
          <p:cNvPr id="9" name="Rounded Rectangle 4">
            <a:extLst>
              <a:ext uri="{FF2B5EF4-FFF2-40B4-BE49-F238E27FC236}">
                <a16:creationId xmlns:a16="http://schemas.microsoft.com/office/drawing/2014/main" id="{EFB194CB-3048-4E78-B9AD-B601FD833829}"/>
              </a:ext>
            </a:extLst>
          </p:cNvPr>
          <p:cNvSpPr/>
          <p:nvPr/>
        </p:nvSpPr>
        <p:spPr>
          <a:xfrm>
            <a:off x="9753600" y="2413000"/>
            <a:ext cx="2082800" cy="7366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Supervised learning</a:t>
            </a:r>
          </a:p>
        </p:txBody>
      </p:sp>
      <p:sp>
        <p:nvSpPr>
          <p:cNvPr id="10" name="Rounded Rectangle 103">
            <a:extLst>
              <a:ext uri="{FF2B5EF4-FFF2-40B4-BE49-F238E27FC236}">
                <a16:creationId xmlns:a16="http://schemas.microsoft.com/office/drawing/2014/main" id="{4AA0E244-62C2-4A75-B650-DA00A2951928}"/>
              </a:ext>
            </a:extLst>
          </p:cNvPr>
          <p:cNvSpPr/>
          <p:nvPr/>
        </p:nvSpPr>
        <p:spPr>
          <a:xfrm>
            <a:off x="9779000" y="3314700"/>
            <a:ext cx="2082800" cy="73660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Unsupervised learning</a:t>
            </a:r>
          </a:p>
        </p:txBody>
      </p:sp>
      <p:sp>
        <p:nvSpPr>
          <p:cNvPr id="11" name="Cloud 10">
            <a:extLst>
              <a:ext uri="{FF2B5EF4-FFF2-40B4-BE49-F238E27FC236}">
                <a16:creationId xmlns:a16="http://schemas.microsoft.com/office/drawing/2014/main" id="{1D05957D-7CAE-453F-A59E-C7736669B61F}"/>
              </a:ext>
            </a:extLst>
          </p:cNvPr>
          <p:cNvSpPr/>
          <p:nvPr/>
        </p:nvSpPr>
        <p:spPr>
          <a:xfrm>
            <a:off x="3390900" y="4005263"/>
            <a:ext cx="1828800" cy="1325563"/>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Trainer</a:t>
            </a:r>
          </a:p>
        </p:txBody>
      </p:sp>
      <p:sp>
        <p:nvSpPr>
          <p:cNvPr id="12" name="Cloud 11">
            <a:extLst>
              <a:ext uri="{FF2B5EF4-FFF2-40B4-BE49-F238E27FC236}">
                <a16:creationId xmlns:a16="http://schemas.microsoft.com/office/drawing/2014/main" id="{E4E00374-65D2-4A60-97E5-D9402A36FF07}"/>
              </a:ext>
            </a:extLst>
          </p:cNvPr>
          <p:cNvSpPr/>
          <p:nvPr/>
        </p:nvSpPr>
        <p:spPr>
          <a:xfrm>
            <a:off x="5638800" y="4005262"/>
            <a:ext cx="1828800" cy="1325563"/>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Evaluator</a:t>
            </a:r>
          </a:p>
        </p:txBody>
      </p:sp>
      <p:sp>
        <p:nvSpPr>
          <p:cNvPr id="13" name="Rounded Rectangle 106">
            <a:extLst>
              <a:ext uri="{FF2B5EF4-FFF2-40B4-BE49-F238E27FC236}">
                <a16:creationId xmlns:a16="http://schemas.microsoft.com/office/drawing/2014/main" id="{4AFC381A-06CD-4F41-A009-174EFD3DDC4F}"/>
              </a:ext>
            </a:extLst>
          </p:cNvPr>
          <p:cNvSpPr/>
          <p:nvPr/>
        </p:nvSpPr>
        <p:spPr>
          <a:xfrm>
            <a:off x="7975600" y="4356100"/>
            <a:ext cx="2082800" cy="7366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Reinforced learning</a:t>
            </a:r>
          </a:p>
        </p:txBody>
      </p:sp>
      <p:cxnSp>
        <p:nvCxnSpPr>
          <p:cNvPr id="14" name="Elbow Connector 107">
            <a:extLst>
              <a:ext uri="{FF2B5EF4-FFF2-40B4-BE49-F238E27FC236}">
                <a16:creationId xmlns:a16="http://schemas.microsoft.com/office/drawing/2014/main" id="{C42484C7-0F87-4930-9E3F-1D309E32CEB0}"/>
              </a:ext>
            </a:extLst>
          </p:cNvPr>
          <p:cNvCxnSpPr>
            <a:cxnSpLocks/>
            <a:stCxn id="6" idx="0"/>
            <a:endCxn id="7" idx="2"/>
          </p:cNvCxnSpPr>
          <p:nvPr/>
        </p:nvCxnSpPr>
        <p:spPr>
          <a:xfrm>
            <a:off x="4748350" y="2921000"/>
            <a:ext cx="47135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99AE6B4-5D58-4B9E-BAF2-229FA7678046}"/>
              </a:ext>
            </a:extLst>
          </p:cNvPr>
          <p:cNvCxnSpPr>
            <a:cxnSpLocks/>
            <a:stCxn id="7" idx="4"/>
          </p:cNvCxnSpPr>
          <p:nvPr/>
        </p:nvCxnSpPr>
        <p:spPr>
          <a:xfrm>
            <a:off x="6921500" y="2921000"/>
            <a:ext cx="4787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B8D1A5C-943E-46A1-8C30-B1DFE653CD84}"/>
              </a:ext>
            </a:extLst>
          </p:cNvPr>
          <p:cNvCxnSpPr>
            <a:cxnSpLocks/>
          </p:cNvCxnSpPr>
          <p:nvPr/>
        </p:nvCxnSpPr>
        <p:spPr>
          <a:xfrm>
            <a:off x="2538268" y="3838944"/>
            <a:ext cx="47769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ABFE29E-045B-4E07-878F-44A47DBD32EA}"/>
              </a:ext>
            </a:extLst>
          </p:cNvPr>
          <p:cNvCxnSpPr>
            <a:cxnSpLocks/>
          </p:cNvCxnSpPr>
          <p:nvPr/>
        </p:nvCxnSpPr>
        <p:spPr>
          <a:xfrm>
            <a:off x="2538268" y="2937835"/>
            <a:ext cx="4787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66A1203-1B76-42FB-AFF8-A4E74CB8CDEB}"/>
              </a:ext>
            </a:extLst>
          </p:cNvPr>
          <p:cNvCxnSpPr>
            <a:cxnSpLocks/>
            <a:endCxn id="9" idx="1"/>
          </p:cNvCxnSpPr>
          <p:nvPr/>
        </p:nvCxnSpPr>
        <p:spPr>
          <a:xfrm>
            <a:off x="9410700" y="2781300"/>
            <a:ext cx="3429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F4DA69C-10F1-4388-8E9E-BACFE1D2DB99}"/>
              </a:ext>
            </a:extLst>
          </p:cNvPr>
          <p:cNvCxnSpPr>
            <a:cxnSpLocks/>
          </p:cNvCxnSpPr>
          <p:nvPr/>
        </p:nvCxnSpPr>
        <p:spPr>
          <a:xfrm>
            <a:off x="9179442" y="3703379"/>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20F3176-2112-4082-8E39-DA02B0A3BFE5}"/>
              </a:ext>
            </a:extLst>
          </p:cNvPr>
          <p:cNvCxnSpPr>
            <a:cxnSpLocks/>
          </p:cNvCxnSpPr>
          <p:nvPr/>
        </p:nvCxnSpPr>
        <p:spPr>
          <a:xfrm>
            <a:off x="7376042" y="4668043"/>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9A8ACDE-00F7-4A8F-887B-4E0047A21AB6}"/>
              </a:ext>
            </a:extLst>
          </p:cNvPr>
          <p:cNvCxnSpPr>
            <a:cxnSpLocks/>
          </p:cNvCxnSpPr>
          <p:nvPr/>
        </p:nvCxnSpPr>
        <p:spPr>
          <a:xfrm>
            <a:off x="5039242" y="4660659"/>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116">
            <a:extLst>
              <a:ext uri="{FF2B5EF4-FFF2-40B4-BE49-F238E27FC236}">
                <a16:creationId xmlns:a16="http://schemas.microsoft.com/office/drawing/2014/main" id="{5BB94F13-F083-4FD7-8F2A-F923745C91DD}"/>
              </a:ext>
            </a:extLst>
          </p:cNvPr>
          <p:cNvCxnSpPr>
            <a:cxnSpLocks/>
            <a:stCxn id="12" idx="1"/>
            <a:endCxn id="11" idx="1"/>
          </p:cNvCxnSpPr>
          <p:nvPr/>
        </p:nvCxnSpPr>
        <p:spPr>
          <a:xfrm rot="5400000">
            <a:off x="5429250" y="4205464"/>
            <a:ext cx="1" cy="2247900"/>
          </a:xfrm>
          <a:prstGeom prst="bentConnector3">
            <a:avLst>
              <a:gd name="adj1" fmla="val 230012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119">
            <a:extLst>
              <a:ext uri="{FF2B5EF4-FFF2-40B4-BE49-F238E27FC236}">
                <a16:creationId xmlns:a16="http://schemas.microsoft.com/office/drawing/2014/main" id="{8C6A1429-AD56-489B-9FF3-34EF492ED003}"/>
              </a:ext>
            </a:extLst>
          </p:cNvPr>
          <p:cNvCxnSpPr>
            <a:cxnSpLocks/>
            <a:stCxn id="5" idx="3"/>
            <a:endCxn id="11" idx="2"/>
          </p:cNvCxnSpPr>
          <p:nvPr/>
        </p:nvCxnSpPr>
        <p:spPr>
          <a:xfrm rot="16200000" flipH="1">
            <a:off x="2380514" y="3651985"/>
            <a:ext cx="324645" cy="170747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788DA56-C886-4E20-809A-3582EE1A5D64}"/>
              </a:ext>
            </a:extLst>
          </p:cNvPr>
          <p:cNvSpPr/>
          <p:nvPr/>
        </p:nvSpPr>
        <p:spPr>
          <a:xfrm>
            <a:off x="463296" y="6312700"/>
            <a:ext cx="11012424" cy="523220"/>
          </a:xfrm>
          <a:prstGeom prst="rect">
            <a:avLst/>
          </a:prstGeom>
        </p:spPr>
        <p:txBody>
          <a:bodyPr wrap="square">
            <a:spAutoFit/>
          </a:bodyPr>
          <a:lstStyle/>
          <a:p>
            <a:pPr>
              <a:buClr>
                <a:schemeClr val="accent5"/>
              </a:buClr>
            </a:pPr>
            <a:r>
              <a:rPr lang="en-US" sz="1400" dirty="0">
                <a:solidFill>
                  <a:schemeClr val="bg1"/>
                </a:solidFill>
              </a:rPr>
              <a:t>“S. Roy, S. K. Millican, and V. D. Agrawal, “Unsupervised Learning in test Generation for Digital Integrated Circuits,” in Proceedings of the European Test Symposium, Belgium (Virtual Event), Feb. 2021.”</a:t>
            </a:r>
          </a:p>
        </p:txBody>
      </p:sp>
      <p:cxnSp>
        <p:nvCxnSpPr>
          <p:cNvPr id="25" name="Straight Arrow Connector 24">
            <a:extLst>
              <a:ext uri="{FF2B5EF4-FFF2-40B4-BE49-F238E27FC236}">
                <a16:creationId xmlns:a16="http://schemas.microsoft.com/office/drawing/2014/main" id="{3C903F32-6390-4539-B205-85350527B277}"/>
              </a:ext>
            </a:extLst>
          </p:cNvPr>
          <p:cNvCxnSpPr>
            <a:cxnSpLocks/>
            <a:stCxn id="10" idx="2"/>
            <a:endCxn id="26" idx="0"/>
          </p:cNvCxnSpPr>
          <p:nvPr/>
        </p:nvCxnSpPr>
        <p:spPr>
          <a:xfrm flipH="1">
            <a:off x="10820058" y="4051300"/>
            <a:ext cx="342" cy="122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6">
            <a:extLst>
              <a:ext uri="{FF2B5EF4-FFF2-40B4-BE49-F238E27FC236}">
                <a16:creationId xmlns:a16="http://schemas.microsoft.com/office/drawing/2014/main" id="{52D13053-847C-4DDE-89B5-6B0125D6E104}"/>
              </a:ext>
            </a:extLst>
          </p:cNvPr>
          <p:cNvSpPr/>
          <p:nvPr/>
        </p:nvSpPr>
        <p:spPr>
          <a:xfrm>
            <a:off x="9791358" y="5271300"/>
            <a:ext cx="2057400" cy="87629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Principal Component Analysis (PCA)</a:t>
            </a:r>
          </a:p>
        </p:txBody>
      </p:sp>
    </p:spTree>
    <p:extLst>
      <p:ext uri="{BB962C8B-B14F-4D97-AF65-F5344CB8AC3E}">
        <p14:creationId xmlns:p14="http://schemas.microsoft.com/office/powerpoint/2010/main" val="183293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5E4D9E6-5731-4F8D-A9EF-C610E6B9D418}"/>
              </a:ext>
            </a:extLst>
          </p:cNvPr>
          <p:cNvSpPr txBox="1">
            <a:spLocks/>
          </p:cNvSpPr>
          <p:nvPr/>
        </p:nvSpPr>
        <p:spPr>
          <a:xfrm>
            <a:off x="508000" y="76200"/>
            <a:ext cx="11180064"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700" b="1" i="1"/>
              <a:t>Modus Operandi - </a:t>
            </a:r>
            <a:r>
              <a:rPr lang="en-US" sz="3700" i="1"/>
              <a:t>Principal Component Analysis (PCA) </a:t>
            </a:r>
            <a:endParaRPr lang="en-US" sz="3700" i="1" dirty="0"/>
          </a:p>
        </p:txBody>
      </p:sp>
      <p:pic>
        <p:nvPicPr>
          <p:cNvPr id="5" name="Picture 4" descr="Diagram&#10;&#10;Description automatically generated">
            <a:extLst>
              <a:ext uri="{FF2B5EF4-FFF2-40B4-BE49-F238E27FC236}">
                <a16:creationId xmlns:a16="http://schemas.microsoft.com/office/drawing/2014/main" id="{5DBB1F07-0753-4CA5-8A8A-F133F40E0B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1453362"/>
            <a:ext cx="11180064" cy="4332275"/>
          </a:xfrm>
          <a:prstGeom prst="rect">
            <a:avLst/>
          </a:prstGeom>
          <a:noFill/>
        </p:spPr>
      </p:pic>
    </p:spTree>
    <p:extLst>
      <p:ext uri="{BB962C8B-B14F-4D97-AF65-F5344CB8AC3E}">
        <p14:creationId xmlns:p14="http://schemas.microsoft.com/office/powerpoint/2010/main" val="29841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20DB37-819D-4311-9858-E82EE894330C}"/>
              </a:ext>
            </a:extLst>
          </p:cNvPr>
          <p:cNvSpPr txBox="1">
            <a:spLocks/>
          </p:cNvSpPr>
          <p:nvPr/>
        </p:nvSpPr>
        <p:spPr>
          <a:xfrm>
            <a:off x="838200" y="0"/>
            <a:ext cx="10871200" cy="990600"/>
          </a:xfrm>
          <a:prstGeom prst="rect">
            <a:avLst/>
          </a:prstGeom>
        </p:spPr>
        <p:txBody>
          <a:bodyPr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PCA </a:t>
            </a:r>
            <a:r>
              <a:rPr lang="en-US" sz="4800" i="1" dirty="0"/>
              <a:t>applied to RTPG filtered faults</a:t>
            </a:r>
            <a:endParaRPr lang="en-US" i="1" dirty="0"/>
          </a:p>
        </p:txBody>
      </p:sp>
      <p:cxnSp>
        <p:nvCxnSpPr>
          <p:cNvPr id="5" name="Straight Arrow Connector 4">
            <a:extLst>
              <a:ext uri="{FF2B5EF4-FFF2-40B4-BE49-F238E27FC236}">
                <a16:creationId xmlns:a16="http://schemas.microsoft.com/office/drawing/2014/main" id="{FBCC6946-BD9E-4C1A-834C-31531BAF97B5}"/>
              </a:ext>
            </a:extLst>
          </p:cNvPr>
          <p:cNvCxnSpPr>
            <a:cxnSpLocks/>
            <a:stCxn id="17" idx="3"/>
          </p:cNvCxnSpPr>
          <p:nvPr/>
        </p:nvCxnSpPr>
        <p:spPr>
          <a:xfrm>
            <a:off x="8181975" y="3633786"/>
            <a:ext cx="555045" cy="71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2083CBA-B77C-4FCD-93BE-2A088DC90CED}"/>
              </a:ext>
            </a:extLst>
          </p:cNvPr>
          <p:cNvCxnSpPr>
            <a:cxnSpLocks/>
          </p:cNvCxnSpPr>
          <p:nvPr/>
        </p:nvCxnSpPr>
        <p:spPr>
          <a:xfrm flipV="1">
            <a:off x="8125984" y="4218782"/>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5623F45-4327-4CD7-803A-CBD6A41B6A70}"/>
              </a:ext>
            </a:extLst>
          </p:cNvPr>
          <p:cNvCxnSpPr>
            <a:cxnSpLocks/>
          </p:cNvCxnSpPr>
          <p:nvPr/>
        </p:nvCxnSpPr>
        <p:spPr>
          <a:xfrm flipV="1">
            <a:off x="8125984" y="4966491"/>
            <a:ext cx="690991"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7BF094-7FAC-416E-B380-489C1860F538}"/>
              </a:ext>
            </a:extLst>
          </p:cNvPr>
          <p:cNvCxnSpPr>
            <a:cxnSpLocks/>
          </p:cNvCxnSpPr>
          <p:nvPr/>
        </p:nvCxnSpPr>
        <p:spPr>
          <a:xfrm>
            <a:off x="9756775" y="4555326"/>
            <a:ext cx="825500"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D90D9B-79BD-4A45-A545-B9DC847976BF}"/>
              </a:ext>
            </a:extLst>
          </p:cNvPr>
          <p:cNvCxnSpPr>
            <a:cxnSpLocks/>
          </p:cNvCxnSpPr>
          <p:nvPr/>
        </p:nvCxnSpPr>
        <p:spPr>
          <a:xfrm>
            <a:off x="9921875" y="3773486"/>
            <a:ext cx="687145"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6D1EDCB-170F-468C-A407-5308EF4D5548}"/>
              </a:ext>
            </a:extLst>
          </p:cNvPr>
          <p:cNvCxnSpPr>
            <a:cxnSpLocks/>
          </p:cNvCxnSpPr>
          <p:nvPr/>
        </p:nvCxnSpPr>
        <p:spPr>
          <a:xfrm flipV="1">
            <a:off x="10149131" y="4171948"/>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Alternate Process 2">
            <a:extLst>
              <a:ext uri="{FF2B5EF4-FFF2-40B4-BE49-F238E27FC236}">
                <a16:creationId xmlns:a16="http://schemas.microsoft.com/office/drawing/2014/main" id="{CC9D8FA0-9E6E-4095-8DE5-B01656BE2C3B}"/>
              </a:ext>
            </a:extLst>
          </p:cNvPr>
          <p:cNvSpPr/>
          <p:nvPr/>
        </p:nvSpPr>
        <p:spPr>
          <a:xfrm>
            <a:off x="1414752" y="1347172"/>
            <a:ext cx="1494845" cy="107632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Features: Distance,</a:t>
            </a:r>
          </a:p>
          <a:p>
            <a:pPr algn="ctr"/>
            <a:r>
              <a:rPr lang="en-US" dirty="0"/>
              <a:t>COP,</a:t>
            </a:r>
          </a:p>
          <a:p>
            <a:pPr algn="ctr"/>
            <a:r>
              <a:rPr lang="en-US" dirty="0"/>
              <a:t>SCOAP</a:t>
            </a:r>
          </a:p>
        </p:txBody>
      </p:sp>
      <p:cxnSp>
        <p:nvCxnSpPr>
          <p:cNvPr id="12" name="Straight Arrow Connector 11">
            <a:extLst>
              <a:ext uri="{FF2B5EF4-FFF2-40B4-BE49-F238E27FC236}">
                <a16:creationId xmlns:a16="http://schemas.microsoft.com/office/drawing/2014/main" id="{FECC4AC0-AF5C-44C8-9A38-6930805DEBF5}"/>
              </a:ext>
            </a:extLst>
          </p:cNvPr>
          <p:cNvCxnSpPr>
            <a:cxnSpLocks/>
            <a:stCxn id="11" idx="2"/>
            <a:endCxn id="21" idx="1"/>
          </p:cNvCxnSpPr>
          <p:nvPr/>
        </p:nvCxnSpPr>
        <p:spPr>
          <a:xfrm>
            <a:off x="2162175" y="2423497"/>
            <a:ext cx="0" cy="3922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Cloud 12">
            <a:extLst>
              <a:ext uri="{FF2B5EF4-FFF2-40B4-BE49-F238E27FC236}">
                <a16:creationId xmlns:a16="http://schemas.microsoft.com/office/drawing/2014/main" id="{7695D2BD-F948-45EA-ADAF-515B50F0AD94}"/>
              </a:ext>
            </a:extLst>
          </p:cNvPr>
          <p:cNvSpPr/>
          <p:nvPr/>
        </p:nvSpPr>
        <p:spPr>
          <a:xfrm>
            <a:off x="4067175" y="3095624"/>
            <a:ext cx="1612900" cy="1076325"/>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PCA</a:t>
            </a:r>
          </a:p>
        </p:txBody>
      </p:sp>
      <p:cxnSp>
        <p:nvCxnSpPr>
          <p:cNvPr id="14" name="Straight Arrow Connector 13">
            <a:extLst>
              <a:ext uri="{FF2B5EF4-FFF2-40B4-BE49-F238E27FC236}">
                <a16:creationId xmlns:a16="http://schemas.microsoft.com/office/drawing/2014/main" id="{7D896ADC-9DA6-4AAA-9742-C58C5C2B8663}"/>
              </a:ext>
            </a:extLst>
          </p:cNvPr>
          <p:cNvCxnSpPr>
            <a:cxnSpLocks/>
            <a:stCxn id="21" idx="4"/>
            <a:endCxn id="13" idx="2"/>
          </p:cNvCxnSpPr>
          <p:nvPr/>
        </p:nvCxnSpPr>
        <p:spPr>
          <a:xfrm>
            <a:off x="3394075" y="3633787"/>
            <a:ext cx="67810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Alternate Process 20">
            <a:extLst>
              <a:ext uri="{FF2B5EF4-FFF2-40B4-BE49-F238E27FC236}">
                <a16:creationId xmlns:a16="http://schemas.microsoft.com/office/drawing/2014/main" id="{B517C310-DABB-4FEC-A618-6E817241AF97}"/>
              </a:ext>
            </a:extLst>
          </p:cNvPr>
          <p:cNvSpPr/>
          <p:nvPr/>
        </p:nvSpPr>
        <p:spPr>
          <a:xfrm>
            <a:off x="6111875" y="3951285"/>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COP-guided backtracing</a:t>
            </a:r>
          </a:p>
        </p:txBody>
      </p:sp>
      <p:sp>
        <p:nvSpPr>
          <p:cNvPr id="16" name="Alternate Process 21">
            <a:extLst>
              <a:ext uri="{FF2B5EF4-FFF2-40B4-BE49-F238E27FC236}">
                <a16:creationId xmlns:a16="http://schemas.microsoft.com/office/drawing/2014/main" id="{B343788C-D027-4E78-8077-E7D30E3BF2A7}"/>
              </a:ext>
            </a:extLst>
          </p:cNvPr>
          <p:cNvSpPr/>
          <p:nvPr/>
        </p:nvSpPr>
        <p:spPr>
          <a:xfrm>
            <a:off x="6111875" y="4619623"/>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Distance-guided backtracing</a:t>
            </a:r>
          </a:p>
        </p:txBody>
      </p:sp>
      <p:sp>
        <p:nvSpPr>
          <p:cNvPr id="17" name="Alternate Process 22">
            <a:extLst>
              <a:ext uri="{FF2B5EF4-FFF2-40B4-BE49-F238E27FC236}">
                <a16:creationId xmlns:a16="http://schemas.microsoft.com/office/drawing/2014/main" id="{4FADF6A2-B177-4B45-B194-D41B038E1549}"/>
              </a:ext>
            </a:extLst>
          </p:cNvPr>
          <p:cNvSpPr/>
          <p:nvPr/>
        </p:nvSpPr>
        <p:spPr>
          <a:xfrm>
            <a:off x="6111875" y="3302792"/>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PCA-guided backtracing</a:t>
            </a:r>
          </a:p>
        </p:txBody>
      </p:sp>
      <p:cxnSp>
        <p:nvCxnSpPr>
          <p:cNvPr id="18" name="Straight Arrow Connector 17">
            <a:extLst>
              <a:ext uri="{FF2B5EF4-FFF2-40B4-BE49-F238E27FC236}">
                <a16:creationId xmlns:a16="http://schemas.microsoft.com/office/drawing/2014/main" id="{254F2FC8-9CE6-45FC-AE53-F5260A4D4D15}"/>
              </a:ext>
            </a:extLst>
          </p:cNvPr>
          <p:cNvCxnSpPr>
            <a:cxnSpLocks/>
            <a:stCxn id="13" idx="0"/>
            <a:endCxn id="17" idx="1"/>
          </p:cNvCxnSpPr>
          <p:nvPr/>
        </p:nvCxnSpPr>
        <p:spPr>
          <a:xfrm flipV="1">
            <a:off x="5678731" y="3633786"/>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Cloud 18">
            <a:extLst>
              <a:ext uri="{FF2B5EF4-FFF2-40B4-BE49-F238E27FC236}">
                <a16:creationId xmlns:a16="http://schemas.microsoft.com/office/drawing/2014/main" id="{9D3CDDAE-05AB-44B3-A57E-A1518C431531}"/>
              </a:ext>
            </a:extLst>
          </p:cNvPr>
          <p:cNvSpPr/>
          <p:nvPr/>
        </p:nvSpPr>
        <p:spPr>
          <a:xfrm>
            <a:off x="8575675" y="3168650"/>
            <a:ext cx="1612900" cy="2112961"/>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ATPG</a:t>
            </a:r>
          </a:p>
        </p:txBody>
      </p:sp>
      <p:sp>
        <p:nvSpPr>
          <p:cNvPr id="20" name="Alternate Process 28">
            <a:extLst>
              <a:ext uri="{FF2B5EF4-FFF2-40B4-BE49-F238E27FC236}">
                <a16:creationId xmlns:a16="http://schemas.microsoft.com/office/drawing/2014/main" id="{300E21CC-F038-49FC-9DBD-6A74A8E6F365}"/>
              </a:ext>
            </a:extLst>
          </p:cNvPr>
          <p:cNvSpPr/>
          <p:nvPr/>
        </p:nvSpPr>
        <p:spPr>
          <a:xfrm>
            <a:off x="10588625" y="3465512"/>
            <a:ext cx="1530350" cy="148510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CPU time, backtracks, &amp; backtraces</a:t>
            </a:r>
          </a:p>
        </p:txBody>
      </p:sp>
      <p:sp>
        <p:nvSpPr>
          <p:cNvPr id="21" name="Can 45">
            <a:extLst>
              <a:ext uri="{FF2B5EF4-FFF2-40B4-BE49-F238E27FC236}">
                <a16:creationId xmlns:a16="http://schemas.microsoft.com/office/drawing/2014/main" id="{B3A75588-FD8F-44F2-BDEF-0C7552580F64}"/>
              </a:ext>
            </a:extLst>
          </p:cNvPr>
          <p:cNvSpPr/>
          <p:nvPr/>
        </p:nvSpPr>
        <p:spPr>
          <a:xfrm>
            <a:off x="930275" y="2815795"/>
            <a:ext cx="2463800" cy="1635983"/>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Database containing circuit line’s information based on features</a:t>
            </a:r>
          </a:p>
        </p:txBody>
      </p:sp>
      <p:sp>
        <p:nvSpPr>
          <p:cNvPr id="22" name="Alternate Process 21">
            <a:extLst>
              <a:ext uri="{FF2B5EF4-FFF2-40B4-BE49-F238E27FC236}">
                <a16:creationId xmlns:a16="http://schemas.microsoft.com/office/drawing/2014/main" id="{538B9182-C937-4D55-874C-9E8DDD83C208}"/>
              </a:ext>
            </a:extLst>
          </p:cNvPr>
          <p:cNvSpPr/>
          <p:nvPr/>
        </p:nvSpPr>
        <p:spPr>
          <a:xfrm>
            <a:off x="6111875" y="5315580"/>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SCOAP-guided backtracing</a:t>
            </a:r>
          </a:p>
        </p:txBody>
      </p:sp>
      <p:cxnSp>
        <p:nvCxnSpPr>
          <p:cNvPr id="23" name="Elbow Connector 14">
            <a:extLst>
              <a:ext uri="{FF2B5EF4-FFF2-40B4-BE49-F238E27FC236}">
                <a16:creationId xmlns:a16="http://schemas.microsoft.com/office/drawing/2014/main" id="{9E4C31E0-A99D-47AB-9FFB-346119BE1CA8}"/>
              </a:ext>
            </a:extLst>
          </p:cNvPr>
          <p:cNvCxnSpPr>
            <a:stCxn id="22" idx="3"/>
            <a:endCxn id="19" idx="1"/>
          </p:cNvCxnSpPr>
          <p:nvPr/>
        </p:nvCxnSpPr>
        <p:spPr>
          <a:xfrm flipV="1">
            <a:off x="8181975" y="5279361"/>
            <a:ext cx="1200150" cy="36721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72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7DDA57-12DA-4D8E-9043-78862079A94D}"/>
              </a:ext>
            </a:extLst>
          </p:cNvPr>
          <p:cNvSpPr txBox="1">
            <a:spLocks/>
          </p:cNvSpPr>
          <p:nvPr/>
        </p:nvSpPr>
        <p:spPr>
          <a:xfrm>
            <a:off x="647700" y="165100"/>
            <a:ext cx="1134110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b="1" dirty="0"/>
              <a:t>Modus Operandi – </a:t>
            </a:r>
            <a:r>
              <a:rPr lang="en-US" sz="2800" dirty="0"/>
              <a:t>Principal Component Analysis (PCA) for </a:t>
            </a:r>
            <a:r>
              <a:rPr lang="en-US" sz="2800" dirty="0" err="1"/>
              <a:t>backtracing</a:t>
            </a:r>
            <a:endParaRPr lang="en-US" sz="2400" dirty="0"/>
          </a:p>
        </p:txBody>
      </p:sp>
      <p:graphicFrame>
        <p:nvGraphicFramePr>
          <p:cNvPr id="5" name="Table 4">
            <a:extLst>
              <a:ext uri="{FF2B5EF4-FFF2-40B4-BE49-F238E27FC236}">
                <a16:creationId xmlns:a16="http://schemas.microsoft.com/office/drawing/2014/main" id="{E4EB18C3-EDDC-4DD9-8C86-F5282C17DA0D}"/>
              </a:ext>
            </a:extLst>
          </p:cNvPr>
          <p:cNvGraphicFramePr>
            <a:graphicFrameLocks noGrp="1"/>
          </p:cNvGraphicFramePr>
          <p:nvPr>
            <p:extLst>
              <p:ext uri="{D42A27DB-BD31-4B8C-83A1-F6EECF244321}">
                <p14:modId xmlns:p14="http://schemas.microsoft.com/office/powerpoint/2010/main" val="794377960"/>
              </p:ext>
            </p:extLst>
          </p:nvPr>
        </p:nvGraphicFramePr>
        <p:xfrm>
          <a:off x="787403" y="1003286"/>
          <a:ext cx="10845802" cy="2539215"/>
        </p:xfrm>
        <a:graphic>
          <a:graphicData uri="http://schemas.openxmlformats.org/drawingml/2006/table">
            <a:tbl>
              <a:tblPr firstRow="1" bandRow="1">
                <a:tableStyleId>{5C22544A-7EE6-4342-B048-85BDC9FD1C3A}</a:tableStyleId>
              </a:tblPr>
              <a:tblGrid>
                <a:gridCol w="985982">
                  <a:extLst>
                    <a:ext uri="{9D8B030D-6E8A-4147-A177-3AD203B41FA5}">
                      <a16:colId xmlns:a16="http://schemas.microsoft.com/office/drawing/2014/main" val="20693783"/>
                    </a:ext>
                  </a:extLst>
                </a:gridCol>
                <a:gridCol w="985982">
                  <a:extLst>
                    <a:ext uri="{9D8B030D-6E8A-4147-A177-3AD203B41FA5}">
                      <a16:colId xmlns:a16="http://schemas.microsoft.com/office/drawing/2014/main" val="1780163906"/>
                    </a:ext>
                  </a:extLst>
                </a:gridCol>
                <a:gridCol w="985982">
                  <a:extLst>
                    <a:ext uri="{9D8B030D-6E8A-4147-A177-3AD203B41FA5}">
                      <a16:colId xmlns:a16="http://schemas.microsoft.com/office/drawing/2014/main" val="4252825784"/>
                    </a:ext>
                  </a:extLst>
                </a:gridCol>
                <a:gridCol w="985982">
                  <a:extLst>
                    <a:ext uri="{9D8B030D-6E8A-4147-A177-3AD203B41FA5}">
                      <a16:colId xmlns:a16="http://schemas.microsoft.com/office/drawing/2014/main" val="1726749690"/>
                    </a:ext>
                  </a:extLst>
                </a:gridCol>
                <a:gridCol w="985982">
                  <a:extLst>
                    <a:ext uri="{9D8B030D-6E8A-4147-A177-3AD203B41FA5}">
                      <a16:colId xmlns:a16="http://schemas.microsoft.com/office/drawing/2014/main" val="1972657898"/>
                    </a:ext>
                  </a:extLst>
                </a:gridCol>
                <a:gridCol w="985982">
                  <a:extLst>
                    <a:ext uri="{9D8B030D-6E8A-4147-A177-3AD203B41FA5}">
                      <a16:colId xmlns:a16="http://schemas.microsoft.com/office/drawing/2014/main" val="1384862754"/>
                    </a:ext>
                  </a:extLst>
                </a:gridCol>
                <a:gridCol w="985982">
                  <a:extLst>
                    <a:ext uri="{9D8B030D-6E8A-4147-A177-3AD203B41FA5}">
                      <a16:colId xmlns:a16="http://schemas.microsoft.com/office/drawing/2014/main" val="481865552"/>
                    </a:ext>
                  </a:extLst>
                </a:gridCol>
                <a:gridCol w="985982">
                  <a:extLst>
                    <a:ext uri="{9D8B030D-6E8A-4147-A177-3AD203B41FA5}">
                      <a16:colId xmlns:a16="http://schemas.microsoft.com/office/drawing/2014/main" val="3755832209"/>
                    </a:ext>
                  </a:extLst>
                </a:gridCol>
                <a:gridCol w="985982">
                  <a:extLst>
                    <a:ext uri="{9D8B030D-6E8A-4147-A177-3AD203B41FA5}">
                      <a16:colId xmlns:a16="http://schemas.microsoft.com/office/drawing/2014/main" val="3998234382"/>
                    </a:ext>
                  </a:extLst>
                </a:gridCol>
                <a:gridCol w="985982">
                  <a:extLst>
                    <a:ext uri="{9D8B030D-6E8A-4147-A177-3AD203B41FA5}">
                      <a16:colId xmlns:a16="http://schemas.microsoft.com/office/drawing/2014/main" val="3944699722"/>
                    </a:ext>
                  </a:extLst>
                </a:gridCol>
                <a:gridCol w="985982">
                  <a:extLst>
                    <a:ext uri="{9D8B030D-6E8A-4147-A177-3AD203B41FA5}">
                      <a16:colId xmlns:a16="http://schemas.microsoft.com/office/drawing/2014/main" val="1993814299"/>
                    </a:ext>
                  </a:extLst>
                </a:gridCol>
              </a:tblGrid>
              <a:tr h="576757">
                <a:tc>
                  <a:txBody>
                    <a:bodyPr/>
                    <a:lstStyle/>
                    <a:p>
                      <a:pPr algn="ctr"/>
                      <a:r>
                        <a:rPr lang="en-US" sz="1600" dirty="0">
                          <a:effectLst/>
                        </a:rPr>
                        <a:t>Gate Type</a:t>
                      </a:r>
                      <a:endParaRPr lang="en-US" sz="1600" dirty="0">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b="1" dirty="0">
                          <a:solidFill>
                            <a:schemeClr val="accent5"/>
                          </a:solidFill>
                          <a:effectLst/>
                        </a:rPr>
                        <a:t>Distance [1]</a:t>
                      </a: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COP [2]</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SC0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SC1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latin typeface="Calibri" panose="020F0502020204030204" pitchFamily="34" charset="0"/>
                        </a:rPr>
                        <a:t>PCA</a:t>
                      </a: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extLst>
                  <a:ext uri="{0D108BD9-81ED-4DB2-BD59-A6C34878D82A}">
                    <a16:rowId xmlns:a16="http://schemas.microsoft.com/office/drawing/2014/main" val="3627610907"/>
                  </a:ext>
                </a:extLst>
              </a:tr>
              <a:tr h="308961">
                <a:tc>
                  <a:txBody>
                    <a:bodyPr/>
                    <a:lstStyle/>
                    <a:p>
                      <a:pPr algn="ctr"/>
                      <a:r>
                        <a:rPr lang="en-US" sz="1600" b="0" i="0" dirty="0">
                          <a:effectLst/>
                        </a:rPr>
                        <a:t> Value</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0</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extLst>
                  <a:ext uri="{0D108BD9-81ED-4DB2-BD59-A6C34878D82A}">
                    <a16:rowId xmlns:a16="http://schemas.microsoft.com/office/drawing/2014/main" val="2748927948"/>
                  </a:ext>
                </a:extLst>
              </a:tr>
              <a:tr h="308961">
                <a:tc>
                  <a:txBody>
                    <a:bodyPr/>
                    <a:lstStyle/>
                    <a:p>
                      <a:pPr algn="ctr"/>
                      <a:r>
                        <a:rPr lang="en-US" sz="1600" b="0" i="0" dirty="0">
                          <a:effectLst/>
                        </a:rPr>
                        <a:t>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2788446739"/>
                  </a:ext>
                </a:extLst>
              </a:tr>
              <a:tr h="308961">
                <a:tc>
                  <a:txBody>
                    <a:bodyPr/>
                    <a:lstStyle/>
                    <a:p>
                      <a:pPr algn="ctr"/>
                      <a:r>
                        <a:rPr lang="en-US" sz="1600" b="0" i="0" dirty="0">
                          <a:effectLst/>
                        </a:rPr>
                        <a:t>NAND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1902453420"/>
                  </a:ext>
                </a:extLst>
              </a:tr>
              <a:tr h="308961">
                <a:tc>
                  <a:txBody>
                    <a:bodyPr/>
                    <a:lstStyle/>
                    <a:p>
                      <a:pPr algn="ctr"/>
                      <a:r>
                        <a:rPr lang="en-US" sz="1600" b="0" i="0" dirty="0">
                          <a:effectLst/>
                        </a:rPr>
                        <a:t>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3321447585"/>
                  </a:ext>
                </a:extLst>
              </a:tr>
              <a:tr h="308961">
                <a:tc>
                  <a:txBody>
                    <a:bodyPr/>
                    <a:lstStyle/>
                    <a:p>
                      <a:pPr algn="ctr"/>
                      <a:r>
                        <a:rPr lang="en-US" sz="1600" b="0" i="0" dirty="0">
                          <a:effectLst/>
                        </a:rPr>
                        <a:t>NOR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3798741943"/>
                  </a:ext>
                </a:extLst>
              </a:tr>
            </a:tbl>
          </a:graphicData>
        </a:graphic>
      </p:graphicFrame>
      <p:cxnSp>
        <p:nvCxnSpPr>
          <p:cNvPr id="6" name="Straight Arrow Connector 5">
            <a:extLst>
              <a:ext uri="{FF2B5EF4-FFF2-40B4-BE49-F238E27FC236}">
                <a16:creationId xmlns:a16="http://schemas.microsoft.com/office/drawing/2014/main" id="{C160AA10-E299-4833-B2FB-BCDA32CC4DC9}"/>
              </a:ext>
            </a:extLst>
          </p:cNvPr>
          <p:cNvCxnSpPr>
            <a:cxnSpLocks/>
          </p:cNvCxnSpPr>
          <p:nvPr/>
        </p:nvCxnSpPr>
        <p:spPr>
          <a:xfrm>
            <a:off x="1561025" y="2351649"/>
            <a:ext cx="247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84DF1AD3-6809-4C36-929F-C6707AB485E1}"/>
              </a:ext>
            </a:extLst>
          </p:cNvPr>
          <p:cNvGraphicFramePr>
            <a:graphicFrameLocks noGrp="1"/>
          </p:cNvGraphicFramePr>
          <p:nvPr>
            <p:extLst>
              <p:ext uri="{D42A27DB-BD31-4B8C-83A1-F6EECF244321}">
                <p14:modId xmlns:p14="http://schemas.microsoft.com/office/powerpoint/2010/main" val="382907740"/>
              </p:ext>
            </p:extLst>
          </p:nvPr>
        </p:nvGraphicFramePr>
        <p:xfrm>
          <a:off x="787403" y="3618739"/>
          <a:ext cx="10845802" cy="2539215"/>
        </p:xfrm>
        <a:graphic>
          <a:graphicData uri="http://schemas.openxmlformats.org/drawingml/2006/table">
            <a:tbl>
              <a:tblPr firstRow="1" bandRow="1">
                <a:tableStyleId>{5C22544A-7EE6-4342-B048-85BDC9FD1C3A}</a:tableStyleId>
              </a:tblPr>
              <a:tblGrid>
                <a:gridCol w="985982">
                  <a:extLst>
                    <a:ext uri="{9D8B030D-6E8A-4147-A177-3AD203B41FA5}">
                      <a16:colId xmlns:a16="http://schemas.microsoft.com/office/drawing/2014/main" val="20693783"/>
                    </a:ext>
                  </a:extLst>
                </a:gridCol>
                <a:gridCol w="985982">
                  <a:extLst>
                    <a:ext uri="{9D8B030D-6E8A-4147-A177-3AD203B41FA5}">
                      <a16:colId xmlns:a16="http://schemas.microsoft.com/office/drawing/2014/main" val="1780163906"/>
                    </a:ext>
                  </a:extLst>
                </a:gridCol>
                <a:gridCol w="985982">
                  <a:extLst>
                    <a:ext uri="{9D8B030D-6E8A-4147-A177-3AD203B41FA5}">
                      <a16:colId xmlns:a16="http://schemas.microsoft.com/office/drawing/2014/main" val="4252825784"/>
                    </a:ext>
                  </a:extLst>
                </a:gridCol>
                <a:gridCol w="985982">
                  <a:extLst>
                    <a:ext uri="{9D8B030D-6E8A-4147-A177-3AD203B41FA5}">
                      <a16:colId xmlns:a16="http://schemas.microsoft.com/office/drawing/2014/main" val="1726749690"/>
                    </a:ext>
                  </a:extLst>
                </a:gridCol>
                <a:gridCol w="985982">
                  <a:extLst>
                    <a:ext uri="{9D8B030D-6E8A-4147-A177-3AD203B41FA5}">
                      <a16:colId xmlns:a16="http://schemas.microsoft.com/office/drawing/2014/main" val="1972657898"/>
                    </a:ext>
                  </a:extLst>
                </a:gridCol>
                <a:gridCol w="985982">
                  <a:extLst>
                    <a:ext uri="{9D8B030D-6E8A-4147-A177-3AD203B41FA5}">
                      <a16:colId xmlns:a16="http://schemas.microsoft.com/office/drawing/2014/main" val="1384862754"/>
                    </a:ext>
                  </a:extLst>
                </a:gridCol>
                <a:gridCol w="985982">
                  <a:extLst>
                    <a:ext uri="{9D8B030D-6E8A-4147-A177-3AD203B41FA5}">
                      <a16:colId xmlns:a16="http://schemas.microsoft.com/office/drawing/2014/main" val="481865552"/>
                    </a:ext>
                  </a:extLst>
                </a:gridCol>
                <a:gridCol w="985982">
                  <a:extLst>
                    <a:ext uri="{9D8B030D-6E8A-4147-A177-3AD203B41FA5}">
                      <a16:colId xmlns:a16="http://schemas.microsoft.com/office/drawing/2014/main" val="2029828405"/>
                    </a:ext>
                  </a:extLst>
                </a:gridCol>
                <a:gridCol w="985982">
                  <a:extLst>
                    <a:ext uri="{9D8B030D-6E8A-4147-A177-3AD203B41FA5}">
                      <a16:colId xmlns:a16="http://schemas.microsoft.com/office/drawing/2014/main" val="2162785792"/>
                    </a:ext>
                  </a:extLst>
                </a:gridCol>
                <a:gridCol w="985982">
                  <a:extLst>
                    <a:ext uri="{9D8B030D-6E8A-4147-A177-3AD203B41FA5}">
                      <a16:colId xmlns:a16="http://schemas.microsoft.com/office/drawing/2014/main" val="3944699722"/>
                    </a:ext>
                  </a:extLst>
                </a:gridCol>
                <a:gridCol w="985982">
                  <a:extLst>
                    <a:ext uri="{9D8B030D-6E8A-4147-A177-3AD203B41FA5}">
                      <a16:colId xmlns:a16="http://schemas.microsoft.com/office/drawing/2014/main" val="1993814299"/>
                    </a:ext>
                  </a:extLst>
                </a:gridCol>
              </a:tblGrid>
              <a:tr h="576757">
                <a:tc>
                  <a:txBody>
                    <a:bodyPr/>
                    <a:lstStyle/>
                    <a:p>
                      <a:pPr algn="ctr"/>
                      <a:r>
                        <a:rPr lang="en-US" sz="1600" dirty="0">
                          <a:effectLst/>
                        </a:rPr>
                        <a:t>Gate Type</a:t>
                      </a:r>
                      <a:endParaRPr lang="en-US" sz="1600" dirty="0">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b="1" dirty="0">
                          <a:solidFill>
                            <a:schemeClr val="accent5"/>
                          </a:solidFill>
                          <a:effectLst/>
                        </a:rPr>
                        <a:t>Distance [1]</a:t>
                      </a: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COP [2]</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SC0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SC1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latin typeface="Calibri" panose="020F0502020204030204" pitchFamily="34" charset="0"/>
                        </a:rPr>
                        <a:t>PCA</a:t>
                      </a: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extLst>
                  <a:ext uri="{0D108BD9-81ED-4DB2-BD59-A6C34878D82A}">
                    <a16:rowId xmlns:a16="http://schemas.microsoft.com/office/drawing/2014/main" val="3627610907"/>
                  </a:ext>
                </a:extLst>
              </a:tr>
              <a:tr h="308961">
                <a:tc>
                  <a:txBody>
                    <a:bodyPr/>
                    <a:lstStyle/>
                    <a:p>
                      <a:pPr algn="ctr"/>
                      <a:r>
                        <a:rPr lang="en-US" sz="1600" b="0" i="0" dirty="0">
                          <a:effectLst/>
                        </a:rPr>
                        <a:t> Value</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0</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extLst>
                  <a:ext uri="{0D108BD9-81ED-4DB2-BD59-A6C34878D82A}">
                    <a16:rowId xmlns:a16="http://schemas.microsoft.com/office/drawing/2014/main" val="2748927948"/>
                  </a:ext>
                </a:extLst>
              </a:tr>
              <a:tr h="308961">
                <a:tc>
                  <a:txBody>
                    <a:bodyPr/>
                    <a:lstStyle/>
                    <a:p>
                      <a:pPr algn="ctr"/>
                      <a:r>
                        <a:rPr lang="en-US" sz="1600" b="0" i="0" dirty="0">
                          <a:effectLst/>
                        </a:rPr>
                        <a:t>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1" i="1"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extLst>
                  <a:ext uri="{0D108BD9-81ED-4DB2-BD59-A6C34878D82A}">
                    <a16:rowId xmlns:a16="http://schemas.microsoft.com/office/drawing/2014/main" val="2788446739"/>
                  </a:ext>
                </a:extLst>
              </a:tr>
              <a:tr h="308961">
                <a:tc>
                  <a:txBody>
                    <a:bodyPr/>
                    <a:lstStyle/>
                    <a:p>
                      <a:pPr algn="ctr"/>
                      <a:r>
                        <a:rPr lang="en-US" sz="1600" b="0" i="0" dirty="0">
                          <a:effectLst/>
                        </a:rPr>
                        <a:t>NAND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1" i="1"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extLst>
                  <a:ext uri="{0D108BD9-81ED-4DB2-BD59-A6C34878D82A}">
                    <a16:rowId xmlns:a16="http://schemas.microsoft.com/office/drawing/2014/main" val="1902453420"/>
                  </a:ext>
                </a:extLst>
              </a:tr>
              <a:tr h="308961">
                <a:tc>
                  <a:txBody>
                    <a:bodyPr/>
                    <a:lstStyle/>
                    <a:p>
                      <a:pPr algn="ctr"/>
                      <a:r>
                        <a:rPr lang="en-US" sz="1600" b="0" i="0" dirty="0">
                          <a:effectLst/>
                        </a:rPr>
                        <a:t>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1" i="1"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extLst>
                  <a:ext uri="{0D108BD9-81ED-4DB2-BD59-A6C34878D82A}">
                    <a16:rowId xmlns:a16="http://schemas.microsoft.com/office/drawing/2014/main" val="3321447585"/>
                  </a:ext>
                </a:extLst>
              </a:tr>
              <a:tr h="308961">
                <a:tc>
                  <a:txBody>
                    <a:bodyPr/>
                    <a:lstStyle/>
                    <a:p>
                      <a:pPr algn="ctr"/>
                      <a:r>
                        <a:rPr lang="en-US" sz="1600" b="0" i="0" dirty="0">
                          <a:effectLst/>
                        </a:rPr>
                        <a:t>NOR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1" i="1"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extLst>
                  <a:ext uri="{0D108BD9-81ED-4DB2-BD59-A6C34878D82A}">
                    <a16:rowId xmlns:a16="http://schemas.microsoft.com/office/drawing/2014/main" val="3798741943"/>
                  </a:ext>
                </a:extLst>
              </a:tr>
            </a:tbl>
          </a:graphicData>
        </a:graphic>
      </p:graphicFrame>
      <p:cxnSp>
        <p:nvCxnSpPr>
          <p:cNvPr id="8" name="Straight Arrow Connector 7">
            <a:extLst>
              <a:ext uri="{FF2B5EF4-FFF2-40B4-BE49-F238E27FC236}">
                <a16:creationId xmlns:a16="http://schemas.microsoft.com/office/drawing/2014/main" id="{830D6D5C-F726-4C84-8790-1005FDDC3ABA}"/>
              </a:ext>
            </a:extLst>
          </p:cNvPr>
          <p:cNvCxnSpPr>
            <a:cxnSpLocks/>
          </p:cNvCxnSpPr>
          <p:nvPr/>
        </p:nvCxnSpPr>
        <p:spPr>
          <a:xfrm>
            <a:off x="1533043" y="4790489"/>
            <a:ext cx="247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05020DA-D408-4144-A83B-036C384010DA}"/>
              </a:ext>
            </a:extLst>
          </p:cNvPr>
          <p:cNvSpPr/>
          <p:nvPr/>
        </p:nvSpPr>
        <p:spPr>
          <a:xfrm>
            <a:off x="787401" y="6251960"/>
            <a:ext cx="10871198" cy="577081"/>
          </a:xfrm>
          <a:prstGeom prst="rect">
            <a:avLst/>
          </a:prstGeom>
        </p:spPr>
        <p:txBody>
          <a:bodyPr wrap="square">
            <a:spAutoFit/>
          </a:bodyPr>
          <a:lstStyle/>
          <a:p>
            <a:pPr marL="285750" indent="-285750">
              <a:buClr>
                <a:schemeClr val="bg1"/>
              </a:buClr>
              <a:buFont typeface="+mj-lt"/>
              <a:buAutoNum type="arabicPeriod"/>
            </a:pPr>
            <a:r>
              <a:rPr lang="en-US" sz="1050" dirty="0"/>
              <a:t>P. </a:t>
            </a:r>
            <a:r>
              <a:rPr lang="en-US" sz="1050" dirty="0" err="1"/>
              <a:t>Goel</a:t>
            </a:r>
            <a:r>
              <a:rPr lang="en-US" sz="1050" dirty="0"/>
              <a:t>, “An Implicit Enumeration Algorithm to Generate Tests for Combinational Logic Circuits,” IEEE Transactions on Computers, vol. C-30, pp. 215–222, 1981.</a:t>
            </a:r>
          </a:p>
          <a:p>
            <a:pPr marL="285750" indent="-285750">
              <a:buClr>
                <a:schemeClr val="bg1"/>
              </a:buClr>
              <a:buFont typeface="+mj-lt"/>
              <a:buAutoNum type="arabicPeriod"/>
            </a:pPr>
            <a:r>
              <a:rPr lang="en-US" sz="1050" dirty="0"/>
              <a:t>F. </a:t>
            </a:r>
            <a:r>
              <a:rPr lang="en-US" sz="1050" dirty="0" err="1"/>
              <a:t>Brglez</a:t>
            </a:r>
            <a:r>
              <a:rPr lang="en-US" sz="1050" dirty="0"/>
              <a:t>, “On Testability Analysis of Combinational Circuits,” Proc. International </a:t>
            </a:r>
            <a:r>
              <a:rPr lang="en-US" sz="1050" dirty="0" err="1"/>
              <a:t>Symp</a:t>
            </a:r>
            <a:r>
              <a:rPr lang="en-US" sz="1050" dirty="0"/>
              <a:t>. Circuits and Systems, pp. 221–225, 1984.</a:t>
            </a:r>
          </a:p>
          <a:p>
            <a:pPr marL="285750" indent="-285750">
              <a:buClr>
                <a:schemeClr val="bg1"/>
              </a:buClr>
              <a:buFont typeface="+mj-lt"/>
              <a:buAutoNum type="arabicPeriod"/>
            </a:pPr>
            <a:r>
              <a:rPr lang="en-US" sz="1050" dirty="0"/>
              <a:t>L. Goldstein, “Controllability/Observability Analysis of Digital Circuits,” IEEE Transactions on Circuits and Systems, vol. 26, pp. 685– 693, 1979.</a:t>
            </a:r>
          </a:p>
        </p:txBody>
      </p:sp>
    </p:spTree>
    <p:extLst>
      <p:ext uri="{BB962C8B-B14F-4D97-AF65-F5344CB8AC3E}">
        <p14:creationId xmlns:p14="http://schemas.microsoft.com/office/powerpoint/2010/main" val="1296260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7580</TotalTime>
  <Words>3441</Words>
  <Application>Microsoft Office PowerPoint</Application>
  <PresentationFormat>Widescreen</PresentationFormat>
  <Paragraphs>366</Paragraphs>
  <Slides>18</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Cambria Math</vt:lpstr>
      <vt:lpstr>CMMI10</vt:lpstr>
      <vt:lpstr>NimbusRomNo9L-Regu</vt:lpstr>
      <vt:lpstr>Office Theme</vt:lpstr>
      <vt:lpstr>Custom Design</vt:lpstr>
      <vt:lpstr>An Amalgamated Testability Measure Derived from Machine Intelligence</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PowerPoint Presentation</vt:lpstr>
      <vt:lpstr>Thank You</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Multi-Heuristic Machine Intelligence Guidance in Automatic Test Pattern Generation</dc:title>
  <dc:creator>Roy, Soham</dc:creator>
  <cp:lastModifiedBy>Roy, Soham</cp:lastModifiedBy>
  <cp:revision>2</cp:revision>
  <dcterms:created xsi:type="dcterms:W3CDTF">2022-05-08T05:13:05Z</dcterms:created>
  <dcterms:modified xsi:type="dcterms:W3CDTF">2023-12-04T04:38:05Z</dcterms:modified>
</cp:coreProperties>
</file>