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61" r:id="rId3"/>
    <p:sldId id="258" r:id="rId4"/>
    <p:sldId id="259" r:id="rId5"/>
    <p:sldId id="265" r:id="rId6"/>
    <p:sldId id="263" r:id="rId7"/>
    <p:sldId id="260" r:id="rId8"/>
    <p:sldId id="268" r:id="rId9"/>
    <p:sldId id="269" r:id="rId10"/>
    <p:sldId id="264" r:id="rId11"/>
    <p:sldId id="266" r:id="rId12"/>
    <p:sldId id="270" r:id="rId13"/>
    <p:sldId id="267" r:id="rId14"/>
    <p:sldId id="276" r:id="rId15"/>
    <p:sldId id="271" r:id="rId16"/>
    <p:sldId id="277" r:id="rId17"/>
    <p:sldId id="278" r:id="rId18"/>
    <p:sldId id="279" r:id="rId19"/>
    <p:sldId id="281" r:id="rId20"/>
    <p:sldId id="283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ge\homes\Documents\Research\TDvsFC\Adaptive%20Cloc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ge\homes\Documents\Research\TDvsFC\Adaptive%20Cloc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ge\homes\Documents\Research\TDvsFC\Adaptive%20Cloc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ge\homes\Documents\Research\TDvsFC\Peakpower_average%20powe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ge\homes\Documents\Research\TDvsFC\Adaptive%20Cloc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's298_w_additional vecs'!$B$3</c:f>
              <c:strCache>
                <c:ptCount val="1"/>
                <c:pt idx="0">
                  <c:v>Synchronous clock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's298_w_additional vecs'!$A$4:$A$528</c:f>
              <c:numCache>
                <c:formatCode>0.000</c:formatCode>
                <c:ptCount val="525"/>
                <c:pt idx="0">
                  <c:v>4.0000000000000036E-2</c:v>
                </c:pt>
                <c:pt idx="1">
                  <c:v>8.0000000000000071E-2</c:v>
                </c:pt>
                <c:pt idx="2">
                  <c:v>0.12000000000000002</c:v>
                </c:pt>
                <c:pt idx="3">
                  <c:v>0.16000000000000011</c:v>
                </c:pt>
                <c:pt idx="4">
                  <c:v>0.2</c:v>
                </c:pt>
                <c:pt idx="5">
                  <c:v>0.2400000000000001</c:v>
                </c:pt>
                <c:pt idx="6">
                  <c:v>0.28000000000000008</c:v>
                </c:pt>
                <c:pt idx="7">
                  <c:v>0.32000000000000023</c:v>
                </c:pt>
                <c:pt idx="8">
                  <c:v>0.36000000000000021</c:v>
                </c:pt>
                <c:pt idx="9">
                  <c:v>0.4</c:v>
                </c:pt>
                <c:pt idx="10">
                  <c:v>0.44000000000000022</c:v>
                </c:pt>
                <c:pt idx="11">
                  <c:v>0.4800000000000002</c:v>
                </c:pt>
                <c:pt idx="12">
                  <c:v>0.52</c:v>
                </c:pt>
                <c:pt idx="13">
                  <c:v>0.56000000000000005</c:v>
                </c:pt>
                <c:pt idx="14">
                  <c:v>0.60000000000000042</c:v>
                </c:pt>
                <c:pt idx="15">
                  <c:v>0.64000000000000046</c:v>
                </c:pt>
                <c:pt idx="16">
                  <c:v>0.68000000000000071</c:v>
                </c:pt>
                <c:pt idx="17">
                  <c:v>0.72000000000000042</c:v>
                </c:pt>
                <c:pt idx="18">
                  <c:v>0.76000000000000045</c:v>
                </c:pt>
                <c:pt idx="19">
                  <c:v>0.8</c:v>
                </c:pt>
                <c:pt idx="20">
                  <c:v>0.84000000000000041</c:v>
                </c:pt>
                <c:pt idx="21">
                  <c:v>0.88000000000000045</c:v>
                </c:pt>
                <c:pt idx="22">
                  <c:v>0.92</c:v>
                </c:pt>
                <c:pt idx="23">
                  <c:v>0.96000000000000041</c:v>
                </c:pt>
                <c:pt idx="24">
                  <c:v>1.000999999999999</c:v>
                </c:pt>
                <c:pt idx="25">
                  <c:v>1.040999999999999</c:v>
                </c:pt>
                <c:pt idx="26">
                  <c:v>1.081</c:v>
                </c:pt>
                <c:pt idx="27">
                  <c:v>1.121</c:v>
                </c:pt>
                <c:pt idx="28">
                  <c:v>1.161</c:v>
                </c:pt>
                <c:pt idx="29">
                  <c:v>1.2009999999999992</c:v>
                </c:pt>
                <c:pt idx="30">
                  <c:v>1.2409999999999992</c:v>
                </c:pt>
                <c:pt idx="31">
                  <c:v>1.280999999999999</c:v>
                </c:pt>
                <c:pt idx="32">
                  <c:v>1.321</c:v>
                </c:pt>
                <c:pt idx="33">
                  <c:v>1.361</c:v>
                </c:pt>
                <c:pt idx="34">
                  <c:v>1.4009999999999991</c:v>
                </c:pt>
                <c:pt idx="35">
                  <c:v>1.4409999999999992</c:v>
                </c:pt>
                <c:pt idx="36">
                  <c:v>1.4809999999999992</c:v>
                </c:pt>
                <c:pt idx="37">
                  <c:v>1.520999999999999</c:v>
                </c:pt>
                <c:pt idx="38">
                  <c:v>1.5609999999999991</c:v>
                </c:pt>
                <c:pt idx="39">
                  <c:v>1.601</c:v>
                </c:pt>
                <c:pt idx="40">
                  <c:v>1.641</c:v>
                </c:pt>
                <c:pt idx="41">
                  <c:v>1.681</c:v>
                </c:pt>
                <c:pt idx="42">
                  <c:v>1.7210000000000001</c:v>
                </c:pt>
                <c:pt idx="43">
                  <c:v>1.7609999999999999</c:v>
                </c:pt>
                <c:pt idx="44">
                  <c:v>1.800999999999999</c:v>
                </c:pt>
                <c:pt idx="45">
                  <c:v>1.841</c:v>
                </c:pt>
                <c:pt idx="46">
                  <c:v>1.881</c:v>
                </c:pt>
                <c:pt idx="47">
                  <c:v>1.9209999999999992</c:v>
                </c:pt>
                <c:pt idx="48">
                  <c:v>1.9609999999999992</c:v>
                </c:pt>
                <c:pt idx="49">
                  <c:v>2.0009999999999999</c:v>
                </c:pt>
                <c:pt idx="50">
                  <c:v>2.0409999999999999</c:v>
                </c:pt>
                <c:pt idx="51">
                  <c:v>2.081</c:v>
                </c:pt>
                <c:pt idx="52">
                  <c:v>2.121</c:v>
                </c:pt>
                <c:pt idx="53">
                  <c:v>2.161</c:v>
                </c:pt>
                <c:pt idx="54">
                  <c:v>2.2010000000000001</c:v>
                </c:pt>
                <c:pt idx="55">
                  <c:v>2.2410000000000001</c:v>
                </c:pt>
                <c:pt idx="56">
                  <c:v>2.2810000000000001</c:v>
                </c:pt>
                <c:pt idx="57">
                  <c:v>2.3209999999999997</c:v>
                </c:pt>
                <c:pt idx="58">
                  <c:v>2.3609999999999998</c:v>
                </c:pt>
                <c:pt idx="59">
                  <c:v>2.4009999999999998</c:v>
                </c:pt>
                <c:pt idx="60">
                  <c:v>2.4409999999999998</c:v>
                </c:pt>
                <c:pt idx="61">
                  <c:v>2.4809999999999999</c:v>
                </c:pt>
                <c:pt idx="62">
                  <c:v>2.5209999999999999</c:v>
                </c:pt>
                <c:pt idx="63">
                  <c:v>2.5609999999999999</c:v>
                </c:pt>
                <c:pt idx="64">
                  <c:v>2.601</c:v>
                </c:pt>
                <c:pt idx="65">
                  <c:v>2.641</c:v>
                </c:pt>
                <c:pt idx="66">
                  <c:v>2.681</c:v>
                </c:pt>
                <c:pt idx="67">
                  <c:v>2.7210000000000001</c:v>
                </c:pt>
                <c:pt idx="68">
                  <c:v>2.7610000000000001</c:v>
                </c:pt>
                <c:pt idx="69">
                  <c:v>2.8009999999999997</c:v>
                </c:pt>
                <c:pt idx="70">
                  <c:v>2.8409999999999997</c:v>
                </c:pt>
                <c:pt idx="71">
                  <c:v>2.8809999999999998</c:v>
                </c:pt>
                <c:pt idx="72">
                  <c:v>2.9219999999999997</c:v>
                </c:pt>
                <c:pt idx="73">
                  <c:v>2.9619999999999997</c:v>
                </c:pt>
                <c:pt idx="74">
                  <c:v>3.0019999999999998</c:v>
                </c:pt>
                <c:pt idx="75">
                  <c:v>3.0419999999999998</c:v>
                </c:pt>
                <c:pt idx="76">
                  <c:v>3.0819999999999999</c:v>
                </c:pt>
                <c:pt idx="77">
                  <c:v>3.1219999999999999</c:v>
                </c:pt>
                <c:pt idx="78">
                  <c:v>3.1619999999999999</c:v>
                </c:pt>
                <c:pt idx="79">
                  <c:v>3.202</c:v>
                </c:pt>
                <c:pt idx="80">
                  <c:v>3.242</c:v>
                </c:pt>
                <c:pt idx="81">
                  <c:v>3.282</c:v>
                </c:pt>
                <c:pt idx="82">
                  <c:v>3.3219999999999987</c:v>
                </c:pt>
                <c:pt idx="83">
                  <c:v>3.3619999999999997</c:v>
                </c:pt>
                <c:pt idx="84">
                  <c:v>3.4019999999999997</c:v>
                </c:pt>
                <c:pt idx="85">
                  <c:v>3.4419999999999997</c:v>
                </c:pt>
                <c:pt idx="86">
                  <c:v>3.4819999999999998</c:v>
                </c:pt>
                <c:pt idx="87">
                  <c:v>3.5219999999999998</c:v>
                </c:pt>
                <c:pt idx="88">
                  <c:v>3.5619999999999998</c:v>
                </c:pt>
                <c:pt idx="89">
                  <c:v>3.6019999999999999</c:v>
                </c:pt>
                <c:pt idx="90">
                  <c:v>3.6419999999999999</c:v>
                </c:pt>
                <c:pt idx="91">
                  <c:v>3.6819999999999999</c:v>
                </c:pt>
                <c:pt idx="92">
                  <c:v>3.722</c:v>
                </c:pt>
                <c:pt idx="93">
                  <c:v>3.762</c:v>
                </c:pt>
                <c:pt idx="94">
                  <c:v>3.8019999999999987</c:v>
                </c:pt>
                <c:pt idx="95">
                  <c:v>3.8419999999999987</c:v>
                </c:pt>
                <c:pt idx="96">
                  <c:v>3.8819999999999997</c:v>
                </c:pt>
                <c:pt idx="97">
                  <c:v>3.9219999999999997</c:v>
                </c:pt>
                <c:pt idx="98">
                  <c:v>3.9619999999999997</c:v>
                </c:pt>
                <c:pt idx="99">
                  <c:v>4.0019999999999998</c:v>
                </c:pt>
                <c:pt idx="100">
                  <c:v>4.0419999999999998</c:v>
                </c:pt>
                <c:pt idx="101">
                  <c:v>4.0819999999999999</c:v>
                </c:pt>
                <c:pt idx="102">
                  <c:v>4.1219999999999963</c:v>
                </c:pt>
                <c:pt idx="103">
                  <c:v>4.1619999999999964</c:v>
                </c:pt>
                <c:pt idx="104">
                  <c:v>4.202</c:v>
                </c:pt>
                <c:pt idx="105">
                  <c:v>4.242</c:v>
                </c:pt>
                <c:pt idx="106">
                  <c:v>4.282</c:v>
                </c:pt>
                <c:pt idx="107">
                  <c:v>4.3219999999999965</c:v>
                </c:pt>
                <c:pt idx="108">
                  <c:v>4.3619999999999965</c:v>
                </c:pt>
                <c:pt idx="109">
                  <c:v>4.4020000000000001</c:v>
                </c:pt>
                <c:pt idx="110">
                  <c:v>4.4420000000000002</c:v>
                </c:pt>
                <c:pt idx="111">
                  <c:v>4.4820000000000002</c:v>
                </c:pt>
                <c:pt idx="112">
                  <c:v>4.5219999999999985</c:v>
                </c:pt>
                <c:pt idx="113">
                  <c:v>4.5619999999999985</c:v>
                </c:pt>
                <c:pt idx="114">
                  <c:v>4.6019999999999985</c:v>
                </c:pt>
                <c:pt idx="115">
                  <c:v>4.6419999999999995</c:v>
                </c:pt>
                <c:pt idx="116">
                  <c:v>4.6819999999999995</c:v>
                </c:pt>
                <c:pt idx="117">
                  <c:v>4.7219999999999995</c:v>
                </c:pt>
                <c:pt idx="118">
                  <c:v>4.7619999999999996</c:v>
                </c:pt>
                <c:pt idx="119">
                  <c:v>4.8019999999999996</c:v>
                </c:pt>
                <c:pt idx="120">
                  <c:v>4.8419999999999996</c:v>
                </c:pt>
                <c:pt idx="121">
                  <c:v>4.8819999999999997</c:v>
                </c:pt>
                <c:pt idx="122">
                  <c:v>4.923</c:v>
                </c:pt>
                <c:pt idx="123">
                  <c:v>4.9630000000000001</c:v>
                </c:pt>
                <c:pt idx="124">
                  <c:v>5.0030000000000001</c:v>
                </c:pt>
                <c:pt idx="125">
                  <c:v>5.0430000000000001</c:v>
                </c:pt>
                <c:pt idx="126">
                  <c:v>5.0830000000000002</c:v>
                </c:pt>
                <c:pt idx="127">
                  <c:v>5.1229999999999958</c:v>
                </c:pt>
                <c:pt idx="128">
                  <c:v>5.1629999999999958</c:v>
                </c:pt>
                <c:pt idx="129">
                  <c:v>5.2030000000000003</c:v>
                </c:pt>
                <c:pt idx="130">
                  <c:v>5.2430000000000003</c:v>
                </c:pt>
                <c:pt idx="131">
                  <c:v>5.2830000000000004</c:v>
                </c:pt>
                <c:pt idx="132">
                  <c:v>5.3229999999999968</c:v>
                </c:pt>
                <c:pt idx="133">
                  <c:v>5.3629999999999969</c:v>
                </c:pt>
                <c:pt idx="134">
                  <c:v>5.4029999999999996</c:v>
                </c:pt>
                <c:pt idx="135">
                  <c:v>5.4429999999999996</c:v>
                </c:pt>
                <c:pt idx="136">
                  <c:v>5.4829999999999997</c:v>
                </c:pt>
                <c:pt idx="137">
                  <c:v>5.5229999999999961</c:v>
                </c:pt>
                <c:pt idx="138">
                  <c:v>5.5629999999999962</c:v>
                </c:pt>
                <c:pt idx="139">
                  <c:v>5.6029999999999962</c:v>
                </c:pt>
                <c:pt idx="140">
                  <c:v>5.6429999999999962</c:v>
                </c:pt>
                <c:pt idx="141">
                  <c:v>5.6829999999999963</c:v>
                </c:pt>
                <c:pt idx="142">
                  <c:v>5.7229999999999963</c:v>
                </c:pt>
                <c:pt idx="143">
                  <c:v>5.7629999999999963</c:v>
                </c:pt>
                <c:pt idx="144">
                  <c:v>5.8029999999999964</c:v>
                </c:pt>
                <c:pt idx="145">
                  <c:v>5.843</c:v>
                </c:pt>
                <c:pt idx="146">
                  <c:v>5.883</c:v>
                </c:pt>
                <c:pt idx="147">
                  <c:v>5.923</c:v>
                </c:pt>
                <c:pt idx="148">
                  <c:v>5.9630000000000001</c:v>
                </c:pt>
                <c:pt idx="149">
                  <c:v>6.0030000000000001</c:v>
                </c:pt>
                <c:pt idx="150">
                  <c:v>6.0430000000000001</c:v>
                </c:pt>
                <c:pt idx="151">
                  <c:v>6.0830000000000002</c:v>
                </c:pt>
                <c:pt idx="152">
                  <c:v>6.1229999999999958</c:v>
                </c:pt>
                <c:pt idx="153">
                  <c:v>6.1629999999999958</c:v>
                </c:pt>
                <c:pt idx="154">
                  <c:v>6.2030000000000003</c:v>
                </c:pt>
                <c:pt idx="155">
                  <c:v>6.2430000000000003</c:v>
                </c:pt>
                <c:pt idx="156">
                  <c:v>6.2830000000000004</c:v>
                </c:pt>
                <c:pt idx="157">
                  <c:v>6.3229999999999968</c:v>
                </c:pt>
                <c:pt idx="158">
                  <c:v>6.3629999999999969</c:v>
                </c:pt>
                <c:pt idx="159">
                  <c:v>6.4029999999999996</c:v>
                </c:pt>
                <c:pt idx="160">
                  <c:v>6.4429999999999996</c:v>
                </c:pt>
                <c:pt idx="161">
                  <c:v>6.4829999999999997</c:v>
                </c:pt>
                <c:pt idx="162">
                  <c:v>6.5229999999999961</c:v>
                </c:pt>
                <c:pt idx="163">
                  <c:v>6.5629999999999962</c:v>
                </c:pt>
                <c:pt idx="164">
                  <c:v>6.6029999999999962</c:v>
                </c:pt>
                <c:pt idx="165">
                  <c:v>6.6429999999999962</c:v>
                </c:pt>
                <c:pt idx="166">
                  <c:v>6.6829999999999963</c:v>
                </c:pt>
                <c:pt idx="167">
                  <c:v>6.7229999999999963</c:v>
                </c:pt>
                <c:pt idx="168">
                  <c:v>6.7629999999999963</c:v>
                </c:pt>
                <c:pt idx="169">
                  <c:v>6.8029999999999964</c:v>
                </c:pt>
                <c:pt idx="170">
                  <c:v>6.843</c:v>
                </c:pt>
                <c:pt idx="171">
                  <c:v>6.883</c:v>
                </c:pt>
                <c:pt idx="172">
                  <c:v>6.9239999999999995</c:v>
                </c:pt>
                <c:pt idx="173">
                  <c:v>6.9639999999999995</c:v>
                </c:pt>
                <c:pt idx="174">
                  <c:v>7.0039999999999996</c:v>
                </c:pt>
                <c:pt idx="175">
                  <c:v>7.0439999999999996</c:v>
                </c:pt>
                <c:pt idx="176">
                  <c:v>7.0839999999999996</c:v>
                </c:pt>
                <c:pt idx="177">
                  <c:v>7.1239999999999961</c:v>
                </c:pt>
                <c:pt idx="178">
                  <c:v>7.1639999999999961</c:v>
                </c:pt>
                <c:pt idx="179">
                  <c:v>7.2039999999999997</c:v>
                </c:pt>
                <c:pt idx="180">
                  <c:v>7.2439999999999998</c:v>
                </c:pt>
                <c:pt idx="181">
                  <c:v>7.2839999999999998</c:v>
                </c:pt>
                <c:pt idx="182">
                  <c:v>7.3239999999999963</c:v>
                </c:pt>
                <c:pt idx="183">
                  <c:v>7.3639999999999963</c:v>
                </c:pt>
                <c:pt idx="184">
                  <c:v>7.4039999999999999</c:v>
                </c:pt>
                <c:pt idx="185">
                  <c:v>7.444</c:v>
                </c:pt>
                <c:pt idx="186">
                  <c:v>7.484</c:v>
                </c:pt>
                <c:pt idx="187">
                  <c:v>7.5239999999999965</c:v>
                </c:pt>
                <c:pt idx="188">
                  <c:v>7.5639999999999965</c:v>
                </c:pt>
                <c:pt idx="189">
                  <c:v>7.6039999999999965</c:v>
                </c:pt>
                <c:pt idx="190">
                  <c:v>7.6439999999999975</c:v>
                </c:pt>
                <c:pt idx="191">
                  <c:v>7.6839999999999975</c:v>
                </c:pt>
                <c:pt idx="192">
                  <c:v>7.7239999999999975</c:v>
                </c:pt>
                <c:pt idx="193">
                  <c:v>7.7639999999999985</c:v>
                </c:pt>
                <c:pt idx="194">
                  <c:v>7.8039999999999985</c:v>
                </c:pt>
                <c:pt idx="195">
                  <c:v>7.8439999999999985</c:v>
                </c:pt>
                <c:pt idx="196">
                  <c:v>7.8839999999999995</c:v>
                </c:pt>
                <c:pt idx="197">
                  <c:v>7.9239999999999995</c:v>
                </c:pt>
                <c:pt idx="198">
                  <c:v>7.9639999999999995</c:v>
                </c:pt>
                <c:pt idx="199">
                  <c:v>8.0040000000000013</c:v>
                </c:pt>
                <c:pt idx="200">
                  <c:v>8.0440000000000005</c:v>
                </c:pt>
                <c:pt idx="201">
                  <c:v>8.0840000000000014</c:v>
                </c:pt>
                <c:pt idx="202">
                  <c:v>8.1240000000000006</c:v>
                </c:pt>
                <c:pt idx="203">
                  <c:v>8.1640000000000015</c:v>
                </c:pt>
                <c:pt idx="204">
                  <c:v>8.2040000000000006</c:v>
                </c:pt>
                <c:pt idx="205">
                  <c:v>8.2439999999999998</c:v>
                </c:pt>
                <c:pt idx="206">
                  <c:v>8.2839999999999989</c:v>
                </c:pt>
                <c:pt idx="207">
                  <c:v>8.3240000000000016</c:v>
                </c:pt>
                <c:pt idx="208">
                  <c:v>8.3640000000000008</c:v>
                </c:pt>
                <c:pt idx="209">
                  <c:v>8.4040000000000035</c:v>
                </c:pt>
                <c:pt idx="210">
                  <c:v>8.4440000000000008</c:v>
                </c:pt>
                <c:pt idx="211">
                  <c:v>8.484</c:v>
                </c:pt>
                <c:pt idx="212">
                  <c:v>8.5240000000000009</c:v>
                </c:pt>
                <c:pt idx="213">
                  <c:v>8.5640000000000001</c:v>
                </c:pt>
                <c:pt idx="214">
                  <c:v>8.604000000000001</c:v>
                </c:pt>
                <c:pt idx="215">
                  <c:v>8.6440000000000001</c:v>
                </c:pt>
                <c:pt idx="216">
                  <c:v>8.6840000000000011</c:v>
                </c:pt>
                <c:pt idx="217">
                  <c:v>8.7240000000000002</c:v>
                </c:pt>
                <c:pt idx="218">
                  <c:v>8.7640000000000011</c:v>
                </c:pt>
                <c:pt idx="219">
                  <c:v>8.8040000000000003</c:v>
                </c:pt>
                <c:pt idx="220">
                  <c:v>8.8440000000000012</c:v>
                </c:pt>
                <c:pt idx="221">
                  <c:v>8.8840000000000003</c:v>
                </c:pt>
                <c:pt idx="222">
                  <c:v>8.9250000000000007</c:v>
                </c:pt>
                <c:pt idx="223">
                  <c:v>8.9650000000000087</c:v>
                </c:pt>
                <c:pt idx="224">
                  <c:v>9.0050000000000008</c:v>
                </c:pt>
                <c:pt idx="225">
                  <c:v>9.0450000000000017</c:v>
                </c:pt>
                <c:pt idx="226">
                  <c:v>9.0850000000000026</c:v>
                </c:pt>
                <c:pt idx="227">
                  <c:v>9.125</c:v>
                </c:pt>
                <c:pt idx="228">
                  <c:v>9.1650000000000027</c:v>
                </c:pt>
                <c:pt idx="229">
                  <c:v>9.2050000000000001</c:v>
                </c:pt>
                <c:pt idx="230">
                  <c:v>9.2449999999999992</c:v>
                </c:pt>
                <c:pt idx="231">
                  <c:v>9.2850000000000001</c:v>
                </c:pt>
                <c:pt idx="232">
                  <c:v>9.3250000000000028</c:v>
                </c:pt>
                <c:pt idx="233">
                  <c:v>9.3650000000000073</c:v>
                </c:pt>
                <c:pt idx="234">
                  <c:v>9.4050000000000047</c:v>
                </c:pt>
                <c:pt idx="235">
                  <c:v>9.4450000000000003</c:v>
                </c:pt>
                <c:pt idx="236">
                  <c:v>9.4850000000000048</c:v>
                </c:pt>
                <c:pt idx="237">
                  <c:v>9.5250000000000004</c:v>
                </c:pt>
                <c:pt idx="238">
                  <c:v>9.5650000000000048</c:v>
                </c:pt>
                <c:pt idx="239">
                  <c:v>9.6050000000000004</c:v>
                </c:pt>
                <c:pt idx="240">
                  <c:v>9.6449999999999996</c:v>
                </c:pt>
                <c:pt idx="241">
                  <c:v>9.6850000000000005</c:v>
                </c:pt>
                <c:pt idx="242">
                  <c:v>9.7249999999999996</c:v>
                </c:pt>
                <c:pt idx="243">
                  <c:v>9.7650000000000006</c:v>
                </c:pt>
                <c:pt idx="244">
                  <c:v>9.8050000000000068</c:v>
                </c:pt>
                <c:pt idx="245">
                  <c:v>9.8450000000000006</c:v>
                </c:pt>
                <c:pt idx="246">
                  <c:v>9.8850000000000069</c:v>
                </c:pt>
                <c:pt idx="247">
                  <c:v>9.9250000000000007</c:v>
                </c:pt>
                <c:pt idx="248">
                  <c:v>9.9650000000000087</c:v>
                </c:pt>
                <c:pt idx="249">
                  <c:v>10.005000000000004</c:v>
                </c:pt>
                <c:pt idx="250">
                  <c:v>10.045</c:v>
                </c:pt>
                <c:pt idx="251">
                  <c:v>10.085000000000004</c:v>
                </c:pt>
                <c:pt idx="252">
                  <c:v>10.125</c:v>
                </c:pt>
                <c:pt idx="253">
                  <c:v>10.165000000000004</c:v>
                </c:pt>
                <c:pt idx="254">
                  <c:v>10.205</c:v>
                </c:pt>
                <c:pt idx="255">
                  <c:v>10.244999999999999</c:v>
                </c:pt>
                <c:pt idx="256">
                  <c:v>10.285</c:v>
                </c:pt>
                <c:pt idx="257">
                  <c:v>10.325000000000006</c:v>
                </c:pt>
                <c:pt idx="258">
                  <c:v>10.365000000000007</c:v>
                </c:pt>
                <c:pt idx="259">
                  <c:v>10.405000000000006</c:v>
                </c:pt>
                <c:pt idx="260">
                  <c:v>10.445</c:v>
                </c:pt>
                <c:pt idx="261">
                  <c:v>10.485000000000007</c:v>
                </c:pt>
                <c:pt idx="262">
                  <c:v>10.525</c:v>
                </c:pt>
                <c:pt idx="263">
                  <c:v>10.565000000000007</c:v>
                </c:pt>
                <c:pt idx="264">
                  <c:v>10.605</c:v>
                </c:pt>
                <c:pt idx="265">
                  <c:v>10.645</c:v>
                </c:pt>
                <c:pt idx="266">
                  <c:v>10.685</c:v>
                </c:pt>
                <c:pt idx="267">
                  <c:v>10.725</c:v>
                </c:pt>
                <c:pt idx="268">
                  <c:v>10.765000000000002</c:v>
                </c:pt>
                <c:pt idx="269">
                  <c:v>10.805000000000007</c:v>
                </c:pt>
                <c:pt idx="270">
                  <c:v>10.845000000000002</c:v>
                </c:pt>
                <c:pt idx="271">
                  <c:v>10.885000000000007</c:v>
                </c:pt>
                <c:pt idx="272">
                  <c:v>10.925000000000002</c:v>
                </c:pt>
                <c:pt idx="273">
                  <c:v>10.965000000000007</c:v>
                </c:pt>
                <c:pt idx="274">
                  <c:v>11.005000000000004</c:v>
                </c:pt>
                <c:pt idx="275">
                  <c:v>11.046000000000001</c:v>
                </c:pt>
                <c:pt idx="276">
                  <c:v>11.086</c:v>
                </c:pt>
                <c:pt idx="277">
                  <c:v>11.126000000000001</c:v>
                </c:pt>
                <c:pt idx="278">
                  <c:v>11.166</c:v>
                </c:pt>
                <c:pt idx="279">
                  <c:v>11.206</c:v>
                </c:pt>
                <c:pt idx="280">
                  <c:v>11.246</c:v>
                </c:pt>
                <c:pt idx="281">
                  <c:v>11.286</c:v>
                </c:pt>
                <c:pt idx="282">
                  <c:v>11.326000000000002</c:v>
                </c:pt>
                <c:pt idx="283">
                  <c:v>11.366000000000007</c:v>
                </c:pt>
                <c:pt idx="284">
                  <c:v>11.406000000000002</c:v>
                </c:pt>
                <c:pt idx="285">
                  <c:v>11.446</c:v>
                </c:pt>
                <c:pt idx="286">
                  <c:v>11.486000000000002</c:v>
                </c:pt>
                <c:pt idx="287">
                  <c:v>11.526</c:v>
                </c:pt>
                <c:pt idx="288">
                  <c:v>11.566000000000004</c:v>
                </c:pt>
                <c:pt idx="289">
                  <c:v>11.606</c:v>
                </c:pt>
                <c:pt idx="290">
                  <c:v>11.646000000000001</c:v>
                </c:pt>
                <c:pt idx="291">
                  <c:v>11.686</c:v>
                </c:pt>
                <c:pt idx="292">
                  <c:v>11.726000000000001</c:v>
                </c:pt>
                <c:pt idx="293">
                  <c:v>11.766</c:v>
                </c:pt>
                <c:pt idx="294">
                  <c:v>11.806000000000004</c:v>
                </c:pt>
                <c:pt idx="295">
                  <c:v>11.846</c:v>
                </c:pt>
                <c:pt idx="296">
                  <c:v>11.886000000000006</c:v>
                </c:pt>
                <c:pt idx="297">
                  <c:v>11.926</c:v>
                </c:pt>
                <c:pt idx="298">
                  <c:v>11.966000000000006</c:v>
                </c:pt>
                <c:pt idx="299">
                  <c:v>12.006</c:v>
                </c:pt>
                <c:pt idx="300">
                  <c:v>12.046000000000001</c:v>
                </c:pt>
                <c:pt idx="301">
                  <c:v>12.086</c:v>
                </c:pt>
                <c:pt idx="302">
                  <c:v>12.126000000000001</c:v>
                </c:pt>
                <c:pt idx="303">
                  <c:v>12.166</c:v>
                </c:pt>
                <c:pt idx="304">
                  <c:v>12.206</c:v>
                </c:pt>
                <c:pt idx="305">
                  <c:v>12.246</c:v>
                </c:pt>
                <c:pt idx="306">
                  <c:v>12.286</c:v>
                </c:pt>
                <c:pt idx="307">
                  <c:v>12.326000000000002</c:v>
                </c:pt>
                <c:pt idx="308">
                  <c:v>12.366000000000007</c:v>
                </c:pt>
                <c:pt idx="309">
                  <c:v>12.406000000000002</c:v>
                </c:pt>
                <c:pt idx="310">
                  <c:v>12.446</c:v>
                </c:pt>
                <c:pt idx="311">
                  <c:v>12.486000000000002</c:v>
                </c:pt>
                <c:pt idx="312">
                  <c:v>12.526</c:v>
                </c:pt>
                <c:pt idx="313">
                  <c:v>12.566000000000004</c:v>
                </c:pt>
                <c:pt idx="314">
                  <c:v>12.606</c:v>
                </c:pt>
                <c:pt idx="315">
                  <c:v>12.646000000000001</c:v>
                </c:pt>
                <c:pt idx="316">
                  <c:v>12.686</c:v>
                </c:pt>
                <c:pt idx="317">
                  <c:v>12.726000000000001</c:v>
                </c:pt>
                <c:pt idx="318">
                  <c:v>12.766</c:v>
                </c:pt>
                <c:pt idx="319">
                  <c:v>12.806000000000004</c:v>
                </c:pt>
                <c:pt idx="320">
                  <c:v>12.846</c:v>
                </c:pt>
                <c:pt idx="321">
                  <c:v>12.886000000000006</c:v>
                </c:pt>
                <c:pt idx="322">
                  <c:v>12.926</c:v>
                </c:pt>
                <c:pt idx="323">
                  <c:v>12.966000000000006</c:v>
                </c:pt>
                <c:pt idx="324">
                  <c:v>13.006</c:v>
                </c:pt>
                <c:pt idx="325">
                  <c:v>13.047000000000001</c:v>
                </c:pt>
                <c:pt idx="326">
                  <c:v>13.087</c:v>
                </c:pt>
                <c:pt idx="327">
                  <c:v>13.127000000000001</c:v>
                </c:pt>
                <c:pt idx="328">
                  <c:v>13.167</c:v>
                </c:pt>
                <c:pt idx="329">
                  <c:v>13.207000000000001</c:v>
                </c:pt>
                <c:pt idx="330">
                  <c:v>13.247</c:v>
                </c:pt>
                <c:pt idx="331">
                  <c:v>13.287000000000001</c:v>
                </c:pt>
                <c:pt idx="332">
                  <c:v>13.327</c:v>
                </c:pt>
                <c:pt idx="333">
                  <c:v>13.367000000000004</c:v>
                </c:pt>
                <c:pt idx="334">
                  <c:v>13.407</c:v>
                </c:pt>
                <c:pt idx="335">
                  <c:v>13.447000000000001</c:v>
                </c:pt>
                <c:pt idx="336">
                  <c:v>13.487</c:v>
                </c:pt>
                <c:pt idx="337">
                  <c:v>13.527000000000001</c:v>
                </c:pt>
                <c:pt idx="338">
                  <c:v>13.567</c:v>
                </c:pt>
                <c:pt idx="339">
                  <c:v>13.607000000000001</c:v>
                </c:pt>
                <c:pt idx="340">
                  <c:v>13.647</c:v>
                </c:pt>
                <c:pt idx="341">
                  <c:v>13.687000000000001</c:v>
                </c:pt>
                <c:pt idx="342">
                  <c:v>13.727</c:v>
                </c:pt>
                <c:pt idx="343">
                  <c:v>13.767000000000001</c:v>
                </c:pt>
                <c:pt idx="344">
                  <c:v>13.807</c:v>
                </c:pt>
                <c:pt idx="345">
                  <c:v>13.847</c:v>
                </c:pt>
                <c:pt idx="346">
                  <c:v>13.887</c:v>
                </c:pt>
                <c:pt idx="347">
                  <c:v>13.927</c:v>
                </c:pt>
                <c:pt idx="348">
                  <c:v>13.967000000000002</c:v>
                </c:pt>
                <c:pt idx="349">
                  <c:v>14.007</c:v>
                </c:pt>
                <c:pt idx="350">
                  <c:v>14.047000000000001</c:v>
                </c:pt>
                <c:pt idx="351">
                  <c:v>14.087</c:v>
                </c:pt>
                <c:pt idx="352">
                  <c:v>14.127000000000001</c:v>
                </c:pt>
                <c:pt idx="353">
                  <c:v>14.167</c:v>
                </c:pt>
                <c:pt idx="354">
                  <c:v>14.207000000000001</c:v>
                </c:pt>
                <c:pt idx="355">
                  <c:v>14.247</c:v>
                </c:pt>
                <c:pt idx="356">
                  <c:v>14.287000000000001</c:v>
                </c:pt>
                <c:pt idx="357">
                  <c:v>14.327</c:v>
                </c:pt>
                <c:pt idx="358">
                  <c:v>14.367000000000004</c:v>
                </c:pt>
                <c:pt idx="359">
                  <c:v>14.407</c:v>
                </c:pt>
                <c:pt idx="360">
                  <c:v>14.447000000000001</c:v>
                </c:pt>
                <c:pt idx="361">
                  <c:v>14.487</c:v>
                </c:pt>
                <c:pt idx="362">
                  <c:v>14.527000000000001</c:v>
                </c:pt>
                <c:pt idx="363">
                  <c:v>14.567</c:v>
                </c:pt>
                <c:pt idx="364">
                  <c:v>14.607000000000001</c:v>
                </c:pt>
                <c:pt idx="365">
                  <c:v>14.647</c:v>
                </c:pt>
                <c:pt idx="366">
                  <c:v>14.687000000000001</c:v>
                </c:pt>
                <c:pt idx="367">
                  <c:v>14.727</c:v>
                </c:pt>
                <c:pt idx="368">
                  <c:v>14.767000000000001</c:v>
                </c:pt>
                <c:pt idx="369">
                  <c:v>14.807</c:v>
                </c:pt>
                <c:pt idx="370">
                  <c:v>14.847</c:v>
                </c:pt>
                <c:pt idx="371">
                  <c:v>14.887</c:v>
                </c:pt>
                <c:pt idx="372">
                  <c:v>14.927</c:v>
                </c:pt>
                <c:pt idx="373">
                  <c:v>14.967000000000002</c:v>
                </c:pt>
                <c:pt idx="374">
                  <c:v>15.007</c:v>
                </c:pt>
                <c:pt idx="375">
                  <c:v>15.048</c:v>
                </c:pt>
                <c:pt idx="376">
                  <c:v>15.088000000000001</c:v>
                </c:pt>
                <c:pt idx="377">
                  <c:v>15.128</c:v>
                </c:pt>
                <c:pt idx="378">
                  <c:v>15.168000000000001</c:v>
                </c:pt>
                <c:pt idx="379">
                  <c:v>15.208</c:v>
                </c:pt>
                <c:pt idx="380">
                  <c:v>15.247999999999999</c:v>
                </c:pt>
                <c:pt idx="381">
                  <c:v>15.288</c:v>
                </c:pt>
                <c:pt idx="382">
                  <c:v>15.328000000000001</c:v>
                </c:pt>
                <c:pt idx="383">
                  <c:v>15.368</c:v>
                </c:pt>
                <c:pt idx="384">
                  <c:v>15.408000000000001</c:v>
                </c:pt>
                <c:pt idx="385">
                  <c:v>15.448</c:v>
                </c:pt>
                <c:pt idx="386">
                  <c:v>15.488</c:v>
                </c:pt>
                <c:pt idx="387">
                  <c:v>15.528</c:v>
                </c:pt>
                <c:pt idx="388">
                  <c:v>15.568</c:v>
                </c:pt>
                <c:pt idx="389">
                  <c:v>15.608000000000001</c:v>
                </c:pt>
                <c:pt idx="390">
                  <c:v>15.648</c:v>
                </c:pt>
                <c:pt idx="391">
                  <c:v>15.688000000000001</c:v>
                </c:pt>
                <c:pt idx="392">
                  <c:v>15.728</c:v>
                </c:pt>
                <c:pt idx="393">
                  <c:v>15.768000000000001</c:v>
                </c:pt>
                <c:pt idx="394">
                  <c:v>15.808</c:v>
                </c:pt>
                <c:pt idx="395">
                  <c:v>15.848000000000001</c:v>
                </c:pt>
                <c:pt idx="396">
                  <c:v>15.888</c:v>
                </c:pt>
                <c:pt idx="397">
                  <c:v>15.928000000000001</c:v>
                </c:pt>
                <c:pt idx="398">
                  <c:v>15.968</c:v>
                </c:pt>
                <c:pt idx="399">
                  <c:v>16.007999999999999</c:v>
                </c:pt>
                <c:pt idx="400">
                  <c:v>16.047999999999988</c:v>
                </c:pt>
                <c:pt idx="401">
                  <c:v>16.087999999999987</c:v>
                </c:pt>
                <c:pt idx="402">
                  <c:v>16.128</c:v>
                </c:pt>
                <c:pt idx="403">
                  <c:v>16.167999999999999</c:v>
                </c:pt>
                <c:pt idx="404">
                  <c:v>16.207999999999988</c:v>
                </c:pt>
                <c:pt idx="405">
                  <c:v>16.247999999999987</c:v>
                </c:pt>
                <c:pt idx="406">
                  <c:v>16.287999999999986</c:v>
                </c:pt>
                <c:pt idx="407">
                  <c:v>16.327999999999999</c:v>
                </c:pt>
                <c:pt idx="408">
                  <c:v>16.367999999999999</c:v>
                </c:pt>
                <c:pt idx="409">
                  <c:v>16.407999999999987</c:v>
                </c:pt>
                <c:pt idx="410">
                  <c:v>16.447999999999986</c:v>
                </c:pt>
                <c:pt idx="411">
                  <c:v>16.487999999999989</c:v>
                </c:pt>
                <c:pt idx="412">
                  <c:v>16.527999999999999</c:v>
                </c:pt>
                <c:pt idx="413">
                  <c:v>16.567999999999987</c:v>
                </c:pt>
                <c:pt idx="414">
                  <c:v>16.608000000000001</c:v>
                </c:pt>
                <c:pt idx="415">
                  <c:v>16.648</c:v>
                </c:pt>
                <c:pt idx="416">
                  <c:v>16.687999999999999</c:v>
                </c:pt>
                <c:pt idx="417">
                  <c:v>16.728000000000002</c:v>
                </c:pt>
                <c:pt idx="418">
                  <c:v>16.767999999999986</c:v>
                </c:pt>
                <c:pt idx="419">
                  <c:v>16.808</c:v>
                </c:pt>
                <c:pt idx="420">
                  <c:v>16.847999999999999</c:v>
                </c:pt>
                <c:pt idx="421">
                  <c:v>16.888000000000002</c:v>
                </c:pt>
                <c:pt idx="422">
                  <c:v>16.927999999999987</c:v>
                </c:pt>
                <c:pt idx="423">
                  <c:v>16.967999999999989</c:v>
                </c:pt>
                <c:pt idx="424">
                  <c:v>17.007999999999999</c:v>
                </c:pt>
                <c:pt idx="425">
                  <c:v>17.048999999999989</c:v>
                </c:pt>
                <c:pt idx="426">
                  <c:v>17.088999999999981</c:v>
                </c:pt>
                <c:pt idx="427">
                  <c:v>17.129000000000001</c:v>
                </c:pt>
                <c:pt idx="428">
                  <c:v>17.169</c:v>
                </c:pt>
                <c:pt idx="429">
                  <c:v>17.209</c:v>
                </c:pt>
                <c:pt idx="430">
                  <c:v>17.248999999999981</c:v>
                </c:pt>
                <c:pt idx="431">
                  <c:v>17.28899999999998</c:v>
                </c:pt>
                <c:pt idx="432">
                  <c:v>17.329000000000001</c:v>
                </c:pt>
                <c:pt idx="433">
                  <c:v>17.369</c:v>
                </c:pt>
                <c:pt idx="434">
                  <c:v>17.408999999999981</c:v>
                </c:pt>
                <c:pt idx="435">
                  <c:v>17.449000000000002</c:v>
                </c:pt>
                <c:pt idx="436">
                  <c:v>17.488999999999979</c:v>
                </c:pt>
                <c:pt idx="437">
                  <c:v>17.529</c:v>
                </c:pt>
                <c:pt idx="438">
                  <c:v>17.568999999999985</c:v>
                </c:pt>
                <c:pt idx="439">
                  <c:v>17.609000000000005</c:v>
                </c:pt>
                <c:pt idx="440">
                  <c:v>17.649000000000001</c:v>
                </c:pt>
                <c:pt idx="441">
                  <c:v>17.689</c:v>
                </c:pt>
                <c:pt idx="442">
                  <c:v>17.728999999999989</c:v>
                </c:pt>
                <c:pt idx="443">
                  <c:v>17.768999999999977</c:v>
                </c:pt>
                <c:pt idx="444">
                  <c:v>17.809000000000001</c:v>
                </c:pt>
                <c:pt idx="445">
                  <c:v>17.849</c:v>
                </c:pt>
                <c:pt idx="446">
                  <c:v>17.888999999999989</c:v>
                </c:pt>
                <c:pt idx="447">
                  <c:v>17.928999999999977</c:v>
                </c:pt>
                <c:pt idx="448">
                  <c:v>17.96899999999998</c:v>
                </c:pt>
                <c:pt idx="449">
                  <c:v>18.009</c:v>
                </c:pt>
                <c:pt idx="450">
                  <c:v>18.048999999999989</c:v>
                </c:pt>
                <c:pt idx="451">
                  <c:v>18.088999999999981</c:v>
                </c:pt>
                <c:pt idx="452">
                  <c:v>18.129000000000001</c:v>
                </c:pt>
                <c:pt idx="453">
                  <c:v>18.169</c:v>
                </c:pt>
                <c:pt idx="454">
                  <c:v>18.209</c:v>
                </c:pt>
                <c:pt idx="455">
                  <c:v>18.248999999999981</c:v>
                </c:pt>
                <c:pt idx="456">
                  <c:v>18.28899999999998</c:v>
                </c:pt>
                <c:pt idx="457">
                  <c:v>18.329000000000001</c:v>
                </c:pt>
                <c:pt idx="458">
                  <c:v>18.369</c:v>
                </c:pt>
                <c:pt idx="459">
                  <c:v>18.408999999999981</c:v>
                </c:pt>
                <c:pt idx="460">
                  <c:v>18.449000000000002</c:v>
                </c:pt>
                <c:pt idx="461">
                  <c:v>18.488999999999979</c:v>
                </c:pt>
                <c:pt idx="462">
                  <c:v>18.529</c:v>
                </c:pt>
                <c:pt idx="463">
                  <c:v>18.568999999999985</c:v>
                </c:pt>
                <c:pt idx="464">
                  <c:v>18.609000000000005</c:v>
                </c:pt>
                <c:pt idx="465">
                  <c:v>18.649000000000001</c:v>
                </c:pt>
                <c:pt idx="466">
                  <c:v>18.689</c:v>
                </c:pt>
                <c:pt idx="467">
                  <c:v>18.728999999999989</c:v>
                </c:pt>
                <c:pt idx="468">
                  <c:v>18.768999999999977</c:v>
                </c:pt>
                <c:pt idx="469">
                  <c:v>18.809000000000001</c:v>
                </c:pt>
                <c:pt idx="470">
                  <c:v>18.849</c:v>
                </c:pt>
                <c:pt idx="471">
                  <c:v>18.888999999999989</c:v>
                </c:pt>
                <c:pt idx="472">
                  <c:v>18.928999999999977</c:v>
                </c:pt>
                <c:pt idx="473">
                  <c:v>18.96899999999998</c:v>
                </c:pt>
                <c:pt idx="474">
                  <c:v>19.009</c:v>
                </c:pt>
                <c:pt idx="475">
                  <c:v>19.05</c:v>
                </c:pt>
                <c:pt idx="476">
                  <c:v>19.09</c:v>
                </c:pt>
                <c:pt idx="477">
                  <c:v>19.130000000000013</c:v>
                </c:pt>
                <c:pt idx="478">
                  <c:v>19.170000000000005</c:v>
                </c:pt>
                <c:pt idx="479">
                  <c:v>19.21</c:v>
                </c:pt>
                <c:pt idx="480">
                  <c:v>19.25</c:v>
                </c:pt>
                <c:pt idx="481">
                  <c:v>19.29</c:v>
                </c:pt>
                <c:pt idx="482">
                  <c:v>19.329999999999988</c:v>
                </c:pt>
                <c:pt idx="483">
                  <c:v>19.37</c:v>
                </c:pt>
                <c:pt idx="484">
                  <c:v>19.41</c:v>
                </c:pt>
                <c:pt idx="485">
                  <c:v>19.45</c:v>
                </c:pt>
                <c:pt idx="486">
                  <c:v>19.489999999999977</c:v>
                </c:pt>
                <c:pt idx="487">
                  <c:v>19.53</c:v>
                </c:pt>
                <c:pt idx="488">
                  <c:v>19.57</c:v>
                </c:pt>
                <c:pt idx="489">
                  <c:v>19.610000000000014</c:v>
                </c:pt>
                <c:pt idx="490">
                  <c:v>19.649999999999999</c:v>
                </c:pt>
                <c:pt idx="491">
                  <c:v>19.690000000000001</c:v>
                </c:pt>
                <c:pt idx="492">
                  <c:v>19.73</c:v>
                </c:pt>
                <c:pt idx="493">
                  <c:v>19.77</c:v>
                </c:pt>
                <c:pt idx="494">
                  <c:v>19.809999999999999</c:v>
                </c:pt>
                <c:pt idx="495">
                  <c:v>19.850000000000001</c:v>
                </c:pt>
                <c:pt idx="496">
                  <c:v>19.89</c:v>
                </c:pt>
                <c:pt idx="497">
                  <c:v>19.93</c:v>
                </c:pt>
                <c:pt idx="498">
                  <c:v>19.97</c:v>
                </c:pt>
                <c:pt idx="499">
                  <c:v>20.010000000000005</c:v>
                </c:pt>
                <c:pt idx="500">
                  <c:v>20.05</c:v>
                </c:pt>
                <c:pt idx="501">
                  <c:v>20.09</c:v>
                </c:pt>
                <c:pt idx="502">
                  <c:v>20.130000000000013</c:v>
                </c:pt>
                <c:pt idx="503">
                  <c:v>20.170000000000005</c:v>
                </c:pt>
                <c:pt idx="504">
                  <c:v>20.21</c:v>
                </c:pt>
                <c:pt idx="505">
                  <c:v>20.25</c:v>
                </c:pt>
                <c:pt idx="506">
                  <c:v>20.29</c:v>
                </c:pt>
                <c:pt idx="507">
                  <c:v>20.329999999999988</c:v>
                </c:pt>
                <c:pt idx="508">
                  <c:v>20.37</c:v>
                </c:pt>
                <c:pt idx="509">
                  <c:v>20.41</c:v>
                </c:pt>
                <c:pt idx="510">
                  <c:v>20.45</c:v>
                </c:pt>
                <c:pt idx="511">
                  <c:v>20.49</c:v>
                </c:pt>
                <c:pt idx="512">
                  <c:v>20.53</c:v>
                </c:pt>
                <c:pt idx="513">
                  <c:v>20.57</c:v>
                </c:pt>
                <c:pt idx="514">
                  <c:v>20.610000000000014</c:v>
                </c:pt>
                <c:pt idx="515">
                  <c:v>20.650000000000013</c:v>
                </c:pt>
                <c:pt idx="516">
                  <c:v>20.69</c:v>
                </c:pt>
                <c:pt idx="517">
                  <c:v>20.73</c:v>
                </c:pt>
                <c:pt idx="518">
                  <c:v>20.77</c:v>
                </c:pt>
                <c:pt idx="519">
                  <c:v>20.810000000000013</c:v>
                </c:pt>
                <c:pt idx="520">
                  <c:v>20.85</c:v>
                </c:pt>
                <c:pt idx="521">
                  <c:v>20.89</c:v>
                </c:pt>
                <c:pt idx="522">
                  <c:v>20.93</c:v>
                </c:pt>
                <c:pt idx="523">
                  <c:v>20.97</c:v>
                </c:pt>
                <c:pt idx="524">
                  <c:v>21.01</c:v>
                </c:pt>
              </c:numCache>
            </c:numRef>
          </c:xVal>
          <c:yVal>
            <c:numRef>
              <c:f>'s298_w_additional vecs'!$B$4:$B$528</c:f>
              <c:numCache>
                <c:formatCode>0.00000</c:formatCode>
                <c:ptCount val="525"/>
                <c:pt idx="0">
                  <c:v>0.25259000000000004</c:v>
                </c:pt>
                <c:pt idx="1">
                  <c:v>0.44691000000000036</c:v>
                </c:pt>
                <c:pt idx="2">
                  <c:v>0.4127300000000001</c:v>
                </c:pt>
                <c:pt idx="3">
                  <c:v>0.39158000000000037</c:v>
                </c:pt>
                <c:pt idx="4">
                  <c:v>0.3856400000000002</c:v>
                </c:pt>
                <c:pt idx="5">
                  <c:v>0.34468000000000043</c:v>
                </c:pt>
                <c:pt idx="6">
                  <c:v>0.35307000000000027</c:v>
                </c:pt>
                <c:pt idx="7">
                  <c:v>0.32478000000000024</c:v>
                </c:pt>
                <c:pt idx="8">
                  <c:v>0.39976000000000023</c:v>
                </c:pt>
                <c:pt idx="9">
                  <c:v>0.3591600000000002</c:v>
                </c:pt>
                <c:pt idx="10">
                  <c:v>0.45558000000000021</c:v>
                </c:pt>
                <c:pt idx="11">
                  <c:v>0.44711000000000023</c:v>
                </c:pt>
                <c:pt idx="12">
                  <c:v>0.48541000000000023</c:v>
                </c:pt>
                <c:pt idx="13">
                  <c:v>0.42526000000000008</c:v>
                </c:pt>
                <c:pt idx="14">
                  <c:v>0.35898000000000035</c:v>
                </c:pt>
                <c:pt idx="15">
                  <c:v>0.46747000000000022</c:v>
                </c:pt>
                <c:pt idx="16">
                  <c:v>0.37955000000000022</c:v>
                </c:pt>
                <c:pt idx="17">
                  <c:v>0.38542000000000037</c:v>
                </c:pt>
                <c:pt idx="18">
                  <c:v>0.37019000000000002</c:v>
                </c:pt>
                <c:pt idx="19">
                  <c:v>0.37395000000000023</c:v>
                </c:pt>
                <c:pt idx="20">
                  <c:v>0.37867000000000023</c:v>
                </c:pt>
                <c:pt idx="21">
                  <c:v>0.36486000000000035</c:v>
                </c:pt>
                <c:pt idx="22">
                  <c:v>0.32193000000000033</c:v>
                </c:pt>
                <c:pt idx="23">
                  <c:v>0.35133000000000025</c:v>
                </c:pt>
                <c:pt idx="24">
                  <c:v>0.34457000000000043</c:v>
                </c:pt>
                <c:pt idx="25">
                  <c:v>0.42602000000000023</c:v>
                </c:pt>
                <c:pt idx="26">
                  <c:v>0.47352000000000022</c:v>
                </c:pt>
                <c:pt idx="27">
                  <c:v>0.42745000000000022</c:v>
                </c:pt>
                <c:pt idx="28">
                  <c:v>0.44754000000000027</c:v>
                </c:pt>
                <c:pt idx="29">
                  <c:v>0.48976000000000008</c:v>
                </c:pt>
                <c:pt idx="30">
                  <c:v>0.53200000000000003</c:v>
                </c:pt>
                <c:pt idx="31">
                  <c:v>0.4650100000000002</c:v>
                </c:pt>
                <c:pt idx="32">
                  <c:v>0.49887000000000037</c:v>
                </c:pt>
                <c:pt idx="33">
                  <c:v>0.48203000000000001</c:v>
                </c:pt>
                <c:pt idx="34">
                  <c:v>0.4272100000000002</c:v>
                </c:pt>
                <c:pt idx="35">
                  <c:v>0.44237000000000043</c:v>
                </c:pt>
                <c:pt idx="36">
                  <c:v>0.4219400000000002</c:v>
                </c:pt>
                <c:pt idx="37">
                  <c:v>0.38764000000000021</c:v>
                </c:pt>
                <c:pt idx="38">
                  <c:v>0.39685000000000037</c:v>
                </c:pt>
                <c:pt idx="39">
                  <c:v>0.35259000000000001</c:v>
                </c:pt>
                <c:pt idx="40">
                  <c:v>0.31257000000000035</c:v>
                </c:pt>
                <c:pt idx="41">
                  <c:v>0.37384000000000023</c:v>
                </c:pt>
                <c:pt idx="42">
                  <c:v>0.39811000000000035</c:v>
                </c:pt>
                <c:pt idx="43">
                  <c:v>0.43442000000000036</c:v>
                </c:pt>
                <c:pt idx="44">
                  <c:v>0.51945999999999959</c:v>
                </c:pt>
                <c:pt idx="45">
                  <c:v>0.67498000000000058</c:v>
                </c:pt>
                <c:pt idx="46">
                  <c:v>0.54103999999999997</c:v>
                </c:pt>
                <c:pt idx="47">
                  <c:v>0.58247000000000004</c:v>
                </c:pt>
                <c:pt idx="48">
                  <c:v>0.48132000000000041</c:v>
                </c:pt>
                <c:pt idx="49">
                  <c:v>0.4736100000000002</c:v>
                </c:pt>
                <c:pt idx="50">
                  <c:v>0.40498000000000023</c:v>
                </c:pt>
                <c:pt idx="51">
                  <c:v>0.41441000000000022</c:v>
                </c:pt>
                <c:pt idx="52">
                  <c:v>0.37411000000000022</c:v>
                </c:pt>
                <c:pt idx="53">
                  <c:v>0.44418000000000035</c:v>
                </c:pt>
                <c:pt idx="54">
                  <c:v>0.44519000000000025</c:v>
                </c:pt>
                <c:pt idx="55">
                  <c:v>0.43020000000000008</c:v>
                </c:pt>
                <c:pt idx="56">
                  <c:v>0.47188000000000035</c:v>
                </c:pt>
                <c:pt idx="57">
                  <c:v>0.45069000000000004</c:v>
                </c:pt>
                <c:pt idx="58">
                  <c:v>0.48875000000000002</c:v>
                </c:pt>
                <c:pt idx="59">
                  <c:v>0.56623999999999997</c:v>
                </c:pt>
                <c:pt idx="60">
                  <c:v>0.49493000000000026</c:v>
                </c:pt>
                <c:pt idx="61">
                  <c:v>0.4681700000000002</c:v>
                </c:pt>
                <c:pt idx="62">
                  <c:v>0.4775500000000002</c:v>
                </c:pt>
                <c:pt idx="63">
                  <c:v>0.49003000000000002</c:v>
                </c:pt>
                <c:pt idx="64">
                  <c:v>0.45356000000000002</c:v>
                </c:pt>
                <c:pt idx="65">
                  <c:v>0.48985000000000023</c:v>
                </c:pt>
                <c:pt idx="66">
                  <c:v>0.4629600000000002</c:v>
                </c:pt>
                <c:pt idx="67">
                  <c:v>0.48264000000000001</c:v>
                </c:pt>
                <c:pt idx="68">
                  <c:v>0.5153099999999996</c:v>
                </c:pt>
                <c:pt idx="69">
                  <c:v>0.47346000000000027</c:v>
                </c:pt>
                <c:pt idx="70">
                  <c:v>0.39116000000000023</c:v>
                </c:pt>
                <c:pt idx="71">
                  <c:v>0.41803000000000001</c:v>
                </c:pt>
                <c:pt idx="72">
                  <c:v>0.40890000000000026</c:v>
                </c:pt>
                <c:pt idx="73">
                  <c:v>0.43846000000000035</c:v>
                </c:pt>
                <c:pt idx="74">
                  <c:v>0.55435999999999996</c:v>
                </c:pt>
                <c:pt idx="75">
                  <c:v>0.50017999999999996</c:v>
                </c:pt>
                <c:pt idx="76">
                  <c:v>0.39989000000000036</c:v>
                </c:pt>
                <c:pt idx="77">
                  <c:v>0.36787000000000036</c:v>
                </c:pt>
                <c:pt idx="78">
                  <c:v>0.35681000000000035</c:v>
                </c:pt>
                <c:pt idx="79">
                  <c:v>0.36684000000000022</c:v>
                </c:pt>
                <c:pt idx="80">
                  <c:v>0.35427000000000008</c:v>
                </c:pt>
                <c:pt idx="81">
                  <c:v>0.37335000000000035</c:v>
                </c:pt>
                <c:pt idx="82">
                  <c:v>0.44537000000000043</c:v>
                </c:pt>
                <c:pt idx="83">
                  <c:v>0.49894000000000027</c:v>
                </c:pt>
                <c:pt idx="84">
                  <c:v>0.54886999999999997</c:v>
                </c:pt>
                <c:pt idx="85">
                  <c:v>0.56380000000000041</c:v>
                </c:pt>
                <c:pt idx="86">
                  <c:v>0.60646999999999951</c:v>
                </c:pt>
                <c:pt idx="87">
                  <c:v>0.57896000000000003</c:v>
                </c:pt>
                <c:pt idx="88">
                  <c:v>0.56145999999999996</c:v>
                </c:pt>
                <c:pt idx="89">
                  <c:v>0.57101999999999997</c:v>
                </c:pt>
                <c:pt idx="90">
                  <c:v>0.35358000000000023</c:v>
                </c:pt>
                <c:pt idx="91">
                  <c:v>0.30829000000000001</c:v>
                </c:pt>
                <c:pt idx="92">
                  <c:v>0.29596000000000022</c:v>
                </c:pt>
                <c:pt idx="93">
                  <c:v>0.30792000000000042</c:v>
                </c:pt>
                <c:pt idx="94">
                  <c:v>0.30298000000000042</c:v>
                </c:pt>
                <c:pt idx="95">
                  <c:v>0.32357000000000036</c:v>
                </c:pt>
                <c:pt idx="96">
                  <c:v>0.30249000000000026</c:v>
                </c:pt>
                <c:pt idx="97">
                  <c:v>0.33037000000000044</c:v>
                </c:pt>
                <c:pt idx="98">
                  <c:v>0.34934000000000037</c:v>
                </c:pt>
                <c:pt idx="99">
                  <c:v>0.29902000000000023</c:v>
                </c:pt>
                <c:pt idx="100">
                  <c:v>0.34788000000000052</c:v>
                </c:pt>
                <c:pt idx="101">
                  <c:v>0.4215500000000002</c:v>
                </c:pt>
                <c:pt idx="102">
                  <c:v>0.39870000000000022</c:v>
                </c:pt>
                <c:pt idx="103">
                  <c:v>0.42409000000000002</c:v>
                </c:pt>
                <c:pt idx="104">
                  <c:v>0.47088000000000035</c:v>
                </c:pt>
                <c:pt idx="105">
                  <c:v>0.36687000000000036</c:v>
                </c:pt>
                <c:pt idx="106">
                  <c:v>0.27400000000000002</c:v>
                </c:pt>
                <c:pt idx="107">
                  <c:v>0.30758000000000035</c:v>
                </c:pt>
                <c:pt idx="108">
                  <c:v>0.30280000000000024</c:v>
                </c:pt>
                <c:pt idx="109">
                  <c:v>0.33401000000000036</c:v>
                </c:pt>
                <c:pt idx="110">
                  <c:v>0.33855000000000035</c:v>
                </c:pt>
                <c:pt idx="111">
                  <c:v>0.35427000000000008</c:v>
                </c:pt>
                <c:pt idx="112">
                  <c:v>0.32853000000000032</c:v>
                </c:pt>
                <c:pt idx="113">
                  <c:v>0.3505600000000002</c:v>
                </c:pt>
                <c:pt idx="114">
                  <c:v>0.34477000000000035</c:v>
                </c:pt>
                <c:pt idx="115">
                  <c:v>0.42035000000000022</c:v>
                </c:pt>
                <c:pt idx="116">
                  <c:v>0.39787000000000045</c:v>
                </c:pt>
                <c:pt idx="117">
                  <c:v>0.45439000000000002</c:v>
                </c:pt>
                <c:pt idx="118">
                  <c:v>0.43355000000000027</c:v>
                </c:pt>
                <c:pt idx="119">
                  <c:v>0.4610100000000002</c:v>
                </c:pt>
                <c:pt idx="120">
                  <c:v>0.54008999999999996</c:v>
                </c:pt>
                <c:pt idx="121">
                  <c:v>0.49883000000000022</c:v>
                </c:pt>
                <c:pt idx="122">
                  <c:v>0.50178999999999996</c:v>
                </c:pt>
                <c:pt idx="123">
                  <c:v>0.46844000000000002</c:v>
                </c:pt>
                <c:pt idx="124">
                  <c:v>0.47737000000000035</c:v>
                </c:pt>
                <c:pt idx="125">
                  <c:v>0.54537000000000002</c:v>
                </c:pt>
                <c:pt idx="126">
                  <c:v>0.43782000000000043</c:v>
                </c:pt>
                <c:pt idx="127">
                  <c:v>0.4142300000000001</c:v>
                </c:pt>
                <c:pt idx="128">
                  <c:v>0.44644000000000023</c:v>
                </c:pt>
                <c:pt idx="129">
                  <c:v>0.44438000000000044</c:v>
                </c:pt>
                <c:pt idx="130">
                  <c:v>0.40852000000000027</c:v>
                </c:pt>
                <c:pt idx="131">
                  <c:v>0.44556000000000023</c:v>
                </c:pt>
                <c:pt idx="132">
                  <c:v>0.45321</c:v>
                </c:pt>
                <c:pt idx="133">
                  <c:v>0.48311000000000021</c:v>
                </c:pt>
                <c:pt idx="134">
                  <c:v>0.61173999999999995</c:v>
                </c:pt>
                <c:pt idx="135">
                  <c:v>0.66449000000000058</c:v>
                </c:pt>
                <c:pt idx="136">
                  <c:v>0.59892000000000045</c:v>
                </c:pt>
                <c:pt idx="137">
                  <c:v>0.58691000000000004</c:v>
                </c:pt>
                <c:pt idx="138">
                  <c:v>0.51107999999999998</c:v>
                </c:pt>
                <c:pt idx="139">
                  <c:v>0.54249000000000003</c:v>
                </c:pt>
                <c:pt idx="140">
                  <c:v>0.53105000000000002</c:v>
                </c:pt>
                <c:pt idx="141">
                  <c:v>0.43564000000000008</c:v>
                </c:pt>
                <c:pt idx="142">
                  <c:v>0.47775000000000001</c:v>
                </c:pt>
                <c:pt idx="143">
                  <c:v>0.57808000000000004</c:v>
                </c:pt>
                <c:pt idx="144">
                  <c:v>0.49938000000000043</c:v>
                </c:pt>
                <c:pt idx="145">
                  <c:v>0.53434000000000004</c:v>
                </c:pt>
                <c:pt idx="146">
                  <c:v>0.49578000000000022</c:v>
                </c:pt>
                <c:pt idx="147">
                  <c:v>0.45067000000000002</c:v>
                </c:pt>
                <c:pt idx="148">
                  <c:v>0.4698400000000002</c:v>
                </c:pt>
                <c:pt idx="149">
                  <c:v>0.64702000000000071</c:v>
                </c:pt>
                <c:pt idx="150">
                  <c:v>0.56842999999999999</c:v>
                </c:pt>
                <c:pt idx="151">
                  <c:v>0.53188999999999997</c:v>
                </c:pt>
                <c:pt idx="152">
                  <c:v>0.52739999999999998</c:v>
                </c:pt>
                <c:pt idx="153">
                  <c:v>0.53488999999999998</c:v>
                </c:pt>
                <c:pt idx="154">
                  <c:v>0.4652</c:v>
                </c:pt>
                <c:pt idx="155">
                  <c:v>0.55083000000000004</c:v>
                </c:pt>
                <c:pt idx="156">
                  <c:v>0.55069000000000046</c:v>
                </c:pt>
                <c:pt idx="157">
                  <c:v>0.44966000000000023</c:v>
                </c:pt>
                <c:pt idx="158">
                  <c:v>0.47521000000000002</c:v>
                </c:pt>
                <c:pt idx="159">
                  <c:v>0.55623</c:v>
                </c:pt>
                <c:pt idx="160">
                  <c:v>0.45111000000000001</c:v>
                </c:pt>
                <c:pt idx="161">
                  <c:v>0.50765000000000005</c:v>
                </c:pt>
                <c:pt idx="162">
                  <c:v>0.42843000000000026</c:v>
                </c:pt>
                <c:pt idx="163">
                  <c:v>0.43025000000000002</c:v>
                </c:pt>
                <c:pt idx="164">
                  <c:v>0.48203000000000001</c:v>
                </c:pt>
                <c:pt idx="165">
                  <c:v>0.35076000000000002</c:v>
                </c:pt>
                <c:pt idx="166">
                  <c:v>0.36196000000000023</c:v>
                </c:pt>
                <c:pt idx="167">
                  <c:v>0.34399000000000035</c:v>
                </c:pt>
                <c:pt idx="168">
                  <c:v>0.35897000000000023</c:v>
                </c:pt>
                <c:pt idx="169">
                  <c:v>0.34238000000000052</c:v>
                </c:pt>
                <c:pt idx="170">
                  <c:v>0.34664000000000023</c:v>
                </c:pt>
                <c:pt idx="171">
                  <c:v>0.43386000000000036</c:v>
                </c:pt>
                <c:pt idx="172">
                  <c:v>0.36730000000000035</c:v>
                </c:pt>
                <c:pt idx="173">
                  <c:v>0.39507000000000037</c:v>
                </c:pt>
                <c:pt idx="174">
                  <c:v>0.37522000000000022</c:v>
                </c:pt>
                <c:pt idx="175">
                  <c:v>0.40448000000000023</c:v>
                </c:pt>
                <c:pt idx="176">
                  <c:v>0.43237000000000037</c:v>
                </c:pt>
                <c:pt idx="177">
                  <c:v>0.47843000000000002</c:v>
                </c:pt>
                <c:pt idx="178">
                  <c:v>0.43666000000000027</c:v>
                </c:pt>
                <c:pt idx="179">
                  <c:v>0.38577000000000022</c:v>
                </c:pt>
                <c:pt idx="180">
                  <c:v>0.46709000000000001</c:v>
                </c:pt>
                <c:pt idx="181">
                  <c:v>0.35249000000000008</c:v>
                </c:pt>
                <c:pt idx="182">
                  <c:v>0.38166000000000022</c:v>
                </c:pt>
                <c:pt idx="183">
                  <c:v>0.46423000000000003</c:v>
                </c:pt>
                <c:pt idx="184">
                  <c:v>0.4032</c:v>
                </c:pt>
                <c:pt idx="185">
                  <c:v>0.40027000000000001</c:v>
                </c:pt>
                <c:pt idx="186">
                  <c:v>0.42615000000000008</c:v>
                </c:pt>
                <c:pt idx="187">
                  <c:v>0.39220000000000027</c:v>
                </c:pt>
                <c:pt idx="188">
                  <c:v>0.43696000000000035</c:v>
                </c:pt>
                <c:pt idx="189">
                  <c:v>0.48961000000000027</c:v>
                </c:pt>
                <c:pt idx="190">
                  <c:v>0.38022000000000022</c:v>
                </c:pt>
                <c:pt idx="191">
                  <c:v>0.40732000000000035</c:v>
                </c:pt>
                <c:pt idx="192">
                  <c:v>0.4457500000000002</c:v>
                </c:pt>
                <c:pt idx="193">
                  <c:v>0.41824</c:v>
                </c:pt>
                <c:pt idx="194">
                  <c:v>0.53979999999999995</c:v>
                </c:pt>
                <c:pt idx="195">
                  <c:v>0.41485000000000022</c:v>
                </c:pt>
                <c:pt idx="196">
                  <c:v>0.41615000000000002</c:v>
                </c:pt>
                <c:pt idx="197">
                  <c:v>0.42741000000000023</c:v>
                </c:pt>
                <c:pt idx="198">
                  <c:v>0.46273000000000003</c:v>
                </c:pt>
                <c:pt idx="199">
                  <c:v>0.43949000000000032</c:v>
                </c:pt>
                <c:pt idx="200">
                  <c:v>0.39644000000000035</c:v>
                </c:pt>
                <c:pt idx="201">
                  <c:v>0.37578000000000022</c:v>
                </c:pt>
                <c:pt idx="202">
                  <c:v>0.34939000000000042</c:v>
                </c:pt>
                <c:pt idx="203">
                  <c:v>0.33005000000000023</c:v>
                </c:pt>
                <c:pt idx="204">
                  <c:v>0.32357000000000036</c:v>
                </c:pt>
                <c:pt idx="205">
                  <c:v>0.35458000000000023</c:v>
                </c:pt>
                <c:pt idx="206">
                  <c:v>0.39559000000000022</c:v>
                </c:pt>
                <c:pt idx="207">
                  <c:v>0.49344000000000027</c:v>
                </c:pt>
                <c:pt idx="208">
                  <c:v>0.45082000000000022</c:v>
                </c:pt>
                <c:pt idx="209">
                  <c:v>0.44949000000000022</c:v>
                </c:pt>
                <c:pt idx="210">
                  <c:v>0.52063000000000004</c:v>
                </c:pt>
                <c:pt idx="211">
                  <c:v>0.43198000000000036</c:v>
                </c:pt>
                <c:pt idx="212">
                  <c:v>0.41626000000000002</c:v>
                </c:pt>
                <c:pt idx="213">
                  <c:v>0.40335000000000026</c:v>
                </c:pt>
                <c:pt idx="214">
                  <c:v>0.36973</c:v>
                </c:pt>
                <c:pt idx="215">
                  <c:v>0.41515000000000002</c:v>
                </c:pt>
                <c:pt idx="216">
                  <c:v>0.48588000000000037</c:v>
                </c:pt>
                <c:pt idx="217">
                  <c:v>0.54805999999999999</c:v>
                </c:pt>
                <c:pt idx="218">
                  <c:v>0.50683999999999996</c:v>
                </c:pt>
                <c:pt idx="219">
                  <c:v>0.50330999999999959</c:v>
                </c:pt>
                <c:pt idx="220">
                  <c:v>0.54291999999999996</c:v>
                </c:pt>
                <c:pt idx="221">
                  <c:v>0.52422000000000002</c:v>
                </c:pt>
                <c:pt idx="222">
                  <c:v>0.48503000000000002</c:v>
                </c:pt>
                <c:pt idx="223">
                  <c:v>0.58399000000000045</c:v>
                </c:pt>
                <c:pt idx="224">
                  <c:v>0.44874000000000008</c:v>
                </c:pt>
                <c:pt idx="225">
                  <c:v>0.5210399999999995</c:v>
                </c:pt>
                <c:pt idx="226">
                  <c:v>0.52454999999999996</c:v>
                </c:pt>
                <c:pt idx="227">
                  <c:v>0.50944999999999996</c:v>
                </c:pt>
                <c:pt idx="228">
                  <c:v>0.54179999999999995</c:v>
                </c:pt>
                <c:pt idx="229">
                  <c:v>0.53600000000000003</c:v>
                </c:pt>
                <c:pt idx="230">
                  <c:v>0.41024000000000005</c:v>
                </c:pt>
                <c:pt idx="231">
                  <c:v>0.41022000000000008</c:v>
                </c:pt>
                <c:pt idx="232">
                  <c:v>0.4740600000000002</c:v>
                </c:pt>
                <c:pt idx="233">
                  <c:v>0.51019000000000003</c:v>
                </c:pt>
                <c:pt idx="234">
                  <c:v>0.47097000000000022</c:v>
                </c:pt>
                <c:pt idx="235">
                  <c:v>0.54549000000000003</c:v>
                </c:pt>
                <c:pt idx="236">
                  <c:v>0.58157999999999999</c:v>
                </c:pt>
                <c:pt idx="237">
                  <c:v>0.54915999999999998</c:v>
                </c:pt>
                <c:pt idx="238">
                  <c:v>0.51497000000000004</c:v>
                </c:pt>
                <c:pt idx="239">
                  <c:v>0.52285000000000004</c:v>
                </c:pt>
                <c:pt idx="240">
                  <c:v>0.4701700000000002</c:v>
                </c:pt>
                <c:pt idx="241">
                  <c:v>0.41795000000000027</c:v>
                </c:pt>
                <c:pt idx="242">
                  <c:v>0.42947000000000035</c:v>
                </c:pt>
                <c:pt idx="243">
                  <c:v>0.42390000000000022</c:v>
                </c:pt>
                <c:pt idx="244">
                  <c:v>0.45467000000000002</c:v>
                </c:pt>
                <c:pt idx="245">
                  <c:v>0.49547000000000035</c:v>
                </c:pt>
                <c:pt idx="246">
                  <c:v>0.49649000000000032</c:v>
                </c:pt>
                <c:pt idx="247">
                  <c:v>0.51790000000000003</c:v>
                </c:pt>
                <c:pt idx="248">
                  <c:v>0.55828999999999951</c:v>
                </c:pt>
                <c:pt idx="249">
                  <c:v>0.58899000000000046</c:v>
                </c:pt>
                <c:pt idx="250">
                  <c:v>0.53022000000000002</c:v>
                </c:pt>
                <c:pt idx="251">
                  <c:v>0.50944</c:v>
                </c:pt>
                <c:pt idx="252">
                  <c:v>0.5732699999999995</c:v>
                </c:pt>
                <c:pt idx="253">
                  <c:v>0.55261000000000005</c:v>
                </c:pt>
                <c:pt idx="254">
                  <c:v>0.39671000000000023</c:v>
                </c:pt>
                <c:pt idx="255">
                  <c:v>0.54357</c:v>
                </c:pt>
                <c:pt idx="256">
                  <c:v>0.49530000000000035</c:v>
                </c:pt>
                <c:pt idx="257">
                  <c:v>0.42686000000000035</c:v>
                </c:pt>
                <c:pt idx="258">
                  <c:v>0.38911000000000023</c:v>
                </c:pt>
                <c:pt idx="259">
                  <c:v>0.40322000000000002</c:v>
                </c:pt>
                <c:pt idx="260">
                  <c:v>0.42599000000000026</c:v>
                </c:pt>
                <c:pt idx="261">
                  <c:v>0.42945000000000022</c:v>
                </c:pt>
                <c:pt idx="262">
                  <c:v>0.41808000000000023</c:v>
                </c:pt>
                <c:pt idx="263">
                  <c:v>0.46682000000000023</c:v>
                </c:pt>
                <c:pt idx="264">
                  <c:v>0.44173000000000001</c:v>
                </c:pt>
                <c:pt idx="265">
                  <c:v>0.48280000000000023</c:v>
                </c:pt>
                <c:pt idx="266">
                  <c:v>0.52915000000000001</c:v>
                </c:pt>
                <c:pt idx="267">
                  <c:v>0.48797000000000035</c:v>
                </c:pt>
                <c:pt idx="268">
                  <c:v>0.51805999999999996</c:v>
                </c:pt>
                <c:pt idx="269">
                  <c:v>0.51368000000000003</c:v>
                </c:pt>
                <c:pt idx="270">
                  <c:v>0.55828</c:v>
                </c:pt>
                <c:pt idx="271">
                  <c:v>0.49238000000000037</c:v>
                </c:pt>
                <c:pt idx="272">
                  <c:v>0.46618000000000021</c:v>
                </c:pt>
                <c:pt idx="273">
                  <c:v>0.42380000000000023</c:v>
                </c:pt>
                <c:pt idx="274">
                  <c:v>0.42648000000000041</c:v>
                </c:pt>
                <c:pt idx="275">
                  <c:v>0.43203000000000008</c:v>
                </c:pt>
                <c:pt idx="276">
                  <c:v>0.42272000000000021</c:v>
                </c:pt>
                <c:pt idx="277">
                  <c:v>0.39191000000000037</c:v>
                </c:pt>
                <c:pt idx="278">
                  <c:v>0.46421000000000001</c:v>
                </c:pt>
                <c:pt idx="279">
                  <c:v>0.51124000000000003</c:v>
                </c:pt>
                <c:pt idx="280">
                  <c:v>0.42365000000000008</c:v>
                </c:pt>
                <c:pt idx="281">
                  <c:v>0.50700999999999996</c:v>
                </c:pt>
                <c:pt idx="282">
                  <c:v>0.47987000000000035</c:v>
                </c:pt>
                <c:pt idx="283">
                  <c:v>0.50044</c:v>
                </c:pt>
                <c:pt idx="284">
                  <c:v>0.49355000000000027</c:v>
                </c:pt>
                <c:pt idx="285">
                  <c:v>0.5244799999999995</c:v>
                </c:pt>
                <c:pt idx="286">
                  <c:v>0.40360000000000001</c:v>
                </c:pt>
                <c:pt idx="287">
                  <c:v>0.40330000000000021</c:v>
                </c:pt>
                <c:pt idx="288">
                  <c:v>0.4157300000000001</c:v>
                </c:pt>
                <c:pt idx="289">
                  <c:v>0.41346000000000027</c:v>
                </c:pt>
                <c:pt idx="290">
                  <c:v>0.39641000000000037</c:v>
                </c:pt>
                <c:pt idx="291">
                  <c:v>0.47646000000000027</c:v>
                </c:pt>
                <c:pt idx="292">
                  <c:v>0.49148000000000036</c:v>
                </c:pt>
                <c:pt idx="293">
                  <c:v>0.52063000000000004</c:v>
                </c:pt>
                <c:pt idx="294">
                  <c:v>0.54193000000000002</c:v>
                </c:pt>
                <c:pt idx="295">
                  <c:v>0.51605000000000001</c:v>
                </c:pt>
                <c:pt idx="296">
                  <c:v>0.59965000000000046</c:v>
                </c:pt>
                <c:pt idx="297">
                  <c:v>0.56840999999999997</c:v>
                </c:pt>
                <c:pt idx="298">
                  <c:v>0.59736999999999996</c:v>
                </c:pt>
                <c:pt idx="299">
                  <c:v>0.58384000000000058</c:v>
                </c:pt>
                <c:pt idx="300">
                  <c:v>0.34153000000000022</c:v>
                </c:pt>
                <c:pt idx="301">
                  <c:v>0.30816000000000027</c:v>
                </c:pt>
                <c:pt idx="302">
                  <c:v>0.26432000000000022</c:v>
                </c:pt>
                <c:pt idx="303">
                  <c:v>0.31323000000000001</c:v>
                </c:pt>
                <c:pt idx="304">
                  <c:v>0.30298000000000042</c:v>
                </c:pt>
                <c:pt idx="305">
                  <c:v>0.32490000000000036</c:v>
                </c:pt>
                <c:pt idx="306">
                  <c:v>0.32903000000000032</c:v>
                </c:pt>
                <c:pt idx="307">
                  <c:v>0.33738000000000051</c:v>
                </c:pt>
                <c:pt idx="308">
                  <c:v>0.34044000000000035</c:v>
                </c:pt>
                <c:pt idx="309">
                  <c:v>0.34374000000000027</c:v>
                </c:pt>
                <c:pt idx="310">
                  <c:v>0.39714000000000027</c:v>
                </c:pt>
                <c:pt idx="311">
                  <c:v>0.39735000000000037</c:v>
                </c:pt>
                <c:pt idx="312">
                  <c:v>0.46761000000000008</c:v>
                </c:pt>
                <c:pt idx="313">
                  <c:v>0.45205000000000001</c:v>
                </c:pt>
                <c:pt idx="314">
                  <c:v>0.3675400000000002</c:v>
                </c:pt>
                <c:pt idx="315">
                  <c:v>0.66762000000000077</c:v>
                </c:pt>
                <c:pt idx="316">
                  <c:v>0.58575999999999995</c:v>
                </c:pt>
                <c:pt idx="317">
                  <c:v>0.60664000000000073</c:v>
                </c:pt>
                <c:pt idx="318">
                  <c:v>0.58673000000000042</c:v>
                </c:pt>
                <c:pt idx="319">
                  <c:v>0.55598999999999998</c:v>
                </c:pt>
                <c:pt idx="320">
                  <c:v>0.59494000000000058</c:v>
                </c:pt>
                <c:pt idx="321">
                  <c:v>0.55465000000000042</c:v>
                </c:pt>
                <c:pt idx="322">
                  <c:v>0.46948000000000023</c:v>
                </c:pt>
                <c:pt idx="323">
                  <c:v>0.49647000000000036</c:v>
                </c:pt>
                <c:pt idx="324">
                  <c:v>0.47144000000000008</c:v>
                </c:pt>
                <c:pt idx="325">
                  <c:v>0.48593000000000008</c:v>
                </c:pt>
                <c:pt idx="326">
                  <c:v>0.51234000000000002</c:v>
                </c:pt>
                <c:pt idx="327">
                  <c:v>0.48326000000000002</c:v>
                </c:pt>
                <c:pt idx="328">
                  <c:v>0.44490000000000035</c:v>
                </c:pt>
                <c:pt idx="329">
                  <c:v>0.49340000000000023</c:v>
                </c:pt>
                <c:pt idx="330">
                  <c:v>0.52173000000000003</c:v>
                </c:pt>
                <c:pt idx="331">
                  <c:v>0.39586000000000043</c:v>
                </c:pt>
                <c:pt idx="332">
                  <c:v>0.40602000000000027</c:v>
                </c:pt>
                <c:pt idx="333">
                  <c:v>0.46755000000000002</c:v>
                </c:pt>
                <c:pt idx="334">
                  <c:v>0.44359000000000026</c:v>
                </c:pt>
                <c:pt idx="335">
                  <c:v>0.43316000000000027</c:v>
                </c:pt>
                <c:pt idx="336">
                  <c:v>0.47597000000000023</c:v>
                </c:pt>
                <c:pt idx="337">
                  <c:v>0.49286000000000035</c:v>
                </c:pt>
                <c:pt idx="338">
                  <c:v>0.4276500000000002</c:v>
                </c:pt>
                <c:pt idx="339">
                  <c:v>0.56630999999999998</c:v>
                </c:pt>
                <c:pt idx="340">
                  <c:v>0.54017000000000004</c:v>
                </c:pt>
                <c:pt idx="341">
                  <c:v>0.46733000000000002</c:v>
                </c:pt>
                <c:pt idx="342">
                  <c:v>0.4977600000000002</c:v>
                </c:pt>
                <c:pt idx="343">
                  <c:v>0.48453000000000002</c:v>
                </c:pt>
                <c:pt idx="344">
                  <c:v>0.4457500000000002</c:v>
                </c:pt>
                <c:pt idx="345">
                  <c:v>0.52917000000000003</c:v>
                </c:pt>
                <c:pt idx="346">
                  <c:v>0.5173599999999996</c:v>
                </c:pt>
                <c:pt idx="347">
                  <c:v>0.48947000000000035</c:v>
                </c:pt>
                <c:pt idx="348">
                  <c:v>0.46173999999999998</c:v>
                </c:pt>
                <c:pt idx="349">
                  <c:v>0.43161000000000027</c:v>
                </c:pt>
                <c:pt idx="350">
                  <c:v>0.47368000000000027</c:v>
                </c:pt>
                <c:pt idx="351">
                  <c:v>0.4550200000000002</c:v>
                </c:pt>
                <c:pt idx="352">
                  <c:v>0.4172200000000002</c:v>
                </c:pt>
                <c:pt idx="353">
                  <c:v>0.4599000000000002</c:v>
                </c:pt>
                <c:pt idx="354">
                  <c:v>0.45042000000000026</c:v>
                </c:pt>
                <c:pt idx="355">
                  <c:v>0.44086000000000036</c:v>
                </c:pt>
                <c:pt idx="356">
                  <c:v>0.40846000000000027</c:v>
                </c:pt>
                <c:pt idx="357">
                  <c:v>0.43429000000000001</c:v>
                </c:pt>
                <c:pt idx="358">
                  <c:v>0.42356000000000027</c:v>
                </c:pt>
                <c:pt idx="359">
                  <c:v>0.54334000000000005</c:v>
                </c:pt>
                <c:pt idx="360">
                  <c:v>0.46283000000000002</c:v>
                </c:pt>
                <c:pt idx="361">
                  <c:v>0.4571900000000001</c:v>
                </c:pt>
                <c:pt idx="362">
                  <c:v>0.42974000000000001</c:v>
                </c:pt>
                <c:pt idx="363">
                  <c:v>0.43271000000000021</c:v>
                </c:pt>
                <c:pt idx="364">
                  <c:v>0.40654000000000001</c:v>
                </c:pt>
                <c:pt idx="365">
                  <c:v>0.38917000000000035</c:v>
                </c:pt>
                <c:pt idx="366">
                  <c:v>0.3737600000000002</c:v>
                </c:pt>
                <c:pt idx="367">
                  <c:v>0.38796000000000042</c:v>
                </c:pt>
                <c:pt idx="368">
                  <c:v>0.35749000000000025</c:v>
                </c:pt>
                <c:pt idx="369">
                  <c:v>0.39489000000000035</c:v>
                </c:pt>
                <c:pt idx="370">
                  <c:v>0.34709000000000023</c:v>
                </c:pt>
                <c:pt idx="371">
                  <c:v>0.35996000000000022</c:v>
                </c:pt>
                <c:pt idx="372">
                  <c:v>0.38095000000000023</c:v>
                </c:pt>
                <c:pt idx="373">
                  <c:v>0.34367000000000036</c:v>
                </c:pt>
                <c:pt idx="374">
                  <c:v>0.3626000000000002</c:v>
                </c:pt>
                <c:pt idx="375">
                  <c:v>0.34711000000000036</c:v>
                </c:pt>
                <c:pt idx="376">
                  <c:v>0.31762000000000024</c:v>
                </c:pt>
                <c:pt idx="377">
                  <c:v>0.32054000000000027</c:v>
                </c:pt>
                <c:pt idx="378">
                  <c:v>0.35412000000000027</c:v>
                </c:pt>
                <c:pt idx="379">
                  <c:v>0.34644000000000041</c:v>
                </c:pt>
                <c:pt idx="380">
                  <c:v>0.33627000000000024</c:v>
                </c:pt>
                <c:pt idx="381">
                  <c:v>0.3516100000000002</c:v>
                </c:pt>
                <c:pt idx="382">
                  <c:v>0.3710400000000002</c:v>
                </c:pt>
                <c:pt idx="383">
                  <c:v>0.35137000000000035</c:v>
                </c:pt>
                <c:pt idx="384">
                  <c:v>0.34198000000000051</c:v>
                </c:pt>
                <c:pt idx="385">
                  <c:v>0.37318000000000023</c:v>
                </c:pt>
                <c:pt idx="386">
                  <c:v>0.41576000000000002</c:v>
                </c:pt>
                <c:pt idx="387">
                  <c:v>0.50260000000000005</c:v>
                </c:pt>
                <c:pt idx="388">
                  <c:v>0.50125999999999959</c:v>
                </c:pt>
                <c:pt idx="389">
                  <c:v>0.42987000000000036</c:v>
                </c:pt>
                <c:pt idx="390">
                  <c:v>0.53859999999999997</c:v>
                </c:pt>
                <c:pt idx="391">
                  <c:v>0.52990999999999999</c:v>
                </c:pt>
                <c:pt idx="392">
                  <c:v>0.49050000000000027</c:v>
                </c:pt>
                <c:pt idx="393">
                  <c:v>0.44862000000000035</c:v>
                </c:pt>
                <c:pt idx="394">
                  <c:v>0.44710000000000022</c:v>
                </c:pt>
                <c:pt idx="395">
                  <c:v>0.44441000000000042</c:v>
                </c:pt>
                <c:pt idx="396">
                  <c:v>0.39652000000000037</c:v>
                </c:pt>
                <c:pt idx="397">
                  <c:v>0.40604000000000001</c:v>
                </c:pt>
                <c:pt idx="398">
                  <c:v>0.47054000000000001</c:v>
                </c:pt>
                <c:pt idx="399">
                  <c:v>0.46698000000000023</c:v>
                </c:pt>
                <c:pt idx="400">
                  <c:v>0.4751700000000002</c:v>
                </c:pt>
                <c:pt idx="401">
                  <c:v>0.53186999999999951</c:v>
                </c:pt>
                <c:pt idx="402">
                  <c:v>0.55159000000000002</c:v>
                </c:pt>
                <c:pt idx="403">
                  <c:v>0.50768999999999997</c:v>
                </c:pt>
                <c:pt idx="404">
                  <c:v>0.54952999999999996</c:v>
                </c:pt>
                <c:pt idx="405">
                  <c:v>0.34270000000000023</c:v>
                </c:pt>
                <c:pt idx="406">
                  <c:v>0.33264000000000027</c:v>
                </c:pt>
                <c:pt idx="407">
                  <c:v>0.32407000000000036</c:v>
                </c:pt>
                <c:pt idx="408">
                  <c:v>0.32566000000000023</c:v>
                </c:pt>
                <c:pt idx="409">
                  <c:v>0.32097000000000037</c:v>
                </c:pt>
                <c:pt idx="410">
                  <c:v>0.35434000000000027</c:v>
                </c:pt>
                <c:pt idx="411">
                  <c:v>0.36063000000000001</c:v>
                </c:pt>
                <c:pt idx="412">
                  <c:v>0.38948000000000044</c:v>
                </c:pt>
                <c:pt idx="413">
                  <c:v>0.3771400000000002</c:v>
                </c:pt>
                <c:pt idx="414">
                  <c:v>0.39339000000000035</c:v>
                </c:pt>
                <c:pt idx="415">
                  <c:v>0.40081000000000022</c:v>
                </c:pt>
                <c:pt idx="416">
                  <c:v>0.45540000000000008</c:v>
                </c:pt>
                <c:pt idx="417">
                  <c:v>0.44805000000000023</c:v>
                </c:pt>
                <c:pt idx="418">
                  <c:v>0.41814000000000001</c:v>
                </c:pt>
                <c:pt idx="419">
                  <c:v>0.53205000000000002</c:v>
                </c:pt>
                <c:pt idx="420">
                  <c:v>0.4830500000000002</c:v>
                </c:pt>
                <c:pt idx="421">
                  <c:v>0.43783000000000022</c:v>
                </c:pt>
                <c:pt idx="422">
                  <c:v>0.41974</c:v>
                </c:pt>
                <c:pt idx="423">
                  <c:v>0.38428000000000023</c:v>
                </c:pt>
                <c:pt idx="424">
                  <c:v>0.33321000000000023</c:v>
                </c:pt>
                <c:pt idx="425">
                  <c:v>0.31014000000000008</c:v>
                </c:pt>
                <c:pt idx="426">
                  <c:v>0.33163000000000026</c:v>
                </c:pt>
                <c:pt idx="427">
                  <c:v>0.34940000000000043</c:v>
                </c:pt>
                <c:pt idx="428">
                  <c:v>0.32471000000000022</c:v>
                </c:pt>
                <c:pt idx="429">
                  <c:v>0.36287000000000041</c:v>
                </c:pt>
                <c:pt idx="430">
                  <c:v>0.33980000000000038</c:v>
                </c:pt>
                <c:pt idx="431">
                  <c:v>0.3512800000000002</c:v>
                </c:pt>
                <c:pt idx="432">
                  <c:v>0.34937000000000051</c:v>
                </c:pt>
                <c:pt idx="433">
                  <c:v>0.33674000000000021</c:v>
                </c:pt>
                <c:pt idx="434">
                  <c:v>0.63451999999999997</c:v>
                </c:pt>
                <c:pt idx="435">
                  <c:v>0.47383000000000008</c:v>
                </c:pt>
                <c:pt idx="436">
                  <c:v>0.45445000000000002</c:v>
                </c:pt>
                <c:pt idx="437">
                  <c:v>0.40838000000000035</c:v>
                </c:pt>
                <c:pt idx="438">
                  <c:v>0.43067000000000022</c:v>
                </c:pt>
                <c:pt idx="439">
                  <c:v>0.38881000000000043</c:v>
                </c:pt>
                <c:pt idx="440">
                  <c:v>0.39077000000000023</c:v>
                </c:pt>
                <c:pt idx="441">
                  <c:v>0.45344000000000001</c:v>
                </c:pt>
                <c:pt idx="442">
                  <c:v>0.40335000000000026</c:v>
                </c:pt>
                <c:pt idx="443">
                  <c:v>0.43971000000000027</c:v>
                </c:pt>
                <c:pt idx="444">
                  <c:v>0.50570999999999999</c:v>
                </c:pt>
                <c:pt idx="445">
                  <c:v>0.53771999999999998</c:v>
                </c:pt>
                <c:pt idx="446">
                  <c:v>0.44945000000000035</c:v>
                </c:pt>
                <c:pt idx="447">
                  <c:v>0.47296000000000027</c:v>
                </c:pt>
                <c:pt idx="448">
                  <c:v>0.57177999999999995</c:v>
                </c:pt>
                <c:pt idx="449">
                  <c:v>0.37122000000000027</c:v>
                </c:pt>
                <c:pt idx="450">
                  <c:v>0.52105999999999997</c:v>
                </c:pt>
                <c:pt idx="451">
                  <c:v>0.54334000000000005</c:v>
                </c:pt>
                <c:pt idx="452">
                  <c:v>0.47554000000000002</c:v>
                </c:pt>
                <c:pt idx="453">
                  <c:v>0.44317000000000023</c:v>
                </c:pt>
                <c:pt idx="454">
                  <c:v>0.36184000000000027</c:v>
                </c:pt>
                <c:pt idx="455">
                  <c:v>0.38066000000000022</c:v>
                </c:pt>
                <c:pt idx="456">
                  <c:v>0.38845000000000035</c:v>
                </c:pt>
                <c:pt idx="457">
                  <c:v>0.39064000000000026</c:v>
                </c:pt>
                <c:pt idx="458">
                  <c:v>0.39060000000000022</c:v>
                </c:pt>
                <c:pt idx="459">
                  <c:v>0.41520000000000001</c:v>
                </c:pt>
                <c:pt idx="460">
                  <c:v>0.47753000000000001</c:v>
                </c:pt>
                <c:pt idx="461">
                  <c:v>0.46485000000000026</c:v>
                </c:pt>
                <c:pt idx="462">
                  <c:v>0.42811000000000027</c:v>
                </c:pt>
                <c:pt idx="463">
                  <c:v>0.39655000000000024</c:v>
                </c:pt>
                <c:pt idx="464">
                  <c:v>0.6038100000000004</c:v>
                </c:pt>
                <c:pt idx="465">
                  <c:v>0.67887000000000075</c:v>
                </c:pt>
                <c:pt idx="466">
                  <c:v>0.58452999999999999</c:v>
                </c:pt>
                <c:pt idx="467">
                  <c:v>0.6283300000000005</c:v>
                </c:pt>
                <c:pt idx="468">
                  <c:v>0.61048999999999998</c:v>
                </c:pt>
                <c:pt idx="469">
                  <c:v>0.6198200000000007</c:v>
                </c:pt>
                <c:pt idx="470">
                  <c:v>0.65718000000000043</c:v>
                </c:pt>
                <c:pt idx="471">
                  <c:v>0.69694000000000089</c:v>
                </c:pt>
                <c:pt idx="472">
                  <c:v>0.6139900000000007</c:v>
                </c:pt>
                <c:pt idx="473">
                  <c:v>0.60388000000000042</c:v>
                </c:pt>
                <c:pt idx="474">
                  <c:v>0.6498500000000007</c:v>
                </c:pt>
                <c:pt idx="475">
                  <c:v>0.64631000000000005</c:v>
                </c:pt>
                <c:pt idx="476">
                  <c:v>0.6799300000000007</c:v>
                </c:pt>
                <c:pt idx="477">
                  <c:v>0.58375999999999995</c:v>
                </c:pt>
                <c:pt idx="478">
                  <c:v>0.58831</c:v>
                </c:pt>
                <c:pt idx="479">
                  <c:v>0.54759000000000002</c:v>
                </c:pt>
                <c:pt idx="480">
                  <c:v>0.52576000000000001</c:v>
                </c:pt>
                <c:pt idx="481">
                  <c:v>0.46006000000000002</c:v>
                </c:pt>
                <c:pt idx="482">
                  <c:v>0.47010000000000002</c:v>
                </c:pt>
                <c:pt idx="483">
                  <c:v>0.50941999999999943</c:v>
                </c:pt>
                <c:pt idx="484">
                  <c:v>0.48067000000000026</c:v>
                </c:pt>
                <c:pt idx="485">
                  <c:v>0.52915999999999996</c:v>
                </c:pt>
                <c:pt idx="486">
                  <c:v>0.55205000000000004</c:v>
                </c:pt>
                <c:pt idx="487">
                  <c:v>0.55308999999999997</c:v>
                </c:pt>
                <c:pt idx="488">
                  <c:v>0.49979000000000001</c:v>
                </c:pt>
                <c:pt idx="489">
                  <c:v>0.52908999999999951</c:v>
                </c:pt>
                <c:pt idx="490">
                  <c:v>0.56745000000000001</c:v>
                </c:pt>
                <c:pt idx="491">
                  <c:v>0.63721000000000005</c:v>
                </c:pt>
                <c:pt idx="492">
                  <c:v>0.52847</c:v>
                </c:pt>
                <c:pt idx="493">
                  <c:v>0.56860999999999995</c:v>
                </c:pt>
                <c:pt idx="494">
                  <c:v>0.52968000000000004</c:v>
                </c:pt>
                <c:pt idx="495">
                  <c:v>0.52600999999999998</c:v>
                </c:pt>
                <c:pt idx="496">
                  <c:v>0.4592</c:v>
                </c:pt>
                <c:pt idx="497">
                  <c:v>0.4701700000000002</c:v>
                </c:pt>
                <c:pt idx="498">
                  <c:v>0.5373599999999995</c:v>
                </c:pt>
                <c:pt idx="499">
                  <c:v>0.50312999999999997</c:v>
                </c:pt>
                <c:pt idx="500">
                  <c:v>0.54295000000000004</c:v>
                </c:pt>
                <c:pt idx="501">
                  <c:v>0.58323000000000003</c:v>
                </c:pt>
                <c:pt idx="502">
                  <c:v>0.58070999999999995</c:v>
                </c:pt>
                <c:pt idx="503">
                  <c:v>0.55918999999999996</c:v>
                </c:pt>
                <c:pt idx="504">
                  <c:v>0.58875999999999995</c:v>
                </c:pt>
                <c:pt idx="505">
                  <c:v>0.59230000000000005</c:v>
                </c:pt>
                <c:pt idx="506">
                  <c:v>0.68150000000000044</c:v>
                </c:pt>
                <c:pt idx="507">
                  <c:v>0.66851000000000005</c:v>
                </c:pt>
                <c:pt idx="508">
                  <c:v>0.71106999999999998</c:v>
                </c:pt>
                <c:pt idx="509">
                  <c:v>0.54488000000000003</c:v>
                </c:pt>
                <c:pt idx="510">
                  <c:v>0.47187000000000023</c:v>
                </c:pt>
                <c:pt idx="511">
                  <c:v>0.41287000000000035</c:v>
                </c:pt>
                <c:pt idx="512">
                  <c:v>0.42825000000000002</c:v>
                </c:pt>
                <c:pt idx="513">
                  <c:v>0.38506000000000024</c:v>
                </c:pt>
                <c:pt idx="514">
                  <c:v>0.38296000000000036</c:v>
                </c:pt>
                <c:pt idx="515">
                  <c:v>0.35138000000000041</c:v>
                </c:pt>
                <c:pt idx="516">
                  <c:v>0.35987000000000036</c:v>
                </c:pt>
                <c:pt idx="517">
                  <c:v>0.37503000000000025</c:v>
                </c:pt>
                <c:pt idx="518">
                  <c:v>0.39614000000000027</c:v>
                </c:pt>
                <c:pt idx="519">
                  <c:v>0.46758000000000022</c:v>
                </c:pt>
                <c:pt idx="520">
                  <c:v>0.54</c:v>
                </c:pt>
                <c:pt idx="521">
                  <c:v>0.58770999999999995</c:v>
                </c:pt>
                <c:pt idx="522">
                  <c:v>0.59280000000000044</c:v>
                </c:pt>
                <c:pt idx="523">
                  <c:v>0.6354500000000004</c:v>
                </c:pt>
                <c:pt idx="524">
                  <c:v>0.61498000000000042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's298_w_additional vecs'!$D$3</c:f>
              <c:strCache>
                <c:ptCount val="1"/>
                <c:pt idx="0">
                  <c:v>Max = 0.711mW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's298_w_additional vecs'!$C$4:$C$528</c:f>
              <c:numCache>
                <c:formatCode>0.00000</c:formatCode>
                <c:ptCount val="525"/>
                <c:pt idx="0">
                  <c:v>1.4200000000000009E-2</c:v>
                </c:pt>
                <c:pt idx="1">
                  <c:v>3.9400000000000025E-2</c:v>
                </c:pt>
                <c:pt idx="2">
                  <c:v>6.2600000000000031E-2</c:v>
                </c:pt>
                <c:pt idx="3">
                  <c:v>8.470000000000015E-2</c:v>
                </c:pt>
                <c:pt idx="4">
                  <c:v>0.10639999999999998</c:v>
                </c:pt>
                <c:pt idx="5">
                  <c:v>0.1258</c:v>
                </c:pt>
                <c:pt idx="6">
                  <c:v>0.14570000000000011</c:v>
                </c:pt>
                <c:pt idx="7">
                  <c:v>0.16400000000000012</c:v>
                </c:pt>
                <c:pt idx="8">
                  <c:v>0.18660000000000004</c:v>
                </c:pt>
                <c:pt idx="9">
                  <c:v>0.20680000000000001</c:v>
                </c:pt>
                <c:pt idx="10">
                  <c:v>0.23250000000000001</c:v>
                </c:pt>
                <c:pt idx="11">
                  <c:v>0.2576</c:v>
                </c:pt>
                <c:pt idx="12">
                  <c:v>0.2850000000000002</c:v>
                </c:pt>
                <c:pt idx="13">
                  <c:v>0.30890000000000023</c:v>
                </c:pt>
                <c:pt idx="14">
                  <c:v>0.32920000000000027</c:v>
                </c:pt>
                <c:pt idx="15">
                  <c:v>0.3555000000000002</c:v>
                </c:pt>
                <c:pt idx="16">
                  <c:v>0.37690000000000023</c:v>
                </c:pt>
                <c:pt idx="17">
                  <c:v>0.39860000000000023</c:v>
                </c:pt>
                <c:pt idx="18">
                  <c:v>0.41940000000000022</c:v>
                </c:pt>
                <c:pt idx="19">
                  <c:v>0.44050000000000022</c:v>
                </c:pt>
                <c:pt idx="20">
                  <c:v>0.46180000000000021</c:v>
                </c:pt>
                <c:pt idx="21">
                  <c:v>0.48240000000000022</c:v>
                </c:pt>
                <c:pt idx="22">
                  <c:v>0.5004999999999995</c:v>
                </c:pt>
                <c:pt idx="23">
                  <c:v>0.52029999999999998</c:v>
                </c:pt>
                <c:pt idx="24">
                  <c:v>0.5397000000000004</c:v>
                </c:pt>
                <c:pt idx="25">
                  <c:v>0.56370000000000042</c:v>
                </c:pt>
                <c:pt idx="26">
                  <c:v>0.59040000000000004</c:v>
                </c:pt>
                <c:pt idx="27">
                  <c:v>0.61450000000000005</c:v>
                </c:pt>
                <c:pt idx="28">
                  <c:v>0.63970000000000071</c:v>
                </c:pt>
                <c:pt idx="29">
                  <c:v>0.66730000000000045</c:v>
                </c:pt>
                <c:pt idx="30">
                  <c:v>0.69720000000000071</c:v>
                </c:pt>
                <c:pt idx="31">
                  <c:v>0.72340000000000004</c:v>
                </c:pt>
                <c:pt idx="32">
                  <c:v>0.75149999999999995</c:v>
                </c:pt>
                <c:pt idx="33">
                  <c:v>0.77869999999999995</c:v>
                </c:pt>
                <c:pt idx="34">
                  <c:v>0.80270000000000041</c:v>
                </c:pt>
                <c:pt idx="35">
                  <c:v>0.82770000000000044</c:v>
                </c:pt>
                <c:pt idx="36">
                  <c:v>0.85140000000000005</c:v>
                </c:pt>
                <c:pt idx="37">
                  <c:v>0.87330000000000041</c:v>
                </c:pt>
                <c:pt idx="38">
                  <c:v>0.89559999999999995</c:v>
                </c:pt>
                <c:pt idx="39">
                  <c:v>0.91549999999999998</c:v>
                </c:pt>
                <c:pt idx="40">
                  <c:v>0.93310000000000004</c:v>
                </c:pt>
                <c:pt idx="41">
                  <c:v>0.95409999999999995</c:v>
                </c:pt>
                <c:pt idx="42">
                  <c:v>0.97660000000000002</c:v>
                </c:pt>
                <c:pt idx="43">
                  <c:v>1.000999999999999</c:v>
                </c:pt>
                <c:pt idx="44">
                  <c:v>1.0303</c:v>
                </c:pt>
                <c:pt idx="45">
                  <c:v>1.0683</c:v>
                </c:pt>
                <c:pt idx="46">
                  <c:v>1.0988</c:v>
                </c:pt>
                <c:pt idx="47">
                  <c:v>1.1315999999999991</c:v>
                </c:pt>
                <c:pt idx="48">
                  <c:v>1.1587000000000001</c:v>
                </c:pt>
                <c:pt idx="49">
                  <c:v>1.1854</c:v>
                </c:pt>
                <c:pt idx="50">
                  <c:v>1.2081999999999991</c:v>
                </c:pt>
                <c:pt idx="51">
                  <c:v>1.2314999999999992</c:v>
                </c:pt>
                <c:pt idx="52">
                  <c:v>1.252599999999999</c:v>
                </c:pt>
                <c:pt idx="53">
                  <c:v>1.2775999999999992</c:v>
                </c:pt>
                <c:pt idx="54">
                  <c:v>1.3027</c:v>
                </c:pt>
                <c:pt idx="55">
                  <c:v>1.3269</c:v>
                </c:pt>
                <c:pt idx="56">
                  <c:v>1.353499999999999</c:v>
                </c:pt>
                <c:pt idx="57">
                  <c:v>1.3789</c:v>
                </c:pt>
                <c:pt idx="58">
                  <c:v>1.4063999999999992</c:v>
                </c:pt>
                <c:pt idx="59">
                  <c:v>1.438299999999999</c:v>
                </c:pt>
                <c:pt idx="60">
                  <c:v>1.4661999999999991</c:v>
                </c:pt>
                <c:pt idx="61">
                  <c:v>1.492499999999999</c:v>
                </c:pt>
                <c:pt idx="62">
                  <c:v>1.5193999999999992</c:v>
                </c:pt>
                <c:pt idx="63">
                  <c:v>1.546999999999999</c:v>
                </c:pt>
                <c:pt idx="64">
                  <c:v>1.5726</c:v>
                </c:pt>
                <c:pt idx="65">
                  <c:v>1.6002000000000001</c:v>
                </c:pt>
                <c:pt idx="66">
                  <c:v>1.6263000000000001</c:v>
                </c:pt>
                <c:pt idx="67">
                  <c:v>1.6534</c:v>
                </c:pt>
                <c:pt idx="68">
                  <c:v>1.6825000000000001</c:v>
                </c:pt>
                <c:pt idx="69">
                  <c:v>1.7091000000000001</c:v>
                </c:pt>
                <c:pt idx="70">
                  <c:v>1.7312000000000001</c:v>
                </c:pt>
                <c:pt idx="71">
                  <c:v>1.7546999999999999</c:v>
                </c:pt>
                <c:pt idx="72">
                  <c:v>1.7777000000000001</c:v>
                </c:pt>
                <c:pt idx="73">
                  <c:v>1.8024</c:v>
                </c:pt>
                <c:pt idx="74">
                  <c:v>1.8336999999999992</c:v>
                </c:pt>
                <c:pt idx="75">
                  <c:v>1.861799999999999</c:v>
                </c:pt>
                <c:pt idx="76">
                  <c:v>1.8844000000000001</c:v>
                </c:pt>
                <c:pt idx="77">
                  <c:v>1.9050999999999989</c:v>
                </c:pt>
                <c:pt idx="78">
                  <c:v>1.9251999999999991</c:v>
                </c:pt>
                <c:pt idx="79">
                  <c:v>1.9458999999999984</c:v>
                </c:pt>
                <c:pt idx="80">
                  <c:v>1.9657999999999987</c:v>
                </c:pt>
                <c:pt idx="81">
                  <c:v>1.986799999999999</c:v>
                </c:pt>
                <c:pt idx="82">
                  <c:v>2.011899999999998</c:v>
                </c:pt>
                <c:pt idx="83">
                  <c:v>2.04</c:v>
                </c:pt>
                <c:pt idx="84">
                  <c:v>2.0709</c:v>
                </c:pt>
                <c:pt idx="85">
                  <c:v>2.1027</c:v>
                </c:pt>
                <c:pt idx="86">
                  <c:v>2.1367999999999987</c:v>
                </c:pt>
                <c:pt idx="87">
                  <c:v>2.1695000000000002</c:v>
                </c:pt>
                <c:pt idx="88">
                  <c:v>2.2010999999999998</c:v>
                </c:pt>
                <c:pt idx="89">
                  <c:v>2.2332000000000001</c:v>
                </c:pt>
                <c:pt idx="90">
                  <c:v>2.2530999999999999</c:v>
                </c:pt>
                <c:pt idx="91">
                  <c:v>2.2705000000000002</c:v>
                </c:pt>
                <c:pt idx="92">
                  <c:v>2.2872000000000012</c:v>
                </c:pt>
                <c:pt idx="93">
                  <c:v>2.3045</c:v>
                </c:pt>
                <c:pt idx="94">
                  <c:v>2.3215999999999997</c:v>
                </c:pt>
                <c:pt idx="95">
                  <c:v>2.3397999999999981</c:v>
                </c:pt>
                <c:pt idx="96">
                  <c:v>2.3568999999999973</c:v>
                </c:pt>
                <c:pt idx="97">
                  <c:v>2.3754999999999984</c:v>
                </c:pt>
                <c:pt idx="98">
                  <c:v>2.3951999999999987</c:v>
                </c:pt>
                <c:pt idx="99">
                  <c:v>2.4119999999999981</c:v>
                </c:pt>
                <c:pt idx="100">
                  <c:v>2.4315999999999987</c:v>
                </c:pt>
                <c:pt idx="101">
                  <c:v>2.4553999999999987</c:v>
                </c:pt>
                <c:pt idx="102">
                  <c:v>2.4777999999999998</c:v>
                </c:pt>
                <c:pt idx="103">
                  <c:v>2.5017</c:v>
                </c:pt>
                <c:pt idx="104">
                  <c:v>2.5283000000000002</c:v>
                </c:pt>
                <c:pt idx="105">
                  <c:v>2.5489000000000002</c:v>
                </c:pt>
                <c:pt idx="106">
                  <c:v>2.5644</c:v>
                </c:pt>
                <c:pt idx="107">
                  <c:v>2.5817000000000001</c:v>
                </c:pt>
                <c:pt idx="108">
                  <c:v>2.5987999999999998</c:v>
                </c:pt>
                <c:pt idx="109">
                  <c:v>2.6175999999999999</c:v>
                </c:pt>
                <c:pt idx="110">
                  <c:v>2.6365999999999987</c:v>
                </c:pt>
                <c:pt idx="111">
                  <c:v>2.6565999999999987</c:v>
                </c:pt>
                <c:pt idx="112">
                  <c:v>2.6751</c:v>
                </c:pt>
                <c:pt idx="113">
                  <c:v>2.6949000000000001</c:v>
                </c:pt>
                <c:pt idx="114">
                  <c:v>2.7143000000000002</c:v>
                </c:pt>
                <c:pt idx="115">
                  <c:v>2.738</c:v>
                </c:pt>
                <c:pt idx="116">
                  <c:v>2.7604000000000002</c:v>
                </c:pt>
                <c:pt idx="117">
                  <c:v>2.786</c:v>
                </c:pt>
                <c:pt idx="118">
                  <c:v>2.8103999999999987</c:v>
                </c:pt>
                <c:pt idx="119">
                  <c:v>2.836399999999998</c:v>
                </c:pt>
                <c:pt idx="120">
                  <c:v>2.8667999999999987</c:v>
                </c:pt>
                <c:pt idx="121">
                  <c:v>2.894899999999998</c:v>
                </c:pt>
                <c:pt idx="122">
                  <c:v>2.9230999999999998</c:v>
                </c:pt>
                <c:pt idx="123">
                  <c:v>2.9495</c:v>
                </c:pt>
                <c:pt idx="124">
                  <c:v>2.9763999999999982</c:v>
                </c:pt>
                <c:pt idx="125">
                  <c:v>3.0070999999999999</c:v>
                </c:pt>
                <c:pt idx="126">
                  <c:v>3.0317999999999987</c:v>
                </c:pt>
                <c:pt idx="127">
                  <c:v>3.0550999999999982</c:v>
                </c:pt>
                <c:pt idx="128">
                  <c:v>3.0802999999999998</c:v>
                </c:pt>
                <c:pt idx="129">
                  <c:v>3.1053000000000002</c:v>
                </c:pt>
                <c:pt idx="130">
                  <c:v>3.1282999999999999</c:v>
                </c:pt>
                <c:pt idx="131">
                  <c:v>3.1534</c:v>
                </c:pt>
                <c:pt idx="132">
                  <c:v>3.1789000000000001</c:v>
                </c:pt>
                <c:pt idx="133">
                  <c:v>3.2061000000000002</c:v>
                </c:pt>
                <c:pt idx="134">
                  <c:v>3.2406000000000001</c:v>
                </c:pt>
                <c:pt idx="135">
                  <c:v>3.278</c:v>
                </c:pt>
                <c:pt idx="136">
                  <c:v>3.3116999999999979</c:v>
                </c:pt>
                <c:pt idx="137">
                  <c:v>3.3447999999999998</c:v>
                </c:pt>
                <c:pt idx="138">
                  <c:v>3.3735999999999997</c:v>
                </c:pt>
                <c:pt idx="139">
                  <c:v>3.4041000000000001</c:v>
                </c:pt>
                <c:pt idx="140">
                  <c:v>3.4339999999999997</c:v>
                </c:pt>
                <c:pt idx="141">
                  <c:v>3.4585999999999997</c:v>
                </c:pt>
                <c:pt idx="142">
                  <c:v>3.4855</c:v>
                </c:pt>
                <c:pt idx="143">
                  <c:v>3.5179999999999998</c:v>
                </c:pt>
                <c:pt idx="144">
                  <c:v>3.5461999999999998</c:v>
                </c:pt>
                <c:pt idx="145">
                  <c:v>3.576299999999998</c:v>
                </c:pt>
                <c:pt idx="146">
                  <c:v>3.6042000000000001</c:v>
                </c:pt>
                <c:pt idx="147">
                  <c:v>3.6295999999999999</c:v>
                </c:pt>
                <c:pt idx="148">
                  <c:v>3.6559999999999997</c:v>
                </c:pt>
                <c:pt idx="149">
                  <c:v>3.6924999999999981</c:v>
                </c:pt>
                <c:pt idx="150">
                  <c:v>3.7244999999999999</c:v>
                </c:pt>
                <c:pt idx="151">
                  <c:v>3.7544</c:v>
                </c:pt>
                <c:pt idx="152">
                  <c:v>3.7841000000000018</c:v>
                </c:pt>
                <c:pt idx="153">
                  <c:v>3.814299999999998</c:v>
                </c:pt>
                <c:pt idx="154">
                  <c:v>3.8405</c:v>
                </c:pt>
                <c:pt idx="155">
                  <c:v>3.8714999999999984</c:v>
                </c:pt>
                <c:pt idx="156">
                  <c:v>3.9024999999999981</c:v>
                </c:pt>
                <c:pt idx="157">
                  <c:v>3.9278</c:v>
                </c:pt>
                <c:pt idx="158">
                  <c:v>3.9545999999999997</c:v>
                </c:pt>
                <c:pt idx="159">
                  <c:v>3.9859</c:v>
                </c:pt>
                <c:pt idx="160">
                  <c:v>4.0113000000000003</c:v>
                </c:pt>
                <c:pt idx="161">
                  <c:v>4.0399000000000003</c:v>
                </c:pt>
                <c:pt idx="162">
                  <c:v>4.0639999999999965</c:v>
                </c:pt>
                <c:pt idx="163">
                  <c:v>4.0883000000000003</c:v>
                </c:pt>
                <c:pt idx="164">
                  <c:v>4.1153999999999975</c:v>
                </c:pt>
                <c:pt idx="165">
                  <c:v>4.1352000000000002</c:v>
                </c:pt>
                <c:pt idx="166">
                  <c:v>4.1555999999999962</c:v>
                </c:pt>
                <c:pt idx="167">
                  <c:v>4.1749999999999963</c:v>
                </c:pt>
                <c:pt idx="168">
                  <c:v>4.1951999999999963</c:v>
                </c:pt>
                <c:pt idx="169">
                  <c:v>4.2144999999999975</c:v>
                </c:pt>
                <c:pt idx="170">
                  <c:v>4.234</c:v>
                </c:pt>
                <c:pt idx="171">
                  <c:v>4.2584</c:v>
                </c:pt>
                <c:pt idx="172">
                  <c:v>4.2791000000000023</c:v>
                </c:pt>
                <c:pt idx="173">
                  <c:v>4.3014000000000001</c:v>
                </c:pt>
                <c:pt idx="174">
                  <c:v>4.3224999999999962</c:v>
                </c:pt>
                <c:pt idx="175">
                  <c:v>4.3452999999999999</c:v>
                </c:pt>
                <c:pt idx="176">
                  <c:v>4.3696999999999999</c:v>
                </c:pt>
                <c:pt idx="177">
                  <c:v>4.3966000000000003</c:v>
                </c:pt>
                <c:pt idx="178">
                  <c:v>4.4211999999999998</c:v>
                </c:pt>
                <c:pt idx="179">
                  <c:v>4.4428999999999998</c:v>
                </c:pt>
                <c:pt idx="180">
                  <c:v>4.4691999999999998</c:v>
                </c:pt>
                <c:pt idx="181">
                  <c:v>4.4891000000000014</c:v>
                </c:pt>
                <c:pt idx="182">
                  <c:v>4.5106000000000002</c:v>
                </c:pt>
                <c:pt idx="183">
                  <c:v>4.5368000000000004</c:v>
                </c:pt>
                <c:pt idx="184">
                  <c:v>4.5594999999999999</c:v>
                </c:pt>
                <c:pt idx="185">
                  <c:v>4.5819999999999999</c:v>
                </c:pt>
                <c:pt idx="186">
                  <c:v>4.6059999999999963</c:v>
                </c:pt>
                <c:pt idx="187">
                  <c:v>4.6280999999999963</c:v>
                </c:pt>
                <c:pt idx="188">
                  <c:v>4.6526999999999985</c:v>
                </c:pt>
                <c:pt idx="189">
                  <c:v>4.6802999999999999</c:v>
                </c:pt>
                <c:pt idx="190">
                  <c:v>4.7017000000000024</c:v>
                </c:pt>
                <c:pt idx="191">
                  <c:v>4.7246999999999995</c:v>
                </c:pt>
                <c:pt idx="192">
                  <c:v>4.7498000000000014</c:v>
                </c:pt>
                <c:pt idx="193">
                  <c:v>4.7733000000000034</c:v>
                </c:pt>
                <c:pt idx="194">
                  <c:v>4.8037000000000001</c:v>
                </c:pt>
                <c:pt idx="195">
                  <c:v>4.8270999999999962</c:v>
                </c:pt>
                <c:pt idx="196">
                  <c:v>4.8504999999999985</c:v>
                </c:pt>
                <c:pt idx="197">
                  <c:v>4.8746</c:v>
                </c:pt>
                <c:pt idx="198">
                  <c:v>4.9007000000000014</c:v>
                </c:pt>
                <c:pt idx="199">
                  <c:v>4.9253999999999998</c:v>
                </c:pt>
                <c:pt idx="200">
                  <c:v>4.9478</c:v>
                </c:pt>
                <c:pt idx="201">
                  <c:v>4.9688999999999997</c:v>
                </c:pt>
                <c:pt idx="202">
                  <c:v>4.9885999999999999</c:v>
                </c:pt>
                <c:pt idx="203">
                  <c:v>5.0072000000000001</c:v>
                </c:pt>
                <c:pt idx="204">
                  <c:v>5.0253999999999985</c:v>
                </c:pt>
                <c:pt idx="205">
                  <c:v>5.0453999999999999</c:v>
                </c:pt>
                <c:pt idx="206">
                  <c:v>5.0676999999999985</c:v>
                </c:pt>
                <c:pt idx="207">
                  <c:v>5.0954999999999995</c:v>
                </c:pt>
                <c:pt idx="208">
                  <c:v>5.1208999999999962</c:v>
                </c:pt>
                <c:pt idx="209">
                  <c:v>5.1462000000000003</c:v>
                </c:pt>
                <c:pt idx="210">
                  <c:v>5.1754999999999995</c:v>
                </c:pt>
                <c:pt idx="211">
                  <c:v>5.1998999999999995</c:v>
                </c:pt>
                <c:pt idx="212">
                  <c:v>5.2233000000000001</c:v>
                </c:pt>
                <c:pt idx="213">
                  <c:v>5.2460000000000004</c:v>
                </c:pt>
                <c:pt idx="214">
                  <c:v>5.2668999999999997</c:v>
                </c:pt>
                <c:pt idx="215">
                  <c:v>5.2901999999999996</c:v>
                </c:pt>
                <c:pt idx="216">
                  <c:v>5.3175999999999961</c:v>
                </c:pt>
                <c:pt idx="217">
                  <c:v>5.3484999999999996</c:v>
                </c:pt>
                <c:pt idx="218">
                  <c:v>5.3769999999999998</c:v>
                </c:pt>
                <c:pt idx="219">
                  <c:v>5.4054000000000002</c:v>
                </c:pt>
                <c:pt idx="220">
                  <c:v>5.4359000000000002</c:v>
                </c:pt>
                <c:pt idx="221">
                  <c:v>5.4654999999999996</c:v>
                </c:pt>
                <c:pt idx="222">
                  <c:v>5.4927999999999999</c:v>
                </c:pt>
                <c:pt idx="223">
                  <c:v>5.5256999999999996</c:v>
                </c:pt>
                <c:pt idx="224">
                  <c:v>5.5510000000000002</c:v>
                </c:pt>
                <c:pt idx="225">
                  <c:v>5.5803000000000003</c:v>
                </c:pt>
                <c:pt idx="226">
                  <c:v>5.6097999999999999</c:v>
                </c:pt>
                <c:pt idx="227">
                  <c:v>5.6384999999999996</c:v>
                </c:pt>
                <c:pt idx="228">
                  <c:v>5.668999999999996</c:v>
                </c:pt>
                <c:pt idx="229">
                  <c:v>5.6992000000000003</c:v>
                </c:pt>
                <c:pt idx="230">
                  <c:v>5.7222999999999997</c:v>
                </c:pt>
                <c:pt idx="231">
                  <c:v>5.7454000000000001</c:v>
                </c:pt>
                <c:pt idx="232">
                  <c:v>5.7721</c:v>
                </c:pt>
                <c:pt idx="233">
                  <c:v>5.8008999999999995</c:v>
                </c:pt>
                <c:pt idx="234">
                  <c:v>5.8273999999999964</c:v>
                </c:pt>
                <c:pt idx="235">
                  <c:v>5.8580999999999985</c:v>
                </c:pt>
                <c:pt idx="236">
                  <c:v>5.8908999999999985</c:v>
                </c:pt>
                <c:pt idx="237">
                  <c:v>5.9218000000000002</c:v>
                </c:pt>
                <c:pt idx="238">
                  <c:v>5.9508000000000001</c:v>
                </c:pt>
                <c:pt idx="239">
                  <c:v>5.9803000000000024</c:v>
                </c:pt>
                <c:pt idx="240">
                  <c:v>6.0067000000000004</c:v>
                </c:pt>
                <c:pt idx="241">
                  <c:v>6.0303000000000004</c:v>
                </c:pt>
                <c:pt idx="242">
                  <c:v>6.0544999999999964</c:v>
                </c:pt>
                <c:pt idx="243">
                  <c:v>6.0784000000000002</c:v>
                </c:pt>
                <c:pt idx="244">
                  <c:v>6.1039999999999965</c:v>
                </c:pt>
                <c:pt idx="245">
                  <c:v>6.1318999999999999</c:v>
                </c:pt>
                <c:pt idx="246">
                  <c:v>6.1597999999999997</c:v>
                </c:pt>
                <c:pt idx="247">
                  <c:v>6.1890000000000001</c:v>
                </c:pt>
                <c:pt idx="248">
                  <c:v>6.2203999999999997</c:v>
                </c:pt>
                <c:pt idx="249">
                  <c:v>6.2535999999999996</c:v>
                </c:pt>
                <c:pt idx="250">
                  <c:v>6.2835000000000001</c:v>
                </c:pt>
                <c:pt idx="251">
                  <c:v>6.3121999999999963</c:v>
                </c:pt>
                <c:pt idx="252">
                  <c:v>6.3443999999999985</c:v>
                </c:pt>
                <c:pt idx="253">
                  <c:v>6.3756000000000004</c:v>
                </c:pt>
                <c:pt idx="254">
                  <c:v>6.3978999999999964</c:v>
                </c:pt>
                <c:pt idx="255">
                  <c:v>6.4284999999999997</c:v>
                </c:pt>
                <c:pt idx="256">
                  <c:v>6.4564000000000004</c:v>
                </c:pt>
                <c:pt idx="257">
                  <c:v>6.4805000000000001</c:v>
                </c:pt>
                <c:pt idx="258">
                  <c:v>6.5023999999999997</c:v>
                </c:pt>
                <c:pt idx="259">
                  <c:v>6.5250999999999975</c:v>
                </c:pt>
                <c:pt idx="260">
                  <c:v>6.5491000000000001</c:v>
                </c:pt>
                <c:pt idx="261">
                  <c:v>6.5733000000000024</c:v>
                </c:pt>
                <c:pt idx="262">
                  <c:v>6.5968</c:v>
                </c:pt>
                <c:pt idx="263">
                  <c:v>6.6230999999999964</c:v>
                </c:pt>
                <c:pt idx="264">
                  <c:v>6.6479999999999961</c:v>
                </c:pt>
                <c:pt idx="265">
                  <c:v>6.6752000000000002</c:v>
                </c:pt>
                <c:pt idx="266">
                  <c:v>6.7050000000000001</c:v>
                </c:pt>
                <c:pt idx="267">
                  <c:v>6.7324999999999999</c:v>
                </c:pt>
                <c:pt idx="268">
                  <c:v>6.7617000000000003</c:v>
                </c:pt>
                <c:pt idx="269">
                  <c:v>6.7906000000000004</c:v>
                </c:pt>
                <c:pt idx="270">
                  <c:v>6.8219999999999965</c:v>
                </c:pt>
                <c:pt idx="271">
                  <c:v>6.8498000000000001</c:v>
                </c:pt>
                <c:pt idx="272">
                  <c:v>6.8760000000000003</c:v>
                </c:pt>
                <c:pt idx="273">
                  <c:v>6.8998999999999997</c:v>
                </c:pt>
                <c:pt idx="274">
                  <c:v>6.9238999999999997</c:v>
                </c:pt>
                <c:pt idx="275">
                  <c:v>6.9483000000000024</c:v>
                </c:pt>
                <c:pt idx="276">
                  <c:v>6.9721000000000002</c:v>
                </c:pt>
                <c:pt idx="277">
                  <c:v>6.9940999999999995</c:v>
                </c:pt>
                <c:pt idx="278">
                  <c:v>7.0202999999999998</c:v>
                </c:pt>
                <c:pt idx="279">
                  <c:v>7.0491000000000001</c:v>
                </c:pt>
                <c:pt idx="280">
                  <c:v>7.0730000000000004</c:v>
                </c:pt>
                <c:pt idx="281">
                  <c:v>7.1014999999999997</c:v>
                </c:pt>
                <c:pt idx="282">
                  <c:v>7.1284999999999963</c:v>
                </c:pt>
                <c:pt idx="283">
                  <c:v>7.1566999999999998</c:v>
                </c:pt>
                <c:pt idx="284">
                  <c:v>7.1844999999999963</c:v>
                </c:pt>
                <c:pt idx="285">
                  <c:v>7.2140999999999975</c:v>
                </c:pt>
                <c:pt idx="286">
                  <c:v>7.2368000000000023</c:v>
                </c:pt>
                <c:pt idx="287">
                  <c:v>7.2595000000000001</c:v>
                </c:pt>
                <c:pt idx="288">
                  <c:v>7.2828999999999997</c:v>
                </c:pt>
                <c:pt idx="289">
                  <c:v>7.3061999999999996</c:v>
                </c:pt>
                <c:pt idx="290">
                  <c:v>7.3284999999999965</c:v>
                </c:pt>
                <c:pt idx="291">
                  <c:v>7.3553999999999995</c:v>
                </c:pt>
                <c:pt idx="292">
                  <c:v>7.3830999999999998</c:v>
                </c:pt>
                <c:pt idx="293">
                  <c:v>7.4123999999999999</c:v>
                </c:pt>
                <c:pt idx="294">
                  <c:v>7.4428999999999998</c:v>
                </c:pt>
                <c:pt idx="295">
                  <c:v>7.4720000000000004</c:v>
                </c:pt>
                <c:pt idx="296">
                  <c:v>7.5057</c:v>
                </c:pt>
                <c:pt idx="297">
                  <c:v>7.5377999999999998</c:v>
                </c:pt>
                <c:pt idx="298">
                  <c:v>7.5714000000000024</c:v>
                </c:pt>
                <c:pt idx="299">
                  <c:v>7.6042999999999985</c:v>
                </c:pt>
                <c:pt idx="300">
                  <c:v>7.6234999999999964</c:v>
                </c:pt>
                <c:pt idx="301">
                  <c:v>7.6408999999999985</c:v>
                </c:pt>
                <c:pt idx="302">
                  <c:v>7.6557999999999975</c:v>
                </c:pt>
                <c:pt idx="303">
                  <c:v>7.6734</c:v>
                </c:pt>
                <c:pt idx="304">
                  <c:v>7.6904999999999966</c:v>
                </c:pt>
                <c:pt idx="305">
                  <c:v>7.7088000000000001</c:v>
                </c:pt>
                <c:pt idx="306">
                  <c:v>7.7272999999999996</c:v>
                </c:pt>
                <c:pt idx="307">
                  <c:v>7.7463000000000024</c:v>
                </c:pt>
                <c:pt idx="308">
                  <c:v>7.7654999999999985</c:v>
                </c:pt>
                <c:pt idx="309">
                  <c:v>7.7848999999999995</c:v>
                </c:pt>
                <c:pt idx="310">
                  <c:v>7.8072999999999997</c:v>
                </c:pt>
                <c:pt idx="311">
                  <c:v>7.8296000000000001</c:v>
                </c:pt>
                <c:pt idx="312">
                  <c:v>7.8559999999999963</c:v>
                </c:pt>
                <c:pt idx="313">
                  <c:v>7.8814000000000002</c:v>
                </c:pt>
                <c:pt idx="314">
                  <c:v>7.9021999999999997</c:v>
                </c:pt>
                <c:pt idx="315">
                  <c:v>7.9397000000000038</c:v>
                </c:pt>
                <c:pt idx="316">
                  <c:v>7.9727000000000023</c:v>
                </c:pt>
                <c:pt idx="317">
                  <c:v>8.0069000000000035</c:v>
                </c:pt>
                <c:pt idx="318">
                  <c:v>8.0399000000000012</c:v>
                </c:pt>
                <c:pt idx="319">
                  <c:v>8.0713000000000008</c:v>
                </c:pt>
                <c:pt idx="320">
                  <c:v>8.1048000000000009</c:v>
                </c:pt>
                <c:pt idx="321">
                  <c:v>8.136000000000001</c:v>
                </c:pt>
                <c:pt idx="322">
                  <c:v>8.1624000000000088</c:v>
                </c:pt>
                <c:pt idx="323">
                  <c:v>8.1904000000000003</c:v>
                </c:pt>
                <c:pt idx="324">
                  <c:v>8.2170000000000005</c:v>
                </c:pt>
                <c:pt idx="325">
                  <c:v>8.2442999999999973</c:v>
                </c:pt>
                <c:pt idx="326">
                  <c:v>8.273200000000001</c:v>
                </c:pt>
                <c:pt idx="327">
                  <c:v>8.3004000000000069</c:v>
                </c:pt>
                <c:pt idx="328">
                  <c:v>8.3255000000000106</c:v>
                </c:pt>
                <c:pt idx="329">
                  <c:v>8.3532000000000028</c:v>
                </c:pt>
                <c:pt idx="330">
                  <c:v>8.3826000000000072</c:v>
                </c:pt>
                <c:pt idx="331">
                  <c:v>8.4049000000000014</c:v>
                </c:pt>
                <c:pt idx="332">
                  <c:v>8.4278000000000013</c:v>
                </c:pt>
                <c:pt idx="333">
                  <c:v>8.4541000000000004</c:v>
                </c:pt>
                <c:pt idx="334">
                  <c:v>8.4791000000000007</c:v>
                </c:pt>
                <c:pt idx="335">
                  <c:v>8.5035000000000007</c:v>
                </c:pt>
                <c:pt idx="336">
                  <c:v>8.5303000000000004</c:v>
                </c:pt>
                <c:pt idx="337">
                  <c:v>8.5581000000000014</c:v>
                </c:pt>
                <c:pt idx="338">
                  <c:v>8.5822000000000003</c:v>
                </c:pt>
                <c:pt idx="339">
                  <c:v>8.6141000000000005</c:v>
                </c:pt>
                <c:pt idx="340">
                  <c:v>8.6445000000000007</c:v>
                </c:pt>
                <c:pt idx="341">
                  <c:v>8.6708000000000016</c:v>
                </c:pt>
                <c:pt idx="342">
                  <c:v>8.6988000000000003</c:v>
                </c:pt>
                <c:pt idx="343">
                  <c:v>8.7260999999999989</c:v>
                </c:pt>
                <c:pt idx="344">
                  <c:v>8.7512000000000008</c:v>
                </c:pt>
                <c:pt idx="345">
                  <c:v>8.7810000000000006</c:v>
                </c:pt>
                <c:pt idx="346">
                  <c:v>8.8102</c:v>
                </c:pt>
                <c:pt idx="347">
                  <c:v>8.8377000000000034</c:v>
                </c:pt>
                <c:pt idx="348">
                  <c:v>8.8638000000000048</c:v>
                </c:pt>
                <c:pt idx="349">
                  <c:v>8.8881000000000014</c:v>
                </c:pt>
                <c:pt idx="350">
                  <c:v>8.9147000000000016</c:v>
                </c:pt>
                <c:pt idx="351">
                  <c:v>8.9404000000000003</c:v>
                </c:pt>
                <c:pt idx="352">
                  <c:v>8.9639000000000006</c:v>
                </c:pt>
                <c:pt idx="353">
                  <c:v>8.9898000000000007</c:v>
                </c:pt>
                <c:pt idx="354">
                  <c:v>9.0152000000000001</c:v>
                </c:pt>
                <c:pt idx="355">
                  <c:v>9.0400000000000009</c:v>
                </c:pt>
                <c:pt idx="356">
                  <c:v>9.0630000000000006</c:v>
                </c:pt>
                <c:pt idx="357">
                  <c:v>9.0875000000000004</c:v>
                </c:pt>
                <c:pt idx="358">
                  <c:v>9.1113</c:v>
                </c:pt>
                <c:pt idx="359">
                  <c:v>9.1418999999999997</c:v>
                </c:pt>
                <c:pt idx="360">
                  <c:v>9.168000000000001</c:v>
                </c:pt>
                <c:pt idx="361">
                  <c:v>9.1937000000000015</c:v>
                </c:pt>
                <c:pt idx="362">
                  <c:v>9.2179000000000002</c:v>
                </c:pt>
                <c:pt idx="363">
                  <c:v>9.2423000000000002</c:v>
                </c:pt>
                <c:pt idx="364">
                  <c:v>9.2652000000000001</c:v>
                </c:pt>
                <c:pt idx="365">
                  <c:v>9.2871000000000006</c:v>
                </c:pt>
                <c:pt idx="366">
                  <c:v>9.3082000000000011</c:v>
                </c:pt>
                <c:pt idx="367">
                  <c:v>9.33</c:v>
                </c:pt>
                <c:pt idx="368">
                  <c:v>9.3502000000000027</c:v>
                </c:pt>
                <c:pt idx="369">
                  <c:v>9.3724000000000078</c:v>
                </c:pt>
                <c:pt idx="370">
                  <c:v>9.3920000000000048</c:v>
                </c:pt>
                <c:pt idx="371">
                  <c:v>9.4123000000000001</c:v>
                </c:pt>
                <c:pt idx="372">
                  <c:v>9.4337</c:v>
                </c:pt>
                <c:pt idx="373">
                  <c:v>9.4531000000000027</c:v>
                </c:pt>
                <c:pt idx="374">
                  <c:v>9.4735000000000067</c:v>
                </c:pt>
                <c:pt idx="375">
                  <c:v>9.4931000000000001</c:v>
                </c:pt>
                <c:pt idx="376">
                  <c:v>9.511000000000001</c:v>
                </c:pt>
                <c:pt idx="377">
                  <c:v>9.5290000000000017</c:v>
                </c:pt>
                <c:pt idx="378">
                  <c:v>9.5489999999999995</c:v>
                </c:pt>
                <c:pt idx="379">
                  <c:v>9.5685000000000002</c:v>
                </c:pt>
                <c:pt idx="380">
                  <c:v>9.5874000000000006</c:v>
                </c:pt>
                <c:pt idx="381">
                  <c:v>9.6073000000000004</c:v>
                </c:pt>
                <c:pt idx="382">
                  <c:v>9.6281999999999996</c:v>
                </c:pt>
                <c:pt idx="383">
                  <c:v>9.6479999999999997</c:v>
                </c:pt>
                <c:pt idx="384">
                  <c:v>9.6672000000000011</c:v>
                </c:pt>
                <c:pt idx="385">
                  <c:v>9.6882000000000001</c:v>
                </c:pt>
                <c:pt idx="386">
                  <c:v>9.7117000000000004</c:v>
                </c:pt>
                <c:pt idx="387">
                  <c:v>9.74</c:v>
                </c:pt>
                <c:pt idx="388">
                  <c:v>9.7682000000000002</c:v>
                </c:pt>
                <c:pt idx="389">
                  <c:v>9.7924000000000007</c:v>
                </c:pt>
                <c:pt idx="390">
                  <c:v>9.8227000000000046</c:v>
                </c:pt>
                <c:pt idx="391">
                  <c:v>9.8526000000000078</c:v>
                </c:pt>
                <c:pt idx="392">
                  <c:v>9.8802000000000003</c:v>
                </c:pt>
                <c:pt idx="393">
                  <c:v>9.9055000000000071</c:v>
                </c:pt>
                <c:pt idx="394">
                  <c:v>9.9307000000000034</c:v>
                </c:pt>
                <c:pt idx="395">
                  <c:v>9.9557000000000073</c:v>
                </c:pt>
                <c:pt idx="396">
                  <c:v>9.9780000000000015</c:v>
                </c:pt>
                <c:pt idx="397">
                  <c:v>10.0009</c:v>
                </c:pt>
                <c:pt idx="398">
                  <c:v>10.0274</c:v>
                </c:pt>
                <c:pt idx="399">
                  <c:v>10.053700000000006</c:v>
                </c:pt>
                <c:pt idx="400">
                  <c:v>10.080500000000002</c:v>
                </c:pt>
                <c:pt idx="401">
                  <c:v>10.1104</c:v>
                </c:pt>
                <c:pt idx="402">
                  <c:v>10.141500000000001</c:v>
                </c:pt>
                <c:pt idx="403">
                  <c:v>10.1701</c:v>
                </c:pt>
                <c:pt idx="404">
                  <c:v>10.201000000000001</c:v>
                </c:pt>
                <c:pt idx="405">
                  <c:v>10.2203</c:v>
                </c:pt>
                <c:pt idx="406">
                  <c:v>10.239100000000001</c:v>
                </c:pt>
                <c:pt idx="407">
                  <c:v>10.257300000000001</c:v>
                </c:pt>
                <c:pt idx="408">
                  <c:v>10.275700000000002</c:v>
                </c:pt>
                <c:pt idx="409">
                  <c:v>10.293800000000001</c:v>
                </c:pt>
                <c:pt idx="410">
                  <c:v>10.313700000000004</c:v>
                </c:pt>
                <c:pt idx="411">
                  <c:v>10.334100000000001</c:v>
                </c:pt>
                <c:pt idx="412">
                  <c:v>10.356000000000007</c:v>
                </c:pt>
                <c:pt idx="413">
                  <c:v>10.3772</c:v>
                </c:pt>
                <c:pt idx="414">
                  <c:v>10.399400000000007</c:v>
                </c:pt>
                <c:pt idx="415">
                  <c:v>10.422000000000002</c:v>
                </c:pt>
                <c:pt idx="416">
                  <c:v>10.4476</c:v>
                </c:pt>
                <c:pt idx="417">
                  <c:v>10.472900000000006</c:v>
                </c:pt>
                <c:pt idx="418">
                  <c:v>10.496400000000007</c:v>
                </c:pt>
                <c:pt idx="419">
                  <c:v>10.526400000000002</c:v>
                </c:pt>
                <c:pt idx="420">
                  <c:v>10.553600000000008</c:v>
                </c:pt>
                <c:pt idx="421">
                  <c:v>10.5783</c:v>
                </c:pt>
                <c:pt idx="422">
                  <c:v>10.601900000000001</c:v>
                </c:pt>
                <c:pt idx="423">
                  <c:v>10.6235</c:v>
                </c:pt>
                <c:pt idx="424">
                  <c:v>10.642300000000001</c:v>
                </c:pt>
                <c:pt idx="425">
                  <c:v>10.659800000000002</c:v>
                </c:pt>
                <c:pt idx="426">
                  <c:v>10.6785</c:v>
                </c:pt>
                <c:pt idx="427">
                  <c:v>10.6982</c:v>
                </c:pt>
                <c:pt idx="428">
                  <c:v>10.7165</c:v>
                </c:pt>
                <c:pt idx="429">
                  <c:v>10.7369</c:v>
                </c:pt>
                <c:pt idx="430">
                  <c:v>10.756</c:v>
                </c:pt>
                <c:pt idx="431">
                  <c:v>10.7758</c:v>
                </c:pt>
                <c:pt idx="432">
                  <c:v>10.795500000000002</c:v>
                </c:pt>
                <c:pt idx="433">
                  <c:v>10.814500000000002</c:v>
                </c:pt>
                <c:pt idx="434">
                  <c:v>10.850200000000006</c:v>
                </c:pt>
                <c:pt idx="435">
                  <c:v>10.876900000000004</c:v>
                </c:pt>
                <c:pt idx="436">
                  <c:v>10.902500000000007</c:v>
                </c:pt>
                <c:pt idx="437">
                  <c:v>10.925500000000007</c:v>
                </c:pt>
                <c:pt idx="438">
                  <c:v>10.9498</c:v>
                </c:pt>
                <c:pt idx="439">
                  <c:v>10.9717</c:v>
                </c:pt>
                <c:pt idx="440">
                  <c:v>10.9937</c:v>
                </c:pt>
                <c:pt idx="441">
                  <c:v>11.0192</c:v>
                </c:pt>
                <c:pt idx="442">
                  <c:v>11.042</c:v>
                </c:pt>
                <c:pt idx="443">
                  <c:v>11.066700000000004</c:v>
                </c:pt>
                <c:pt idx="444">
                  <c:v>11.0952</c:v>
                </c:pt>
                <c:pt idx="445">
                  <c:v>11.125500000000002</c:v>
                </c:pt>
                <c:pt idx="446">
                  <c:v>11.1508</c:v>
                </c:pt>
                <c:pt idx="447">
                  <c:v>11.1774</c:v>
                </c:pt>
                <c:pt idx="448">
                  <c:v>11.2096</c:v>
                </c:pt>
                <c:pt idx="449">
                  <c:v>11.230600000000001</c:v>
                </c:pt>
                <c:pt idx="450">
                  <c:v>11.2599</c:v>
                </c:pt>
                <c:pt idx="451">
                  <c:v>11.2905</c:v>
                </c:pt>
                <c:pt idx="452">
                  <c:v>11.317300000000001</c:v>
                </c:pt>
                <c:pt idx="453">
                  <c:v>11.3422</c:v>
                </c:pt>
                <c:pt idx="454">
                  <c:v>11.362600000000008</c:v>
                </c:pt>
                <c:pt idx="455">
                  <c:v>11.3841</c:v>
                </c:pt>
                <c:pt idx="456">
                  <c:v>11.406000000000002</c:v>
                </c:pt>
                <c:pt idx="457">
                  <c:v>11.428000000000001</c:v>
                </c:pt>
                <c:pt idx="458">
                  <c:v>11.450000000000006</c:v>
                </c:pt>
                <c:pt idx="459">
                  <c:v>11.473400000000007</c:v>
                </c:pt>
                <c:pt idx="460">
                  <c:v>11.5002</c:v>
                </c:pt>
                <c:pt idx="461">
                  <c:v>11.526400000000002</c:v>
                </c:pt>
                <c:pt idx="462">
                  <c:v>11.550500000000007</c:v>
                </c:pt>
                <c:pt idx="463">
                  <c:v>11.572900000000002</c:v>
                </c:pt>
                <c:pt idx="464">
                  <c:v>11.6069</c:v>
                </c:pt>
                <c:pt idx="465">
                  <c:v>11.645100000000001</c:v>
                </c:pt>
                <c:pt idx="466">
                  <c:v>11.678000000000001</c:v>
                </c:pt>
                <c:pt idx="467">
                  <c:v>11.7134</c:v>
                </c:pt>
                <c:pt idx="468">
                  <c:v>11.7478</c:v>
                </c:pt>
                <c:pt idx="469">
                  <c:v>11.7827</c:v>
                </c:pt>
                <c:pt idx="470">
                  <c:v>11.819700000000006</c:v>
                </c:pt>
                <c:pt idx="471">
                  <c:v>11.859000000000007</c:v>
                </c:pt>
                <c:pt idx="472">
                  <c:v>11.893500000000007</c:v>
                </c:pt>
                <c:pt idx="473">
                  <c:v>11.9275</c:v>
                </c:pt>
                <c:pt idx="474">
                  <c:v>11.9641</c:v>
                </c:pt>
                <c:pt idx="475">
                  <c:v>12.000500000000002</c:v>
                </c:pt>
                <c:pt idx="476">
                  <c:v>12.0388</c:v>
                </c:pt>
                <c:pt idx="477">
                  <c:v>12.0717</c:v>
                </c:pt>
                <c:pt idx="478">
                  <c:v>12.104800000000001</c:v>
                </c:pt>
                <c:pt idx="479">
                  <c:v>12.1357</c:v>
                </c:pt>
                <c:pt idx="480">
                  <c:v>12.1653</c:v>
                </c:pt>
                <c:pt idx="481">
                  <c:v>12.1912</c:v>
                </c:pt>
                <c:pt idx="482">
                  <c:v>12.217700000000001</c:v>
                </c:pt>
                <c:pt idx="483">
                  <c:v>12.2463</c:v>
                </c:pt>
                <c:pt idx="484">
                  <c:v>12.273400000000002</c:v>
                </c:pt>
                <c:pt idx="485">
                  <c:v>12.3032</c:v>
                </c:pt>
                <c:pt idx="486">
                  <c:v>12.334300000000001</c:v>
                </c:pt>
                <c:pt idx="487">
                  <c:v>12.365500000000011</c:v>
                </c:pt>
                <c:pt idx="488">
                  <c:v>12.393600000000006</c:v>
                </c:pt>
                <c:pt idx="489">
                  <c:v>12.423400000000004</c:v>
                </c:pt>
                <c:pt idx="490">
                  <c:v>12.455400000000012</c:v>
                </c:pt>
                <c:pt idx="491">
                  <c:v>12.491300000000001</c:v>
                </c:pt>
                <c:pt idx="492">
                  <c:v>12.521000000000001</c:v>
                </c:pt>
                <c:pt idx="493">
                  <c:v>12.553000000000004</c:v>
                </c:pt>
                <c:pt idx="494">
                  <c:v>12.5829</c:v>
                </c:pt>
                <c:pt idx="495">
                  <c:v>12.612500000000002</c:v>
                </c:pt>
                <c:pt idx="496">
                  <c:v>12.638400000000001</c:v>
                </c:pt>
                <c:pt idx="497">
                  <c:v>12.6648</c:v>
                </c:pt>
                <c:pt idx="498">
                  <c:v>12.6951</c:v>
                </c:pt>
                <c:pt idx="499">
                  <c:v>12.7234</c:v>
                </c:pt>
                <c:pt idx="500">
                  <c:v>12.754</c:v>
                </c:pt>
                <c:pt idx="501">
                  <c:v>12.786900000000001</c:v>
                </c:pt>
                <c:pt idx="502">
                  <c:v>12.819600000000008</c:v>
                </c:pt>
                <c:pt idx="503">
                  <c:v>12.851100000000002</c:v>
                </c:pt>
                <c:pt idx="504">
                  <c:v>12.8842</c:v>
                </c:pt>
                <c:pt idx="505">
                  <c:v>12.9176</c:v>
                </c:pt>
                <c:pt idx="506">
                  <c:v>12.955900000000007</c:v>
                </c:pt>
                <c:pt idx="507">
                  <c:v>12.993600000000002</c:v>
                </c:pt>
                <c:pt idx="508">
                  <c:v>13.0336</c:v>
                </c:pt>
                <c:pt idx="509">
                  <c:v>13.064300000000001</c:v>
                </c:pt>
                <c:pt idx="510">
                  <c:v>13.0909</c:v>
                </c:pt>
                <c:pt idx="511">
                  <c:v>13.114100000000001</c:v>
                </c:pt>
                <c:pt idx="512">
                  <c:v>13.138299999999999</c:v>
                </c:pt>
                <c:pt idx="513">
                  <c:v>13.16</c:v>
                </c:pt>
                <c:pt idx="514">
                  <c:v>13.1815</c:v>
                </c:pt>
                <c:pt idx="515">
                  <c:v>13.2013</c:v>
                </c:pt>
                <c:pt idx="516">
                  <c:v>13.2216</c:v>
                </c:pt>
                <c:pt idx="517">
                  <c:v>13.242700000000001</c:v>
                </c:pt>
                <c:pt idx="518">
                  <c:v>13.265000000000002</c:v>
                </c:pt>
                <c:pt idx="519">
                  <c:v>13.291399999999999</c:v>
                </c:pt>
                <c:pt idx="520">
                  <c:v>13.3218</c:v>
                </c:pt>
                <c:pt idx="521">
                  <c:v>13.354900000000002</c:v>
                </c:pt>
                <c:pt idx="522">
                  <c:v>13.388300000000001</c:v>
                </c:pt>
                <c:pt idx="523">
                  <c:v>13.424100000000001</c:v>
                </c:pt>
                <c:pt idx="524">
                  <c:v>13.459000000000007</c:v>
                </c:pt>
              </c:numCache>
            </c:numRef>
          </c:xVal>
          <c:yVal>
            <c:numRef>
              <c:f>'s298_w_additional vecs'!$D$4:$D$528</c:f>
              <c:numCache>
                <c:formatCode>0.00000</c:formatCode>
                <c:ptCount val="525"/>
                <c:pt idx="0">
                  <c:v>0.71168000000000042</c:v>
                </c:pt>
                <c:pt idx="1">
                  <c:v>0.71006000000000002</c:v>
                </c:pt>
                <c:pt idx="2">
                  <c:v>0.71028000000000002</c:v>
                </c:pt>
                <c:pt idx="3">
                  <c:v>0.70830000000000004</c:v>
                </c:pt>
                <c:pt idx="4">
                  <c:v>0.71004000000000045</c:v>
                </c:pt>
                <c:pt idx="5">
                  <c:v>0.70916999999999997</c:v>
                </c:pt>
                <c:pt idx="6">
                  <c:v>0.70999000000000045</c:v>
                </c:pt>
                <c:pt idx="7">
                  <c:v>0.71052000000000004</c:v>
                </c:pt>
                <c:pt idx="8">
                  <c:v>0.70750000000000002</c:v>
                </c:pt>
                <c:pt idx="9">
                  <c:v>0.70914999999999995</c:v>
                </c:pt>
                <c:pt idx="10">
                  <c:v>0.70875999999999995</c:v>
                </c:pt>
                <c:pt idx="11">
                  <c:v>0.70896000000000003</c:v>
                </c:pt>
                <c:pt idx="12">
                  <c:v>0.70870000000000044</c:v>
                </c:pt>
                <c:pt idx="13">
                  <c:v>0.7097400000000007</c:v>
                </c:pt>
                <c:pt idx="14">
                  <c:v>0.71275999999999995</c:v>
                </c:pt>
                <c:pt idx="15">
                  <c:v>0.7113699999999995</c:v>
                </c:pt>
                <c:pt idx="16">
                  <c:v>0.70804000000000045</c:v>
                </c:pt>
                <c:pt idx="17">
                  <c:v>0.70952000000000004</c:v>
                </c:pt>
                <c:pt idx="18">
                  <c:v>0.70757999999999999</c:v>
                </c:pt>
                <c:pt idx="19">
                  <c:v>0.71450000000000002</c:v>
                </c:pt>
                <c:pt idx="20">
                  <c:v>0.71065000000000045</c:v>
                </c:pt>
                <c:pt idx="21">
                  <c:v>0.70928999999999998</c:v>
                </c:pt>
                <c:pt idx="22">
                  <c:v>0.70238999999999996</c:v>
                </c:pt>
                <c:pt idx="23">
                  <c:v>0.70960000000000045</c:v>
                </c:pt>
                <c:pt idx="24">
                  <c:v>0.70847000000000004</c:v>
                </c:pt>
                <c:pt idx="25">
                  <c:v>0.70911999999999997</c:v>
                </c:pt>
                <c:pt idx="26">
                  <c:v>0.71004000000000045</c:v>
                </c:pt>
                <c:pt idx="27">
                  <c:v>0.70921000000000001</c:v>
                </c:pt>
                <c:pt idx="28">
                  <c:v>0.70985000000000043</c:v>
                </c:pt>
                <c:pt idx="29">
                  <c:v>0.71267000000000058</c:v>
                </c:pt>
                <c:pt idx="30">
                  <c:v>0.71103000000000005</c:v>
                </c:pt>
                <c:pt idx="31">
                  <c:v>0.70950000000000002</c:v>
                </c:pt>
                <c:pt idx="32">
                  <c:v>0.71250000000000002</c:v>
                </c:pt>
                <c:pt idx="33">
                  <c:v>0.71109000000000044</c:v>
                </c:pt>
                <c:pt idx="34">
                  <c:v>0.70960000000000045</c:v>
                </c:pt>
                <c:pt idx="35">
                  <c:v>0.71214999999999995</c:v>
                </c:pt>
                <c:pt idx="36">
                  <c:v>0.71000000000000041</c:v>
                </c:pt>
                <c:pt idx="37">
                  <c:v>0.70920000000000005</c:v>
                </c:pt>
                <c:pt idx="38">
                  <c:v>0.70920000000000005</c:v>
                </c:pt>
                <c:pt idx="39">
                  <c:v>0.70816000000000001</c:v>
                </c:pt>
                <c:pt idx="40">
                  <c:v>0.70798000000000005</c:v>
                </c:pt>
                <c:pt idx="41">
                  <c:v>0.70996999999999999</c:v>
                </c:pt>
                <c:pt idx="42">
                  <c:v>0.70630999999999999</c:v>
                </c:pt>
                <c:pt idx="43">
                  <c:v>0.70970000000000044</c:v>
                </c:pt>
                <c:pt idx="44">
                  <c:v>0.71096999999999999</c:v>
                </c:pt>
                <c:pt idx="45">
                  <c:v>0.71150000000000002</c:v>
                </c:pt>
                <c:pt idx="46">
                  <c:v>0.71023000000000003</c:v>
                </c:pt>
                <c:pt idx="47">
                  <c:v>0.71028999999999998</c:v>
                </c:pt>
                <c:pt idx="48">
                  <c:v>0.71000000000000041</c:v>
                </c:pt>
                <c:pt idx="49">
                  <c:v>0.70728000000000002</c:v>
                </c:pt>
                <c:pt idx="50">
                  <c:v>0.7107400000000007</c:v>
                </c:pt>
                <c:pt idx="51">
                  <c:v>0.71003000000000005</c:v>
                </c:pt>
                <c:pt idx="52">
                  <c:v>0.70847000000000004</c:v>
                </c:pt>
                <c:pt idx="53">
                  <c:v>0.70747000000000004</c:v>
                </c:pt>
                <c:pt idx="54">
                  <c:v>0.70892999999999995</c:v>
                </c:pt>
                <c:pt idx="55">
                  <c:v>0.71069000000000071</c:v>
                </c:pt>
                <c:pt idx="56">
                  <c:v>0.70933999999999997</c:v>
                </c:pt>
                <c:pt idx="57">
                  <c:v>0.70794000000000046</c:v>
                </c:pt>
                <c:pt idx="58">
                  <c:v>0.70611999999999997</c:v>
                </c:pt>
                <c:pt idx="59">
                  <c:v>0.71006000000000002</c:v>
                </c:pt>
                <c:pt idx="60">
                  <c:v>0.71038000000000001</c:v>
                </c:pt>
                <c:pt idx="61">
                  <c:v>0.71026999999999996</c:v>
                </c:pt>
                <c:pt idx="62">
                  <c:v>0.71213000000000004</c:v>
                </c:pt>
                <c:pt idx="63">
                  <c:v>0.71043999999999996</c:v>
                </c:pt>
                <c:pt idx="64">
                  <c:v>0.70981000000000005</c:v>
                </c:pt>
                <c:pt idx="65">
                  <c:v>0.70891999999999999</c:v>
                </c:pt>
                <c:pt idx="66">
                  <c:v>0.70896000000000003</c:v>
                </c:pt>
                <c:pt idx="67">
                  <c:v>0.7095399999999995</c:v>
                </c:pt>
                <c:pt idx="68">
                  <c:v>0.71075000000000044</c:v>
                </c:pt>
                <c:pt idx="69">
                  <c:v>0.70981000000000005</c:v>
                </c:pt>
                <c:pt idx="70">
                  <c:v>0.71114999999999995</c:v>
                </c:pt>
                <c:pt idx="71">
                  <c:v>0.70978000000000041</c:v>
                </c:pt>
                <c:pt idx="72">
                  <c:v>0.71053999999999951</c:v>
                </c:pt>
                <c:pt idx="73">
                  <c:v>0.70923000000000003</c:v>
                </c:pt>
                <c:pt idx="74">
                  <c:v>0.70969000000000071</c:v>
                </c:pt>
                <c:pt idx="75">
                  <c:v>0.71043000000000001</c:v>
                </c:pt>
                <c:pt idx="76">
                  <c:v>0.71053999999999951</c:v>
                </c:pt>
                <c:pt idx="77">
                  <c:v>0.70898000000000005</c:v>
                </c:pt>
                <c:pt idx="78">
                  <c:v>0.7088300000000004</c:v>
                </c:pt>
                <c:pt idx="79">
                  <c:v>0.70952000000000004</c:v>
                </c:pt>
                <c:pt idx="80">
                  <c:v>0.7063199999999995</c:v>
                </c:pt>
                <c:pt idx="81">
                  <c:v>0.7110500000000004</c:v>
                </c:pt>
                <c:pt idx="82">
                  <c:v>0.70861000000000041</c:v>
                </c:pt>
                <c:pt idx="83">
                  <c:v>0.70972000000000046</c:v>
                </c:pt>
                <c:pt idx="84">
                  <c:v>0.71028000000000002</c:v>
                </c:pt>
                <c:pt idx="85">
                  <c:v>0.71001000000000003</c:v>
                </c:pt>
                <c:pt idx="86">
                  <c:v>0.71042000000000005</c:v>
                </c:pt>
                <c:pt idx="87">
                  <c:v>0.71053999999999951</c:v>
                </c:pt>
                <c:pt idx="88">
                  <c:v>0.71092999999999995</c:v>
                </c:pt>
                <c:pt idx="89">
                  <c:v>0.71167000000000058</c:v>
                </c:pt>
                <c:pt idx="90">
                  <c:v>0.70928000000000002</c:v>
                </c:pt>
                <c:pt idx="91">
                  <c:v>0.70743999999999996</c:v>
                </c:pt>
                <c:pt idx="92">
                  <c:v>0.71043000000000001</c:v>
                </c:pt>
                <c:pt idx="93">
                  <c:v>0.70628999999999997</c:v>
                </c:pt>
                <c:pt idx="94">
                  <c:v>0.70833000000000002</c:v>
                </c:pt>
                <c:pt idx="95">
                  <c:v>0.7125899999999995</c:v>
                </c:pt>
                <c:pt idx="96">
                  <c:v>0.70745000000000002</c:v>
                </c:pt>
                <c:pt idx="97">
                  <c:v>0.70652000000000004</c:v>
                </c:pt>
                <c:pt idx="98">
                  <c:v>0.70911000000000002</c:v>
                </c:pt>
                <c:pt idx="99">
                  <c:v>0.70728000000000002</c:v>
                </c:pt>
                <c:pt idx="100">
                  <c:v>0.7098800000000004</c:v>
                </c:pt>
                <c:pt idx="101">
                  <c:v>0.70945000000000003</c:v>
                </c:pt>
                <c:pt idx="102">
                  <c:v>0.70738000000000001</c:v>
                </c:pt>
                <c:pt idx="103">
                  <c:v>0.70887000000000044</c:v>
                </c:pt>
                <c:pt idx="104">
                  <c:v>0.70968000000000042</c:v>
                </c:pt>
                <c:pt idx="105">
                  <c:v>0.70850999999999997</c:v>
                </c:pt>
                <c:pt idx="106">
                  <c:v>0.70718999999999999</c:v>
                </c:pt>
                <c:pt idx="107">
                  <c:v>0.71067000000000058</c:v>
                </c:pt>
                <c:pt idx="108">
                  <c:v>0.70823000000000003</c:v>
                </c:pt>
                <c:pt idx="109">
                  <c:v>0.7108800000000004</c:v>
                </c:pt>
                <c:pt idx="110">
                  <c:v>0.71097999999999995</c:v>
                </c:pt>
                <c:pt idx="111">
                  <c:v>0.70909000000000044</c:v>
                </c:pt>
                <c:pt idx="112">
                  <c:v>0.70652000000000004</c:v>
                </c:pt>
                <c:pt idx="113">
                  <c:v>0.70968000000000042</c:v>
                </c:pt>
                <c:pt idx="114">
                  <c:v>0.70352000000000003</c:v>
                </c:pt>
                <c:pt idx="115">
                  <c:v>0.70833000000000002</c:v>
                </c:pt>
                <c:pt idx="116">
                  <c:v>0.70350000000000001</c:v>
                </c:pt>
                <c:pt idx="117">
                  <c:v>0.71061000000000041</c:v>
                </c:pt>
                <c:pt idx="118">
                  <c:v>0.7093699999999995</c:v>
                </c:pt>
                <c:pt idx="119">
                  <c:v>0.70825000000000005</c:v>
                </c:pt>
                <c:pt idx="120">
                  <c:v>0.71000000000000041</c:v>
                </c:pt>
                <c:pt idx="121">
                  <c:v>0.71083000000000041</c:v>
                </c:pt>
                <c:pt idx="122">
                  <c:v>0.7098800000000004</c:v>
                </c:pt>
                <c:pt idx="123">
                  <c:v>0.71064000000000072</c:v>
                </c:pt>
                <c:pt idx="124">
                  <c:v>0.70992999999999995</c:v>
                </c:pt>
                <c:pt idx="125">
                  <c:v>0.71052999999999999</c:v>
                </c:pt>
                <c:pt idx="126">
                  <c:v>0.70999000000000045</c:v>
                </c:pt>
                <c:pt idx="127">
                  <c:v>0.70723999999999998</c:v>
                </c:pt>
                <c:pt idx="128">
                  <c:v>0.70945000000000003</c:v>
                </c:pt>
                <c:pt idx="129">
                  <c:v>0.70887999999999995</c:v>
                </c:pt>
                <c:pt idx="130">
                  <c:v>0.70938999999999997</c:v>
                </c:pt>
                <c:pt idx="131">
                  <c:v>0.70969000000000071</c:v>
                </c:pt>
                <c:pt idx="132">
                  <c:v>0.7100500000000004</c:v>
                </c:pt>
                <c:pt idx="133">
                  <c:v>0.71111000000000002</c:v>
                </c:pt>
                <c:pt idx="134">
                  <c:v>0.7108800000000004</c:v>
                </c:pt>
                <c:pt idx="135">
                  <c:v>0.70986000000000005</c:v>
                </c:pt>
                <c:pt idx="136">
                  <c:v>0.71235999999999999</c:v>
                </c:pt>
                <c:pt idx="137">
                  <c:v>0.71038000000000001</c:v>
                </c:pt>
                <c:pt idx="138">
                  <c:v>0.71020000000000005</c:v>
                </c:pt>
                <c:pt idx="139">
                  <c:v>0.71021000000000001</c:v>
                </c:pt>
                <c:pt idx="140">
                  <c:v>0.71095000000000041</c:v>
                </c:pt>
                <c:pt idx="141">
                  <c:v>0.70770000000000044</c:v>
                </c:pt>
                <c:pt idx="142">
                  <c:v>0.70943999999999996</c:v>
                </c:pt>
                <c:pt idx="143">
                  <c:v>0.70865000000000045</c:v>
                </c:pt>
                <c:pt idx="144">
                  <c:v>0.71008000000000004</c:v>
                </c:pt>
                <c:pt idx="145">
                  <c:v>0.71009000000000044</c:v>
                </c:pt>
                <c:pt idx="146">
                  <c:v>0.7125899999999995</c:v>
                </c:pt>
                <c:pt idx="147">
                  <c:v>0.70665999999999995</c:v>
                </c:pt>
                <c:pt idx="148">
                  <c:v>0.70868000000000042</c:v>
                </c:pt>
                <c:pt idx="149">
                  <c:v>0.7110500000000004</c:v>
                </c:pt>
                <c:pt idx="150">
                  <c:v>0.71040999999999999</c:v>
                </c:pt>
                <c:pt idx="151">
                  <c:v>0.71160000000000045</c:v>
                </c:pt>
                <c:pt idx="152">
                  <c:v>0.71020000000000005</c:v>
                </c:pt>
                <c:pt idx="153">
                  <c:v>0.70670999999999995</c:v>
                </c:pt>
                <c:pt idx="154">
                  <c:v>0.7110500000000004</c:v>
                </c:pt>
                <c:pt idx="155">
                  <c:v>0.71133000000000002</c:v>
                </c:pt>
                <c:pt idx="156">
                  <c:v>0.71045999999999998</c:v>
                </c:pt>
                <c:pt idx="157">
                  <c:v>0.70794000000000046</c:v>
                </c:pt>
                <c:pt idx="158">
                  <c:v>0.70685000000000042</c:v>
                </c:pt>
                <c:pt idx="159">
                  <c:v>0.70913000000000004</c:v>
                </c:pt>
                <c:pt idx="160">
                  <c:v>0.70728000000000002</c:v>
                </c:pt>
                <c:pt idx="161">
                  <c:v>0.70820000000000005</c:v>
                </c:pt>
                <c:pt idx="162">
                  <c:v>0.7107400000000007</c:v>
                </c:pt>
                <c:pt idx="163">
                  <c:v>0.70986000000000005</c:v>
                </c:pt>
                <c:pt idx="164">
                  <c:v>0.70992000000000044</c:v>
                </c:pt>
                <c:pt idx="165">
                  <c:v>0.70470000000000044</c:v>
                </c:pt>
                <c:pt idx="166">
                  <c:v>0.7078300000000004</c:v>
                </c:pt>
                <c:pt idx="167">
                  <c:v>0.71097999999999995</c:v>
                </c:pt>
                <c:pt idx="168">
                  <c:v>0.71067000000000058</c:v>
                </c:pt>
                <c:pt idx="169">
                  <c:v>0.70884000000000058</c:v>
                </c:pt>
                <c:pt idx="170">
                  <c:v>0.70796999999999999</c:v>
                </c:pt>
                <c:pt idx="171">
                  <c:v>0.7099800000000005</c:v>
                </c:pt>
                <c:pt idx="172">
                  <c:v>0.70992999999999995</c:v>
                </c:pt>
                <c:pt idx="173">
                  <c:v>0.70701999999999998</c:v>
                </c:pt>
                <c:pt idx="174">
                  <c:v>0.70950000000000002</c:v>
                </c:pt>
                <c:pt idx="175">
                  <c:v>0.70886000000000005</c:v>
                </c:pt>
                <c:pt idx="176">
                  <c:v>0.70808000000000004</c:v>
                </c:pt>
                <c:pt idx="177">
                  <c:v>0.71183000000000041</c:v>
                </c:pt>
                <c:pt idx="178">
                  <c:v>0.70903000000000005</c:v>
                </c:pt>
                <c:pt idx="179">
                  <c:v>0.71086000000000005</c:v>
                </c:pt>
                <c:pt idx="180">
                  <c:v>0.70940000000000003</c:v>
                </c:pt>
                <c:pt idx="181">
                  <c:v>0.7098800000000004</c:v>
                </c:pt>
                <c:pt idx="182">
                  <c:v>0.70833999999999997</c:v>
                </c:pt>
                <c:pt idx="183">
                  <c:v>0.70991000000000004</c:v>
                </c:pt>
                <c:pt idx="184">
                  <c:v>0.70961000000000041</c:v>
                </c:pt>
                <c:pt idx="185">
                  <c:v>0.70555999999999996</c:v>
                </c:pt>
                <c:pt idx="186">
                  <c:v>0.71097999999999995</c:v>
                </c:pt>
                <c:pt idx="187">
                  <c:v>0.70992000000000044</c:v>
                </c:pt>
                <c:pt idx="188">
                  <c:v>0.70977000000000046</c:v>
                </c:pt>
                <c:pt idx="189">
                  <c:v>0.71030000000000004</c:v>
                </c:pt>
                <c:pt idx="190">
                  <c:v>0.70742000000000005</c:v>
                </c:pt>
                <c:pt idx="191">
                  <c:v>0.71160000000000045</c:v>
                </c:pt>
                <c:pt idx="192">
                  <c:v>0.71059000000000005</c:v>
                </c:pt>
                <c:pt idx="193">
                  <c:v>0.70942000000000005</c:v>
                </c:pt>
                <c:pt idx="194">
                  <c:v>0.71020000000000005</c:v>
                </c:pt>
                <c:pt idx="195">
                  <c:v>0.70983000000000041</c:v>
                </c:pt>
                <c:pt idx="196">
                  <c:v>0.70945999999999998</c:v>
                </c:pt>
                <c:pt idx="197">
                  <c:v>0.70996999999999999</c:v>
                </c:pt>
                <c:pt idx="198">
                  <c:v>0.71011999999999997</c:v>
                </c:pt>
                <c:pt idx="199">
                  <c:v>0.70920000000000005</c:v>
                </c:pt>
                <c:pt idx="200">
                  <c:v>0.70818999999999999</c:v>
                </c:pt>
                <c:pt idx="201">
                  <c:v>0.70906000000000002</c:v>
                </c:pt>
                <c:pt idx="202">
                  <c:v>0.70706000000000002</c:v>
                </c:pt>
                <c:pt idx="203">
                  <c:v>0.70700000000000041</c:v>
                </c:pt>
                <c:pt idx="204">
                  <c:v>0.70940999999999999</c:v>
                </c:pt>
                <c:pt idx="205">
                  <c:v>0.71118000000000003</c:v>
                </c:pt>
                <c:pt idx="206">
                  <c:v>0.70826</c:v>
                </c:pt>
                <c:pt idx="207">
                  <c:v>0.70904000000000045</c:v>
                </c:pt>
                <c:pt idx="208">
                  <c:v>0.70995000000000041</c:v>
                </c:pt>
                <c:pt idx="209">
                  <c:v>0.71167000000000058</c:v>
                </c:pt>
                <c:pt idx="210">
                  <c:v>0.71026999999999996</c:v>
                </c:pt>
                <c:pt idx="211">
                  <c:v>0.70948999999999951</c:v>
                </c:pt>
                <c:pt idx="212">
                  <c:v>0.70757000000000003</c:v>
                </c:pt>
                <c:pt idx="213">
                  <c:v>0.7108800000000004</c:v>
                </c:pt>
                <c:pt idx="214">
                  <c:v>0.71113000000000004</c:v>
                </c:pt>
                <c:pt idx="215">
                  <c:v>0.71160000000000045</c:v>
                </c:pt>
                <c:pt idx="216">
                  <c:v>0.71001000000000003</c:v>
                </c:pt>
                <c:pt idx="217">
                  <c:v>0.71011000000000002</c:v>
                </c:pt>
                <c:pt idx="218">
                  <c:v>0.70931999999999951</c:v>
                </c:pt>
                <c:pt idx="219">
                  <c:v>0.70970000000000044</c:v>
                </c:pt>
                <c:pt idx="220">
                  <c:v>0.71052000000000004</c:v>
                </c:pt>
                <c:pt idx="221">
                  <c:v>0.71140999999999999</c:v>
                </c:pt>
                <c:pt idx="222">
                  <c:v>0.71018999999999999</c:v>
                </c:pt>
                <c:pt idx="223">
                  <c:v>0.71026</c:v>
                </c:pt>
                <c:pt idx="224">
                  <c:v>0.70984000000000058</c:v>
                </c:pt>
                <c:pt idx="225">
                  <c:v>0.70889000000000046</c:v>
                </c:pt>
                <c:pt idx="226">
                  <c:v>0.71077000000000046</c:v>
                </c:pt>
                <c:pt idx="227">
                  <c:v>0.71016000000000001</c:v>
                </c:pt>
                <c:pt idx="228">
                  <c:v>0.7097400000000007</c:v>
                </c:pt>
                <c:pt idx="229">
                  <c:v>0.71106000000000003</c:v>
                </c:pt>
                <c:pt idx="230">
                  <c:v>0.71001000000000003</c:v>
                </c:pt>
                <c:pt idx="231">
                  <c:v>0.70848999999999951</c:v>
                </c:pt>
                <c:pt idx="232">
                  <c:v>0.70975000000000044</c:v>
                </c:pt>
                <c:pt idx="233">
                  <c:v>0.7098800000000004</c:v>
                </c:pt>
                <c:pt idx="234">
                  <c:v>0.70975999999999995</c:v>
                </c:pt>
                <c:pt idx="235">
                  <c:v>0.70957999999999999</c:v>
                </c:pt>
                <c:pt idx="236">
                  <c:v>0.71035999999999999</c:v>
                </c:pt>
                <c:pt idx="237">
                  <c:v>0.70855999999999997</c:v>
                </c:pt>
                <c:pt idx="238">
                  <c:v>0.7099800000000005</c:v>
                </c:pt>
                <c:pt idx="239">
                  <c:v>0.71118000000000003</c:v>
                </c:pt>
                <c:pt idx="240">
                  <c:v>0.71011000000000002</c:v>
                </c:pt>
                <c:pt idx="241">
                  <c:v>0.71028999999999998</c:v>
                </c:pt>
                <c:pt idx="242">
                  <c:v>0.70943000000000001</c:v>
                </c:pt>
                <c:pt idx="243">
                  <c:v>0.70970000000000044</c:v>
                </c:pt>
                <c:pt idx="244">
                  <c:v>0.71106000000000003</c:v>
                </c:pt>
                <c:pt idx="245">
                  <c:v>0.70869000000000071</c:v>
                </c:pt>
                <c:pt idx="246">
                  <c:v>0.70925000000000005</c:v>
                </c:pt>
                <c:pt idx="247">
                  <c:v>0.70970000000000044</c:v>
                </c:pt>
                <c:pt idx="248">
                  <c:v>0.71153999999999951</c:v>
                </c:pt>
                <c:pt idx="249">
                  <c:v>0.70970999999999995</c:v>
                </c:pt>
                <c:pt idx="250">
                  <c:v>0.70870999999999995</c:v>
                </c:pt>
                <c:pt idx="251">
                  <c:v>0.71206000000000003</c:v>
                </c:pt>
                <c:pt idx="252">
                  <c:v>0.70663000000000042</c:v>
                </c:pt>
                <c:pt idx="253">
                  <c:v>0.71126999999999996</c:v>
                </c:pt>
                <c:pt idx="254">
                  <c:v>0.71165000000000045</c:v>
                </c:pt>
                <c:pt idx="255">
                  <c:v>0.71218000000000004</c:v>
                </c:pt>
                <c:pt idx="256">
                  <c:v>0.71055000000000001</c:v>
                </c:pt>
                <c:pt idx="257">
                  <c:v>0.71086000000000005</c:v>
                </c:pt>
                <c:pt idx="258">
                  <c:v>0.70950999999999997</c:v>
                </c:pt>
                <c:pt idx="259">
                  <c:v>0.71090000000000042</c:v>
                </c:pt>
                <c:pt idx="260">
                  <c:v>0.70947000000000005</c:v>
                </c:pt>
                <c:pt idx="261">
                  <c:v>0.70990000000000042</c:v>
                </c:pt>
                <c:pt idx="262">
                  <c:v>0.70931999999999951</c:v>
                </c:pt>
                <c:pt idx="263">
                  <c:v>0.70955000000000001</c:v>
                </c:pt>
                <c:pt idx="264">
                  <c:v>0.70761000000000041</c:v>
                </c:pt>
                <c:pt idx="265">
                  <c:v>0.70826999999999996</c:v>
                </c:pt>
                <c:pt idx="266">
                  <c:v>0.71100000000000041</c:v>
                </c:pt>
                <c:pt idx="267">
                  <c:v>0.71231999999999951</c:v>
                </c:pt>
                <c:pt idx="268">
                  <c:v>0.71157000000000004</c:v>
                </c:pt>
                <c:pt idx="269">
                  <c:v>0.71048</c:v>
                </c:pt>
                <c:pt idx="270">
                  <c:v>0.71035000000000004</c:v>
                </c:pt>
                <c:pt idx="271">
                  <c:v>0.71048999999999951</c:v>
                </c:pt>
                <c:pt idx="272">
                  <c:v>0.7093699999999995</c:v>
                </c:pt>
                <c:pt idx="273">
                  <c:v>0.70898000000000005</c:v>
                </c:pt>
                <c:pt idx="274">
                  <c:v>0.70990000000000042</c:v>
                </c:pt>
                <c:pt idx="275">
                  <c:v>0.70770000000000044</c:v>
                </c:pt>
                <c:pt idx="276">
                  <c:v>0.7096600000000004</c:v>
                </c:pt>
                <c:pt idx="277">
                  <c:v>0.71084000000000058</c:v>
                </c:pt>
                <c:pt idx="278">
                  <c:v>0.71175000000000044</c:v>
                </c:pt>
                <c:pt idx="279">
                  <c:v>0.71021000000000001</c:v>
                </c:pt>
                <c:pt idx="280">
                  <c:v>0.71214000000000044</c:v>
                </c:pt>
                <c:pt idx="281">
                  <c:v>0.70896999999999999</c:v>
                </c:pt>
                <c:pt idx="282">
                  <c:v>0.71028000000000002</c:v>
                </c:pt>
                <c:pt idx="283">
                  <c:v>0.70992999999999995</c:v>
                </c:pt>
                <c:pt idx="284">
                  <c:v>0.7100500000000004</c:v>
                </c:pt>
                <c:pt idx="285">
                  <c:v>0.7099800000000005</c:v>
                </c:pt>
                <c:pt idx="286">
                  <c:v>0.71001000000000003</c:v>
                </c:pt>
                <c:pt idx="287">
                  <c:v>0.71038999999999997</c:v>
                </c:pt>
                <c:pt idx="288">
                  <c:v>0.70960000000000045</c:v>
                </c:pt>
                <c:pt idx="289">
                  <c:v>0.71040000000000003</c:v>
                </c:pt>
                <c:pt idx="290">
                  <c:v>0.70752000000000004</c:v>
                </c:pt>
                <c:pt idx="291">
                  <c:v>0.70609000000000044</c:v>
                </c:pt>
                <c:pt idx="292">
                  <c:v>0.70890000000000042</c:v>
                </c:pt>
                <c:pt idx="293">
                  <c:v>0.7085399999999995</c:v>
                </c:pt>
                <c:pt idx="294">
                  <c:v>0.71148999999999996</c:v>
                </c:pt>
                <c:pt idx="295">
                  <c:v>0.71006999999999998</c:v>
                </c:pt>
                <c:pt idx="296">
                  <c:v>0.71040999999999999</c:v>
                </c:pt>
                <c:pt idx="297">
                  <c:v>0.71031999999999951</c:v>
                </c:pt>
                <c:pt idx="298">
                  <c:v>0.71000000000000041</c:v>
                </c:pt>
                <c:pt idx="299">
                  <c:v>0.70908000000000004</c:v>
                </c:pt>
                <c:pt idx="300">
                  <c:v>0.70911000000000002</c:v>
                </c:pt>
                <c:pt idx="301">
                  <c:v>0.70591000000000004</c:v>
                </c:pt>
                <c:pt idx="302">
                  <c:v>0.71075999999999995</c:v>
                </c:pt>
                <c:pt idx="303">
                  <c:v>0.70535000000000003</c:v>
                </c:pt>
                <c:pt idx="304">
                  <c:v>0.70899000000000045</c:v>
                </c:pt>
                <c:pt idx="305">
                  <c:v>0.70921000000000001</c:v>
                </c:pt>
                <c:pt idx="306">
                  <c:v>0.7090500000000004</c:v>
                </c:pt>
                <c:pt idx="307">
                  <c:v>0.70872000000000046</c:v>
                </c:pt>
                <c:pt idx="308">
                  <c:v>0.71030000000000004</c:v>
                </c:pt>
                <c:pt idx="309">
                  <c:v>0.70701000000000003</c:v>
                </c:pt>
                <c:pt idx="310">
                  <c:v>0.7095399999999995</c:v>
                </c:pt>
                <c:pt idx="311">
                  <c:v>0.70687000000000044</c:v>
                </c:pt>
                <c:pt idx="312">
                  <c:v>0.70657999999999999</c:v>
                </c:pt>
                <c:pt idx="313">
                  <c:v>0.70973000000000042</c:v>
                </c:pt>
                <c:pt idx="314">
                  <c:v>0.70964000000000071</c:v>
                </c:pt>
                <c:pt idx="315">
                  <c:v>0.70826</c:v>
                </c:pt>
                <c:pt idx="316">
                  <c:v>0.70738999999999996</c:v>
                </c:pt>
                <c:pt idx="317">
                  <c:v>0.71170999999999995</c:v>
                </c:pt>
                <c:pt idx="318">
                  <c:v>0.70909999999999995</c:v>
                </c:pt>
                <c:pt idx="319">
                  <c:v>0.70985000000000043</c:v>
                </c:pt>
                <c:pt idx="320">
                  <c:v>0.70943999999999996</c:v>
                </c:pt>
                <c:pt idx="321">
                  <c:v>0.71106000000000003</c:v>
                </c:pt>
                <c:pt idx="322">
                  <c:v>0.70979000000000059</c:v>
                </c:pt>
                <c:pt idx="323">
                  <c:v>0.70977000000000046</c:v>
                </c:pt>
                <c:pt idx="324">
                  <c:v>0.70995000000000041</c:v>
                </c:pt>
                <c:pt idx="325">
                  <c:v>0.7085399999999995</c:v>
                </c:pt>
                <c:pt idx="326">
                  <c:v>0.71138999999999997</c:v>
                </c:pt>
                <c:pt idx="327">
                  <c:v>0.70831999999999951</c:v>
                </c:pt>
                <c:pt idx="328">
                  <c:v>0.71052999999999999</c:v>
                </c:pt>
                <c:pt idx="329">
                  <c:v>0.70980000000000043</c:v>
                </c:pt>
                <c:pt idx="330">
                  <c:v>0.71026999999999996</c:v>
                </c:pt>
                <c:pt idx="331">
                  <c:v>0.70957999999999999</c:v>
                </c:pt>
                <c:pt idx="332">
                  <c:v>0.7087400000000007</c:v>
                </c:pt>
                <c:pt idx="333">
                  <c:v>0.71050999999999997</c:v>
                </c:pt>
                <c:pt idx="334">
                  <c:v>0.70509999999999995</c:v>
                </c:pt>
                <c:pt idx="335">
                  <c:v>0.70800000000000041</c:v>
                </c:pt>
                <c:pt idx="336">
                  <c:v>0.71143999999999996</c:v>
                </c:pt>
                <c:pt idx="337">
                  <c:v>0.70943999999999996</c:v>
                </c:pt>
                <c:pt idx="338">
                  <c:v>0.71011999999999997</c:v>
                </c:pt>
                <c:pt idx="339">
                  <c:v>0.71038999999999997</c:v>
                </c:pt>
                <c:pt idx="340">
                  <c:v>0.71063000000000043</c:v>
                </c:pt>
                <c:pt idx="341">
                  <c:v>0.70542000000000005</c:v>
                </c:pt>
                <c:pt idx="342">
                  <c:v>0.70990000000000042</c:v>
                </c:pt>
                <c:pt idx="343">
                  <c:v>0.70977000000000046</c:v>
                </c:pt>
                <c:pt idx="344">
                  <c:v>0.71004000000000045</c:v>
                </c:pt>
                <c:pt idx="345">
                  <c:v>0.7097400000000007</c:v>
                </c:pt>
                <c:pt idx="346">
                  <c:v>0.71079000000000059</c:v>
                </c:pt>
                <c:pt idx="347">
                  <c:v>0.71008000000000004</c:v>
                </c:pt>
                <c:pt idx="348">
                  <c:v>0.70970000000000044</c:v>
                </c:pt>
                <c:pt idx="349">
                  <c:v>0.70816000000000001</c:v>
                </c:pt>
                <c:pt idx="350">
                  <c:v>0.71030000000000004</c:v>
                </c:pt>
                <c:pt idx="351">
                  <c:v>0.71172000000000046</c:v>
                </c:pt>
                <c:pt idx="352">
                  <c:v>0.7099800000000005</c:v>
                </c:pt>
                <c:pt idx="353">
                  <c:v>0.70850000000000002</c:v>
                </c:pt>
                <c:pt idx="354">
                  <c:v>0.70840000000000003</c:v>
                </c:pt>
                <c:pt idx="355">
                  <c:v>0.71009000000000044</c:v>
                </c:pt>
                <c:pt idx="356">
                  <c:v>0.71004000000000045</c:v>
                </c:pt>
                <c:pt idx="357">
                  <c:v>0.70926</c:v>
                </c:pt>
                <c:pt idx="358">
                  <c:v>0.71196000000000004</c:v>
                </c:pt>
                <c:pt idx="359">
                  <c:v>0.70908000000000004</c:v>
                </c:pt>
                <c:pt idx="360">
                  <c:v>0.70813000000000004</c:v>
                </c:pt>
                <c:pt idx="361">
                  <c:v>0.71040000000000003</c:v>
                </c:pt>
                <c:pt idx="362">
                  <c:v>0.70965000000000045</c:v>
                </c:pt>
                <c:pt idx="363">
                  <c:v>0.70873000000000042</c:v>
                </c:pt>
                <c:pt idx="364">
                  <c:v>0.71040999999999999</c:v>
                </c:pt>
                <c:pt idx="365">
                  <c:v>0.70980000000000043</c:v>
                </c:pt>
                <c:pt idx="366">
                  <c:v>0.70995000000000041</c:v>
                </c:pt>
                <c:pt idx="367">
                  <c:v>0.70943999999999996</c:v>
                </c:pt>
                <c:pt idx="368">
                  <c:v>0.70930000000000004</c:v>
                </c:pt>
                <c:pt idx="369">
                  <c:v>0.70879000000000059</c:v>
                </c:pt>
                <c:pt idx="370">
                  <c:v>0.70931</c:v>
                </c:pt>
                <c:pt idx="371">
                  <c:v>0.70706999999999998</c:v>
                </c:pt>
                <c:pt idx="372">
                  <c:v>0.70898000000000005</c:v>
                </c:pt>
                <c:pt idx="373">
                  <c:v>0.70589000000000046</c:v>
                </c:pt>
                <c:pt idx="374">
                  <c:v>0.70975000000000044</c:v>
                </c:pt>
                <c:pt idx="375">
                  <c:v>0.71101999999999999</c:v>
                </c:pt>
                <c:pt idx="376">
                  <c:v>0.70750000000000002</c:v>
                </c:pt>
                <c:pt idx="377">
                  <c:v>0.70668000000000042</c:v>
                </c:pt>
                <c:pt idx="378">
                  <c:v>0.70928999999999998</c:v>
                </c:pt>
                <c:pt idx="379">
                  <c:v>0.70989000000000047</c:v>
                </c:pt>
                <c:pt idx="380">
                  <c:v>0.71121000000000001</c:v>
                </c:pt>
                <c:pt idx="381">
                  <c:v>0.70989000000000047</c:v>
                </c:pt>
                <c:pt idx="382">
                  <c:v>0.70931</c:v>
                </c:pt>
                <c:pt idx="383">
                  <c:v>0.70835000000000004</c:v>
                </c:pt>
                <c:pt idx="384">
                  <c:v>0.70770999999999995</c:v>
                </c:pt>
                <c:pt idx="385">
                  <c:v>0.70760000000000045</c:v>
                </c:pt>
                <c:pt idx="386">
                  <c:v>0.70691000000000004</c:v>
                </c:pt>
                <c:pt idx="387">
                  <c:v>0.70833000000000002</c:v>
                </c:pt>
                <c:pt idx="388">
                  <c:v>0.70775999999999994</c:v>
                </c:pt>
                <c:pt idx="389">
                  <c:v>0.71050000000000002</c:v>
                </c:pt>
                <c:pt idx="390">
                  <c:v>0.70961000000000041</c:v>
                </c:pt>
                <c:pt idx="391">
                  <c:v>0.71160000000000045</c:v>
                </c:pt>
                <c:pt idx="392">
                  <c:v>0.70875000000000044</c:v>
                </c:pt>
                <c:pt idx="393">
                  <c:v>0.71028000000000002</c:v>
                </c:pt>
                <c:pt idx="394">
                  <c:v>0.70900000000000041</c:v>
                </c:pt>
                <c:pt idx="395">
                  <c:v>0.70833000000000002</c:v>
                </c:pt>
                <c:pt idx="396">
                  <c:v>0.70955000000000001</c:v>
                </c:pt>
                <c:pt idx="397">
                  <c:v>0.70935000000000004</c:v>
                </c:pt>
                <c:pt idx="398">
                  <c:v>0.70762000000000058</c:v>
                </c:pt>
                <c:pt idx="399">
                  <c:v>0.70989000000000047</c:v>
                </c:pt>
                <c:pt idx="400">
                  <c:v>0.70904000000000045</c:v>
                </c:pt>
                <c:pt idx="401">
                  <c:v>0.70935999999999999</c:v>
                </c:pt>
                <c:pt idx="402">
                  <c:v>0.71147000000000005</c:v>
                </c:pt>
                <c:pt idx="403">
                  <c:v>0.71223999999999998</c:v>
                </c:pt>
                <c:pt idx="404">
                  <c:v>0.71059000000000005</c:v>
                </c:pt>
                <c:pt idx="405">
                  <c:v>0.70921999999999996</c:v>
                </c:pt>
                <c:pt idx="406">
                  <c:v>0.70757000000000003</c:v>
                </c:pt>
                <c:pt idx="407">
                  <c:v>0.70982000000000045</c:v>
                </c:pt>
                <c:pt idx="408">
                  <c:v>0.70613999999999999</c:v>
                </c:pt>
                <c:pt idx="409">
                  <c:v>0.71257000000000004</c:v>
                </c:pt>
                <c:pt idx="410">
                  <c:v>0.70938000000000001</c:v>
                </c:pt>
                <c:pt idx="411">
                  <c:v>0.70508999999999999</c:v>
                </c:pt>
                <c:pt idx="412">
                  <c:v>0.70923999999999998</c:v>
                </c:pt>
                <c:pt idx="413">
                  <c:v>0.70867000000000058</c:v>
                </c:pt>
                <c:pt idx="414">
                  <c:v>0.70950000000000002</c:v>
                </c:pt>
                <c:pt idx="415">
                  <c:v>0.70916999999999997</c:v>
                </c:pt>
                <c:pt idx="416">
                  <c:v>0.71053999999999951</c:v>
                </c:pt>
                <c:pt idx="417">
                  <c:v>0.70996000000000004</c:v>
                </c:pt>
                <c:pt idx="418">
                  <c:v>0.70762000000000058</c:v>
                </c:pt>
                <c:pt idx="419">
                  <c:v>0.71091000000000004</c:v>
                </c:pt>
                <c:pt idx="420">
                  <c:v>0.71021999999999996</c:v>
                </c:pt>
                <c:pt idx="421">
                  <c:v>0.70728999999999997</c:v>
                </c:pt>
                <c:pt idx="422">
                  <c:v>0.7107400000000007</c:v>
                </c:pt>
                <c:pt idx="423">
                  <c:v>0.70967000000000058</c:v>
                </c:pt>
                <c:pt idx="424">
                  <c:v>0.70882000000000045</c:v>
                </c:pt>
                <c:pt idx="425">
                  <c:v>0.70880000000000043</c:v>
                </c:pt>
                <c:pt idx="426">
                  <c:v>0.7075399999999995</c:v>
                </c:pt>
                <c:pt idx="427">
                  <c:v>0.70975999999999995</c:v>
                </c:pt>
                <c:pt idx="428">
                  <c:v>0.70864000000000071</c:v>
                </c:pt>
                <c:pt idx="429">
                  <c:v>0.70704000000000045</c:v>
                </c:pt>
                <c:pt idx="430">
                  <c:v>0.70928999999999998</c:v>
                </c:pt>
                <c:pt idx="431">
                  <c:v>0.70820000000000005</c:v>
                </c:pt>
                <c:pt idx="432">
                  <c:v>0.70835999999999999</c:v>
                </c:pt>
                <c:pt idx="433">
                  <c:v>0.7095399999999995</c:v>
                </c:pt>
                <c:pt idx="434">
                  <c:v>0.71111999999999997</c:v>
                </c:pt>
                <c:pt idx="435">
                  <c:v>0.70948999999999951</c:v>
                </c:pt>
                <c:pt idx="436">
                  <c:v>0.70843999999999996</c:v>
                </c:pt>
                <c:pt idx="437">
                  <c:v>0.70762000000000058</c:v>
                </c:pt>
                <c:pt idx="438">
                  <c:v>0.70959000000000005</c:v>
                </c:pt>
                <c:pt idx="439">
                  <c:v>0.70618000000000003</c:v>
                </c:pt>
                <c:pt idx="440">
                  <c:v>0.71157999999999999</c:v>
                </c:pt>
                <c:pt idx="441">
                  <c:v>0.71090000000000042</c:v>
                </c:pt>
                <c:pt idx="442">
                  <c:v>0.70935000000000004</c:v>
                </c:pt>
                <c:pt idx="443">
                  <c:v>0.70957000000000003</c:v>
                </c:pt>
                <c:pt idx="444">
                  <c:v>0.71006999999999998</c:v>
                </c:pt>
                <c:pt idx="445">
                  <c:v>0.70962000000000058</c:v>
                </c:pt>
                <c:pt idx="446">
                  <c:v>0.71197999999999995</c:v>
                </c:pt>
                <c:pt idx="447">
                  <c:v>0.70928999999999998</c:v>
                </c:pt>
                <c:pt idx="448">
                  <c:v>0.71097999999999995</c:v>
                </c:pt>
                <c:pt idx="449">
                  <c:v>0.70859000000000005</c:v>
                </c:pt>
                <c:pt idx="450">
                  <c:v>0.71016000000000001</c:v>
                </c:pt>
                <c:pt idx="451">
                  <c:v>0.71011999999999997</c:v>
                </c:pt>
                <c:pt idx="452">
                  <c:v>0.71035999999999999</c:v>
                </c:pt>
                <c:pt idx="453">
                  <c:v>0.70826</c:v>
                </c:pt>
                <c:pt idx="454">
                  <c:v>0.7086600000000004</c:v>
                </c:pt>
                <c:pt idx="455">
                  <c:v>0.70973000000000042</c:v>
                </c:pt>
                <c:pt idx="456">
                  <c:v>0.70955000000000001</c:v>
                </c:pt>
                <c:pt idx="457">
                  <c:v>0.70611000000000002</c:v>
                </c:pt>
                <c:pt idx="458">
                  <c:v>0.70940999999999999</c:v>
                </c:pt>
                <c:pt idx="459">
                  <c:v>0.71348999999999996</c:v>
                </c:pt>
                <c:pt idx="460">
                  <c:v>0.70833999999999997</c:v>
                </c:pt>
                <c:pt idx="461">
                  <c:v>0.70918000000000003</c:v>
                </c:pt>
                <c:pt idx="462">
                  <c:v>0.70964000000000071</c:v>
                </c:pt>
                <c:pt idx="463">
                  <c:v>0.70970000000000044</c:v>
                </c:pt>
                <c:pt idx="464">
                  <c:v>0.70994000000000046</c:v>
                </c:pt>
                <c:pt idx="465">
                  <c:v>0.71131</c:v>
                </c:pt>
                <c:pt idx="466">
                  <c:v>0.71161000000000041</c:v>
                </c:pt>
                <c:pt idx="467">
                  <c:v>0.71097999999999995</c:v>
                </c:pt>
                <c:pt idx="468">
                  <c:v>0.70538000000000001</c:v>
                </c:pt>
                <c:pt idx="469">
                  <c:v>0.70882000000000045</c:v>
                </c:pt>
                <c:pt idx="470">
                  <c:v>0.71043000000000001</c:v>
                </c:pt>
                <c:pt idx="471">
                  <c:v>0.71060000000000045</c:v>
                </c:pt>
                <c:pt idx="472">
                  <c:v>0.71014999999999995</c:v>
                </c:pt>
                <c:pt idx="473">
                  <c:v>0.70780000000000043</c:v>
                </c:pt>
                <c:pt idx="474">
                  <c:v>0.71045000000000003</c:v>
                </c:pt>
                <c:pt idx="475">
                  <c:v>0.71133999999999997</c:v>
                </c:pt>
                <c:pt idx="476">
                  <c:v>0.7098800000000004</c:v>
                </c:pt>
                <c:pt idx="477">
                  <c:v>0.71183000000000041</c:v>
                </c:pt>
                <c:pt idx="478">
                  <c:v>0.70770999999999995</c:v>
                </c:pt>
                <c:pt idx="479">
                  <c:v>0.71033999999999997</c:v>
                </c:pt>
                <c:pt idx="480">
                  <c:v>0.70996999999999999</c:v>
                </c:pt>
                <c:pt idx="481">
                  <c:v>0.71111000000000002</c:v>
                </c:pt>
                <c:pt idx="482">
                  <c:v>0.7065399999999995</c:v>
                </c:pt>
                <c:pt idx="483">
                  <c:v>0.70880000000000043</c:v>
                </c:pt>
                <c:pt idx="484">
                  <c:v>0.71068000000000042</c:v>
                </c:pt>
                <c:pt idx="485">
                  <c:v>0.70963000000000043</c:v>
                </c:pt>
                <c:pt idx="486">
                  <c:v>0.71038999999999997</c:v>
                </c:pt>
                <c:pt idx="487">
                  <c:v>0.71016000000000001</c:v>
                </c:pt>
                <c:pt idx="488">
                  <c:v>0.71043000000000001</c:v>
                </c:pt>
                <c:pt idx="489">
                  <c:v>0.70903000000000005</c:v>
                </c:pt>
                <c:pt idx="490">
                  <c:v>0.70955999999999997</c:v>
                </c:pt>
                <c:pt idx="491">
                  <c:v>0.71079000000000059</c:v>
                </c:pt>
                <c:pt idx="492">
                  <c:v>0.71240999999999999</c:v>
                </c:pt>
                <c:pt idx="493">
                  <c:v>0.71018999999999999</c:v>
                </c:pt>
                <c:pt idx="494">
                  <c:v>0.71240999999999999</c:v>
                </c:pt>
                <c:pt idx="495">
                  <c:v>0.70887999999999995</c:v>
                </c:pt>
                <c:pt idx="496">
                  <c:v>0.71187000000000045</c:v>
                </c:pt>
                <c:pt idx="497">
                  <c:v>0.70681000000000005</c:v>
                </c:pt>
                <c:pt idx="498">
                  <c:v>0.71055000000000001</c:v>
                </c:pt>
                <c:pt idx="499">
                  <c:v>0.71062000000000058</c:v>
                </c:pt>
                <c:pt idx="500">
                  <c:v>0.71052000000000004</c:v>
                </c:pt>
                <c:pt idx="501">
                  <c:v>0.70969000000000071</c:v>
                </c:pt>
                <c:pt idx="502">
                  <c:v>0.71084000000000058</c:v>
                </c:pt>
                <c:pt idx="503">
                  <c:v>0.70975999999999995</c:v>
                </c:pt>
                <c:pt idx="504">
                  <c:v>0.71025000000000005</c:v>
                </c:pt>
                <c:pt idx="505">
                  <c:v>0.71052000000000004</c:v>
                </c:pt>
                <c:pt idx="506">
                  <c:v>0.71065000000000045</c:v>
                </c:pt>
                <c:pt idx="507">
                  <c:v>0.71048</c:v>
                </c:pt>
                <c:pt idx="508">
                  <c:v>0.71070000000000044</c:v>
                </c:pt>
                <c:pt idx="509">
                  <c:v>0.71025000000000005</c:v>
                </c:pt>
                <c:pt idx="510">
                  <c:v>0.71011999999999997</c:v>
                </c:pt>
                <c:pt idx="511">
                  <c:v>0.7100500000000004</c:v>
                </c:pt>
                <c:pt idx="512">
                  <c:v>0.71045999999999998</c:v>
                </c:pt>
                <c:pt idx="513">
                  <c:v>0.70713999999999999</c:v>
                </c:pt>
                <c:pt idx="514">
                  <c:v>0.70870999999999995</c:v>
                </c:pt>
                <c:pt idx="515">
                  <c:v>0.71125000000000005</c:v>
                </c:pt>
                <c:pt idx="516">
                  <c:v>0.71140000000000003</c:v>
                </c:pt>
                <c:pt idx="517">
                  <c:v>0.7125899999999995</c:v>
                </c:pt>
                <c:pt idx="518">
                  <c:v>0.70848</c:v>
                </c:pt>
                <c:pt idx="519">
                  <c:v>0.71316999999999997</c:v>
                </c:pt>
                <c:pt idx="520">
                  <c:v>0.71045000000000003</c:v>
                </c:pt>
                <c:pt idx="521">
                  <c:v>0.71055000000000001</c:v>
                </c:pt>
                <c:pt idx="522">
                  <c:v>0.71052000000000004</c:v>
                </c:pt>
                <c:pt idx="523">
                  <c:v>0.70880000000000043</c:v>
                </c:pt>
                <c:pt idx="524">
                  <c:v>0.70984000000000058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983360"/>
        <c:axId val="82909440"/>
      </c:scatterChart>
      <c:valAx>
        <c:axId val="81983360"/>
        <c:scaling>
          <c:orientation val="minMax"/>
          <c:max val="2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aseline="0"/>
                </a:pPr>
                <a:r>
                  <a:rPr lang="en-US" sz="2000" baseline="0" dirty="0"/>
                  <a:t>Time </a:t>
                </a:r>
                <a:r>
                  <a:rPr lang="en-US" sz="2000" baseline="0" dirty="0" smtClean="0"/>
                  <a:t>(µs)</a:t>
                </a:r>
                <a:endParaRPr lang="en-US" sz="2000" baseline="0" dirty="0"/>
              </a:p>
            </c:rich>
          </c:tx>
          <c:layout/>
          <c:overlay val="0"/>
        </c:title>
        <c:numFmt formatCode="0" sourceLinked="0"/>
        <c:majorTickMark val="cross"/>
        <c:minorTickMark val="in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82909440"/>
        <c:crosses val="autoZero"/>
        <c:crossBetween val="midCat"/>
        <c:majorUnit val="2"/>
      </c:valAx>
      <c:valAx>
        <c:axId val="82909440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baseline="0"/>
                  <a:t>Dynamic Power (mW)</a:t>
                </a:r>
              </a:p>
            </c:rich>
          </c:tx>
          <c:layout>
            <c:manualLayout>
              <c:xMode val="edge"/>
              <c:yMode val="edge"/>
              <c:x val="1.5748918098929495E-3"/>
              <c:y val="0.20700564796488358"/>
            </c:manualLayout>
          </c:layout>
          <c:overlay val="0"/>
        </c:title>
        <c:numFmt formatCode="#,##0.00" sourceLinked="0"/>
        <c:majorTickMark val="none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81983360"/>
        <c:crossesAt val="0"/>
        <c:crossBetween val="midCat"/>
      </c:valAx>
      <c:spPr>
        <a:solidFill>
          <a:schemeClr val="accent5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's298_w_additional vecs'!$B$3</c:f>
              <c:strCache>
                <c:ptCount val="1"/>
                <c:pt idx="0">
                  <c:v>Synchronous clock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's298_w_additional vecs'!$E$4:$E$528</c:f>
              <c:numCache>
                <c:formatCode>0.000</c:formatCode>
                <c:ptCount val="525"/>
                <c:pt idx="0">
                  <c:v>8.0000000000000043E-2</c:v>
                </c:pt>
                <c:pt idx="1">
                  <c:v>0.16</c:v>
                </c:pt>
                <c:pt idx="2">
                  <c:v>0.2400000000000001</c:v>
                </c:pt>
                <c:pt idx="3">
                  <c:v>0.32000000000000023</c:v>
                </c:pt>
                <c:pt idx="4">
                  <c:v>0.4</c:v>
                </c:pt>
                <c:pt idx="5">
                  <c:v>0.4800000000000002</c:v>
                </c:pt>
                <c:pt idx="6">
                  <c:v>0.56000000000000005</c:v>
                </c:pt>
                <c:pt idx="7">
                  <c:v>0.64000000000000046</c:v>
                </c:pt>
                <c:pt idx="8">
                  <c:v>0.72000000000000042</c:v>
                </c:pt>
                <c:pt idx="9">
                  <c:v>0.8</c:v>
                </c:pt>
                <c:pt idx="10">
                  <c:v>0.88</c:v>
                </c:pt>
                <c:pt idx="11">
                  <c:v>0.96000000000000041</c:v>
                </c:pt>
                <c:pt idx="12">
                  <c:v>1.040999999999999</c:v>
                </c:pt>
                <c:pt idx="13">
                  <c:v>1.121</c:v>
                </c:pt>
                <c:pt idx="14">
                  <c:v>1.2009999999999992</c:v>
                </c:pt>
                <c:pt idx="15">
                  <c:v>1.280999999999999</c:v>
                </c:pt>
                <c:pt idx="16">
                  <c:v>1.361</c:v>
                </c:pt>
                <c:pt idx="17">
                  <c:v>1.4409999999999992</c:v>
                </c:pt>
                <c:pt idx="18">
                  <c:v>1.520999999999999</c:v>
                </c:pt>
                <c:pt idx="19">
                  <c:v>1.601</c:v>
                </c:pt>
                <c:pt idx="20">
                  <c:v>1.681</c:v>
                </c:pt>
                <c:pt idx="21">
                  <c:v>1.760999999999999</c:v>
                </c:pt>
                <c:pt idx="22">
                  <c:v>1.841</c:v>
                </c:pt>
                <c:pt idx="23">
                  <c:v>1.921</c:v>
                </c:pt>
                <c:pt idx="24">
                  <c:v>2.0009999999999999</c:v>
                </c:pt>
                <c:pt idx="25">
                  <c:v>2.081</c:v>
                </c:pt>
                <c:pt idx="26">
                  <c:v>2.161</c:v>
                </c:pt>
                <c:pt idx="27">
                  <c:v>2.2410000000000001</c:v>
                </c:pt>
                <c:pt idx="28">
                  <c:v>2.3209999999999997</c:v>
                </c:pt>
                <c:pt idx="29">
                  <c:v>2.4009999999999998</c:v>
                </c:pt>
                <c:pt idx="30">
                  <c:v>2.4809999999999999</c:v>
                </c:pt>
                <c:pt idx="31">
                  <c:v>2.5609999999999999</c:v>
                </c:pt>
                <c:pt idx="32">
                  <c:v>2.641</c:v>
                </c:pt>
                <c:pt idx="33">
                  <c:v>2.7210000000000001</c:v>
                </c:pt>
                <c:pt idx="34">
                  <c:v>2.8009999999999997</c:v>
                </c:pt>
                <c:pt idx="35">
                  <c:v>2.8809999999999998</c:v>
                </c:pt>
                <c:pt idx="36">
                  <c:v>2.9619999999999997</c:v>
                </c:pt>
                <c:pt idx="37">
                  <c:v>3.0419999999999998</c:v>
                </c:pt>
                <c:pt idx="38">
                  <c:v>3.1219999999999999</c:v>
                </c:pt>
                <c:pt idx="39">
                  <c:v>3.202</c:v>
                </c:pt>
                <c:pt idx="40">
                  <c:v>3.282</c:v>
                </c:pt>
                <c:pt idx="41">
                  <c:v>3.3619999999999997</c:v>
                </c:pt>
                <c:pt idx="42">
                  <c:v>3.4419999999999997</c:v>
                </c:pt>
                <c:pt idx="43">
                  <c:v>3.5219999999999998</c:v>
                </c:pt>
                <c:pt idx="44">
                  <c:v>3.6019999999999999</c:v>
                </c:pt>
                <c:pt idx="45">
                  <c:v>3.6819999999999999</c:v>
                </c:pt>
                <c:pt idx="46">
                  <c:v>3.762</c:v>
                </c:pt>
                <c:pt idx="47">
                  <c:v>3.8419999999999987</c:v>
                </c:pt>
                <c:pt idx="48">
                  <c:v>3.9219999999999997</c:v>
                </c:pt>
                <c:pt idx="49">
                  <c:v>4.0019999999999998</c:v>
                </c:pt>
                <c:pt idx="50">
                  <c:v>4.0819999999999999</c:v>
                </c:pt>
                <c:pt idx="51">
                  <c:v>4.1619999999999964</c:v>
                </c:pt>
                <c:pt idx="52">
                  <c:v>4.242</c:v>
                </c:pt>
                <c:pt idx="53">
                  <c:v>4.3219999999999965</c:v>
                </c:pt>
                <c:pt idx="54">
                  <c:v>4.4020000000000001</c:v>
                </c:pt>
                <c:pt idx="55">
                  <c:v>4.4820000000000002</c:v>
                </c:pt>
                <c:pt idx="56">
                  <c:v>4.5619999999999985</c:v>
                </c:pt>
                <c:pt idx="57">
                  <c:v>4.6419999999999995</c:v>
                </c:pt>
                <c:pt idx="58">
                  <c:v>4.7219999999999995</c:v>
                </c:pt>
                <c:pt idx="59">
                  <c:v>4.8019999999999996</c:v>
                </c:pt>
                <c:pt idx="60">
                  <c:v>4.8819999999999997</c:v>
                </c:pt>
                <c:pt idx="61">
                  <c:v>4.9630000000000001</c:v>
                </c:pt>
                <c:pt idx="62">
                  <c:v>5.0430000000000001</c:v>
                </c:pt>
                <c:pt idx="63">
                  <c:v>5.1229999999999958</c:v>
                </c:pt>
                <c:pt idx="64">
                  <c:v>5.2030000000000003</c:v>
                </c:pt>
                <c:pt idx="65">
                  <c:v>5.2830000000000004</c:v>
                </c:pt>
                <c:pt idx="66">
                  <c:v>5.3629999999999969</c:v>
                </c:pt>
                <c:pt idx="67">
                  <c:v>5.4429999999999996</c:v>
                </c:pt>
                <c:pt idx="68">
                  <c:v>5.5229999999999961</c:v>
                </c:pt>
                <c:pt idx="69">
                  <c:v>5.6029999999999962</c:v>
                </c:pt>
                <c:pt idx="70">
                  <c:v>5.6829999999999963</c:v>
                </c:pt>
                <c:pt idx="71">
                  <c:v>5.7629999999999963</c:v>
                </c:pt>
                <c:pt idx="72">
                  <c:v>5.843</c:v>
                </c:pt>
                <c:pt idx="73">
                  <c:v>5.923</c:v>
                </c:pt>
                <c:pt idx="74">
                  <c:v>6.0030000000000001</c:v>
                </c:pt>
                <c:pt idx="75">
                  <c:v>6.0830000000000002</c:v>
                </c:pt>
                <c:pt idx="76">
                  <c:v>6.1629999999999958</c:v>
                </c:pt>
                <c:pt idx="77">
                  <c:v>6.2430000000000003</c:v>
                </c:pt>
                <c:pt idx="78">
                  <c:v>6.3229999999999968</c:v>
                </c:pt>
                <c:pt idx="79">
                  <c:v>6.4029999999999996</c:v>
                </c:pt>
                <c:pt idx="80">
                  <c:v>6.4829999999999997</c:v>
                </c:pt>
                <c:pt idx="81">
                  <c:v>6.5629999999999962</c:v>
                </c:pt>
                <c:pt idx="82">
                  <c:v>6.6429999999999962</c:v>
                </c:pt>
                <c:pt idx="83">
                  <c:v>6.7229999999999963</c:v>
                </c:pt>
                <c:pt idx="84">
                  <c:v>6.8029999999999964</c:v>
                </c:pt>
                <c:pt idx="85">
                  <c:v>6.883</c:v>
                </c:pt>
                <c:pt idx="86">
                  <c:v>6.9639999999999995</c:v>
                </c:pt>
                <c:pt idx="87">
                  <c:v>7.0439999999999996</c:v>
                </c:pt>
                <c:pt idx="88">
                  <c:v>7.1239999999999961</c:v>
                </c:pt>
                <c:pt idx="89">
                  <c:v>7.2039999999999997</c:v>
                </c:pt>
                <c:pt idx="90">
                  <c:v>7.2839999999999998</c:v>
                </c:pt>
                <c:pt idx="91">
                  <c:v>7.3639999999999963</c:v>
                </c:pt>
                <c:pt idx="92">
                  <c:v>7.444</c:v>
                </c:pt>
                <c:pt idx="93">
                  <c:v>7.5239999999999965</c:v>
                </c:pt>
                <c:pt idx="94">
                  <c:v>7.6039999999999965</c:v>
                </c:pt>
                <c:pt idx="95">
                  <c:v>7.6839999999999975</c:v>
                </c:pt>
                <c:pt idx="96">
                  <c:v>7.7639999999999985</c:v>
                </c:pt>
                <c:pt idx="97">
                  <c:v>7.8439999999999985</c:v>
                </c:pt>
                <c:pt idx="98">
                  <c:v>7.9239999999999995</c:v>
                </c:pt>
                <c:pt idx="99">
                  <c:v>8.0040000000000013</c:v>
                </c:pt>
                <c:pt idx="100">
                  <c:v>8.0840000000000014</c:v>
                </c:pt>
                <c:pt idx="101">
                  <c:v>8.1640000000000015</c:v>
                </c:pt>
                <c:pt idx="102">
                  <c:v>8.2439999999999998</c:v>
                </c:pt>
                <c:pt idx="103">
                  <c:v>8.3240000000000016</c:v>
                </c:pt>
                <c:pt idx="104">
                  <c:v>8.4040000000000035</c:v>
                </c:pt>
                <c:pt idx="105">
                  <c:v>8.484</c:v>
                </c:pt>
                <c:pt idx="106">
                  <c:v>8.5640000000000001</c:v>
                </c:pt>
                <c:pt idx="107">
                  <c:v>8.6440000000000001</c:v>
                </c:pt>
                <c:pt idx="108">
                  <c:v>8.7240000000000002</c:v>
                </c:pt>
                <c:pt idx="109">
                  <c:v>8.8040000000000003</c:v>
                </c:pt>
                <c:pt idx="110">
                  <c:v>8.8840000000000003</c:v>
                </c:pt>
                <c:pt idx="111">
                  <c:v>8.9650000000000087</c:v>
                </c:pt>
                <c:pt idx="112">
                  <c:v>9.0450000000000017</c:v>
                </c:pt>
                <c:pt idx="113">
                  <c:v>9.125</c:v>
                </c:pt>
                <c:pt idx="114">
                  <c:v>9.2050000000000001</c:v>
                </c:pt>
                <c:pt idx="115">
                  <c:v>9.2850000000000001</c:v>
                </c:pt>
                <c:pt idx="116">
                  <c:v>9.3650000000000073</c:v>
                </c:pt>
                <c:pt idx="117">
                  <c:v>9.4450000000000003</c:v>
                </c:pt>
                <c:pt idx="118">
                  <c:v>9.5250000000000004</c:v>
                </c:pt>
                <c:pt idx="119">
                  <c:v>9.6050000000000004</c:v>
                </c:pt>
                <c:pt idx="120">
                  <c:v>9.6850000000000005</c:v>
                </c:pt>
                <c:pt idx="121">
                  <c:v>9.7650000000000006</c:v>
                </c:pt>
                <c:pt idx="122">
                  <c:v>9.8450000000000006</c:v>
                </c:pt>
                <c:pt idx="123">
                  <c:v>9.9250000000000007</c:v>
                </c:pt>
                <c:pt idx="124">
                  <c:v>10.005000000000004</c:v>
                </c:pt>
                <c:pt idx="125">
                  <c:v>10.085000000000004</c:v>
                </c:pt>
                <c:pt idx="126">
                  <c:v>10.165000000000004</c:v>
                </c:pt>
                <c:pt idx="127">
                  <c:v>10.244999999999999</c:v>
                </c:pt>
                <c:pt idx="128">
                  <c:v>10.325000000000006</c:v>
                </c:pt>
                <c:pt idx="129">
                  <c:v>10.405000000000006</c:v>
                </c:pt>
                <c:pt idx="130">
                  <c:v>10.485000000000007</c:v>
                </c:pt>
                <c:pt idx="131">
                  <c:v>10.565000000000007</c:v>
                </c:pt>
                <c:pt idx="132">
                  <c:v>10.645</c:v>
                </c:pt>
                <c:pt idx="133">
                  <c:v>10.725</c:v>
                </c:pt>
                <c:pt idx="134">
                  <c:v>10.805000000000007</c:v>
                </c:pt>
                <c:pt idx="135">
                  <c:v>10.885000000000007</c:v>
                </c:pt>
                <c:pt idx="136">
                  <c:v>10.965000000000007</c:v>
                </c:pt>
                <c:pt idx="137">
                  <c:v>11.046000000000001</c:v>
                </c:pt>
                <c:pt idx="138">
                  <c:v>11.126000000000001</c:v>
                </c:pt>
                <c:pt idx="139">
                  <c:v>11.206</c:v>
                </c:pt>
                <c:pt idx="140">
                  <c:v>11.286</c:v>
                </c:pt>
                <c:pt idx="141">
                  <c:v>11.366000000000007</c:v>
                </c:pt>
                <c:pt idx="142">
                  <c:v>11.446</c:v>
                </c:pt>
                <c:pt idx="143">
                  <c:v>11.526</c:v>
                </c:pt>
                <c:pt idx="144">
                  <c:v>11.606</c:v>
                </c:pt>
                <c:pt idx="145">
                  <c:v>11.686</c:v>
                </c:pt>
                <c:pt idx="146">
                  <c:v>11.766</c:v>
                </c:pt>
                <c:pt idx="147">
                  <c:v>11.846</c:v>
                </c:pt>
                <c:pt idx="148">
                  <c:v>11.926</c:v>
                </c:pt>
                <c:pt idx="149">
                  <c:v>12.006</c:v>
                </c:pt>
                <c:pt idx="150">
                  <c:v>12.086</c:v>
                </c:pt>
                <c:pt idx="151">
                  <c:v>12.166</c:v>
                </c:pt>
                <c:pt idx="152">
                  <c:v>12.246</c:v>
                </c:pt>
                <c:pt idx="153">
                  <c:v>12.326000000000002</c:v>
                </c:pt>
                <c:pt idx="154">
                  <c:v>12.406000000000002</c:v>
                </c:pt>
                <c:pt idx="155">
                  <c:v>12.486000000000002</c:v>
                </c:pt>
                <c:pt idx="156">
                  <c:v>12.566000000000004</c:v>
                </c:pt>
                <c:pt idx="157">
                  <c:v>12.646000000000001</c:v>
                </c:pt>
                <c:pt idx="158">
                  <c:v>12.726000000000001</c:v>
                </c:pt>
                <c:pt idx="159">
                  <c:v>12.806000000000004</c:v>
                </c:pt>
                <c:pt idx="160">
                  <c:v>12.886000000000006</c:v>
                </c:pt>
                <c:pt idx="161">
                  <c:v>12.966000000000006</c:v>
                </c:pt>
                <c:pt idx="162">
                  <c:v>13.047000000000001</c:v>
                </c:pt>
                <c:pt idx="163">
                  <c:v>13.127000000000001</c:v>
                </c:pt>
                <c:pt idx="164">
                  <c:v>13.207000000000001</c:v>
                </c:pt>
                <c:pt idx="165">
                  <c:v>13.287000000000001</c:v>
                </c:pt>
                <c:pt idx="166">
                  <c:v>13.367000000000004</c:v>
                </c:pt>
                <c:pt idx="167">
                  <c:v>13.447000000000001</c:v>
                </c:pt>
                <c:pt idx="168">
                  <c:v>13.527000000000001</c:v>
                </c:pt>
                <c:pt idx="169">
                  <c:v>13.607000000000001</c:v>
                </c:pt>
                <c:pt idx="170">
                  <c:v>13.687000000000001</c:v>
                </c:pt>
                <c:pt idx="171">
                  <c:v>13.767000000000001</c:v>
                </c:pt>
                <c:pt idx="172">
                  <c:v>13.847</c:v>
                </c:pt>
                <c:pt idx="173">
                  <c:v>13.927</c:v>
                </c:pt>
                <c:pt idx="174">
                  <c:v>14.007</c:v>
                </c:pt>
                <c:pt idx="175">
                  <c:v>14.087</c:v>
                </c:pt>
                <c:pt idx="176">
                  <c:v>14.167</c:v>
                </c:pt>
                <c:pt idx="177">
                  <c:v>14.247</c:v>
                </c:pt>
                <c:pt idx="178">
                  <c:v>14.327</c:v>
                </c:pt>
                <c:pt idx="179">
                  <c:v>14.407</c:v>
                </c:pt>
                <c:pt idx="180">
                  <c:v>14.487</c:v>
                </c:pt>
                <c:pt idx="181">
                  <c:v>14.567</c:v>
                </c:pt>
                <c:pt idx="182">
                  <c:v>14.647</c:v>
                </c:pt>
                <c:pt idx="183">
                  <c:v>14.727</c:v>
                </c:pt>
                <c:pt idx="184">
                  <c:v>14.807</c:v>
                </c:pt>
                <c:pt idx="185">
                  <c:v>14.887</c:v>
                </c:pt>
                <c:pt idx="186">
                  <c:v>14.967000000000002</c:v>
                </c:pt>
                <c:pt idx="187">
                  <c:v>15.048</c:v>
                </c:pt>
                <c:pt idx="188">
                  <c:v>15.128</c:v>
                </c:pt>
                <c:pt idx="189">
                  <c:v>15.208</c:v>
                </c:pt>
                <c:pt idx="190">
                  <c:v>15.288</c:v>
                </c:pt>
                <c:pt idx="191">
                  <c:v>15.368</c:v>
                </c:pt>
                <c:pt idx="192">
                  <c:v>15.448</c:v>
                </c:pt>
                <c:pt idx="193">
                  <c:v>15.528</c:v>
                </c:pt>
                <c:pt idx="194">
                  <c:v>15.608000000000001</c:v>
                </c:pt>
                <c:pt idx="195">
                  <c:v>15.688000000000001</c:v>
                </c:pt>
                <c:pt idx="196">
                  <c:v>15.768000000000001</c:v>
                </c:pt>
                <c:pt idx="197">
                  <c:v>15.848000000000001</c:v>
                </c:pt>
                <c:pt idx="198">
                  <c:v>15.928000000000001</c:v>
                </c:pt>
                <c:pt idx="199">
                  <c:v>16.007999999999999</c:v>
                </c:pt>
                <c:pt idx="200">
                  <c:v>16.087999999999987</c:v>
                </c:pt>
                <c:pt idx="201">
                  <c:v>16.167999999999999</c:v>
                </c:pt>
                <c:pt idx="202">
                  <c:v>16.247999999999987</c:v>
                </c:pt>
                <c:pt idx="203">
                  <c:v>16.327999999999999</c:v>
                </c:pt>
                <c:pt idx="204">
                  <c:v>16.407999999999987</c:v>
                </c:pt>
                <c:pt idx="205">
                  <c:v>16.487999999999989</c:v>
                </c:pt>
                <c:pt idx="206">
                  <c:v>16.567999999999987</c:v>
                </c:pt>
                <c:pt idx="207">
                  <c:v>16.648</c:v>
                </c:pt>
                <c:pt idx="208">
                  <c:v>16.728000000000002</c:v>
                </c:pt>
                <c:pt idx="209">
                  <c:v>16.808</c:v>
                </c:pt>
                <c:pt idx="210">
                  <c:v>16.888000000000002</c:v>
                </c:pt>
                <c:pt idx="211">
                  <c:v>16.967999999999989</c:v>
                </c:pt>
                <c:pt idx="212">
                  <c:v>17.048999999999989</c:v>
                </c:pt>
                <c:pt idx="213">
                  <c:v>17.129000000000001</c:v>
                </c:pt>
                <c:pt idx="214">
                  <c:v>17.209</c:v>
                </c:pt>
                <c:pt idx="215">
                  <c:v>17.28899999999998</c:v>
                </c:pt>
                <c:pt idx="216">
                  <c:v>17.369</c:v>
                </c:pt>
                <c:pt idx="217">
                  <c:v>17.449000000000002</c:v>
                </c:pt>
                <c:pt idx="218">
                  <c:v>17.529</c:v>
                </c:pt>
                <c:pt idx="219">
                  <c:v>17.609000000000005</c:v>
                </c:pt>
                <c:pt idx="220">
                  <c:v>17.689</c:v>
                </c:pt>
                <c:pt idx="221">
                  <c:v>17.768999999999977</c:v>
                </c:pt>
                <c:pt idx="222">
                  <c:v>17.849</c:v>
                </c:pt>
                <c:pt idx="223">
                  <c:v>17.928999999999977</c:v>
                </c:pt>
                <c:pt idx="224">
                  <c:v>18.009</c:v>
                </c:pt>
                <c:pt idx="225">
                  <c:v>18.088999999999981</c:v>
                </c:pt>
                <c:pt idx="226">
                  <c:v>18.169</c:v>
                </c:pt>
                <c:pt idx="227">
                  <c:v>18.248999999999981</c:v>
                </c:pt>
                <c:pt idx="228">
                  <c:v>18.329000000000001</c:v>
                </c:pt>
                <c:pt idx="229">
                  <c:v>18.408999999999981</c:v>
                </c:pt>
                <c:pt idx="230">
                  <c:v>18.488999999999979</c:v>
                </c:pt>
                <c:pt idx="231">
                  <c:v>18.568999999999985</c:v>
                </c:pt>
                <c:pt idx="232">
                  <c:v>18.649000000000001</c:v>
                </c:pt>
                <c:pt idx="233">
                  <c:v>18.728999999999989</c:v>
                </c:pt>
                <c:pt idx="234">
                  <c:v>18.809000000000001</c:v>
                </c:pt>
                <c:pt idx="235">
                  <c:v>18.888999999999989</c:v>
                </c:pt>
                <c:pt idx="236">
                  <c:v>18.96899999999998</c:v>
                </c:pt>
                <c:pt idx="237">
                  <c:v>19.05</c:v>
                </c:pt>
                <c:pt idx="238">
                  <c:v>19.130000000000013</c:v>
                </c:pt>
                <c:pt idx="239">
                  <c:v>19.21</c:v>
                </c:pt>
                <c:pt idx="240">
                  <c:v>19.29</c:v>
                </c:pt>
                <c:pt idx="241">
                  <c:v>19.37</c:v>
                </c:pt>
                <c:pt idx="242">
                  <c:v>19.45</c:v>
                </c:pt>
                <c:pt idx="243">
                  <c:v>19.53</c:v>
                </c:pt>
                <c:pt idx="244">
                  <c:v>19.610000000000014</c:v>
                </c:pt>
                <c:pt idx="245">
                  <c:v>19.690000000000001</c:v>
                </c:pt>
                <c:pt idx="246">
                  <c:v>19.77</c:v>
                </c:pt>
                <c:pt idx="247">
                  <c:v>19.850000000000001</c:v>
                </c:pt>
                <c:pt idx="248">
                  <c:v>19.93</c:v>
                </c:pt>
                <c:pt idx="249">
                  <c:v>20.010000000000005</c:v>
                </c:pt>
                <c:pt idx="250">
                  <c:v>20.09</c:v>
                </c:pt>
                <c:pt idx="251">
                  <c:v>20.170000000000005</c:v>
                </c:pt>
                <c:pt idx="252">
                  <c:v>20.25</c:v>
                </c:pt>
                <c:pt idx="253">
                  <c:v>20.329999999999988</c:v>
                </c:pt>
                <c:pt idx="254">
                  <c:v>20.41</c:v>
                </c:pt>
                <c:pt idx="255">
                  <c:v>20.49</c:v>
                </c:pt>
                <c:pt idx="256">
                  <c:v>20.57</c:v>
                </c:pt>
                <c:pt idx="257">
                  <c:v>20.650000000000013</c:v>
                </c:pt>
                <c:pt idx="258">
                  <c:v>20.73</c:v>
                </c:pt>
                <c:pt idx="259">
                  <c:v>20.810000000000013</c:v>
                </c:pt>
                <c:pt idx="260">
                  <c:v>20.89</c:v>
                </c:pt>
                <c:pt idx="261">
                  <c:v>20.97</c:v>
                </c:pt>
                <c:pt idx="262">
                  <c:v>21.050999999999988</c:v>
                </c:pt>
                <c:pt idx="263">
                  <c:v>21.131000000000014</c:v>
                </c:pt>
                <c:pt idx="264">
                  <c:v>21.210999999999999</c:v>
                </c:pt>
                <c:pt idx="265">
                  <c:v>21.291</c:v>
                </c:pt>
                <c:pt idx="266">
                  <c:v>21.370999999999999</c:v>
                </c:pt>
                <c:pt idx="267">
                  <c:v>21.451000000000001</c:v>
                </c:pt>
                <c:pt idx="268">
                  <c:v>21.530999999999999</c:v>
                </c:pt>
                <c:pt idx="269">
                  <c:v>21.611000000000015</c:v>
                </c:pt>
                <c:pt idx="270">
                  <c:v>21.690999999999999</c:v>
                </c:pt>
                <c:pt idx="271">
                  <c:v>21.771000000000001</c:v>
                </c:pt>
                <c:pt idx="272">
                  <c:v>21.850999999999999</c:v>
                </c:pt>
                <c:pt idx="273">
                  <c:v>21.931000000000001</c:v>
                </c:pt>
                <c:pt idx="274">
                  <c:v>22.010999999999999</c:v>
                </c:pt>
                <c:pt idx="275">
                  <c:v>22.091000000000001</c:v>
                </c:pt>
                <c:pt idx="276">
                  <c:v>22.170999999999999</c:v>
                </c:pt>
                <c:pt idx="277">
                  <c:v>22.251000000000001</c:v>
                </c:pt>
                <c:pt idx="278">
                  <c:v>22.331000000000014</c:v>
                </c:pt>
                <c:pt idx="279">
                  <c:v>22.411000000000001</c:v>
                </c:pt>
                <c:pt idx="280">
                  <c:v>22.491</c:v>
                </c:pt>
                <c:pt idx="281">
                  <c:v>22.571000000000005</c:v>
                </c:pt>
                <c:pt idx="282">
                  <c:v>22.651000000000014</c:v>
                </c:pt>
                <c:pt idx="283">
                  <c:v>22.731000000000005</c:v>
                </c:pt>
                <c:pt idx="284">
                  <c:v>22.811000000000014</c:v>
                </c:pt>
                <c:pt idx="285">
                  <c:v>22.890999999999988</c:v>
                </c:pt>
                <c:pt idx="286">
                  <c:v>22.971</c:v>
                </c:pt>
                <c:pt idx="287">
                  <c:v>23.052</c:v>
                </c:pt>
                <c:pt idx="288">
                  <c:v>23.132000000000001</c:v>
                </c:pt>
                <c:pt idx="289">
                  <c:v>23.212</c:v>
                </c:pt>
                <c:pt idx="290">
                  <c:v>23.292000000000002</c:v>
                </c:pt>
                <c:pt idx="291">
                  <c:v>23.372</c:v>
                </c:pt>
                <c:pt idx="292">
                  <c:v>23.452000000000002</c:v>
                </c:pt>
                <c:pt idx="293">
                  <c:v>23.532</c:v>
                </c:pt>
                <c:pt idx="294">
                  <c:v>23.611999999999998</c:v>
                </c:pt>
                <c:pt idx="295">
                  <c:v>23.692</c:v>
                </c:pt>
                <c:pt idx="296">
                  <c:v>23.771999999999988</c:v>
                </c:pt>
                <c:pt idx="297">
                  <c:v>23.852</c:v>
                </c:pt>
                <c:pt idx="298">
                  <c:v>23.931999999999999</c:v>
                </c:pt>
                <c:pt idx="299">
                  <c:v>24.012</c:v>
                </c:pt>
                <c:pt idx="300">
                  <c:v>24.091999999999999</c:v>
                </c:pt>
                <c:pt idx="301">
                  <c:v>24.172000000000001</c:v>
                </c:pt>
                <c:pt idx="302">
                  <c:v>24.251999999999999</c:v>
                </c:pt>
                <c:pt idx="303">
                  <c:v>24.332000000000001</c:v>
                </c:pt>
                <c:pt idx="304">
                  <c:v>24.411999999999999</c:v>
                </c:pt>
                <c:pt idx="305">
                  <c:v>24.491999999999987</c:v>
                </c:pt>
                <c:pt idx="306">
                  <c:v>24.571999999999999</c:v>
                </c:pt>
                <c:pt idx="307">
                  <c:v>24.652000000000001</c:v>
                </c:pt>
                <c:pt idx="308">
                  <c:v>24.731999999999999</c:v>
                </c:pt>
                <c:pt idx="309">
                  <c:v>24.812000000000001</c:v>
                </c:pt>
                <c:pt idx="310">
                  <c:v>24.891999999999999</c:v>
                </c:pt>
                <c:pt idx="311">
                  <c:v>24.971999999999987</c:v>
                </c:pt>
                <c:pt idx="312">
                  <c:v>25.053000000000001</c:v>
                </c:pt>
                <c:pt idx="313">
                  <c:v>25.132999999999999</c:v>
                </c:pt>
                <c:pt idx="314">
                  <c:v>25.213000000000001</c:v>
                </c:pt>
                <c:pt idx="315">
                  <c:v>25.292999999999989</c:v>
                </c:pt>
                <c:pt idx="316">
                  <c:v>25.373000000000001</c:v>
                </c:pt>
                <c:pt idx="317">
                  <c:v>25.452999999999989</c:v>
                </c:pt>
                <c:pt idx="318">
                  <c:v>25.533000000000001</c:v>
                </c:pt>
                <c:pt idx="319">
                  <c:v>25.613000000000014</c:v>
                </c:pt>
                <c:pt idx="320">
                  <c:v>25.693000000000001</c:v>
                </c:pt>
                <c:pt idx="321">
                  <c:v>25.773</c:v>
                </c:pt>
                <c:pt idx="322">
                  <c:v>25.853000000000005</c:v>
                </c:pt>
                <c:pt idx="323">
                  <c:v>25.933</c:v>
                </c:pt>
                <c:pt idx="324">
                  <c:v>26.013000000000005</c:v>
                </c:pt>
                <c:pt idx="325">
                  <c:v>26.093</c:v>
                </c:pt>
                <c:pt idx="326">
                  <c:v>26.172999999999988</c:v>
                </c:pt>
                <c:pt idx="327">
                  <c:v>26.253</c:v>
                </c:pt>
                <c:pt idx="328">
                  <c:v>26.332999999999988</c:v>
                </c:pt>
                <c:pt idx="329">
                  <c:v>26.413</c:v>
                </c:pt>
                <c:pt idx="330">
                  <c:v>26.492999999999981</c:v>
                </c:pt>
                <c:pt idx="331">
                  <c:v>26.573</c:v>
                </c:pt>
                <c:pt idx="332">
                  <c:v>26.652999999999999</c:v>
                </c:pt>
                <c:pt idx="333">
                  <c:v>26.733000000000001</c:v>
                </c:pt>
                <c:pt idx="334">
                  <c:v>26.812999999999999</c:v>
                </c:pt>
                <c:pt idx="335">
                  <c:v>26.893000000000001</c:v>
                </c:pt>
                <c:pt idx="336">
                  <c:v>26.972999999999981</c:v>
                </c:pt>
                <c:pt idx="337">
                  <c:v>27.053999999999988</c:v>
                </c:pt>
                <c:pt idx="338">
                  <c:v>27.134000000000015</c:v>
                </c:pt>
                <c:pt idx="339">
                  <c:v>27.213999999999999</c:v>
                </c:pt>
                <c:pt idx="340">
                  <c:v>27.294</c:v>
                </c:pt>
                <c:pt idx="341">
                  <c:v>27.373999999999999</c:v>
                </c:pt>
                <c:pt idx="342">
                  <c:v>27.454000000000001</c:v>
                </c:pt>
                <c:pt idx="343">
                  <c:v>27.533999999999999</c:v>
                </c:pt>
                <c:pt idx="344">
                  <c:v>27.614000000000015</c:v>
                </c:pt>
                <c:pt idx="345">
                  <c:v>27.693999999999999</c:v>
                </c:pt>
                <c:pt idx="346">
                  <c:v>27.774000000000001</c:v>
                </c:pt>
                <c:pt idx="347">
                  <c:v>27.853999999999999</c:v>
                </c:pt>
                <c:pt idx="348">
                  <c:v>27.934000000000001</c:v>
                </c:pt>
                <c:pt idx="349">
                  <c:v>28.013999999999999</c:v>
                </c:pt>
                <c:pt idx="350">
                  <c:v>28.094000000000001</c:v>
                </c:pt>
                <c:pt idx="351">
                  <c:v>28.173999999999999</c:v>
                </c:pt>
                <c:pt idx="352">
                  <c:v>28.254000000000001</c:v>
                </c:pt>
                <c:pt idx="353">
                  <c:v>28.334000000000014</c:v>
                </c:pt>
                <c:pt idx="354">
                  <c:v>28.414000000000001</c:v>
                </c:pt>
                <c:pt idx="355">
                  <c:v>28.494</c:v>
                </c:pt>
                <c:pt idx="356">
                  <c:v>28.574000000000005</c:v>
                </c:pt>
                <c:pt idx="357">
                  <c:v>28.654000000000014</c:v>
                </c:pt>
                <c:pt idx="358">
                  <c:v>28.734000000000005</c:v>
                </c:pt>
                <c:pt idx="359">
                  <c:v>28.814000000000014</c:v>
                </c:pt>
                <c:pt idx="360">
                  <c:v>28.893999999999988</c:v>
                </c:pt>
                <c:pt idx="361">
                  <c:v>28.974</c:v>
                </c:pt>
                <c:pt idx="362">
                  <c:v>29.055</c:v>
                </c:pt>
                <c:pt idx="363">
                  <c:v>29.135000000000005</c:v>
                </c:pt>
                <c:pt idx="364">
                  <c:v>29.215</c:v>
                </c:pt>
                <c:pt idx="365">
                  <c:v>29.295000000000002</c:v>
                </c:pt>
                <c:pt idx="366">
                  <c:v>29.375</c:v>
                </c:pt>
                <c:pt idx="367">
                  <c:v>29.454999999999988</c:v>
                </c:pt>
                <c:pt idx="368">
                  <c:v>29.535</c:v>
                </c:pt>
                <c:pt idx="369">
                  <c:v>29.614999999999998</c:v>
                </c:pt>
                <c:pt idx="370">
                  <c:v>29.695</c:v>
                </c:pt>
                <c:pt idx="371">
                  <c:v>29.774999999999999</c:v>
                </c:pt>
                <c:pt idx="372">
                  <c:v>29.855</c:v>
                </c:pt>
                <c:pt idx="373">
                  <c:v>29.934999999999999</c:v>
                </c:pt>
                <c:pt idx="374">
                  <c:v>30.015000000000001</c:v>
                </c:pt>
                <c:pt idx="375">
                  <c:v>30.094999999999999</c:v>
                </c:pt>
                <c:pt idx="376">
                  <c:v>30.175000000000001</c:v>
                </c:pt>
                <c:pt idx="377">
                  <c:v>30.254999999999999</c:v>
                </c:pt>
                <c:pt idx="378">
                  <c:v>30.335000000000001</c:v>
                </c:pt>
                <c:pt idx="379">
                  <c:v>30.414999999999999</c:v>
                </c:pt>
                <c:pt idx="380">
                  <c:v>30.494999999999987</c:v>
                </c:pt>
                <c:pt idx="381">
                  <c:v>30.574999999999999</c:v>
                </c:pt>
                <c:pt idx="382">
                  <c:v>30.655000000000001</c:v>
                </c:pt>
                <c:pt idx="383">
                  <c:v>30.734999999999999</c:v>
                </c:pt>
                <c:pt idx="384">
                  <c:v>30.815000000000001</c:v>
                </c:pt>
                <c:pt idx="385">
                  <c:v>30.895</c:v>
                </c:pt>
                <c:pt idx="386">
                  <c:v>30.974999999999987</c:v>
                </c:pt>
                <c:pt idx="387">
                  <c:v>31.056000000000001</c:v>
                </c:pt>
                <c:pt idx="388">
                  <c:v>31.135999999999999</c:v>
                </c:pt>
                <c:pt idx="389">
                  <c:v>31.216000000000001</c:v>
                </c:pt>
                <c:pt idx="390">
                  <c:v>31.295999999999989</c:v>
                </c:pt>
                <c:pt idx="391">
                  <c:v>31.376000000000001</c:v>
                </c:pt>
                <c:pt idx="392">
                  <c:v>31.456</c:v>
                </c:pt>
                <c:pt idx="393">
                  <c:v>31.536000000000001</c:v>
                </c:pt>
                <c:pt idx="394">
                  <c:v>31.616000000000014</c:v>
                </c:pt>
                <c:pt idx="395">
                  <c:v>31.696000000000005</c:v>
                </c:pt>
                <c:pt idx="396">
                  <c:v>31.776</c:v>
                </c:pt>
                <c:pt idx="397">
                  <c:v>31.856000000000005</c:v>
                </c:pt>
                <c:pt idx="398">
                  <c:v>31.936</c:v>
                </c:pt>
                <c:pt idx="399">
                  <c:v>32.016000000000005</c:v>
                </c:pt>
                <c:pt idx="400">
                  <c:v>32.096000000000011</c:v>
                </c:pt>
                <c:pt idx="401">
                  <c:v>32.176000000000002</c:v>
                </c:pt>
                <c:pt idx="402">
                  <c:v>32.256</c:v>
                </c:pt>
                <c:pt idx="403">
                  <c:v>32.336000000000006</c:v>
                </c:pt>
                <c:pt idx="404">
                  <c:v>32.416000000000004</c:v>
                </c:pt>
                <c:pt idx="405">
                  <c:v>32.496000000000002</c:v>
                </c:pt>
                <c:pt idx="406">
                  <c:v>32.576000000000001</c:v>
                </c:pt>
                <c:pt idx="407">
                  <c:v>32.656000000000006</c:v>
                </c:pt>
                <c:pt idx="408">
                  <c:v>32.736000000000011</c:v>
                </c:pt>
                <c:pt idx="409">
                  <c:v>32.816000000000003</c:v>
                </c:pt>
                <c:pt idx="410">
                  <c:v>32.896000000000001</c:v>
                </c:pt>
                <c:pt idx="411">
                  <c:v>32.976000000000006</c:v>
                </c:pt>
                <c:pt idx="412">
                  <c:v>33.057000000000002</c:v>
                </c:pt>
                <c:pt idx="413">
                  <c:v>33.137</c:v>
                </c:pt>
                <c:pt idx="414">
                  <c:v>33.217000000000006</c:v>
                </c:pt>
                <c:pt idx="415">
                  <c:v>33.297000000000011</c:v>
                </c:pt>
                <c:pt idx="416">
                  <c:v>33.377000000000002</c:v>
                </c:pt>
                <c:pt idx="417">
                  <c:v>33.457000000000001</c:v>
                </c:pt>
                <c:pt idx="418">
                  <c:v>33.537000000000006</c:v>
                </c:pt>
                <c:pt idx="419">
                  <c:v>33.617000000000004</c:v>
                </c:pt>
                <c:pt idx="420">
                  <c:v>33.697000000000003</c:v>
                </c:pt>
                <c:pt idx="421">
                  <c:v>33.777000000000001</c:v>
                </c:pt>
                <c:pt idx="422">
                  <c:v>33.856999999999999</c:v>
                </c:pt>
                <c:pt idx="423">
                  <c:v>33.937000000000005</c:v>
                </c:pt>
                <c:pt idx="424">
                  <c:v>34.017000000000003</c:v>
                </c:pt>
                <c:pt idx="425">
                  <c:v>34.097000000000001</c:v>
                </c:pt>
                <c:pt idx="426">
                  <c:v>34.177</c:v>
                </c:pt>
                <c:pt idx="427">
                  <c:v>34.257000000000005</c:v>
                </c:pt>
                <c:pt idx="428">
                  <c:v>34.337000000000003</c:v>
                </c:pt>
                <c:pt idx="429">
                  <c:v>34.417000000000002</c:v>
                </c:pt>
                <c:pt idx="430">
                  <c:v>34.497</c:v>
                </c:pt>
                <c:pt idx="431">
                  <c:v>34.577000000000005</c:v>
                </c:pt>
                <c:pt idx="432">
                  <c:v>34.657000000000004</c:v>
                </c:pt>
                <c:pt idx="433">
                  <c:v>34.737000000000002</c:v>
                </c:pt>
                <c:pt idx="434">
                  <c:v>34.816999999999993</c:v>
                </c:pt>
                <c:pt idx="435">
                  <c:v>34.897000000000006</c:v>
                </c:pt>
                <c:pt idx="436">
                  <c:v>34.977000000000004</c:v>
                </c:pt>
                <c:pt idx="437">
                  <c:v>35.058</c:v>
                </c:pt>
                <c:pt idx="438">
                  <c:v>35.138000000000012</c:v>
                </c:pt>
                <c:pt idx="439">
                  <c:v>35.218000000000011</c:v>
                </c:pt>
                <c:pt idx="440">
                  <c:v>35.29800000000003</c:v>
                </c:pt>
                <c:pt idx="441">
                  <c:v>35.378</c:v>
                </c:pt>
                <c:pt idx="442">
                  <c:v>35.457999999999998</c:v>
                </c:pt>
                <c:pt idx="443">
                  <c:v>35.538000000000011</c:v>
                </c:pt>
                <c:pt idx="444">
                  <c:v>35.618000000000002</c:v>
                </c:pt>
                <c:pt idx="445">
                  <c:v>35.698000000000029</c:v>
                </c:pt>
                <c:pt idx="446">
                  <c:v>35.778000000000013</c:v>
                </c:pt>
                <c:pt idx="447">
                  <c:v>35.857999999999997</c:v>
                </c:pt>
                <c:pt idx="448">
                  <c:v>35.938000000000002</c:v>
                </c:pt>
                <c:pt idx="449">
                  <c:v>36.018000000000001</c:v>
                </c:pt>
                <c:pt idx="450">
                  <c:v>36.098000000000013</c:v>
                </c:pt>
                <c:pt idx="451">
                  <c:v>36.178000000000011</c:v>
                </c:pt>
                <c:pt idx="452">
                  <c:v>36.258000000000003</c:v>
                </c:pt>
                <c:pt idx="453">
                  <c:v>36.338000000000001</c:v>
                </c:pt>
                <c:pt idx="454">
                  <c:v>36.417999999999999</c:v>
                </c:pt>
                <c:pt idx="455">
                  <c:v>36.498000000000012</c:v>
                </c:pt>
                <c:pt idx="456">
                  <c:v>36.578000000000003</c:v>
                </c:pt>
                <c:pt idx="457">
                  <c:v>36.658000000000001</c:v>
                </c:pt>
                <c:pt idx="458">
                  <c:v>36.738000000000028</c:v>
                </c:pt>
                <c:pt idx="459">
                  <c:v>36.817999999999998</c:v>
                </c:pt>
                <c:pt idx="460">
                  <c:v>36.898000000000003</c:v>
                </c:pt>
                <c:pt idx="461">
                  <c:v>36.978000000000002</c:v>
                </c:pt>
                <c:pt idx="462">
                  <c:v>37.059000000000005</c:v>
                </c:pt>
                <c:pt idx="463">
                  <c:v>37.139000000000003</c:v>
                </c:pt>
                <c:pt idx="464">
                  <c:v>37.219000000000001</c:v>
                </c:pt>
                <c:pt idx="465">
                  <c:v>37.299000000000035</c:v>
                </c:pt>
                <c:pt idx="466">
                  <c:v>37.379000000000005</c:v>
                </c:pt>
                <c:pt idx="467">
                  <c:v>37.459000000000003</c:v>
                </c:pt>
                <c:pt idx="468">
                  <c:v>37.539000000000001</c:v>
                </c:pt>
                <c:pt idx="469">
                  <c:v>37.619</c:v>
                </c:pt>
                <c:pt idx="470">
                  <c:v>37.699000000000012</c:v>
                </c:pt>
                <c:pt idx="471">
                  <c:v>37.779000000000003</c:v>
                </c:pt>
                <c:pt idx="472">
                  <c:v>37.859000000000002</c:v>
                </c:pt>
                <c:pt idx="473">
                  <c:v>37.939</c:v>
                </c:pt>
                <c:pt idx="474">
                  <c:v>38.019000000000005</c:v>
                </c:pt>
                <c:pt idx="475">
                  <c:v>38.099000000000011</c:v>
                </c:pt>
                <c:pt idx="476">
                  <c:v>38.179000000000002</c:v>
                </c:pt>
                <c:pt idx="477">
                  <c:v>38.259</c:v>
                </c:pt>
                <c:pt idx="478">
                  <c:v>38.339000000000006</c:v>
                </c:pt>
                <c:pt idx="479">
                  <c:v>38.419000000000004</c:v>
                </c:pt>
                <c:pt idx="480">
                  <c:v>38.499000000000002</c:v>
                </c:pt>
                <c:pt idx="481">
                  <c:v>38.579000000000001</c:v>
                </c:pt>
                <c:pt idx="482">
                  <c:v>38.659000000000006</c:v>
                </c:pt>
                <c:pt idx="483">
                  <c:v>38.739000000000011</c:v>
                </c:pt>
                <c:pt idx="484">
                  <c:v>38.819000000000003</c:v>
                </c:pt>
                <c:pt idx="485">
                  <c:v>38.899000000000001</c:v>
                </c:pt>
                <c:pt idx="486">
                  <c:v>38.979000000000006</c:v>
                </c:pt>
                <c:pt idx="487">
                  <c:v>39.06</c:v>
                </c:pt>
                <c:pt idx="488">
                  <c:v>39.14</c:v>
                </c:pt>
                <c:pt idx="489">
                  <c:v>39.220000000000013</c:v>
                </c:pt>
                <c:pt idx="490">
                  <c:v>39.300000000000004</c:v>
                </c:pt>
                <c:pt idx="491">
                  <c:v>39.380000000000003</c:v>
                </c:pt>
                <c:pt idx="492">
                  <c:v>39.46</c:v>
                </c:pt>
                <c:pt idx="493">
                  <c:v>39.54</c:v>
                </c:pt>
                <c:pt idx="494">
                  <c:v>39.620000000000012</c:v>
                </c:pt>
                <c:pt idx="495">
                  <c:v>39.700000000000003</c:v>
                </c:pt>
                <c:pt idx="496">
                  <c:v>39.78</c:v>
                </c:pt>
                <c:pt idx="497">
                  <c:v>39.86</c:v>
                </c:pt>
                <c:pt idx="498">
                  <c:v>39.94</c:v>
                </c:pt>
                <c:pt idx="499">
                  <c:v>40.020000000000003</c:v>
                </c:pt>
                <c:pt idx="500">
                  <c:v>40.1</c:v>
                </c:pt>
                <c:pt idx="501">
                  <c:v>40.18</c:v>
                </c:pt>
                <c:pt idx="502">
                  <c:v>40.260000000000012</c:v>
                </c:pt>
                <c:pt idx="503">
                  <c:v>40.340000000000003</c:v>
                </c:pt>
                <c:pt idx="504">
                  <c:v>40.42</c:v>
                </c:pt>
                <c:pt idx="505">
                  <c:v>40.5</c:v>
                </c:pt>
                <c:pt idx="506">
                  <c:v>40.58</c:v>
                </c:pt>
                <c:pt idx="507">
                  <c:v>40.660000000000011</c:v>
                </c:pt>
                <c:pt idx="508">
                  <c:v>40.74</c:v>
                </c:pt>
                <c:pt idx="509">
                  <c:v>40.82</c:v>
                </c:pt>
                <c:pt idx="510">
                  <c:v>40.9</c:v>
                </c:pt>
                <c:pt idx="511">
                  <c:v>40.98</c:v>
                </c:pt>
                <c:pt idx="512">
                  <c:v>41.061</c:v>
                </c:pt>
                <c:pt idx="513">
                  <c:v>41.141000000000005</c:v>
                </c:pt>
                <c:pt idx="514">
                  <c:v>41.221000000000011</c:v>
                </c:pt>
                <c:pt idx="515">
                  <c:v>41.301000000000002</c:v>
                </c:pt>
                <c:pt idx="516">
                  <c:v>41.380999999999993</c:v>
                </c:pt>
                <c:pt idx="517">
                  <c:v>41.461000000000006</c:v>
                </c:pt>
                <c:pt idx="518">
                  <c:v>41.541000000000004</c:v>
                </c:pt>
                <c:pt idx="519">
                  <c:v>41.621000000000002</c:v>
                </c:pt>
                <c:pt idx="520">
                  <c:v>41.701000000000001</c:v>
                </c:pt>
                <c:pt idx="521">
                  <c:v>41.781000000000006</c:v>
                </c:pt>
                <c:pt idx="522">
                  <c:v>41.861000000000004</c:v>
                </c:pt>
                <c:pt idx="523">
                  <c:v>41.941000000000003</c:v>
                </c:pt>
                <c:pt idx="524">
                  <c:v>42.021000000000001</c:v>
                </c:pt>
              </c:numCache>
            </c:numRef>
          </c:xVal>
          <c:yVal>
            <c:numRef>
              <c:f>'s298_w_additional vecs'!$F$4:$F$528</c:f>
              <c:numCache>
                <c:formatCode>0.00000</c:formatCode>
                <c:ptCount val="525"/>
                <c:pt idx="0">
                  <c:v>0.12620000000000001</c:v>
                </c:pt>
                <c:pt idx="1">
                  <c:v>0.22378999999999999</c:v>
                </c:pt>
                <c:pt idx="2">
                  <c:v>0.20655999999999999</c:v>
                </c:pt>
                <c:pt idx="3">
                  <c:v>0.19635</c:v>
                </c:pt>
                <c:pt idx="4">
                  <c:v>0.19356000000000001</c:v>
                </c:pt>
                <c:pt idx="5">
                  <c:v>0.17251000000000011</c:v>
                </c:pt>
                <c:pt idx="6">
                  <c:v>0.17647000000000004</c:v>
                </c:pt>
                <c:pt idx="7">
                  <c:v>0.16264000000000001</c:v>
                </c:pt>
                <c:pt idx="8">
                  <c:v>0.19927</c:v>
                </c:pt>
                <c:pt idx="9">
                  <c:v>0.18032999999999999</c:v>
                </c:pt>
                <c:pt idx="10">
                  <c:v>0.22769</c:v>
                </c:pt>
                <c:pt idx="11">
                  <c:v>0.22389000000000001</c:v>
                </c:pt>
                <c:pt idx="12">
                  <c:v>0.24315999999999999</c:v>
                </c:pt>
                <c:pt idx="13">
                  <c:v>0.21341000000000018</c:v>
                </c:pt>
                <c:pt idx="14">
                  <c:v>0.17960000000000001</c:v>
                </c:pt>
                <c:pt idx="15">
                  <c:v>0.23397999999999999</c:v>
                </c:pt>
                <c:pt idx="16">
                  <c:v>0.19012999999999997</c:v>
                </c:pt>
                <c:pt idx="17">
                  <c:v>0.19236999999999999</c:v>
                </c:pt>
                <c:pt idx="18">
                  <c:v>0.18573000000000012</c:v>
                </c:pt>
                <c:pt idx="19">
                  <c:v>0.18720000000000012</c:v>
                </c:pt>
                <c:pt idx="20">
                  <c:v>0.18990000000000018</c:v>
                </c:pt>
                <c:pt idx="21">
                  <c:v>0.18282000000000001</c:v>
                </c:pt>
                <c:pt idx="22">
                  <c:v>0.16222</c:v>
                </c:pt>
                <c:pt idx="23">
                  <c:v>0.17605999999999999</c:v>
                </c:pt>
                <c:pt idx="24">
                  <c:v>0.17280000000000001</c:v>
                </c:pt>
                <c:pt idx="25">
                  <c:v>0.21318999999999999</c:v>
                </c:pt>
                <c:pt idx="26">
                  <c:v>0.23694000000000018</c:v>
                </c:pt>
                <c:pt idx="27">
                  <c:v>0.21423000000000011</c:v>
                </c:pt>
                <c:pt idx="28">
                  <c:v>0.22439999999999999</c:v>
                </c:pt>
                <c:pt idx="29">
                  <c:v>0.24681000000000011</c:v>
                </c:pt>
                <c:pt idx="30">
                  <c:v>0.26595000000000002</c:v>
                </c:pt>
                <c:pt idx="31">
                  <c:v>0.23296000000000011</c:v>
                </c:pt>
                <c:pt idx="32">
                  <c:v>0.25090000000000001</c:v>
                </c:pt>
                <c:pt idx="33">
                  <c:v>0.24180000000000001</c:v>
                </c:pt>
                <c:pt idx="34">
                  <c:v>0.21407000000000001</c:v>
                </c:pt>
                <c:pt idx="35">
                  <c:v>0.22223999999999999</c:v>
                </c:pt>
                <c:pt idx="36">
                  <c:v>0.2112500000000001</c:v>
                </c:pt>
                <c:pt idx="37">
                  <c:v>0.19409999999999999</c:v>
                </c:pt>
                <c:pt idx="38">
                  <c:v>0.19894000000000012</c:v>
                </c:pt>
                <c:pt idx="39">
                  <c:v>0.17671000000000012</c:v>
                </c:pt>
                <c:pt idx="40">
                  <c:v>0.15667</c:v>
                </c:pt>
                <c:pt idx="41">
                  <c:v>0.18782000000000001</c:v>
                </c:pt>
                <c:pt idx="42">
                  <c:v>0.19857</c:v>
                </c:pt>
                <c:pt idx="43">
                  <c:v>0.21718000000000001</c:v>
                </c:pt>
                <c:pt idx="44">
                  <c:v>0.26013999999999998</c:v>
                </c:pt>
                <c:pt idx="45">
                  <c:v>0.33703000000000022</c:v>
                </c:pt>
                <c:pt idx="46">
                  <c:v>0.27117000000000002</c:v>
                </c:pt>
                <c:pt idx="47">
                  <c:v>0.29177000000000008</c:v>
                </c:pt>
                <c:pt idx="48">
                  <c:v>0.24121000000000012</c:v>
                </c:pt>
                <c:pt idx="49">
                  <c:v>0.23730000000000001</c:v>
                </c:pt>
                <c:pt idx="50">
                  <c:v>0.20349000000000012</c:v>
                </c:pt>
                <c:pt idx="51">
                  <c:v>0.20729000000000011</c:v>
                </c:pt>
                <c:pt idx="52">
                  <c:v>0.18710000000000004</c:v>
                </c:pt>
                <c:pt idx="53">
                  <c:v>0.22258</c:v>
                </c:pt>
                <c:pt idx="54">
                  <c:v>0.22306000000000001</c:v>
                </c:pt>
                <c:pt idx="55">
                  <c:v>0.21504000000000012</c:v>
                </c:pt>
                <c:pt idx="56">
                  <c:v>0.23641000000000012</c:v>
                </c:pt>
                <c:pt idx="57">
                  <c:v>0.22631999999999999</c:v>
                </c:pt>
                <c:pt idx="58">
                  <c:v>0.24407000000000001</c:v>
                </c:pt>
                <c:pt idx="59">
                  <c:v>0.2835600000000002</c:v>
                </c:pt>
                <c:pt idx="60">
                  <c:v>0.24715000000000001</c:v>
                </c:pt>
                <c:pt idx="61">
                  <c:v>0.23402999999999999</c:v>
                </c:pt>
                <c:pt idx="62">
                  <c:v>0.24002999999999999</c:v>
                </c:pt>
                <c:pt idx="63">
                  <c:v>0.24523000000000011</c:v>
                </c:pt>
                <c:pt idx="64">
                  <c:v>0.22789999999999999</c:v>
                </c:pt>
                <c:pt idx="65">
                  <c:v>0.24476000000000012</c:v>
                </c:pt>
                <c:pt idx="66">
                  <c:v>0.2316</c:v>
                </c:pt>
                <c:pt idx="67">
                  <c:v>0.24167</c:v>
                </c:pt>
                <c:pt idx="68">
                  <c:v>0.25813000000000003</c:v>
                </c:pt>
                <c:pt idx="69">
                  <c:v>0.23622000000000001</c:v>
                </c:pt>
                <c:pt idx="70">
                  <c:v>0.19635</c:v>
                </c:pt>
                <c:pt idx="71">
                  <c:v>0.20960999999999999</c:v>
                </c:pt>
                <c:pt idx="72">
                  <c:v>0.20508999999999999</c:v>
                </c:pt>
                <c:pt idx="73">
                  <c:v>0.21907000000000001</c:v>
                </c:pt>
                <c:pt idx="74">
                  <c:v>0.27850000000000008</c:v>
                </c:pt>
                <c:pt idx="75">
                  <c:v>0.2513100000000002</c:v>
                </c:pt>
                <c:pt idx="76">
                  <c:v>0.2009500000000001</c:v>
                </c:pt>
                <c:pt idx="77">
                  <c:v>0.18446000000000018</c:v>
                </c:pt>
                <c:pt idx="78">
                  <c:v>0.17898000000000011</c:v>
                </c:pt>
                <c:pt idx="79">
                  <c:v>0.18391000000000018</c:v>
                </c:pt>
                <c:pt idx="80">
                  <c:v>0.17777000000000001</c:v>
                </c:pt>
                <c:pt idx="81">
                  <c:v>0.18690000000000018</c:v>
                </c:pt>
                <c:pt idx="82">
                  <c:v>0.22223999999999999</c:v>
                </c:pt>
                <c:pt idx="83">
                  <c:v>0.25014999999999998</c:v>
                </c:pt>
                <c:pt idx="84">
                  <c:v>0.27480000000000021</c:v>
                </c:pt>
                <c:pt idx="85">
                  <c:v>0.2806700000000002</c:v>
                </c:pt>
                <c:pt idx="86">
                  <c:v>0.30406000000000022</c:v>
                </c:pt>
                <c:pt idx="87">
                  <c:v>0.29015000000000002</c:v>
                </c:pt>
                <c:pt idx="88">
                  <c:v>0.2819500000000002</c:v>
                </c:pt>
                <c:pt idx="89">
                  <c:v>0.28597000000000022</c:v>
                </c:pt>
                <c:pt idx="90">
                  <c:v>0.17710000000000001</c:v>
                </c:pt>
                <c:pt idx="91">
                  <c:v>0.15420000000000011</c:v>
                </c:pt>
                <c:pt idx="92">
                  <c:v>0.14862</c:v>
                </c:pt>
                <c:pt idx="93">
                  <c:v>0.15407999999999999</c:v>
                </c:pt>
                <c:pt idx="94">
                  <c:v>0.15284000000000011</c:v>
                </c:pt>
                <c:pt idx="95">
                  <c:v>0.16305</c:v>
                </c:pt>
                <c:pt idx="96">
                  <c:v>0.15157000000000001</c:v>
                </c:pt>
                <c:pt idx="97">
                  <c:v>0.16545000000000001</c:v>
                </c:pt>
                <c:pt idx="98">
                  <c:v>0.17469000000000001</c:v>
                </c:pt>
                <c:pt idx="99">
                  <c:v>0.14931000000000011</c:v>
                </c:pt>
                <c:pt idx="100">
                  <c:v>0.17435999999999999</c:v>
                </c:pt>
                <c:pt idx="101">
                  <c:v>0.21117</c:v>
                </c:pt>
                <c:pt idx="102">
                  <c:v>0.19972999999999999</c:v>
                </c:pt>
                <c:pt idx="103">
                  <c:v>0.21132999999999999</c:v>
                </c:pt>
                <c:pt idx="104">
                  <c:v>0.2364200000000001</c:v>
                </c:pt>
                <c:pt idx="105">
                  <c:v>0.18361000000000011</c:v>
                </c:pt>
                <c:pt idx="106">
                  <c:v>0.13747999999999999</c:v>
                </c:pt>
                <c:pt idx="107">
                  <c:v>0.15415999999999999</c:v>
                </c:pt>
                <c:pt idx="108">
                  <c:v>0.15199000000000013</c:v>
                </c:pt>
                <c:pt idx="109">
                  <c:v>0.16774000000000011</c:v>
                </c:pt>
                <c:pt idx="110">
                  <c:v>0.16954000000000011</c:v>
                </c:pt>
                <c:pt idx="111">
                  <c:v>0.17752999999999999</c:v>
                </c:pt>
                <c:pt idx="112">
                  <c:v>0.16456000000000001</c:v>
                </c:pt>
                <c:pt idx="113">
                  <c:v>0.17532</c:v>
                </c:pt>
                <c:pt idx="114">
                  <c:v>0.17287</c:v>
                </c:pt>
                <c:pt idx="115">
                  <c:v>0.21057000000000001</c:v>
                </c:pt>
                <c:pt idx="116">
                  <c:v>0.19942000000000001</c:v>
                </c:pt>
                <c:pt idx="117">
                  <c:v>0.22716</c:v>
                </c:pt>
                <c:pt idx="118">
                  <c:v>0.21718999999999999</c:v>
                </c:pt>
                <c:pt idx="119">
                  <c:v>0.23014000000000001</c:v>
                </c:pt>
                <c:pt idx="120">
                  <c:v>0.27067000000000002</c:v>
                </c:pt>
                <c:pt idx="121">
                  <c:v>0.25023999999999996</c:v>
                </c:pt>
                <c:pt idx="122">
                  <c:v>0.2519200000000002</c:v>
                </c:pt>
                <c:pt idx="123">
                  <c:v>0.23447999999999999</c:v>
                </c:pt>
                <c:pt idx="124">
                  <c:v>0.23765</c:v>
                </c:pt>
                <c:pt idx="125">
                  <c:v>0.2735700000000002</c:v>
                </c:pt>
                <c:pt idx="126">
                  <c:v>0.21978000000000011</c:v>
                </c:pt>
                <c:pt idx="127">
                  <c:v>0.20763999999999999</c:v>
                </c:pt>
                <c:pt idx="128">
                  <c:v>0.22344000000000011</c:v>
                </c:pt>
                <c:pt idx="129">
                  <c:v>0.22202</c:v>
                </c:pt>
                <c:pt idx="130">
                  <c:v>0.20560999999999999</c:v>
                </c:pt>
                <c:pt idx="131">
                  <c:v>0.22297</c:v>
                </c:pt>
                <c:pt idx="132">
                  <c:v>0.22756000000000001</c:v>
                </c:pt>
                <c:pt idx="133">
                  <c:v>0.24182000000000001</c:v>
                </c:pt>
                <c:pt idx="134">
                  <c:v>0.30638000000000043</c:v>
                </c:pt>
                <c:pt idx="135">
                  <c:v>0.33245000000000036</c:v>
                </c:pt>
                <c:pt idx="136">
                  <c:v>0.29992000000000035</c:v>
                </c:pt>
                <c:pt idx="137">
                  <c:v>0.29376000000000002</c:v>
                </c:pt>
                <c:pt idx="138">
                  <c:v>0.25657000000000002</c:v>
                </c:pt>
                <c:pt idx="139">
                  <c:v>0.27164000000000005</c:v>
                </c:pt>
                <c:pt idx="140">
                  <c:v>0.26614000000000004</c:v>
                </c:pt>
                <c:pt idx="141">
                  <c:v>0.21900000000000011</c:v>
                </c:pt>
                <c:pt idx="142">
                  <c:v>0.23927000000000001</c:v>
                </c:pt>
                <c:pt idx="143">
                  <c:v>0.2894400000000002</c:v>
                </c:pt>
                <c:pt idx="144">
                  <c:v>0.25055000000000005</c:v>
                </c:pt>
                <c:pt idx="145">
                  <c:v>0.26764000000000004</c:v>
                </c:pt>
                <c:pt idx="146">
                  <c:v>0.24909000000000012</c:v>
                </c:pt>
                <c:pt idx="147">
                  <c:v>0.22497</c:v>
                </c:pt>
                <c:pt idx="148">
                  <c:v>0.23399000000000011</c:v>
                </c:pt>
                <c:pt idx="149">
                  <c:v>0.32254000000000027</c:v>
                </c:pt>
                <c:pt idx="150">
                  <c:v>0.28448000000000023</c:v>
                </c:pt>
                <c:pt idx="151">
                  <c:v>0.26657000000000008</c:v>
                </c:pt>
                <c:pt idx="152">
                  <c:v>0.26381000000000027</c:v>
                </c:pt>
                <c:pt idx="153">
                  <c:v>0.2674600000000002</c:v>
                </c:pt>
                <c:pt idx="154">
                  <c:v>0.23375000000000001</c:v>
                </c:pt>
                <c:pt idx="155">
                  <c:v>0.27572000000000002</c:v>
                </c:pt>
                <c:pt idx="156">
                  <c:v>0.27615000000000001</c:v>
                </c:pt>
                <c:pt idx="157">
                  <c:v>0.22534999999999999</c:v>
                </c:pt>
                <c:pt idx="158">
                  <c:v>0.23693000000000011</c:v>
                </c:pt>
                <c:pt idx="159">
                  <c:v>0.27910000000000001</c:v>
                </c:pt>
                <c:pt idx="160">
                  <c:v>0.22603999999999999</c:v>
                </c:pt>
                <c:pt idx="161">
                  <c:v>0.25459000000000004</c:v>
                </c:pt>
                <c:pt idx="162">
                  <c:v>0.21452000000000004</c:v>
                </c:pt>
                <c:pt idx="163">
                  <c:v>0.21595000000000011</c:v>
                </c:pt>
                <c:pt idx="164">
                  <c:v>0.24113000000000001</c:v>
                </c:pt>
                <c:pt idx="165">
                  <c:v>0.17519999999999999</c:v>
                </c:pt>
                <c:pt idx="166">
                  <c:v>0.18020000000000011</c:v>
                </c:pt>
                <c:pt idx="167">
                  <c:v>0.17348000000000011</c:v>
                </c:pt>
                <c:pt idx="168">
                  <c:v>0.17973000000000011</c:v>
                </c:pt>
                <c:pt idx="169">
                  <c:v>0.17147999999999999</c:v>
                </c:pt>
                <c:pt idx="170">
                  <c:v>0.17297000000000001</c:v>
                </c:pt>
                <c:pt idx="171">
                  <c:v>0.21735000000000004</c:v>
                </c:pt>
                <c:pt idx="172">
                  <c:v>0.18400000000000011</c:v>
                </c:pt>
                <c:pt idx="173">
                  <c:v>0.19742999999999999</c:v>
                </c:pt>
                <c:pt idx="174">
                  <c:v>0.18799000000000018</c:v>
                </c:pt>
                <c:pt idx="175">
                  <c:v>0.20272000000000001</c:v>
                </c:pt>
                <c:pt idx="176">
                  <c:v>0.21618999999999999</c:v>
                </c:pt>
                <c:pt idx="177">
                  <c:v>0.24022000000000004</c:v>
                </c:pt>
                <c:pt idx="178">
                  <c:v>0.21845000000000012</c:v>
                </c:pt>
                <c:pt idx="179">
                  <c:v>0.19359999999999999</c:v>
                </c:pt>
                <c:pt idx="180">
                  <c:v>0.23451000000000011</c:v>
                </c:pt>
                <c:pt idx="181">
                  <c:v>0.17645000000000011</c:v>
                </c:pt>
                <c:pt idx="182">
                  <c:v>0.19075</c:v>
                </c:pt>
                <c:pt idx="183">
                  <c:v>0.23230999999999999</c:v>
                </c:pt>
                <c:pt idx="184">
                  <c:v>0.20251000000000011</c:v>
                </c:pt>
                <c:pt idx="185">
                  <c:v>0.20011000000000001</c:v>
                </c:pt>
                <c:pt idx="186">
                  <c:v>0.21394000000000019</c:v>
                </c:pt>
                <c:pt idx="187">
                  <c:v>0.19602</c:v>
                </c:pt>
                <c:pt idx="188">
                  <c:v>0.2182700000000001</c:v>
                </c:pt>
                <c:pt idx="189">
                  <c:v>0.24473000000000011</c:v>
                </c:pt>
                <c:pt idx="190">
                  <c:v>0.19134000000000001</c:v>
                </c:pt>
                <c:pt idx="191">
                  <c:v>0.20385</c:v>
                </c:pt>
                <c:pt idx="192">
                  <c:v>0.22342000000000001</c:v>
                </c:pt>
                <c:pt idx="193">
                  <c:v>0.20913999999999999</c:v>
                </c:pt>
                <c:pt idx="194">
                  <c:v>0.27029999999999998</c:v>
                </c:pt>
                <c:pt idx="195">
                  <c:v>0.20752000000000001</c:v>
                </c:pt>
                <c:pt idx="196">
                  <c:v>0.20845000000000011</c:v>
                </c:pt>
                <c:pt idx="197">
                  <c:v>0.21374000000000018</c:v>
                </c:pt>
                <c:pt idx="198">
                  <c:v>0.23166</c:v>
                </c:pt>
                <c:pt idx="199">
                  <c:v>0.22026000000000001</c:v>
                </c:pt>
                <c:pt idx="200">
                  <c:v>0.19939999999999999</c:v>
                </c:pt>
                <c:pt idx="201">
                  <c:v>0.18794000000000022</c:v>
                </c:pt>
                <c:pt idx="202">
                  <c:v>0.17459000000000011</c:v>
                </c:pt>
                <c:pt idx="203">
                  <c:v>0.16531000000000001</c:v>
                </c:pt>
                <c:pt idx="204">
                  <c:v>0.16216</c:v>
                </c:pt>
                <c:pt idx="205">
                  <c:v>0.17848000000000011</c:v>
                </c:pt>
                <c:pt idx="206">
                  <c:v>0.19825999999999999</c:v>
                </c:pt>
                <c:pt idx="207">
                  <c:v>0.24656000000000011</c:v>
                </c:pt>
                <c:pt idx="208">
                  <c:v>0.22566</c:v>
                </c:pt>
                <c:pt idx="209">
                  <c:v>0.22517999999999988</c:v>
                </c:pt>
                <c:pt idx="210">
                  <c:v>0.26040000000000002</c:v>
                </c:pt>
                <c:pt idx="211">
                  <c:v>0.21622000000000011</c:v>
                </c:pt>
                <c:pt idx="212">
                  <c:v>0.20891000000000018</c:v>
                </c:pt>
                <c:pt idx="213">
                  <c:v>0.20226000000000011</c:v>
                </c:pt>
                <c:pt idx="214">
                  <c:v>0.18553000000000011</c:v>
                </c:pt>
                <c:pt idx="215">
                  <c:v>0.20862</c:v>
                </c:pt>
                <c:pt idx="216">
                  <c:v>0.24374000000000018</c:v>
                </c:pt>
                <c:pt idx="217">
                  <c:v>0.27363000000000004</c:v>
                </c:pt>
                <c:pt idx="218">
                  <c:v>0.25421000000000005</c:v>
                </c:pt>
                <c:pt idx="219">
                  <c:v>0.25211</c:v>
                </c:pt>
                <c:pt idx="220">
                  <c:v>0.27217000000000002</c:v>
                </c:pt>
                <c:pt idx="221">
                  <c:v>0.26388000000000023</c:v>
                </c:pt>
                <c:pt idx="222">
                  <c:v>0.24323000000000011</c:v>
                </c:pt>
                <c:pt idx="223">
                  <c:v>0.29350000000000021</c:v>
                </c:pt>
                <c:pt idx="224">
                  <c:v>0.22408</c:v>
                </c:pt>
                <c:pt idx="225">
                  <c:v>0.2603600000000002</c:v>
                </c:pt>
                <c:pt idx="226">
                  <c:v>0.26283000000000001</c:v>
                </c:pt>
                <c:pt idx="227">
                  <c:v>0.25553000000000003</c:v>
                </c:pt>
                <c:pt idx="228">
                  <c:v>0.27204</c:v>
                </c:pt>
                <c:pt idx="229">
                  <c:v>0.26865</c:v>
                </c:pt>
                <c:pt idx="230">
                  <c:v>0.20582</c:v>
                </c:pt>
                <c:pt idx="231">
                  <c:v>0.20550000000000004</c:v>
                </c:pt>
                <c:pt idx="232">
                  <c:v>0.23738999999999999</c:v>
                </c:pt>
                <c:pt idx="233">
                  <c:v>0.25546000000000002</c:v>
                </c:pt>
                <c:pt idx="234">
                  <c:v>0.23602999999999999</c:v>
                </c:pt>
                <c:pt idx="235">
                  <c:v>0.27350000000000002</c:v>
                </c:pt>
                <c:pt idx="236">
                  <c:v>0.29112000000000027</c:v>
                </c:pt>
                <c:pt idx="237">
                  <c:v>0.27506000000000008</c:v>
                </c:pt>
                <c:pt idx="238">
                  <c:v>0.25803000000000004</c:v>
                </c:pt>
                <c:pt idx="239">
                  <c:v>0.26183000000000001</c:v>
                </c:pt>
                <c:pt idx="240">
                  <c:v>0.23561000000000001</c:v>
                </c:pt>
                <c:pt idx="241">
                  <c:v>0.21027999999999999</c:v>
                </c:pt>
                <c:pt idx="242">
                  <c:v>0.21554000000000012</c:v>
                </c:pt>
                <c:pt idx="243">
                  <c:v>0.21234000000000011</c:v>
                </c:pt>
                <c:pt idx="244">
                  <c:v>0.22802</c:v>
                </c:pt>
                <c:pt idx="245">
                  <c:v>0.24754000000000018</c:v>
                </c:pt>
                <c:pt idx="246">
                  <c:v>0.24818000000000001</c:v>
                </c:pt>
                <c:pt idx="247">
                  <c:v>0.25968000000000002</c:v>
                </c:pt>
                <c:pt idx="248">
                  <c:v>0.28093000000000001</c:v>
                </c:pt>
                <c:pt idx="249">
                  <c:v>0.29483000000000026</c:v>
                </c:pt>
                <c:pt idx="250">
                  <c:v>0.26517000000000002</c:v>
                </c:pt>
                <c:pt idx="251">
                  <c:v>0.25657000000000002</c:v>
                </c:pt>
                <c:pt idx="252">
                  <c:v>0.28730000000000022</c:v>
                </c:pt>
                <c:pt idx="253">
                  <c:v>0.2771800000000002</c:v>
                </c:pt>
                <c:pt idx="254">
                  <c:v>0.20013</c:v>
                </c:pt>
                <c:pt idx="255">
                  <c:v>0.27209</c:v>
                </c:pt>
                <c:pt idx="256">
                  <c:v>0.24735000000000001</c:v>
                </c:pt>
                <c:pt idx="257">
                  <c:v>0.21387</c:v>
                </c:pt>
                <c:pt idx="258">
                  <c:v>0.19495999999999999</c:v>
                </c:pt>
                <c:pt idx="259">
                  <c:v>0.20190000000000011</c:v>
                </c:pt>
                <c:pt idx="260">
                  <c:v>0.21414000000000011</c:v>
                </c:pt>
                <c:pt idx="261">
                  <c:v>0.2145500000000001</c:v>
                </c:pt>
                <c:pt idx="262">
                  <c:v>0.20960000000000001</c:v>
                </c:pt>
                <c:pt idx="263">
                  <c:v>0.23283000000000001</c:v>
                </c:pt>
                <c:pt idx="264">
                  <c:v>0.22137999999999997</c:v>
                </c:pt>
                <c:pt idx="265">
                  <c:v>0.24204000000000012</c:v>
                </c:pt>
                <c:pt idx="266">
                  <c:v>0.26418000000000008</c:v>
                </c:pt>
                <c:pt idx="267">
                  <c:v>0.24475000000000011</c:v>
                </c:pt>
                <c:pt idx="268">
                  <c:v>0.26013000000000003</c:v>
                </c:pt>
                <c:pt idx="269">
                  <c:v>0.25773000000000001</c:v>
                </c:pt>
                <c:pt idx="270">
                  <c:v>0.27944000000000002</c:v>
                </c:pt>
                <c:pt idx="271">
                  <c:v>0.24699000000000018</c:v>
                </c:pt>
                <c:pt idx="272">
                  <c:v>0.23366999999999999</c:v>
                </c:pt>
                <c:pt idx="273">
                  <c:v>0.21227000000000001</c:v>
                </c:pt>
                <c:pt idx="274">
                  <c:v>0.2137200000000001</c:v>
                </c:pt>
                <c:pt idx="275">
                  <c:v>0.21661000000000011</c:v>
                </c:pt>
                <c:pt idx="276">
                  <c:v>0.21192000000000011</c:v>
                </c:pt>
                <c:pt idx="277">
                  <c:v>0.19735</c:v>
                </c:pt>
                <c:pt idx="278">
                  <c:v>0.23233999999999999</c:v>
                </c:pt>
                <c:pt idx="279">
                  <c:v>0.25606000000000001</c:v>
                </c:pt>
                <c:pt idx="280">
                  <c:v>0.21340000000000012</c:v>
                </c:pt>
                <c:pt idx="281">
                  <c:v>0.25390000000000001</c:v>
                </c:pt>
                <c:pt idx="282">
                  <c:v>0.24115</c:v>
                </c:pt>
                <c:pt idx="283">
                  <c:v>0.25097000000000008</c:v>
                </c:pt>
                <c:pt idx="284">
                  <c:v>0.24687000000000001</c:v>
                </c:pt>
                <c:pt idx="285">
                  <c:v>0.2618600000000002</c:v>
                </c:pt>
                <c:pt idx="286">
                  <c:v>0.20201000000000011</c:v>
                </c:pt>
                <c:pt idx="287">
                  <c:v>0.20205000000000001</c:v>
                </c:pt>
                <c:pt idx="288">
                  <c:v>0.20834000000000011</c:v>
                </c:pt>
                <c:pt idx="289">
                  <c:v>0.20752999999999999</c:v>
                </c:pt>
                <c:pt idx="290">
                  <c:v>0.19986000000000001</c:v>
                </c:pt>
                <c:pt idx="291">
                  <c:v>0.23775000000000004</c:v>
                </c:pt>
                <c:pt idx="292">
                  <c:v>0.24628000000000011</c:v>
                </c:pt>
                <c:pt idx="293">
                  <c:v>0.2603600000000002</c:v>
                </c:pt>
                <c:pt idx="294">
                  <c:v>0.27249000000000001</c:v>
                </c:pt>
                <c:pt idx="295">
                  <c:v>0.25852000000000008</c:v>
                </c:pt>
                <c:pt idx="296">
                  <c:v>0.30073</c:v>
                </c:pt>
                <c:pt idx="297">
                  <c:v>0.28518000000000027</c:v>
                </c:pt>
                <c:pt idx="298">
                  <c:v>0.29911000000000026</c:v>
                </c:pt>
                <c:pt idx="299">
                  <c:v>0.2921100000000002</c:v>
                </c:pt>
                <c:pt idx="300">
                  <c:v>0.17088</c:v>
                </c:pt>
                <c:pt idx="301">
                  <c:v>0.15417</c:v>
                </c:pt>
                <c:pt idx="302">
                  <c:v>0.13311000000000001</c:v>
                </c:pt>
                <c:pt idx="303">
                  <c:v>0.15705000000000011</c:v>
                </c:pt>
                <c:pt idx="304">
                  <c:v>0.15181000000000011</c:v>
                </c:pt>
                <c:pt idx="305">
                  <c:v>0.16263</c:v>
                </c:pt>
                <c:pt idx="306">
                  <c:v>0.16513</c:v>
                </c:pt>
                <c:pt idx="307">
                  <c:v>0.16933999999999999</c:v>
                </c:pt>
                <c:pt idx="308">
                  <c:v>0.17096000000000011</c:v>
                </c:pt>
                <c:pt idx="309">
                  <c:v>0.1729500000000001</c:v>
                </c:pt>
                <c:pt idx="310">
                  <c:v>0.19825000000000001</c:v>
                </c:pt>
                <c:pt idx="311">
                  <c:v>0.19949000000000011</c:v>
                </c:pt>
                <c:pt idx="312">
                  <c:v>0.23388</c:v>
                </c:pt>
                <c:pt idx="313">
                  <c:v>0.22641000000000011</c:v>
                </c:pt>
                <c:pt idx="314">
                  <c:v>0.18407999999999999</c:v>
                </c:pt>
                <c:pt idx="315">
                  <c:v>0.33456000000000036</c:v>
                </c:pt>
                <c:pt idx="316">
                  <c:v>0.29340000000000027</c:v>
                </c:pt>
                <c:pt idx="317">
                  <c:v>0.30391000000000024</c:v>
                </c:pt>
                <c:pt idx="318">
                  <c:v>0.2932700000000002</c:v>
                </c:pt>
                <c:pt idx="319">
                  <c:v>0.27918000000000021</c:v>
                </c:pt>
                <c:pt idx="320">
                  <c:v>0.29778000000000027</c:v>
                </c:pt>
                <c:pt idx="321">
                  <c:v>0.27744000000000002</c:v>
                </c:pt>
                <c:pt idx="322">
                  <c:v>0.23522999999999999</c:v>
                </c:pt>
                <c:pt idx="323">
                  <c:v>0.24897000000000011</c:v>
                </c:pt>
                <c:pt idx="324">
                  <c:v>0.23607</c:v>
                </c:pt>
                <c:pt idx="325">
                  <c:v>0.24365000000000001</c:v>
                </c:pt>
                <c:pt idx="326">
                  <c:v>0.25633</c:v>
                </c:pt>
                <c:pt idx="327">
                  <c:v>0.24185999999999999</c:v>
                </c:pt>
                <c:pt idx="328">
                  <c:v>0.22286</c:v>
                </c:pt>
                <c:pt idx="329">
                  <c:v>0.24697000000000011</c:v>
                </c:pt>
                <c:pt idx="330">
                  <c:v>0.26029000000000002</c:v>
                </c:pt>
                <c:pt idx="331">
                  <c:v>0.19843000000000011</c:v>
                </c:pt>
                <c:pt idx="332">
                  <c:v>0.2036</c:v>
                </c:pt>
                <c:pt idx="333">
                  <c:v>0.23422999999999999</c:v>
                </c:pt>
                <c:pt idx="334">
                  <c:v>0.22264999999999999</c:v>
                </c:pt>
                <c:pt idx="335">
                  <c:v>0.21694000000000019</c:v>
                </c:pt>
                <c:pt idx="336">
                  <c:v>0.23884000000000011</c:v>
                </c:pt>
                <c:pt idx="337">
                  <c:v>0.24556000000000011</c:v>
                </c:pt>
                <c:pt idx="338">
                  <c:v>0.21434000000000011</c:v>
                </c:pt>
                <c:pt idx="339">
                  <c:v>0.2831200000000002</c:v>
                </c:pt>
                <c:pt idx="340">
                  <c:v>0.27081000000000022</c:v>
                </c:pt>
                <c:pt idx="341">
                  <c:v>0.23363</c:v>
                </c:pt>
                <c:pt idx="342">
                  <c:v>0.24945000000000012</c:v>
                </c:pt>
                <c:pt idx="343">
                  <c:v>0.24326000000000012</c:v>
                </c:pt>
                <c:pt idx="344">
                  <c:v>0.22320999999999999</c:v>
                </c:pt>
                <c:pt idx="345">
                  <c:v>0.26498000000000027</c:v>
                </c:pt>
                <c:pt idx="346">
                  <c:v>0.25923000000000002</c:v>
                </c:pt>
                <c:pt idx="347">
                  <c:v>0.24662000000000001</c:v>
                </c:pt>
                <c:pt idx="348">
                  <c:v>0.23146000000000011</c:v>
                </c:pt>
                <c:pt idx="349">
                  <c:v>0.21617</c:v>
                </c:pt>
                <c:pt idx="350">
                  <c:v>0.23691000000000012</c:v>
                </c:pt>
                <c:pt idx="351">
                  <c:v>0.22797000000000001</c:v>
                </c:pt>
                <c:pt idx="352">
                  <c:v>0.20885000000000001</c:v>
                </c:pt>
                <c:pt idx="353">
                  <c:v>0.23043000000000011</c:v>
                </c:pt>
                <c:pt idx="354">
                  <c:v>0.22559999999999999</c:v>
                </c:pt>
                <c:pt idx="355">
                  <c:v>0.22201000000000001</c:v>
                </c:pt>
                <c:pt idx="356">
                  <c:v>0.20569999999999999</c:v>
                </c:pt>
                <c:pt idx="357">
                  <c:v>0.21678000000000011</c:v>
                </c:pt>
                <c:pt idx="358">
                  <c:v>0.21285999999999999</c:v>
                </c:pt>
                <c:pt idx="359">
                  <c:v>0.27209</c:v>
                </c:pt>
                <c:pt idx="360">
                  <c:v>0.23116999999999999</c:v>
                </c:pt>
                <c:pt idx="361">
                  <c:v>0.22928000000000001</c:v>
                </c:pt>
                <c:pt idx="362">
                  <c:v>0.21559000000000011</c:v>
                </c:pt>
                <c:pt idx="363">
                  <c:v>0.21618999999999999</c:v>
                </c:pt>
                <c:pt idx="364">
                  <c:v>0.20408000000000001</c:v>
                </c:pt>
                <c:pt idx="365">
                  <c:v>0.19461000000000001</c:v>
                </c:pt>
                <c:pt idx="366">
                  <c:v>0.18781000000000012</c:v>
                </c:pt>
                <c:pt idx="367">
                  <c:v>0.1943</c:v>
                </c:pt>
                <c:pt idx="368">
                  <c:v>0.17860000000000001</c:v>
                </c:pt>
                <c:pt idx="369">
                  <c:v>0.19767999999999997</c:v>
                </c:pt>
                <c:pt idx="370">
                  <c:v>0.17383999999999999</c:v>
                </c:pt>
                <c:pt idx="371">
                  <c:v>0.18071000000000018</c:v>
                </c:pt>
                <c:pt idx="372">
                  <c:v>0.19103000000000001</c:v>
                </c:pt>
                <c:pt idx="373">
                  <c:v>0.17222999999999999</c:v>
                </c:pt>
                <c:pt idx="374">
                  <c:v>0.18164000000000011</c:v>
                </c:pt>
                <c:pt idx="375">
                  <c:v>0.17376000000000011</c:v>
                </c:pt>
                <c:pt idx="376">
                  <c:v>0.15880000000000011</c:v>
                </c:pt>
                <c:pt idx="377">
                  <c:v>0.16047</c:v>
                </c:pt>
                <c:pt idx="378">
                  <c:v>0.17704000000000011</c:v>
                </c:pt>
                <c:pt idx="379">
                  <c:v>0.17343000000000011</c:v>
                </c:pt>
                <c:pt idx="380">
                  <c:v>0.16866999999999999</c:v>
                </c:pt>
                <c:pt idx="381">
                  <c:v>0.17638999999999999</c:v>
                </c:pt>
                <c:pt idx="382">
                  <c:v>0.18634000000000012</c:v>
                </c:pt>
                <c:pt idx="383">
                  <c:v>0.17610999999999999</c:v>
                </c:pt>
                <c:pt idx="384">
                  <c:v>0.17152999999999999</c:v>
                </c:pt>
                <c:pt idx="385">
                  <c:v>0.18721000000000018</c:v>
                </c:pt>
                <c:pt idx="386">
                  <c:v>0.20774000000000012</c:v>
                </c:pt>
                <c:pt idx="387">
                  <c:v>0.25166000000000005</c:v>
                </c:pt>
                <c:pt idx="388">
                  <c:v>0.25112000000000001</c:v>
                </c:pt>
                <c:pt idx="389">
                  <c:v>0.21532999999999999</c:v>
                </c:pt>
                <c:pt idx="390">
                  <c:v>0.26972000000000002</c:v>
                </c:pt>
                <c:pt idx="391">
                  <c:v>0.26522000000000001</c:v>
                </c:pt>
                <c:pt idx="392">
                  <c:v>0.2449700000000001</c:v>
                </c:pt>
                <c:pt idx="393">
                  <c:v>0.22478000000000001</c:v>
                </c:pt>
                <c:pt idx="394">
                  <c:v>0.22398000000000001</c:v>
                </c:pt>
                <c:pt idx="395">
                  <c:v>0.22219</c:v>
                </c:pt>
                <c:pt idx="396">
                  <c:v>0.19866999999999999</c:v>
                </c:pt>
                <c:pt idx="397">
                  <c:v>0.20376000000000011</c:v>
                </c:pt>
                <c:pt idx="398">
                  <c:v>0.23454000000000011</c:v>
                </c:pt>
                <c:pt idx="399">
                  <c:v>0.23415</c:v>
                </c:pt>
                <c:pt idx="400">
                  <c:v>0.23813999999999999</c:v>
                </c:pt>
                <c:pt idx="401">
                  <c:v>0.26668000000000008</c:v>
                </c:pt>
                <c:pt idx="402">
                  <c:v>0.27624000000000004</c:v>
                </c:pt>
                <c:pt idx="403">
                  <c:v>0.2544700000000002</c:v>
                </c:pt>
                <c:pt idx="404">
                  <c:v>0.2756300000000001</c:v>
                </c:pt>
                <c:pt idx="405">
                  <c:v>0.17193000000000011</c:v>
                </c:pt>
                <c:pt idx="406">
                  <c:v>0.16586999999999999</c:v>
                </c:pt>
                <c:pt idx="407">
                  <c:v>0.16256999999999999</c:v>
                </c:pt>
                <c:pt idx="408">
                  <c:v>0.16228999999999999</c:v>
                </c:pt>
                <c:pt idx="409">
                  <c:v>0.16127</c:v>
                </c:pt>
                <c:pt idx="410">
                  <c:v>0.17747000000000004</c:v>
                </c:pt>
                <c:pt idx="411">
                  <c:v>0.18088000000000001</c:v>
                </c:pt>
                <c:pt idx="412">
                  <c:v>0.19514000000000001</c:v>
                </c:pt>
                <c:pt idx="413">
                  <c:v>0.18878000000000011</c:v>
                </c:pt>
                <c:pt idx="414">
                  <c:v>0.19675999999999999</c:v>
                </c:pt>
                <c:pt idx="415">
                  <c:v>0.20047999999999999</c:v>
                </c:pt>
                <c:pt idx="416">
                  <c:v>0.22861000000000001</c:v>
                </c:pt>
                <c:pt idx="417">
                  <c:v>0.22448000000000001</c:v>
                </c:pt>
                <c:pt idx="418">
                  <c:v>0.20906000000000011</c:v>
                </c:pt>
                <c:pt idx="419">
                  <c:v>0.2665200000000002</c:v>
                </c:pt>
                <c:pt idx="420">
                  <c:v>0.24188000000000001</c:v>
                </c:pt>
                <c:pt idx="421">
                  <c:v>0.21912000000000001</c:v>
                </c:pt>
                <c:pt idx="422">
                  <c:v>0.21016000000000001</c:v>
                </c:pt>
                <c:pt idx="423">
                  <c:v>0.19338</c:v>
                </c:pt>
                <c:pt idx="424">
                  <c:v>0.16702</c:v>
                </c:pt>
                <c:pt idx="425">
                  <c:v>0.15490000000000018</c:v>
                </c:pt>
                <c:pt idx="426">
                  <c:v>0.16591000000000011</c:v>
                </c:pt>
                <c:pt idx="427">
                  <c:v>0.17512</c:v>
                </c:pt>
                <c:pt idx="428">
                  <c:v>0.16385</c:v>
                </c:pt>
                <c:pt idx="429">
                  <c:v>0.18105000000000004</c:v>
                </c:pt>
                <c:pt idx="430">
                  <c:v>0.17008000000000001</c:v>
                </c:pt>
                <c:pt idx="431">
                  <c:v>0.17632</c:v>
                </c:pt>
                <c:pt idx="432">
                  <c:v>0.17524000000000012</c:v>
                </c:pt>
                <c:pt idx="433">
                  <c:v>0.16852</c:v>
                </c:pt>
                <c:pt idx="434">
                  <c:v>0.31726000000000026</c:v>
                </c:pt>
                <c:pt idx="435">
                  <c:v>0.23768</c:v>
                </c:pt>
                <c:pt idx="436">
                  <c:v>0.22666999999999998</c:v>
                </c:pt>
                <c:pt idx="437">
                  <c:v>0.20466000000000001</c:v>
                </c:pt>
                <c:pt idx="438">
                  <c:v>0.21557999999999999</c:v>
                </c:pt>
                <c:pt idx="439">
                  <c:v>0.19511000000000001</c:v>
                </c:pt>
                <c:pt idx="440">
                  <c:v>0.19631999999999999</c:v>
                </c:pt>
                <c:pt idx="441">
                  <c:v>0.22808999999999999</c:v>
                </c:pt>
                <c:pt idx="442">
                  <c:v>0.20108999999999999</c:v>
                </c:pt>
                <c:pt idx="443">
                  <c:v>0.22023000000000001</c:v>
                </c:pt>
                <c:pt idx="444">
                  <c:v>0.25322</c:v>
                </c:pt>
                <c:pt idx="445">
                  <c:v>0.26931000000000027</c:v>
                </c:pt>
                <c:pt idx="446">
                  <c:v>0.22489000000000001</c:v>
                </c:pt>
                <c:pt idx="447">
                  <c:v>0.23708000000000001</c:v>
                </c:pt>
                <c:pt idx="448">
                  <c:v>0.28726000000000002</c:v>
                </c:pt>
                <c:pt idx="449">
                  <c:v>0.18567</c:v>
                </c:pt>
                <c:pt idx="450">
                  <c:v>0.26087000000000027</c:v>
                </c:pt>
                <c:pt idx="451">
                  <c:v>0.2720100000000002</c:v>
                </c:pt>
                <c:pt idx="452">
                  <c:v>0.23780000000000001</c:v>
                </c:pt>
                <c:pt idx="453">
                  <c:v>0.22256999999999999</c:v>
                </c:pt>
                <c:pt idx="454">
                  <c:v>0.18154000000000012</c:v>
                </c:pt>
                <c:pt idx="455">
                  <c:v>0.19112999999999997</c:v>
                </c:pt>
                <c:pt idx="456">
                  <c:v>0.19444000000000011</c:v>
                </c:pt>
                <c:pt idx="457">
                  <c:v>0.19596000000000011</c:v>
                </c:pt>
                <c:pt idx="458">
                  <c:v>0.19572000000000001</c:v>
                </c:pt>
                <c:pt idx="459">
                  <c:v>0.20859000000000011</c:v>
                </c:pt>
                <c:pt idx="460">
                  <c:v>0.23905000000000001</c:v>
                </c:pt>
                <c:pt idx="461">
                  <c:v>0.23305999999999999</c:v>
                </c:pt>
                <c:pt idx="462">
                  <c:v>0.21457999999999999</c:v>
                </c:pt>
                <c:pt idx="463">
                  <c:v>0.19858999999999999</c:v>
                </c:pt>
                <c:pt idx="464">
                  <c:v>0.30190000000000022</c:v>
                </c:pt>
                <c:pt idx="465">
                  <c:v>0.34057000000000021</c:v>
                </c:pt>
                <c:pt idx="466">
                  <c:v>0.29276000000000002</c:v>
                </c:pt>
                <c:pt idx="467">
                  <c:v>0.31366000000000027</c:v>
                </c:pt>
                <c:pt idx="468">
                  <c:v>0.30598000000000036</c:v>
                </c:pt>
                <c:pt idx="469">
                  <c:v>0.31006000000000022</c:v>
                </c:pt>
                <c:pt idx="470">
                  <c:v>0.32878000000000035</c:v>
                </c:pt>
                <c:pt idx="471">
                  <c:v>0.34896000000000027</c:v>
                </c:pt>
                <c:pt idx="472">
                  <c:v>0.30742000000000042</c:v>
                </c:pt>
                <c:pt idx="473">
                  <c:v>0.30181000000000036</c:v>
                </c:pt>
                <c:pt idx="474">
                  <c:v>0.32541000000000037</c:v>
                </c:pt>
                <c:pt idx="475">
                  <c:v>0.32389000000000023</c:v>
                </c:pt>
                <c:pt idx="476">
                  <c:v>0.33969000000000033</c:v>
                </c:pt>
                <c:pt idx="477">
                  <c:v>0.29293000000000002</c:v>
                </c:pt>
                <c:pt idx="478">
                  <c:v>0.29389000000000026</c:v>
                </c:pt>
                <c:pt idx="479">
                  <c:v>0.2741800000000002</c:v>
                </c:pt>
                <c:pt idx="480">
                  <c:v>0.26329999999999998</c:v>
                </c:pt>
                <c:pt idx="481">
                  <c:v>0.22999000000000011</c:v>
                </c:pt>
                <c:pt idx="482">
                  <c:v>0.23547999999999999</c:v>
                </c:pt>
                <c:pt idx="483">
                  <c:v>0.2549700000000002</c:v>
                </c:pt>
                <c:pt idx="484">
                  <c:v>0.24170000000000011</c:v>
                </c:pt>
                <c:pt idx="485">
                  <c:v>0.2650300000000001</c:v>
                </c:pt>
                <c:pt idx="486">
                  <c:v>0.27623000000000003</c:v>
                </c:pt>
                <c:pt idx="487">
                  <c:v>0.27705000000000002</c:v>
                </c:pt>
                <c:pt idx="488">
                  <c:v>0.25117</c:v>
                </c:pt>
                <c:pt idx="489">
                  <c:v>0.26368000000000008</c:v>
                </c:pt>
                <c:pt idx="490">
                  <c:v>0.28536000000000022</c:v>
                </c:pt>
                <c:pt idx="491">
                  <c:v>0.31990000000000035</c:v>
                </c:pt>
                <c:pt idx="492">
                  <c:v>0.26467000000000002</c:v>
                </c:pt>
                <c:pt idx="493">
                  <c:v>0.2848400000000002</c:v>
                </c:pt>
                <c:pt idx="494">
                  <c:v>0.26482000000000022</c:v>
                </c:pt>
                <c:pt idx="495">
                  <c:v>0.26331000000000027</c:v>
                </c:pt>
                <c:pt idx="496">
                  <c:v>0.22997999999999999</c:v>
                </c:pt>
                <c:pt idx="497">
                  <c:v>0.23558999999999999</c:v>
                </c:pt>
                <c:pt idx="498">
                  <c:v>0.26894000000000001</c:v>
                </c:pt>
                <c:pt idx="499">
                  <c:v>0.25359000000000004</c:v>
                </c:pt>
                <c:pt idx="500">
                  <c:v>0.27208000000000027</c:v>
                </c:pt>
                <c:pt idx="501">
                  <c:v>0.29220000000000002</c:v>
                </c:pt>
                <c:pt idx="502">
                  <c:v>0.29088000000000042</c:v>
                </c:pt>
                <c:pt idx="503">
                  <c:v>0.2801300000000001</c:v>
                </c:pt>
                <c:pt idx="504">
                  <c:v>0.29415000000000002</c:v>
                </c:pt>
                <c:pt idx="505">
                  <c:v>0.29641000000000023</c:v>
                </c:pt>
                <c:pt idx="506">
                  <c:v>0.3412</c:v>
                </c:pt>
                <c:pt idx="507">
                  <c:v>0.33568000000000037</c:v>
                </c:pt>
                <c:pt idx="508">
                  <c:v>0.35631000000000035</c:v>
                </c:pt>
                <c:pt idx="509">
                  <c:v>0.27282000000000023</c:v>
                </c:pt>
                <c:pt idx="510">
                  <c:v>0.23618</c:v>
                </c:pt>
                <c:pt idx="511">
                  <c:v>0.20671000000000012</c:v>
                </c:pt>
                <c:pt idx="512">
                  <c:v>0.21509000000000011</c:v>
                </c:pt>
                <c:pt idx="513">
                  <c:v>0.19303999999999999</c:v>
                </c:pt>
                <c:pt idx="514">
                  <c:v>0.19194000000000011</c:v>
                </c:pt>
                <c:pt idx="515">
                  <c:v>0.17671000000000012</c:v>
                </c:pt>
                <c:pt idx="516">
                  <c:v>0.18095000000000011</c:v>
                </c:pt>
                <c:pt idx="517">
                  <c:v>0.19031000000000001</c:v>
                </c:pt>
                <c:pt idx="518">
                  <c:v>0.19843000000000011</c:v>
                </c:pt>
                <c:pt idx="519">
                  <c:v>0.23613999999999999</c:v>
                </c:pt>
                <c:pt idx="520">
                  <c:v>0.27086000000000027</c:v>
                </c:pt>
                <c:pt idx="521">
                  <c:v>0.29548000000000035</c:v>
                </c:pt>
                <c:pt idx="522">
                  <c:v>0.29706000000000027</c:v>
                </c:pt>
                <c:pt idx="523">
                  <c:v>0.31868000000000035</c:v>
                </c:pt>
                <c:pt idx="524">
                  <c:v>0.3085400000000002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's298_w_additional vecs'!$H$3</c:f>
              <c:strCache>
                <c:ptCount val="1"/>
                <c:pt idx="0">
                  <c:v>Max = 0.355 mW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's298_w_additional vecs'!$G$4:$G$528</c:f>
              <c:numCache>
                <c:formatCode>0.000</c:formatCode>
                <c:ptCount val="525"/>
                <c:pt idx="0">
                  <c:v>2.8000000000000001E-2</c:v>
                </c:pt>
                <c:pt idx="1">
                  <c:v>7.9000000000000056E-2</c:v>
                </c:pt>
                <c:pt idx="2">
                  <c:v>0.125</c:v>
                </c:pt>
                <c:pt idx="3">
                  <c:v>0.16900000000000001</c:v>
                </c:pt>
                <c:pt idx="4">
                  <c:v>0.21300000000000011</c:v>
                </c:pt>
                <c:pt idx="5">
                  <c:v>0.251</c:v>
                </c:pt>
                <c:pt idx="6">
                  <c:v>0.2910000000000002</c:v>
                </c:pt>
                <c:pt idx="7">
                  <c:v>0.32800000000000024</c:v>
                </c:pt>
                <c:pt idx="8">
                  <c:v>0.37200000000000022</c:v>
                </c:pt>
                <c:pt idx="9">
                  <c:v>0.4130000000000002</c:v>
                </c:pt>
                <c:pt idx="10">
                  <c:v>0.46400000000000002</c:v>
                </c:pt>
                <c:pt idx="11">
                  <c:v>0.51400000000000001</c:v>
                </c:pt>
                <c:pt idx="12">
                  <c:v>0.56899999999999995</c:v>
                </c:pt>
                <c:pt idx="13">
                  <c:v>0.61700000000000044</c:v>
                </c:pt>
                <c:pt idx="14">
                  <c:v>0.65700000000000058</c:v>
                </c:pt>
                <c:pt idx="15">
                  <c:v>0.71000000000000041</c:v>
                </c:pt>
                <c:pt idx="16">
                  <c:v>0.75300000000000045</c:v>
                </c:pt>
                <c:pt idx="17">
                  <c:v>0.79600000000000004</c:v>
                </c:pt>
                <c:pt idx="18">
                  <c:v>0.83800000000000041</c:v>
                </c:pt>
                <c:pt idx="19">
                  <c:v>0.88</c:v>
                </c:pt>
                <c:pt idx="20">
                  <c:v>0.92200000000000004</c:v>
                </c:pt>
                <c:pt idx="21">
                  <c:v>0.96400000000000041</c:v>
                </c:pt>
                <c:pt idx="22">
                  <c:v>1</c:v>
                </c:pt>
                <c:pt idx="23">
                  <c:v>1.04</c:v>
                </c:pt>
                <c:pt idx="24">
                  <c:v>1.0780000000000001</c:v>
                </c:pt>
                <c:pt idx="25">
                  <c:v>1.125999999999999</c:v>
                </c:pt>
                <c:pt idx="26">
                  <c:v>1.1800000000000008</c:v>
                </c:pt>
                <c:pt idx="27">
                  <c:v>1.228</c:v>
                </c:pt>
                <c:pt idx="28">
                  <c:v>1.278</c:v>
                </c:pt>
                <c:pt idx="29">
                  <c:v>1.3340000000000001</c:v>
                </c:pt>
                <c:pt idx="30">
                  <c:v>1.393</c:v>
                </c:pt>
                <c:pt idx="31">
                  <c:v>1.446</c:v>
                </c:pt>
                <c:pt idx="32">
                  <c:v>1.502</c:v>
                </c:pt>
                <c:pt idx="33">
                  <c:v>1.5569999999999991</c:v>
                </c:pt>
                <c:pt idx="34">
                  <c:v>1.605</c:v>
                </c:pt>
                <c:pt idx="35">
                  <c:v>1.655</c:v>
                </c:pt>
                <c:pt idx="36">
                  <c:v>1.702</c:v>
                </c:pt>
                <c:pt idx="37">
                  <c:v>1.746</c:v>
                </c:pt>
                <c:pt idx="38">
                  <c:v>1.79</c:v>
                </c:pt>
                <c:pt idx="39">
                  <c:v>1.83</c:v>
                </c:pt>
                <c:pt idx="40">
                  <c:v>1.865</c:v>
                </c:pt>
                <c:pt idx="41">
                  <c:v>1.907999999999999</c:v>
                </c:pt>
                <c:pt idx="42">
                  <c:v>1.9520000000000008</c:v>
                </c:pt>
                <c:pt idx="43">
                  <c:v>2.0009999999999999</c:v>
                </c:pt>
                <c:pt idx="44">
                  <c:v>2.0589999999999997</c:v>
                </c:pt>
                <c:pt idx="45">
                  <c:v>2.1349999999999998</c:v>
                </c:pt>
                <c:pt idx="46">
                  <c:v>2.1959999999999997</c:v>
                </c:pt>
                <c:pt idx="47">
                  <c:v>2.262</c:v>
                </c:pt>
                <c:pt idx="48">
                  <c:v>2.3159999999999981</c:v>
                </c:pt>
                <c:pt idx="49">
                  <c:v>2.3689999999999998</c:v>
                </c:pt>
                <c:pt idx="50">
                  <c:v>2.4149999999999987</c:v>
                </c:pt>
                <c:pt idx="51">
                  <c:v>2.4609999999999999</c:v>
                </c:pt>
                <c:pt idx="52">
                  <c:v>2.504</c:v>
                </c:pt>
                <c:pt idx="53">
                  <c:v>2.5539999999999998</c:v>
                </c:pt>
                <c:pt idx="54">
                  <c:v>2.6040000000000001</c:v>
                </c:pt>
                <c:pt idx="55">
                  <c:v>2.6519999999999997</c:v>
                </c:pt>
                <c:pt idx="56">
                  <c:v>2.7050000000000001</c:v>
                </c:pt>
                <c:pt idx="57">
                  <c:v>2.7559999999999998</c:v>
                </c:pt>
                <c:pt idx="58">
                  <c:v>2.8109999999999982</c:v>
                </c:pt>
                <c:pt idx="59">
                  <c:v>2.8749999999999987</c:v>
                </c:pt>
                <c:pt idx="60">
                  <c:v>2.9299999999999997</c:v>
                </c:pt>
                <c:pt idx="61">
                  <c:v>2.9830000000000001</c:v>
                </c:pt>
                <c:pt idx="62">
                  <c:v>3.0369999999999981</c:v>
                </c:pt>
                <c:pt idx="63">
                  <c:v>3.0919999999999987</c:v>
                </c:pt>
                <c:pt idx="64">
                  <c:v>3.1429999999999998</c:v>
                </c:pt>
                <c:pt idx="65">
                  <c:v>3.198</c:v>
                </c:pt>
                <c:pt idx="66">
                  <c:v>3.25</c:v>
                </c:pt>
                <c:pt idx="67">
                  <c:v>3.3039999999999998</c:v>
                </c:pt>
                <c:pt idx="68">
                  <c:v>3.3619999999999997</c:v>
                </c:pt>
                <c:pt idx="69">
                  <c:v>3.4149999999999987</c:v>
                </c:pt>
                <c:pt idx="70">
                  <c:v>3.46</c:v>
                </c:pt>
                <c:pt idx="71">
                  <c:v>3.5070000000000001</c:v>
                </c:pt>
                <c:pt idx="72">
                  <c:v>3.5529999999999982</c:v>
                </c:pt>
                <c:pt idx="73">
                  <c:v>3.6019999999999999</c:v>
                </c:pt>
                <c:pt idx="74">
                  <c:v>3.665</c:v>
                </c:pt>
                <c:pt idx="75">
                  <c:v>3.7210000000000001</c:v>
                </c:pt>
                <c:pt idx="76">
                  <c:v>3.766</c:v>
                </c:pt>
                <c:pt idx="77">
                  <c:v>3.8079999999999998</c:v>
                </c:pt>
                <c:pt idx="78">
                  <c:v>3.8479999999999999</c:v>
                </c:pt>
                <c:pt idx="79">
                  <c:v>3.8889999999999998</c:v>
                </c:pt>
                <c:pt idx="80">
                  <c:v>3.9289999999999998</c:v>
                </c:pt>
                <c:pt idx="81">
                  <c:v>3.9709999999999988</c:v>
                </c:pt>
                <c:pt idx="82">
                  <c:v>4.0209999999999964</c:v>
                </c:pt>
                <c:pt idx="83">
                  <c:v>4.077</c:v>
                </c:pt>
                <c:pt idx="84">
                  <c:v>4.1390000000000002</c:v>
                </c:pt>
                <c:pt idx="85">
                  <c:v>4.202</c:v>
                </c:pt>
                <c:pt idx="86">
                  <c:v>4.2699999999999996</c:v>
                </c:pt>
                <c:pt idx="87">
                  <c:v>4.3360000000000003</c:v>
                </c:pt>
                <c:pt idx="88">
                  <c:v>4.399</c:v>
                </c:pt>
                <c:pt idx="89">
                  <c:v>4.4630000000000001</c:v>
                </c:pt>
                <c:pt idx="90">
                  <c:v>4.5030000000000001</c:v>
                </c:pt>
                <c:pt idx="91">
                  <c:v>4.5380000000000003</c:v>
                </c:pt>
                <c:pt idx="92">
                  <c:v>4.5709999999999997</c:v>
                </c:pt>
                <c:pt idx="93">
                  <c:v>4.6059999999999963</c:v>
                </c:pt>
                <c:pt idx="94">
                  <c:v>4.6399999999999997</c:v>
                </c:pt>
                <c:pt idx="95">
                  <c:v>4.6769999999999996</c:v>
                </c:pt>
                <c:pt idx="96">
                  <c:v>4.7110000000000003</c:v>
                </c:pt>
                <c:pt idx="97">
                  <c:v>4.7480000000000002</c:v>
                </c:pt>
                <c:pt idx="98">
                  <c:v>4.7869999999999999</c:v>
                </c:pt>
                <c:pt idx="99">
                  <c:v>4.8209999999999962</c:v>
                </c:pt>
                <c:pt idx="100">
                  <c:v>4.8599999999999985</c:v>
                </c:pt>
                <c:pt idx="101">
                  <c:v>4.907</c:v>
                </c:pt>
                <c:pt idx="102">
                  <c:v>4.952</c:v>
                </c:pt>
                <c:pt idx="103">
                  <c:v>5</c:v>
                </c:pt>
                <c:pt idx="104">
                  <c:v>5.0529999999999964</c:v>
                </c:pt>
                <c:pt idx="105">
                  <c:v>5.0939999999999985</c:v>
                </c:pt>
                <c:pt idx="106">
                  <c:v>5.1249999999999947</c:v>
                </c:pt>
                <c:pt idx="107">
                  <c:v>5.1599999999999975</c:v>
                </c:pt>
                <c:pt idx="108">
                  <c:v>5.1939999999999964</c:v>
                </c:pt>
                <c:pt idx="109">
                  <c:v>5.2320000000000002</c:v>
                </c:pt>
                <c:pt idx="110">
                  <c:v>5.2700000000000014</c:v>
                </c:pt>
                <c:pt idx="111">
                  <c:v>5.31</c:v>
                </c:pt>
                <c:pt idx="112">
                  <c:v>5.3469999999999995</c:v>
                </c:pt>
                <c:pt idx="113">
                  <c:v>5.3860000000000001</c:v>
                </c:pt>
                <c:pt idx="114">
                  <c:v>5.4249999999999963</c:v>
                </c:pt>
                <c:pt idx="115">
                  <c:v>5.4720000000000004</c:v>
                </c:pt>
                <c:pt idx="116">
                  <c:v>5.5169999999999995</c:v>
                </c:pt>
                <c:pt idx="117">
                  <c:v>5.5679999999999961</c:v>
                </c:pt>
                <c:pt idx="118">
                  <c:v>5.6169999999999964</c:v>
                </c:pt>
                <c:pt idx="119">
                  <c:v>5.668999999999996</c:v>
                </c:pt>
                <c:pt idx="120">
                  <c:v>5.7290000000000001</c:v>
                </c:pt>
                <c:pt idx="121">
                  <c:v>5.7859999999999996</c:v>
                </c:pt>
                <c:pt idx="122">
                  <c:v>5.8419999999999996</c:v>
                </c:pt>
                <c:pt idx="123">
                  <c:v>5.894999999999996</c:v>
                </c:pt>
                <c:pt idx="124">
                  <c:v>5.9480000000000004</c:v>
                </c:pt>
                <c:pt idx="125">
                  <c:v>6.01</c:v>
                </c:pt>
                <c:pt idx="126">
                  <c:v>6.0590000000000002</c:v>
                </c:pt>
                <c:pt idx="127">
                  <c:v>6.1059999999999963</c:v>
                </c:pt>
                <c:pt idx="128">
                  <c:v>6.1559999999999961</c:v>
                </c:pt>
                <c:pt idx="129">
                  <c:v>6.2060000000000004</c:v>
                </c:pt>
                <c:pt idx="130">
                  <c:v>6.2519999999999998</c:v>
                </c:pt>
                <c:pt idx="131">
                  <c:v>6.3019999999999996</c:v>
                </c:pt>
                <c:pt idx="132">
                  <c:v>6.3529999999999962</c:v>
                </c:pt>
                <c:pt idx="133">
                  <c:v>6.4080000000000004</c:v>
                </c:pt>
                <c:pt idx="134">
                  <c:v>6.4770000000000003</c:v>
                </c:pt>
                <c:pt idx="135">
                  <c:v>6.5510000000000002</c:v>
                </c:pt>
                <c:pt idx="136">
                  <c:v>6.6189999999999962</c:v>
                </c:pt>
                <c:pt idx="137">
                  <c:v>6.6849999999999961</c:v>
                </c:pt>
                <c:pt idx="138">
                  <c:v>6.742</c:v>
                </c:pt>
                <c:pt idx="139">
                  <c:v>6.8029999999999964</c:v>
                </c:pt>
                <c:pt idx="140">
                  <c:v>6.8629999999999969</c:v>
                </c:pt>
                <c:pt idx="141">
                  <c:v>6.9119999999999999</c:v>
                </c:pt>
                <c:pt idx="142">
                  <c:v>6.9660000000000002</c:v>
                </c:pt>
                <c:pt idx="143">
                  <c:v>7.0309999999999997</c:v>
                </c:pt>
                <c:pt idx="144">
                  <c:v>7.0880000000000001</c:v>
                </c:pt>
                <c:pt idx="145">
                  <c:v>7.1479999999999961</c:v>
                </c:pt>
                <c:pt idx="146">
                  <c:v>7.2039999999999997</c:v>
                </c:pt>
                <c:pt idx="147">
                  <c:v>7.2539999999999996</c:v>
                </c:pt>
                <c:pt idx="148">
                  <c:v>7.3069999999999995</c:v>
                </c:pt>
                <c:pt idx="149">
                  <c:v>7.3789999999999996</c:v>
                </c:pt>
                <c:pt idx="150">
                  <c:v>7.4429999999999996</c:v>
                </c:pt>
                <c:pt idx="151">
                  <c:v>7.5030000000000001</c:v>
                </c:pt>
                <c:pt idx="152">
                  <c:v>7.5619999999999985</c:v>
                </c:pt>
                <c:pt idx="153">
                  <c:v>7.6219999999999963</c:v>
                </c:pt>
                <c:pt idx="154">
                  <c:v>7.6749999999999963</c:v>
                </c:pt>
                <c:pt idx="155">
                  <c:v>7.7370000000000001</c:v>
                </c:pt>
                <c:pt idx="156">
                  <c:v>7.7990000000000004</c:v>
                </c:pt>
                <c:pt idx="157">
                  <c:v>7.85</c:v>
                </c:pt>
                <c:pt idx="158">
                  <c:v>7.9029999999999996</c:v>
                </c:pt>
                <c:pt idx="159">
                  <c:v>7.9660000000000002</c:v>
                </c:pt>
                <c:pt idx="160">
                  <c:v>8.016</c:v>
                </c:pt>
                <c:pt idx="161">
                  <c:v>8.0740000000000016</c:v>
                </c:pt>
                <c:pt idx="162">
                  <c:v>8.1220000000000017</c:v>
                </c:pt>
                <c:pt idx="163">
                  <c:v>8.17</c:v>
                </c:pt>
                <c:pt idx="164">
                  <c:v>8.2249999999999996</c:v>
                </c:pt>
                <c:pt idx="165">
                  <c:v>8.2640000000000011</c:v>
                </c:pt>
                <c:pt idx="166">
                  <c:v>8.3040000000000003</c:v>
                </c:pt>
                <c:pt idx="167">
                  <c:v>8.343</c:v>
                </c:pt>
                <c:pt idx="168">
                  <c:v>8.3840000000000003</c:v>
                </c:pt>
                <c:pt idx="169">
                  <c:v>8.4220000000000006</c:v>
                </c:pt>
                <c:pt idx="170">
                  <c:v>8.4610000000000003</c:v>
                </c:pt>
                <c:pt idx="171">
                  <c:v>8.51</c:v>
                </c:pt>
                <c:pt idx="172">
                  <c:v>8.5510000000000002</c:v>
                </c:pt>
                <c:pt idx="173">
                  <c:v>8.5960000000000001</c:v>
                </c:pt>
                <c:pt idx="174">
                  <c:v>8.6379999999999999</c:v>
                </c:pt>
                <c:pt idx="175">
                  <c:v>8.6840000000000011</c:v>
                </c:pt>
                <c:pt idx="176">
                  <c:v>8.7319999999999993</c:v>
                </c:pt>
                <c:pt idx="177">
                  <c:v>8.7860000000000014</c:v>
                </c:pt>
                <c:pt idx="178">
                  <c:v>8.8350000000000026</c:v>
                </c:pt>
                <c:pt idx="179">
                  <c:v>8.8790000000000067</c:v>
                </c:pt>
                <c:pt idx="180">
                  <c:v>8.9310000000000009</c:v>
                </c:pt>
                <c:pt idx="181">
                  <c:v>8.9710000000000001</c:v>
                </c:pt>
                <c:pt idx="182">
                  <c:v>9.0140000000000011</c:v>
                </c:pt>
                <c:pt idx="183">
                  <c:v>9.0660000000000007</c:v>
                </c:pt>
                <c:pt idx="184">
                  <c:v>9.1120000000000001</c:v>
                </c:pt>
                <c:pt idx="185">
                  <c:v>9.157</c:v>
                </c:pt>
                <c:pt idx="186">
                  <c:v>9.2050000000000001</c:v>
                </c:pt>
                <c:pt idx="187">
                  <c:v>9.2489999999999988</c:v>
                </c:pt>
                <c:pt idx="188">
                  <c:v>9.298</c:v>
                </c:pt>
                <c:pt idx="189">
                  <c:v>9.3530000000000086</c:v>
                </c:pt>
                <c:pt idx="190">
                  <c:v>9.3960000000000008</c:v>
                </c:pt>
                <c:pt idx="191">
                  <c:v>9.4420000000000002</c:v>
                </c:pt>
                <c:pt idx="192">
                  <c:v>9.4920000000000027</c:v>
                </c:pt>
                <c:pt idx="193">
                  <c:v>9.5389999999999997</c:v>
                </c:pt>
                <c:pt idx="194">
                  <c:v>9.6</c:v>
                </c:pt>
                <c:pt idx="195">
                  <c:v>9.6460000000000008</c:v>
                </c:pt>
                <c:pt idx="196">
                  <c:v>9.6930000000000014</c:v>
                </c:pt>
                <c:pt idx="197">
                  <c:v>9.7409999999999997</c:v>
                </c:pt>
                <c:pt idx="198">
                  <c:v>9.793000000000001</c:v>
                </c:pt>
                <c:pt idx="199">
                  <c:v>9.843</c:v>
                </c:pt>
                <c:pt idx="200">
                  <c:v>9.8880000000000035</c:v>
                </c:pt>
                <c:pt idx="201">
                  <c:v>9.93</c:v>
                </c:pt>
                <c:pt idx="202">
                  <c:v>9.9690000000000047</c:v>
                </c:pt>
                <c:pt idx="203">
                  <c:v>10.006</c:v>
                </c:pt>
                <c:pt idx="204">
                  <c:v>10.043000000000001</c:v>
                </c:pt>
                <c:pt idx="205">
                  <c:v>10.083</c:v>
                </c:pt>
                <c:pt idx="206">
                  <c:v>10.127000000000001</c:v>
                </c:pt>
                <c:pt idx="207">
                  <c:v>10.183</c:v>
                </c:pt>
                <c:pt idx="208">
                  <c:v>10.233000000000001</c:v>
                </c:pt>
                <c:pt idx="209">
                  <c:v>10.284000000000001</c:v>
                </c:pt>
                <c:pt idx="210">
                  <c:v>10.342000000000002</c:v>
                </c:pt>
                <c:pt idx="211">
                  <c:v>10.391</c:v>
                </c:pt>
                <c:pt idx="212">
                  <c:v>10.438000000000001</c:v>
                </c:pt>
                <c:pt idx="213">
                  <c:v>10.483000000000002</c:v>
                </c:pt>
                <c:pt idx="214">
                  <c:v>10.525</c:v>
                </c:pt>
                <c:pt idx="215">
                  <c:v>10.572000000000006</c:v>
                </c:pt>
                <c:pt idx="216">
                  <c:v>10.627000000000001</c:v>
                </c:pt>
                <c:pt idx="217">
                  <c:v>10.688000000000001</c:v>
                </c:pt>
                <c:pt idx="218">
                  <c:v>10.744999999999999</c:v>
                </c:pt>
                <c:pt idx="219">
                  <c:v>10.802000000000007</c:v>
                </c:pt>
                <c:pt idx="220">
                  <c:v>10.863000000000007</c:v>
                </c:pt>
                <c:pt idx="221">
                  <c:v>10.923</c:v>
                </c:pt>
                <c:pt idx="222">
                  <c:v>10.977</c:v>
                </c:pt>
                <c:pt idx="223">
                  <c:v>11.043000000000001</c:v>
                </c:pt>
                <c:pt idx="224">
                  <c:v>11.093</c:v>
                </c:pt>
                <c:pt idx="225">
                  <c:v>11.152000000000006</c:v>
                </c:pt>
                <c:pt idx="226">
                  <c:v>11.211</c:v>
                </c:pt>
                <c:pt idx="227">
                  <c:v>11.268000000000001</c:v>
                </c:pt>
                <c:pt idx="228">
                  <c:v>11.33</c:v>
                </c:pt>
                <c:pt idx="229">
                  <c:v>11.39</c:v>
                </c:pt>
                <c:pt idx="230">
                  <c:v>11.436</c:v>
                </c:pt>
                <c:pt idx="231">
                  <c:v>11.482000000000006</c:v>
                </c:pt>
                <c:pt idx="232">
                  <c:v>11.536</c:v>
                </c:pt>
                <c:pt idx="233">
                  <c:v>11.593</c:v>
                </c:pt>
                <c:pt idx="234">
                  <c:v>11.646000000000001</c:v>
                </c:pt>
                <c:pt idx="235">
                  <c:v>11.708</c:v>
                </c:pt>
                <c:pt idx="236">
                  <c:v>11.773</c:v>
                </c:pt>
                <c:pt idx="237">
                  <c:v>11.835000000000004</c:v>
                </c:pt>
                <c:pt idx="238">
                  <c:v>11.893000000000002</c:v>
                </c:pt>
                <c:pt idx="239">
                  <c:v>11.952000000000007</c:v>
                </c:pt>
                <c:pt idx="240">
                  <c:v>12.005000000000004</c:v>
                </c:pt>
                <c:pt idx="241">
                  <c:v>12.052000000000007</c:v>
                </c:pt>
                <c:pt idx="242">
                  <c:v>12.1</c:v>
                </c:pt>
                <c:pt idx="243">
                  <c:v>12.148</c:v>
                </c:pt>
                <c:pt idx="244">
                  <c:v>12.199</c:v>
                </c:pt>
                <c:pt idx="245">
                  <c:v>12.255000000000004</c:v>
                </c:pt>
                <c:pt idx="246">
                  <c:v>12.311</c:v>
                </c:pt>
                <c:pt idx="247">
                  <c:v>12.369000000000007</c:v>
                </c:pt>
                <c:pt idx="248">
                  <c:v>12.432</c:v>
                </c:pt>
                <c:pt idx="249">
                  <c:v>12.498000000000001</c:v>
                </c:pt>
                <c:pt idx="250">
                  <c:v>12.558</c:v>
                </c:pt>
                <c:pt idx="251">
                  <c:v>12.616</c:v>
                </c:pt>
                <c:pt idx="252">
                  <c:v>12.68</c:v>
                </c:pt>
                <c:pt idx="253">
                  <c:v>12.743</c:v>
                </c:pt>
                <c:pt idx="254">
                  <c:v>12.787000000000001</c:v>
                </c:pt>
                <c:pt idx="255">
                  <c:v>12.849</c:v>
                </c:pt>
                <c:pt idx="256">
                  <c:v>12.904</c:v>
                </c:pt>
                <c:pt idx="257">
                  <c:v>12.952000000000007</c:v>
                </c:pt>
                <c:pt idx="258">
                  <c:v>12.996</c:v>
                </c:pt>
                <c:pt idx="259">
                  <c:v>13.041</c:v>
                </c:pt>
                <c:pt idx="260">
                  <c:v>13.09</c:v>
                </c:pt>
                <c:pt idx="261">
                  <c:v>13.138</c:v>
                </c:pt>
                <c:pt idx="262">
                  <c:v>13.185</c:v>
                </c:pt>
                <c:pt idx="263">
                  <c:v>13.237</c:v>
                </c:pt>
                <c:pt idx="264">
                  <c:v>13.287000000000001</c:v>
                </c:pt>
                <c:pt idx="265">
                  <c:v>13.341000000000001</c:v>
                </c:pt>
                <c:pt idx="266">
                  <c:v>13.401</c:v>
                </c:pt>
                <c:pt idx="267">
                  <c:v>13.456000000000007</c:v>
                </c:pt>
                <c:pt idx="268">
                  <c:v>13.514000000000001</c:v>
                </c:pt>
                <c:pt idx="269">
                  <c:v>13.572000000000006</c:v>
                </c:pt>
                <c:pt idx="270">
                  <c:v>13.635</c:v>
                </c:pt>
                <c:pt idx="271">
                  <c:v>13.69</c:v>
                </c:pt>
                <c:pt idx="272">
                  <c:v>13.743</c:v>
                </c:pt>
                <c:pt idx="273">
                  <c:v>13.791</c:v>
                </c:pt>
                <c:pt idx="274">
                  <c:v>13.839</c:v>
                </c:pt>
                <c:pt idx="275">
                  <c:v>13.887</c:v>
                </c:pt>
                <c:pt idx="276">
                  <c:v>13.935</c:v>
                </c:pt>
                <c:pt idx="277">
                  <c:v>13.979000000000006</c:v>
                </c:pt>
                <c:pt idx="278">
                  <c:v>14.032</c:v>
                </c:pt>
                <c:pt idx="279">
                  <c:v>14.089</c:v>
                </c:pt>
                <c:pt idx="280">
                  <c:v>14.137</c:v>
                </c:pt>
                <c:pt idx="281">
                  <c:v>14.194000000000001</c:v>
                </c:pt>
                <c:pt idx="282">
                  <c:v>14.247999999999999</c:v>
                </c:pt>
                <c:pt idx="283">
                  <c:v>14.305000000000007</c:v>
                </c:pt>
                <c:pt idx="284">
                  <c:v>14.360000000000007</c:v>
                </c:pt>
                <c:pt idx="285">
                  <c:v>14.419</c:v>
                </c:pt>
                <c:pt idx="286">
                  <c:v>14.464</c:v>
                </c:pt>
                <c:pt idx="287">
                  <c:v>14.51</c:v>
                </c:pt>
                <c:pt idx="288">
                  <c:v>14.557</c:v>
                </c:pt>
                <c:pt idx="289">
                  <c:v>14.603</c:v>
                </c:pt>
                <c:pt idx="290">
                  <c:v>14.648</c:v>
                </c:pt>
                <c:pt idx="291">
                  <c:v>14.702</c:v>
                </c:pt>
                <c:pt idx="292">
                  <c:v>14.757</c:v>
                </c:pt>
                <c:pt idx="293">
                  <c:v>14.815000000000007</c:v>
                </c:pt>
                <c:pt idx="294">
                  <c:v>14.877000000000002</c:v>
                </c:pt>
                <c:pt idx="295">
                  <c:v>14.935</c:v>
                </c:pt>
                <c:pt idx="296">
                  <c:v>15.002000000000002</c:v>
                </c:pt>
                <c:pt idx="297">
                  <c:v>15.066000000000004</c:v>
                </c:pt>
                <c:pt idx="298">
                  <c:v>15.134</c:v>
                </c:pt>
                <c:pt idx="299">
                  <c:v>15.199</c:v>
                </c:pt>
                <c:pt idx="300">
                  <c:v>15.238</c:v>
                </c:pt>
                <c:pt idx="301">
                  <c:v>15.272</c:v>
                </c:pt>
                <c:pt idx="302">
                  <c:v>15.302000000000007</c:v>
                </c:pt>
                <c:pt idx="303">
                  <c:v>15.338000000000001</c:v>
                </c:pt>
                <c:pt idx="304">
                  <c:v>15.372000000000007</c:v>
                </c:pt>
                <c:pt idx="305">
                  <c:v>15.408000000000001</c:v>
                </c:pt>
                <c:pt idx="306">
                  <c:v>15.445</c:v>
                </c:pt>
                <c:pt idx="307">
                  <c:v>15.483000000000002</c:v>
                </c:pt>
                <c:pt idx="308">
                  <c:v>15.522</c:v>
                </c:pt>
                <c:pt idx="309">
                  <c:v>15.561</c:v>
                </c:pt>
                <c:pt idx="310">
                  <c:v>15.605</c:v>
                </c:pt>
                <c:pt idx="311">
                  <c:v>15.65</c:v>
                </c:pt>
                <c:pt idx="312">
                  <c:v>15.703000000000001</c:v>
                </c:pt>
                <c:pt idx="313">
                  <c:v>15.754</c:v>
                </c:pt>
                <c:pt idx="314">
                  <c:v>15.795</c:v>
                </c:pt>
                <c:pt idx="315">
                  <c:v>15.870000000000006</c:v>
                </c:pt>
                <c:pt idx="316">
                  <c:v>15.936</c:v>
                </c:pt>
                <c:pt idx="317">
                  <c:v>16.004000000000001</c:v>
                </c:pt>
                <c:pt idx="318">
                  <c:v>16.07</c:v>
                </c:pt>
                <c:pt idx="319">
                  <c:v>16.132999999999999</c:v>
                </c:pt>
                <c:pt idx="320">
                  <c:v>16.2</c:v>
                </c:pt>
                <c:pt idx="321">
                  <c:v>16.261999999999986</c:v>
                </c:pt>
                <c:pt idx="322">
                  <c:v>16.315000000000001</c:v>
                </c:pt>
                <c:pt idx="323">
                  <c:v>16.370999999999999</c:v>
                </c:pt>
                <c:pt idx="324">
                  <c:v>16.423999999999989</c:v>
                </c:pt>
                <c:pt idx="325">
                  <c:v>16.478999999999989</c:v>
                </c:pt>
                <c:pt idx="326">
                  <c:v>16.536000000000001</c:v>
                </c:pt>
                <c:pt idx="327">
                  <c:v>16.591000000000001</c:v>
                </c:pt>
                <c:pt idx="328">
                  <c:v>16.640999999999988</c:v>
                </c:pt>
                <c:pt idx="329">
                  <c:v>16.696000000000005</c:v>
                </c:pt>
                <c:pt idx="330">
                  <c:v>16.754999999999999</c:v>
                </c:pt>
                <c:pt idx="331">
                  <c:v>16.798999999999989</c:v>
                </c:pt>
                <c:pt idx="332">
                  <c:v>16.844999999999999</c:v>
                </c:pt>
                <c:pt idx="333">
                  <c:v>16.898</c:v>
                </c:pt>
                <c:pt idx="334">
                  <c:v>16.947999999999986</c:v>
                </c:pt>
                <c:pt idx="335">
                  <c:v>16.997</c:v>
                </c:pt>
                <c:pt idx="336">
                  <c:v>17.05</c:v>
                </c:pt>
                <c:pt idx="337">
                  <c:v>17.105</c:v>
                </c:pt>
                <c:pt idx="338">
                  <c:v>17.154000000000014</c:v>
                </c:pt>
                <c:pt idx="339">
                  <c:v>17.216999999999999</c:v>
                </c:pt>
                <c:pt idx="340">
                  <c:v>17.277999999999999</c:v>
                </c:pt>
                <c:pt idx="341">
                  <c:v>17.331000000000014</c:v>
                </c:pt>
                <c:pt idx="342">
                  <c:v>17.387</c:v>
                </c:pt>
                <c:pt idx="343">
                  <c:v>17.440999999999981</c:v>
                </c:pt>
                <c:pt idx="344">
                  <c:v>17.491</c:v>
                </c:pt>
                <c:pt idx="345">
                  <c:v>17.550999999999988</c:v>
                </c:pt>
                <c:pt idx="346">
                  <c:v>17.609000000000005</c:v>
                </c:pt>
                <c:pt idx="347">
                  <c:v>17.664999999999999</c:v>
                </c:pt>
                <c:pt idx="348">
                  <c:v>17.716999999999999</c:v>
                </c:pt>
                <c:pt idx="349">
                  <c:v>17.764999999999986</c:v>
                </c:pt>
                <c:pt idx="350">
                  <c:v>17.818000000000001</c:v>
                </c:pt>
                <c:pt idx="351">
                  <c:v>17.87</c:v>
                </c:pt>
                <c:pt idx="352">
                  <c:v>17.917000000000005</c:v>
                </c:pt>
                <c:pt idx="353">
                  <c:v>17.967999999999989</c:v>
                </c:pt>
                <c:pt idx="354">
                  <c:v>18.018999999999988</c:v>
                </c:pt>
                <c:pt idx="355">
                  <c:v>18.068999999999985</c:v>
                </c:pt>
                <c:pt idx="356">
                  <c:v>18.114999999999998</c:v>
                </c:pt>
                <c:pt idx="357">
                  <c:v>18.164000000000001</c:v>
                </c:pt>
                <c:pt idx="358">
                  <c:v>18.212</c:v>
                </c:pt>
                <c:pt idx="359">
                  <c:v>18.273</c:v>
                </c:pt>
                <c:pt idx="360">
                  <c:v>18.324999999999999</c:v>
                </c:pt>
                <c:pt idx="361">
                  <c:v>18.376000000000001</c:v>
                </c:pt>
                <c:pt idx="362">
                  <c:v>18.424999999999986</c:v>
                </c:pt>
                <c:pt idx="363">
                  <c:v>18.472999999999981</c:v>
                </c:pt>
                <c:pt idx="364">
                  <c:v>18.518999999999988</c:v>
                </c:pt>
                <c:pt idx="365">
                  <c:v>18.562999999999981</c:v>
                </c:pt>
                <c:pt idx="366">
                  <c:v>18.605</c:v>
                </c:pt>
                <c:pt idx="367">
                  <c:v>18.649000000000001</c:v>
                </c:pt>
                <c:pt idx="368">
                  <c:v>18.689</c:v>
                </c:pt>
                <c:pt idx="369">
                  <c:v>18.734000000000005</c:v>
                </c:pt>
                <c:pt idx="370">
                  <c:v>18.773</c:v>
                </c:pt>
                <c:pt idx="371">
                  <c:v>18.812999999999999</c:v>
                </c:pt>
                <c:pt idx="372">
                  <c:v>18.856000000000005</c:v>
                </c:pt>
                <c:pt idx="373">
                  <c:v>18.895</c:v>
                </c:pt>
                <c:pt idx="374">
                  <c:v>18.936</c:v>
                </c:pt>
                <c:pt idx="375">
                  <c:v>18.974999999999987</c:v>
                </c:pt>
                <c:pt idx="376">
                  <c:v>19.010000000000005</c:v>
                </c:pt>
                <c:pt idx="377">
                  <c:v>19.045999999999989</c:v>
                </c:pt>
                <c:pt idx="378">
                  <c:v>19.085999999999981</c:v>
                </c:pt>
                <c:pt idx="379">
                  <c:v>19.125</c:v>
                </c:pt>
                <c:pt idx="380">
                  <c:v>19.163</c:v>
                </c:pt>
                <c:pt idx="381">
                  <c:v>19.202999999999989</c:v>
                </c:pt>
                <c:pt idx="382">
                  <c:v>19.244999999999987</c:v>
                </c:pt>
                <c:pt idx="383">
                  <c:v>19.283999999999981</c:v>
                </c:pt>
                <c:pt idx="384">
                  <c:v>19.323</c:v>
                </c:pt>
                <c:pt idx="385">
                  <c:v>19.364999999999988</c:v>
                </c:pt>
                <c:pt idx="386">
                  <c:v>19.411999999999999</c:v>
                </c:pt>
                <c:pt idx="387">
                  <c:v>19.467999999999989</c:v>
                </c:pt>
                <c:pt idx="388">
                  <c:v>19.524999999999999</c:v>
                </c:pt>
                <c:pt idx="389">
                  <c:v>19.573</c:v>
                </c:pt>
                <c:pt idx="390">
                  <c:v>19.634000000000015</c:v>
                </c:pt>
                <c:pt idx="391">
                  <c:v>19.693000000000001</c:v>
                </c:pt>
                <c:pt idx="392">
                  <c:v>19.747999999999987</c:v>
                </c:pt>
                <c:pt idx="393">
                  <c:v>19.798999999999989</c:v>
                </c:pt>
                <c:pt idx="394">
                  <c:v>19.849</c:v>
                </c:pt>
                <c:pt idx="395">
                  <c:v>19.899000000000001</c:v>
                </c:pt>
                <c:pt idx="396">
                  <c:v>19.943999999999985</c:v>
                </c:pt>
                <c:pt idx="397">
                  <c:v>19.988999999999979</c:v>
                </c:pt>
                <c:pt idx="398">
                  <c:v>20.042000000000002</c:v>
                </c:pt>
                <c:pt idx="399">
                  <c:v>20.094999999999999</c:v>
                </c:pt>
                <c:pt idx="400">
                  <c:v>20.148</c:v>
                </c:pt>
                <c:pt idx="401">
                  <c:v>20.207999999999988</c:v>
                </c:pt>
                <c:pt idx="402">
                  <c:v>20.27</c:v>
                </c:pt>
                <c:pt idx="403">
                  <c:v>20.327000000000005</c:v>
                </c:pt>
                <c:pt idx="404">
                  <c:v>20.388999999999989</c:v>
                </c:pt>
                <c:pt idx="405">
                  <c:v>20.427999999999987</c:v>
                </c:pt>
                <c:pt idx="406">
                  <c:v>20.464999999999989</c:v>
                </c:pt>
                <c:pt idx="407">
                  <c:v>20.501999999999999</c:v>
                </c:pt>
                <c:pt idx="408">
                  <c:v>20.538</c:v>
                </c:pt>
                <c:pt idx="409">
                  <c:v>20.574999999999999</c:v>
                </c:pt>
                <c:pt idx="410">
                  <c:v>20.614000000000015</c:v>
                </c:pt>
                <c:pt idx="411">
                  <c:v>20.655000000000001</c:v>
                </c:pt>
                <c:pt idx="412">
                  <c:v>20.699000000000005</c:v>
                </c:pt>
                <c:pt idx="413">
                  <c:v>20.741</c:v>
                </c:pt>
                <c:pt idx="414">
                  <c:v>20.78599999999998</c:v>
                </c:pt>
                <c:pt idx="415">
                  <c:v>20.831000000000014</c:v>
                </c:pt>
                <c:pt idx="416">
                  <c:v>20.881999999999987</c:v>
                </c:pt>
                <c:pt idx="417">
                  <c:v>20.931999999999999</c:v>
                </c:pt>
                <c:pt idx="418">
                  <c:v>20.978999999999989</c:v>
                </c:pt>
                <c:pt idx="419">
                  <c:v>21.039000000000001</c:v>
                </c:pt>
                <c:pt idx="420">
                  <c:v>21.094000000000001</c:v>
                </c:pt>
                <c:pt idx="421">
                  <c:v>21.143000000000001</c:v>
                </c:pt>
                <c:pt idx="422">
                  <c:v>21.19</c:v>
                </c:pt>
                <c:pt idx="423">
                  <c:v>21.234000000000005</c:v>
                </c:pt>
                <c:pt idx="424">
                  <c:v>21.271000000000001</c:v>
                </c:pt>
                <c:pt idx="425">
                  <c:v>21.306000000000001</c:v>
                </c:pt>
                <c:pt idx="426">
                  <c:v>21.343</c:v>
                </c:pt>
                <c:pt idx="427">
                  <c:v>21.382999999999985</c:v>
                </c:pt>
                <c:pt idx="428">
                  <c:v>21.419</c:v>
                </c:pt>
                <c:pt idx="429">
                  <c:v>21.459999999999987</c:v>
                </c:pt>
                <c:pt idx="430">
                  <c:v>21.497999999999987</c:v>
                </c:pt>
                <c:pt idx="431">
                  <c:v>21.538</c:v>
                </c:pt>
                <c:pt idx="432">
                  <c:v>21.577000000000005</c:v>
                </c:pt>
                <c:pt idx="433">
                  <c:v>21.614999999999998</c:v>
                </c:pt>
                <c:pt idx="434">
                  <c:v>21.687000000000001</c:v>
                </c:pt>
                <c:pt idx="435">
                  <c:v>21.74</c:v>
                </c:pt>
                <c:pt idx="436">
                  <c:v>21.791</c:v>
                </c:pt>
                <c:pt idx="437">
                  <c:v>21.837000000000014</c:v>
                </c:pt>
                <c:pt idx="438">
                  <c:v>21.885000000000002</c:v>
                </c:pt>
                <c:pt idx="439">
                  <c:v>21.928999999999977</c:v>
                </c:pt>
                <c:pt idx="440">
                  <c:v>21.972999999999981</c:v>
                </c:pt>
                <c:pt idx="441">
                  <c:v>22.024999999999999</c:v>
                </c:pt>
                <c:pt idx="442">
                  <c:v>22.07</c:v>
                </c:pt>
                <c:pt idx="443">
                  <c:v>22.119000000000014</c:v>
                </c:pt>
                <c:pt idx="444">
                  <c:v>22.175999999999988</c:v>
                </c:pt>
                <c:pt idx="445">
                  <c:v>22.236999999999988</c:v>
                </c:pt>
                <c:pt idx="446">
                  <c:v>22.286999999999981</c:v>
                </c:pt>
                <c:pt idx="447">
                  <c:v>22.34</c:v>
                </c:pt>
                <c:pt idx="448">
                  <c:v>22.404999999999987</c:v>
                </c:pt>
                <c:pt idx="449">
                  <c:v>22.446999999999989</c:v>
                </c:pt>
                <c:pt idx="450">
                  <c:v>22.504999999999999</c:v>
                </c:pt>
                <c:pt idx="451">
                  <c:v>22.567</c:v>
                </c:pt>
                <c:pt idx="452">
                  <c:v>22.62</c:v>
                </c:pt>
                <c:pt idx="453">
                  <c:v>22.67</c:v>
                </c:pt>
                <c:pt idx="454">
                  <c:v>22.710999999999999</c:v>
                </c:pt>
                <c:pt idx="455">
                  <c:v>22.754000000000001</c:v>
                </c:pt>
                <c:pt idx="456">
                  <c:v>22.797000000000001</c:v>
                </c:pt>
                <c:pt idx="457">
                  <c:v>22.841000000000001</c:v>
                </c:pt>
                <c:pt idx="458">
                  <c:v>22.885000000000002</c:v>
                </c:pt>
                <c:pt idx="459">
                  <c:v>22.931999999999999</c:v>
                </c:pt>
                <c:pt idx="460">
                  <c:v>22.985999999999979</c:v>
                </c:pt>
                <c:pt idx="461">
                  <c:v>23.038</c:v>
                </c:pt>
                <c:pt idx="462">
                  <c:v>23.087</c:v>
                </c:pt>
                <c:pt idx="463">
                  <c:v>23.131000000000014</c:v>
                </c:pt>
                <c:pt idx="464">
                  <c:v>23.199000000000005</c:v>
                </c:pt>
                <c:pt idx="465">
                  <c:v>23.276</c:v>
                </c:pt>
                <c:pt idx="466">
                  <c:v>23.341000000000001</c:v>
                </c:pt>
                <c:pt idx="467">
                  <c:v>23.411999999999999</c:v>
                </c:pt>
                <c:pt idx="468">
                  <c:v>23.481000000000002</c:v>
                </c:pt>
                <c:pt idx="469">
                  <c:v>23.55</c:v>
                </c:pt>
                <c:pt idx="470">
                  <c:v>23.623999999999999</c:v>
                </c:pt>
                <c:pt idx="471">
                  <c:v>23.702999999999989</c:v>
                </c:pt>
                <c:pt idx="472">
                  <c:v>23.771999999999988</c:v>
                </c:pt>
                <c:pt idx="473">
                  <c:v>23.838999999999999</c:v>
                </c:pt>
                <c:pt idx="474">
                  <c:v>23.913</c:v>
                </c:pt>
                <c:pt idx="475">
                  <c:v>23.984999999999989</c:v>
                </c:pt>
                <c:pt idx="476">
                  <c:v>24.061999999999987</c:v>
                </c:pt>
                <c:pt idx="477">
                  <c:v>24.128</c:v>
                </c:pt>
                <c:pt idx="478">
                  <c:v>24.193999999999999</c:v>
                </c:pt>
                <c:pt idx="479">
                  <c:v>24.254999999999999</c:v>
                </c:pt>
                <c:pt idx="480">
                  <c:v>24.314000000000014</c:v>
                </c:pt>
                <c:pt idx="481">
                  <c:v>24.366</c:v>
                </c:pt>
                <c:pt idx="482">
                  <c:v>24.419</c:v>
                </c:pt>
                <c:pt idx="483">
                  <c:v>24.475999999999985</c:v>
                </c:pt>
                <c:pt idx="484">
                  <c:v>24.530999999999999</c:v>
                </c:pt>
                <c:pt idx="485">
                  <c:v>24.59</c:v>
                </c:pt>
                <c:pt idx="486">
                  <c:v>24.652000000000001</c:v>
                </c:pt>
                <c:pt idx="487">
                  <c:v>24.713999999999999</c:v>
                </c:pt>
                <c:pt idx="488">
                  <c:v>24.771000000000001</c:v>
                </c:pt>
                <c:pt idx="489">
                  <c:v>24.830000000000005</c:v>
                </c:pt>
                <c:pt idx="490">
                  <c:v>24.893999999999988</c:v>
                </c:pt>
                <c:pt idx="491">
                  <c:v>24.96599999999998</c:v>
                </c:pt>
                <c:pt idx="492">
                  <c:v>25.026</c:v>
                </c:pt>
                <c:pt idx="493">
                  <c:v>25.09</c:v>
                </c:pt>
                <c:pt idx="494">
                  <c:v>25.149000000000001</c:v>
                </c:pt>
                <c:pt idx="495">
                  <c:v>25.207999999999988</c:v>
                </c:pt>
                <c:pt idx="496">
                  <c:v>25.259999999999987</c:v>
                </c:pt>
                <c:pt idx="497">
                  <c:v>25.312999999999999</c:v>
                </c:pt>
                <c:pt idx="498">
                  <c:v>25.373000000000001</c:v>
                </c:pt>
                <c:pt idx="499">
                  <c:v>25.43</c:v>
                </c:pt>
                <c:pt idx="500">
                  <c:v>25.491</c:v>
                </c:pt>
                <c:pt idx="501">
                  <c:v>25.556999999999999</c:v>
                </c:pt>
                <c:pt idx="502">
                  <c:v>25.622</c:v>
                </c:pt>
                <c:pt idx="503">
                  <c:v>25.684999999999999</c:v>
                </c:pt>
                <c:pt idx="504">
                  <c:v>25.751999999999999</c:v>
                </c:pt>
                <c:pt idx="505">
                  <c:v>25.818000000000001</c:v>
                </c:pt>
                <c:pt idx="506">
                  <c:v>25.895</c:v>
                </c:pt>
                <c:pt idx="507">
                  <c:v>25.97</c:v>
                </c:pt>
                <c:pt idx="508">
                  <c:v>26.05</c:v>
                </c:pt>
                <c:pt idx="509">
                  <c:v>26.111999999999998</c:v>
                </c:pt>
                <c:pt idx="510" formatCode="General">
                  <c:v>26.164999999999999</c:v>
                </c:pt>
                <c:pt idx="511" formatCode="General">
                  <c:v>26.210999999999999</c:v>
                </c:pt>
                <c:pt idx="512" formatCode="General">
                  <c:v>26.259</c:v>
                </c:pt>
                <c:pt idx="513" formatCode="General">
                  <c:v>26.303000000000001</c:v>
                </c:pt>
                <c:pt idx="514" formatCode="General">
                  <c:v>26.346</c:v>
                </c:pt>
                <c:pt idx="515" formatCode="General">
                  <c:v>26.385999999999989</c:v>
                </c:pt>
                <c:pt idx="516" formatCode="General">
                  <c:v>26.425999999999977</c:v>
                </c:pt>
                <c:pt idx="517" formatCode="General">
                  <c:v>26.46899999999998</c:v>
                </c:pt>
                <c:pt idx="518" formatCode="General">
                  <c:v>26.513999999999999</c:v>
                </c:pt>
                <c:pt idx="519" formatCode="General">
                  <c:v>26.567</c:v>
                </c:pt>
                <c:pt idx="520" formatCode="General">
                  <c:v>26.628</c:v>
                </c:pt>
                <c:pt idx="521" formatCode="General">
                  <c:v>26.693999999999999</c:v>
                </c:pt>
                <c:pt idx="522" formatCode="General">
                  <c:v>26.760999999999989</c:v>
                </c:pt>
                <c:pt idx="523" formatCode="General">
                  <c:v>26.832000000000001</c:v>
                </c:pt>
                <c:pt idx="524" formatCode="General">
                  <c:v>26.901999999999987</c:v>
                </c:pt>
              </c:numCache>
            </c:numRef>
          </c:xVal>
          <c:yVal>
            <c:numRef>
              <c:f>'s298_w_additional vecs'!$H$4:$H$528</c:f>
              <c:numCache>
                <c:formatCode>0.000</c:formatCode>
                <c:ptCount val="525"/>
                <c:pt idx="0">
                  <c:v>0.35733000000000026</c:v>
                </c:pt>
                <c:pt idx="1">
                  <c:v>0.35470000000000002</c:v>
                </c:pt>
                <c:pt idx="2">
                  <c:v>0.35685000000000022</c:v>
                </c:pt>
                <c:pt idx="3">
                  <c:v>0.35524</c:v>
                </c:pt>
                <c:pt idx="4">
                  <c:v>0.35449000000000008</c:v>
                </c:pt>
                <c:pt idx="5">
                  <c:v>0.3557700000000002</c:v>
                </c:pt>
                <c:pt idx="6">
                  <c:v>0.35649000000000008</c:v>
                </c:pt>
                <c:pt idx="7">
                  <c:v>0.35620000000000002</c:v>
                </c:pt>
                <c:pt idx="8">
                  <c:v>0.35581000000000035</c:v>
                </c:pt>
                <c:pt idx="9">
                  <c:v>0.35446000000000022</c:v>
                </c:pt>
                <c:pt idx="10">
                  <c:v>0.35649000000000008</c:v>
                </c:pt>
                <c:pt idx="11">
                  <c:v>0.35650000000000021</c:v>
                </c:pt>
                <c:pt idx="12">
                  <c:v>0.35513</c:v>
                </c:pt>
                <c:pt idx="13">
                  <c:v>0.3555500000000002</c:v>
                </c:pt>
                <c:pt idx="14">
                  <c:v>0.35783000000000026</c:v>
                </c:pt>
                <c:pt idx="15">
                  <c:v>0.35529000000000011</c:v>
                </c:pt>
                <c:pt idx="16">
                  <c:v>0.35548000000000035</c:v>
                </c:pt>
                <c:pt idx="17">
                  <c:v>0.35638000000000036</c:v>
                </c:pt>
                <c:pt idx="18">
                  <c:v>0.35498000000000035</c:v>
                </c:pt>
                <c:pt idx="19">
                  <c:v>0.35726000000000002</c:v>
                </c:pt>
                <c:pt idx="20">
                  <c:v>0.3557700000000002</c:v>
                </c:pt>
                <c:pt idx="21">
                  <c:v>0.3551100000000002</c:v>
                </c:pt>
                <c:pt idx="22">
                  <c:v>0.35043000000000002</c:v>
                </c:pt>
                <c:pt idx="23">
                  <c:v>0.35541000000000023</c:v>
                </c:pt>
                <c:pt idx="24">
                  <c:v>0.35492000000000024</c:v>
                </c:pt>
                <c:pt idx="25">
                  <c:v>0.35564000000000001</c:v>
                </c:pt>
                <c:pt idx="26">
                  <c:v>0.35637000000000035</c:v>
                </c:pt>
                <c:pt idx="27">
                  <c:v>0.3561100000000002</c:v>
                </c:pt>
                <c:pt idx="28">
                  <c:v>0.35501000000000027</c:v>
                </c:pt>
                <c:pt idx="29">
                  <c:v>0.35570000000000002</c:v>
                </c:pt>
                <c:pt idx="30">
                  <c:v>0.3564400000000002</c:v>
                </c:pt>
                <c:pt idx="31">
                  <c:v>0.35493000000000002</c:v>
                </c:pt>
                <c:pt idx="32">
                  <c:v>0.35446000000000022</c:v>
                </c:pt>
                <c:pt idx="33">
                  <c:v>0.35425000000000001</c:v>
                </c:pt>
                <c:pt idx="34">
                  <c:v>0.35564000000000001</c:v>
                </c:pt>
                <c:pt idx="35">
                  <c:v>0.35528000000000021</c:v>
                </c:pt>
                <c:pt idx="36">
                  <c:v>0.35579</c:v>
                </c:pt>
                <c:pt idx="37">
                  <c:v>0.35570000000000002</c:v>
                </c:pt>
                <c:pt idx="38">
                  <c:v>0.3542200000000002</c:v>
                </c:pt>
                <c:pt idx="39">
                  <c:v>0.35549000000000008</c:v>
                </c:pt>
                <c:pt idx="40">
                  <c:v>0.3557200000000002</c:v>
                </c:pt>
                <c:pt idx="41">
                  <c:v>0.35468000000000022</c:v>
                </c:pt>
                <c:pt idx="42">
                  <c:v>0.35662000000000027</c:v>
                </c:pt>
                <c:pt idx="43">
                  <c:v>0.3557200000000002</c:v>
                </c:pt>
                <c:pt idx="44">
                  <c:v>0.3555500000000002</c:v>
                </c:pt>
                <c:pt idx="45">
                  <c:v>0.35649000000000008</c:v>
                </c:pt>
                <c:pt idx="46">
                  <c:v>0.3557700000000002</c:v>
                </c:pt>
                <c:pt idx="47">
                  <c:v>0.35587000000000035</c:v>
                </c:pt>
                <c:pt idx="48">
                  <c:v>0.35578000000000026</c:v>
                </c:pt>
                <c:pt idx="49">
                  <c:v>0.35501000000000027</c:v>
                </c:pt>
                <c:pt idx="50">
                  <c:v>0.35557000000000022</c:v>
                </c:pt>
                <c:pt idx="51">
                  <c:v>0.35613</c:v>
                </c:pt>
                <c:pt idx="52">
                  <c:v>0.35519000000000001</c:v>
                </c:pt>
                <c:pt idx="53">
                  <c:v>0.35564000000000001</c:v>
                </c:pt>
                <c:pt idx="54">
                  <c:v>0.35580000000000023</c:v>
                </c:pt>
                <c:pt idx="55">
                  <c:v>0.35646000000000022</c:v>
                </c:pt>
                <c:pt idx="56">
                  <c:v>0.3555000000000002</c:v>
                </c:pt>
                <c:pt idx="57">
                  <c:v>0.35382000000000036</c:v>
                </c:pt>
                <c:pt idx="58">
                  <c:v>0.35695000000000027</c:v>
                </c:pt>
                <c:pt idx="59">
                  <c:v>0.35556000000000026</c:v>
                </c:pt>
                <c:pt idx="60">
                  <c:v>0.35658000000000023</c:v>
                </c:pt>
                <c:pt idx="61">
                  <c:v>0.3564400000000002</c:v>
                </c:pt>
                <c:pt idx="62">
                  <c:v>0.35578000000000026</c:v>
                </c:pt>
                <c:pt idx="63">
                  <c:v>0.35615000000000002</c:v>
                </c:pt>
                <c:pt idx="64">
                  <c:v>0.35483000000000026</c:v>
                </c:pt>
                <c:pt idx="65">
                  <c:v>0.35652000000000023</c:v>
                </c:pt>
                <c:pt idx="66">
                  <c:v>0.35431000000000024</c:v>
                </c:pt>
                <c:pt idx="67">
                  <c:v>0.35607000000000022</c:v>
                </c:pt>
                <c:pt idx="68">
                  <c:v>0.35584000000000027</c:v>
                </c:pt>
                <c:pt idx="69">
                  <c:v>0.35630000000000023</c:v>
                </c:pt>
                <c:pt idx="70">
                  <c:v>0.35679</c:v>
                </c:pt>
                <c:pt idx="71">
                  <c:v>0.35574</c:v>
                </c:pt>
                <c:pt idx="72">
                  <c:v>0.35562000000000027</c:v>
                </c:pt>
                <c:pt idx="73">
                  <c:v>0.35667000000000026</c:v>
                </c:pt>
                <c:pt idx="74">
                  <c:v>0.35435000000000022</c:v>
                </c:pt>
                <c:pt idx="75">
                  <c:v>0.35517000000000026</c:v>
                </c:pt>
                <c:pt idx="76">
                  <c:v>0.35449000000000008</c:v>
                </c:pt>
                <c:pt idx="77">
                  <c:v>0.35284000000000026</c:v>
                </c:pt>
                <c:pt idx="78">
                  <c:v>0.35458000000000023</c:v>
                </c:pt>
                <c:pt idx="79">
                  <c:v>0.35571000000000008</c:v>
                </c:pt>
                <c:pt idx="80">
                  <c:v>0.35391000000000022</c:v>
                </c:pt>
                <c:pt idx="81">
                  <c:v>0.35734000000000027</c:v>
                </c:pt>
                <c:pt idx="82">
                  <c:v>0.3572700000000002</c:v>
                </c:pt>
                <c:pt idx="83">
                  <c:v>0.3556600000000002</c:v>
                </c:pt>
                <c:pt idx="84">
                  <c:v>0.35601000000000027</c:v>
                </c:pt>
                <c:pt idx="85">
                  <c:v>0.35790000000000022</c:v>
                </c:pt>
                <c:pt idx="86">
                  <c:v>0.35517000000000026</c:v>
                </c:pt>
                <c:pt idx="87">
                  <c:v>0.35563</c:v>
                </c:pt>
                <c:pt idx="88">
                  <c:v>0.35613</c:v>
                </c:pt>
                <c:pt idx="89">
                  <c:v>0.3557700000000002</c:v>
                </c:pt>
                <c:pt idx="90">
                  <c:v>0.35540000000000027</c:v>
                </c:pt>
                <c:pt idx="91">
                  <c:v>0.35517000000000026</c:v>
                </c:pt>
                <c:pt idx="92">
                  <c:v>0.35497000000000023</c:v>
                </c:pt>
                <c:pt idx="93">
                  <c:v>0.35518000000000022</c:v>
                </c:pt>
                <c:pt idx="94">
                  <c:v>0.35299000000000008</c:v>
                </c:pt>
                <c:pt idx="95">
                  <c:v>0.35507000000000022</c:v>
                </c:pt>
                <c:pt idx="96">
                  <c:v>0.3541600000000002</c:v>
                </c:pt>
                <c:pt idx="97">
                  <c:v>0.35571000000000008</c:v>
                </c:pt>
                <c:pt idx="98">
                  <c:v>0.3561600000000002</c:v>
                </c:pt>
                <c:pt idx="99">
                  <c:v>0.35660000000000008</c:v>
                </c:pt>
                <c:pt idx="100">
                  <c:v>0.3560500000000002</c:v>
                </c:pt>
                <c:pt idx="101">
                  <c:v>0.35562000000000027</c:v>
                </c:pt>
                <c:pt idx="102">
                  <c:v>0.35557000000000022</c:v>
                </c:pt>
                <c:pt idx="103">
                  <c:v>0.35639000000000026</c:v>
                </c:pt>
                <c:pt idx="104">
                  <c:v>0.35545000000000027</c:v>
                </c:pt>
                <c:pt idx="105">
                  <c:v>0.35585000000000022</c:v>
                </c:pt>
                <c:pt idx="106">
                  <c:v>0.35445000000000026</c:v>
                </c:pt>
                <c:pt idx="107">
                  <c:v>0.35517000000000026</c:v>
                </c:pt>
                <c:pt idx="108">
                  <c:v>0.35452000000000022</c:v>
                </c:pt>
                <c:pt idx="109">
                  <c:v>0.35478000000000021</c:v>
                </c:pt>
                <c:pt idx="110">
                  <c:v>0.35532000000000036</c:v>
                </c:pt>
                <c:pt idx="111">
                  <c:v>0.35432000000000036</c:v>
                </c:pt>
                <c:pt idx="112">
                  <c:v>0.35528000000000021</c:v>
                </c:pt>
                <c:pt idx="113">
                  <c:v>0.35630000000000023</c:v>
                </c:pt>
                <c:pt idx="114">
                  <c:v>0.35449000000000008</c:v>
                </c:pt>
                <c:pt idx="115">
                  <c:v>0.35541000000000023</c:v>
                </c:pt>
                <c:pt idx="116">
                  <c:v>0.35456000000000026</c:v>
                </c:pt>
                <c:pt idx="117">
                  <c:v>0.35631000000000035</c:v>
                </c:pt>
                <c:pt idx="118">
                  <c:v>0.35567000000000026</c:v>
                </c:pt>
                <c:pt idx="119">
                  <c:v>0.35685000000000022</c:v>
                </c:pt>
                <c:pt idx="120">
                  <c:v>0.35537000000000035</c:v>
                </c:pt>
                <c:pt idx="121">
                  <c:v>0.35586000000000023</c:v>
                </c:pt>
                <c:pt idx="122">
                  <c:v>0.35493000000000002</c:v>
                </c:pt>
                <c:pt idx="123">
                  <c:v>0.3562700000000002</c:v>
                </c:pt>
                <c:pt idx="124">
                  <c:v>0.35788000000000036</c:v>
                </c:pt>
                <c:pt idx="125">
                  <c:v>0.35437000000000035</c:v>
                </c:pt>
                <c:pt idx="126">
                  <c:v>0.35509000000000002</c:v>
                </c:pt>
                <c:pt idx="127">
                  <c:v>0.35357000000000022</c:v>
                </c:pt>
                <c:pt idx="128">
                  <c:v>0.35586000000000023</c:v>
                </c:pt>
                <c:pt idx="129">
                  <c:v>0.35669000000000001</c:v>
                </c:pt>
                <c:pt idx="130">
                  <c:v>0.35397000000000023</c:v>
                </c:pt>
                <c:pt idx="131">
                  <c:v>0.35548000000000035</c:v>
                </c:pt>
                <c:pt idx="132">
                  <c:v>0.35512000000000027</c:v>
                </c:pt>
                <c:pt idx="133">
                  <c:v>0.35588000000000036</c:v>
                </c:pt>
                <c:pt idx="134">
                  <c:v>0.35603000000000001</c:v>
                </c:pt>
                <c:pt idx="135">
                  <c:v>0.35545000000000027</c:v>
                </c:pt>
                <c:pt idx="136">
                  <c:v>0.35621000000000008</c:v>
                </c:pt>
                <c:pt idx="137">
                  <c:v>0.35631000000000035</c:v>
                </c:pt>
                <c:pt idx="138">
                  <c:v>0.35578000000000026</c:v>
                </c:pt>
                <c:pt idx="139">
                  <c:v>0.35600000000000021</c:v>
                </c:pt>
                <c:pt idx="140">
                  <c:v>0.35610000000000008</c:v>
                </c:pt>
                <c:pt idx="141">
                  <c:v>0.35342000000000023</c:v>
                </c:pt>
                <c:pt idx="142">
                  <c:v>0.3547300000000001</c:v>
                </c:pt>
                <c:pt idx="143">
                  <c:v>0.35607000000000022</c:v>
                </c:pt>
                <c:pt idx="144">
                  <c:v>0.3556600000000002</c:v>
                </c:pt>
                <c:pt idx="145">
                  <c:v>0.35667000000000026</c:v>
                </c:pt>
                <c:pt idx="146">
                  <c:v>0.35601000000000027</c:v>
                </c:pt>
                <c:pt idx="147">
                  <c:v>0.35629</c:v>
                </c:pt>
                <c:pt idx="148">
                  <c:v>0.35780000000000023</c:v>
                </c:pt>
                <c:pt idx="149">
                  <c:v>0.3567200000000002</c:v>
                </c:pt>
                <c:pt idx="150">
                  <c:v>0.35688000000000036</c:v>
                </c:pt>
                <c:pt idx="151">
                  <c:v>0.35504000000000002</c:v>
                </c:pt>
                <c:pt idx="152">
                  <c:v>0.3547300000000001</c:v>
                </c:pt>
                <c:pt idx="153">
                  <c:v>0.35576000000000002</c:v>
                </c:pt>
                <c:pt idx="154">
                  <c:v>0.35537000000000035</c:v>
                </c:pt>
                <c:pt idx="155">
                  <c:v>0.35608000000000023</c:v>
                </c:pt>
                <c:pt idx="156">
                  <c:v>0.35601000000000027</c:v>
                </c:pt>
                <c:pt idx="157">
                  <c:v>0.35578000000000026</c:v>
                </c:pt>
                <c:pt idx="158">
                  <c:v>0.35459000000000002</c:v>
                </c:pt>
                <c:pt idx="159">
                  <c:v>0.35468000000000022</c:v>
                </c:pt>
                <c:pt idx="160">
                  <c:v>0.35485000000000022</c:v>
                </c:pt>
                <c:pt idx="161">
                  <c:v>0.35451000000000027</c:v>
                </c:pt>
                <c:pt idx="162">
                  <c:v>0.35565000000000002</c:v>
                </c:pt>
                <c:pt idx="163">
                  <c:v>0.35491000000000023</c:v>
                </c:pt>
                <c:pt idx="164">
                  <c:v>0.35606000000000027</c:v>
                </c:pt>
                <c:pt idx="165">
                  <c:v>0.35597000000000023</c:v>
                </c:pt>
                <c:pt idx="166">
                  <c:v>0.35679</c:v>
                </c:pt>
                <c:pt idx="167">
                  <c:v>0.35460000000000008</c:v>
                </c:pt>
                <c:pt idx="168">
                  <c:v>0.35445000000000026</c:v>
                </c:pt>
                <c:pt idx="169">
                  <c:v>0.35483000000000026</c:v>
                </c:pt>
                <c:pt idx="170">
                  <c:v>0.35662000000000027</c:v>
                </c:pt>
                <c:pt idx="171">
                  <c:v>0.35631000000000035</c:v>
                </c:pt>
                <c:pt idx="172">
                  <c:v>0.35548000000000035</c:v>
                </c:pt>
                <c:pt idx="173">
                  <c:v>0.35512000000000027</c:v>
                </c:pt>
                <c:pt idx="174">
                  <c:v>0.35495000000000027</c:v>
                </c:pt>
                <c:pt idx="175">
                  <c:v>0.3557700000000002</c:v>
                </c:pt>
                <c:pt idx="176">
                  <c:v>0.35546000000000022</c:v>
                </c:pt>
                <c:pt idx="177">
                  <c:v>0.35492000000000024</c:v>
                </c:pt>
                <c:pt idx="178">
                  <c:v>0.35581000000000035</c:v>
                </c:pt>
                <c:pt idx="179">
                  <c:v>0.35501000000000027</c:v>
                </c:pt>
                <c:pt idx="180">
                  <c:v>0.35426000000000002</c:v>
                </c:pt>
                <c:pt idx="181">
                  <c:v>0.35554000000000002</c:v>
                </c:pt>
                <c:pt idx="182">
                  <c:v>0.35571000000000008</c:v>
                </c:pt>
                <c:pt idx="183">
                  <c:v>0.3556600000000002</c:v>
                </c:pt>
                <c:pt idx="184">
                  <c:v>0.35474</c:v>
                </c:pt>
                <c:pt idx="185">
                  <c:v>0.35637000000000035</c:v>
                </c:pt>
                <c:pt idx="186">
                  <c:v>0.35490000000000027</c:v>
                </c:pt>
                <c:pt idx="187">
                  <c:v>0.3564400000000002</c:v>
                </c:pt>
                <c:pt idx="188">
                  <c:v>0.35702000000000023</c:v>
                </c:pt>
                <c:pt idx="189">
                  <c:v>0.35652000000000023</c:v>
                </c:pt>
                <c:pt idx="190">
                  <c:v>0.35553000000000001</c:v>
                </c:pt>
                <c:pt idx="191">
                  <c:v>0.35711000000000021</c:v>
                </c:pt>
                <c:pt idx="192">
                  <c:v>0.35580000000000023</c:v>
                </c:pt>
                <c:pt idx="193">
                  <c:v>0.35560000000000008</c:v>
                </c:pt>
                <c:pt idx="194">
                  <c:v>0.35602000000000023</c:v>
                </c:pt>
                <c:pt idx="195">
                  <c:v>0.35595000000000027</c:v>
                </c:pt>
                <c:pt idx="196">
                  <c:v>0.35512000000000027</c:v>
                </c:pt>
                <c:pt idx="197">
                  <c:v>0.35592000000000035</c:v>
                </c:pt>
                <c:pt idx="198">
                  <c:v>0.35588000000000036</c:v>
                </c:pt>
                <c:pt idx="199">
                  <c:v>0.35557000000000022</c:v>
                </c:pt>
                <c:pt idx="200">
                  <c:v>0.35412000000000027</c:v>
                </c:pt>
                <c:pt idx="201">
                  <c:v>0.3552700000000002</c:v>
                </c:pt>
                <c:pt idx="202">
                  <c:v>0.35534000000000027</c:v>
                </c:pt>
                <c:pt idx="203">
                  <c:v>0.35495000000000027</c:v>
                </c:pt>
                <c:pt idx="204">
                  <c:v>0.35526000000000002</c:v>
                </c:pt>
                <c:pt idx="205">
                  <c:v>0.35520000000000002</c:v>
                </c:pt>
                <c:pt idx="206">
                  <c:v>0.35451000000000027</c:v>
                </c:pt>
                <c:pt idx="207">
                  <c:v>0.35632000000000041</c:v>
                </c:pt>
                <c:pt idx="208">
                  <c:v>0.3556600000000002</c:v>
                </c:pt>
                <c:pt idx="209">
                  <c:v>0.35711000000000021</c:v>
                </c:pt>
                <c:pt idx="210">
                  <c:v>0.3564400000000002</c:v>
                </c:pt>
                <c:pt idx="211">
                  <c:v>0.35592000000000035</c:v>
                </c:pt>
                <c:pt idx="212">
                  <c:v>0.35545000000000027</c:v>
                </c:pt>
                <c:pt idx="213">
                  <c:v>0.35562000000000027</c:v>
                </c:pt>
                <c:pt idx="214">
                  <c:v>0.35530000000000023</c:v>
                </c:pt>
                <c:pt idx="215">
                  <c:v>0.3555500000000002</c:v>
                </c:pt>
                <c:pt idx="216">
                  <c:v>0.3557700000000002</c:v>
                </c:pt>
                <c:pt idx="217">
                  <c:v>0.35538000000000036</c:v>
                </c:pt>
                <c:pt idx="218">
                  <c:v>0.3550500000000002</c:v>
                </c:pt>
                <c:pt idx="219">
                  <c:v>0.35747000000000023</c:v>
                </c:pt>
                <c:pt idx="220">
                  <c:v>0.35549000000000008</c:v>
                </c:pt>
                <c:pt idx="221">
                  <c:v>0.35359000000000002</c:v>
                </c:pt>
                <c:pt idx="222">
                  <c:v>0.35402000000000022</c:v>
                </c:pt>
                <c:pt idx="223">
                  <c:v>0.35613</c:v>
                </c:pt>
                <c:pt idx="224">
                  <c:v>0.35542000000000024</c:v>
                </c:pt>
                <c:pt idx="225">
                  <c:v>0.35570000000000002</c:v>
                </c:pt>
                <c:pt idx="226">
                  <c:v>0.35587000000000035</c:v>
                </c:pt>
                <c:pt idx="227">
                  <c:v>0.35536000000000023</c:v>
                </c:pt>
                <c:pt idx="228">
                  <c:v>0.35588000000000036</c:v>
                </c:pt>
                <c:pt idx="229">
                  <c:v>0.35520000000000002</c:v>
                </c:pt>
                <c:pt idx="230">
                  <c:v>0.35485000000000022</c:v>
                </c:pt>
                <c:pt idx="231">
                  <c:v>0.35736000000000023</c:v>
                </c:pt>
                <c:pt idx="232">
                  <c:v>0.35487000000000035</c:v>
                </c:pt>
                <c:pt idx="233">
                  <c:v>0.35586000000000023</c:v>
                </c:pt>
                <c:pt idx="234">
                  <c:v>0.35562000000000027</c:v>
                </c:pt>
                <c:pt idx="235">
                  <c:v>0.3537200000000002</c:v>
                </c:pt>
                <c:pt idx="236">
                  <c:v>0.35604000000000002</c:v>
                </c:pt>
                <c:pt idx="237">
                  <c:v>0.35496000000000022</c:v>
                </c:pt>
                <c:pt idx="238">
                  <c:v>0.35580000000000023</c:v>
                </c:pt>
                <c:pt idx="239">
                  <c:v>0.35645000000000027</c:v>
                </c:pt>
                <c:pt idx="240">
                  <c:v>0.35578000000000026</c:v>
                </c:pt>
                <c:pt idx="241">
                  <c:v>0.35517000000000026</c:v>
                </c:pt>
                <c:pt idx="242">
                  <c:v>0.35487000000000035</c:v>
                </c:pt>
                <c:pt idx="243">
                  <c:v>0.35433000000000026</c:v>
                </c:pt>
                <c:pt idx="244">
                  <c:v>0.35626000000000002</c:v>
                </c:pt>
                <c:pt idx="245">
                  <c:v>0.35584000000000027</c:v>
                </c:pt>
                <c:pt idx="246">
                  <c:v>0.35692000000000035</c:v>
                </c:pt>
                <c:pt idx="247">
                  <c:v>0.35454000000000002</c:v>
                </c:pt>
                <c:pt idx="248">
                  <c:v>0.35574</c:v>
                </c:pt>
                <c:pt idx="249">
                  <c:v>0.35571000000000008</c:v>
                </c:pt>
                <c:pt idx="250">
                  <c:v>0.35660000000000008</c:v>
                </c:pt>
                <c:pt idx="251">
                  <c:v>0.35437000000000035</c:v>
                </c:pt>
                <c:pt idx="252">
                  <c:v>0.35448000000000035</c:v>
                </c:pt>
                <c:pt idx="253">
                  <c:v>0.3556100000000002</c:v>
                </c:pt>
                <c:pt idx="254">
                  <c:v>0.35313</c:v>
                </c:pt>
                <c:pt idx="255">
                  <c:v>0.35619000000000001</c:v>
                </c:pt>
                <c:pt idx="256">
                  <c:v>0.35521000000000008</c:v>
                </c:pt>
                <c:pt idx="257">
                  <c:v>0.3556600000000002</c:v>
                </c:pt>
                <c:pt idx="258">
                  <c:v>0.35524</c:v>
                </c:pt>
                <c:pt idx="259">
                  <c:v>0.35571000000000008</c:v>
                </c:pt>
                <c:pt idx="260">
                  <c:v>0.35434000000000027</c:v>
                </c:pt>
                <c:pt idx="261">
                  <c:v>0.35619000000000001</c:v>
                </c:pt>
                <c:pt idx="262">
                  <c:v>0.35538000000000036</c:v>
                </c:pt>
                <c:pt idx="263">
                  <c:v>0.35735000000000022</c:v>
                </c:pt>
                <c:pt idx="264">
                  <c:v>0.35559000000000002</c:v>
                </c:pt>
                <c:pt idx="265">
                  <c:v>0.35495000000000027</c:v>
                </c:pt>
                <c:pt idx="266">
                  <c:v>0.35653000000000001</c:v>
                </c:pt>
                <c:pt idx="267">
                  <c:v>0.35670000000000002</c:v>
                </c:pt>
                <c:pt idx="268">
                  <c:v>0.3561100000000002</c:v>
                </c:pt>
                <c:pt idx="269">
                  <c:v>0.35528000000000021</c:v>
                </c:pt>
                <c:pt idx="270">
                  <c:v>0.35562000000000027</c:v>
                </c:pt>
                <c:pt idx="271">
                  <c:v>0.35600000000000021</c:v>
                </c:pt>
                <c:pt idx="272">
                  <c:v>0.35584000000000027</c:v>
                </c:pt>
                <c:pt idx="273">
                  <c:v>0.35591000000000023</c:v>
                </c:pt>
                <c:pt idx="274">
                  <c:v>0.35549000000000008</c:v>
                </c:pt>
                <c:pt idx="275">
                  <c:v>0.35529000000000011</c:v>
                </c:pt>
                <c:pt idx="276">
                  <c:v>0.35495000000000027</c:v>
                </c:pt>
                <c:pt idx="277">
                  <c:v>0.35321000000000002</c:v>
                </c:pt>
                <c:pt idx="278">
                  <c:v>0.35593000000000002</c:v>
                </c:pt>
                <c:pt idx="279">
                  <c:v>0.3550500000000002</c:v>
                </c:pt>
                <c:pt idx="280">
                  <c:v>0.35298000000000035</c:v>
                </c:pt>
                <c:pt idx="281">
                  <c:v>0.35578000000000026</c:v>
                </c:pt>
                <c:pt idx="282">
                  <c:v>0.35554000000000002</c:v>
                </c:pt>
                <c:pt idx="283">
                  <c:v>0.35684000000000027</c:v>
                </c:pt>
                <c:pt idx="284">
                  <c:v>0.35507000000000022</c:v>
                </c:pt>
                <c:pt idx="285">
                  <c:v>0.35638000000000036</c:v>
                </c:pt>
                <c:pt idx="286">
                  <c:v>0.35580000000000023</c:v>
                </c:pt>
                <c:pt idx="287">
                  <c:v>0.35488000000000036</c:v>
                </c:pt>
                <c:pt idx="288">
                  <c:v>0.35471000000000008</c:v>
                </c:pt>
                <c:pt idx="289">
                  <c:v>0.35535000000000022</c:v>
                </c:pt>
                <c:pt idx="290">
                  <c:v>0.35580000000000023</c:v>
                </c:pt>
                <c:pt idx="291">
                  <c:v>0.35603000000000001</c:v>
                </c:pt>
                <c:pt idx="292">
                  <c:v>0.35583000000000026</c:v>
                </c:pt>
                <c:pt idx="293">
                  <c:v>0.35642000000000035</c:v>
                </c:pt>
                <c:pt idx="294">
                  <c:v>0.3546100000000002</c:v>
                </c:pt>
                <c:pt idx="295">
                  <c:v>0.35570000000000002</c:v>
                </c:pt>
                <c:pt idx="296">
                  <c:v>0.35702000000000023</c:v>
                </c:pt>
                <c:pt idx="297">
                  <c:v>0.35724</c:v>
                </c:pt>
                <c:pt idx="298">
                  <c:v>0.3561100000000002</c:v>
                </c:pt>
                <c:pt idx="299">
                  <c:v>0.35618000000000022</c:v>
                </c:pt>
                <c:pt idx="300">
                  <c:v>0.35651000000000027</c:v>
                </c:pt>
                <c:pt idx="301">
                  <c:v>0.35600000000000021</c:v>
                </c:pt>
                <c:pt idx="302">
                  <c:v>0.35443000000000002</c:v>
                </c:pt>
                <c:pt idx="303">
                  <c:v>0.3550500000000002</c:v>
                </c:pt>
                <c:pt idx="304">
                  <c:v>0.35565000000000002</c:v>
                </c:pt>
                <c:pt idx="305">
                  <c:v>0.35564000000000001</c:v>
                </c:pt>
                <c:pt idx="306">
                  <c:v>0.35478000000000021</c:v>
                </c:pt>
                <c:pt idx="307">
                  <c:v>0.35475000000000001</c:v>
                </c:pt>
                <c:pt idx="308">
                  <c:v>0.35509000000000002</c:v>
                </c:pt>
                <c:pt idx="309">
                  <c:v>0.35388000000000036</c:v>
                </c:pt>
                <c:pt idx="310">
                  <c:v>0.35670000000000002</c:v>
                </c:pt>
                <c:pt idx="311">
                  <c:v>0.35539000000000026</c:v>
                </c:pt>
                <c:pt idx="312">
                  <c:v>0.35633000000000026</c:v>
                </c:pt>
                <c:pt idx="313">
                  <c:v>0.35576000000000002</c:v>
                </c:pt>
                <c:pt idx="314">
                  <c:v>0.35454000000000002</c:v>
                </c:pt>
                <c:pt idx="315">
                  <c:v>0.35604000000000002</c:v>
                </c:pt>
                <c:pt idx="316">
                  <c:v>0.35682000000000041</c:v>
                </c:pt>
                <c:pt idx="317">
                  <c:v>0.35607000000000022</c:v>
                </c:pt>
                <c:pt idx="318">
                  <c:v>0.35676000000000002</c:v>
                </c:pt>
                <c:pt idx="319">
                  <c:v>0.35569000000000001</c:v>
                </c:pt>
                <c:pt idx="320">
                  <c:v>0.35585000000000022</c:v>
                </c:pt>
                <c:pt idx="321">
                  <c:v>0.35496000000000022</c:v>
                </c:pt>
                <c:pt idx="322">
                  <c:v>0.35560000000000008</c:v>
                </c:pt>
                <c:pt idx="323">
                  <c:v>0.3552200000000002</c:v>
                </c:pt>
                <c:pt idx="324">
                  <c:v>0.35584000000000027</c:v>
                </c:pt>
                <c:pt idx="325">
                  <c:v>0.35560000000000008</c:v>
                </c:pt>
                <c:pt idx="326">
                  <c:v>0.35593000000000002</c:v>
                </c:pt>
                <c:pt idx="327">
                  <c:v>0.35446000000000022</c:v>
                </c:pt>
                <c:pt idx="328">
                  <c:v>0.35588000000000036</c:v>
                </c:pt>
                <c:pt idx="329">
                  <c:v>0.35610000000000008</c:v>
                </c:pt>
                <c:pt idx="330">
                  <c:v>0.35599000000000008</c:v>
                </c:pt>
                <c:pt idx="331">
                  <c:v>0.35471000000000008</c:v>
                </c:pt>
                <c:pt idx="332">
                  <c:v>0.35533000000000026</c:v>
                </c:pt>
                <c:pt idx="333">
                  <c:v>0.35682000000000041</c:v>
                </c:pt>
                <c:pt idx="334">
                  <c:v>0.35370000000000001</c:v>
                </c:pt>
                <c:pt idx="335">
                  <c:v>0.35543000000000002</c:v>
                </c:pt>
                <c:pt idx="336">
                  <c:v>0.35508000000000023</c:v>
                </c:pt>
                <c:pt idx="337">
                  <c:v>0.3552700000000002</c:v>
                </c:pt>
                <c:pt idx="338">
                  <c:v>0.35547000000000023</c:v>
                </c:pt>
                <c:pt idx="339">
                  <c:v>0.35664000000000001</c:v>
                </c:pt>
                <c:pt idx="340">
                  <c:v>0.35509000000000002</c:v>
                </c:pt>
                <c:pt idx="341">
                  <c:v>0.35665000000000002</c:v>
                </c:pt>
                <c:pt idx="342">
                  <c:v>0.35481000000000035</c:v>
                </c:pt>
                <c:pt idx="343">
                  <c:v>0.35521000000000008</c:v>
                </c:pt>
                <c:pt idx="344">
                  <c:v>0.35551000000000027</c:v>
                </c:pt>
                <c:pt idx="345">
                  <c:v>0.35600000000000021</c:v>
                </c:pt>
                <c:pt idx="346">
                  <c:v>0.35492000000000024</c:v>
                </c:pt>
                <c:pt idx="347">
                  <c:v>0.35376000000000002</c:v>
                </c:pt>
                <c:pt idx="348">
                  <c:v>0.35442000000000023</c:v>
                </c:pt>
                <c:pt idx="349">
                  <c:v>0.3552200000000002</c:v>
                </c:pt>
                <c:pt idx="350">
                  <c:v>0.35574</c:v>
                </c:pt>
                <c:pt idx="351">
                  <c:v>0.35571000000000008</c:v>
                </c:pt>
                <c:pt idx="352">
                  <c:v>0.35468000000000022</c:v>
                </c:pt>
                <c:pt idx="353">
                  <c:v>0.35569000000000001</c:v>
                </c:pt>
                <c:pt idx="354">
                  <c:v>0.35576000000000002</c:v>
                </c:pt>
                <c:pt idx="355">
                  <c:v>0.35556000000000026</c:v>
                </c:pt>
                <c:pt idx="356">
                  <c:v>0.35438000000000036</c:v>
                </c:pt>
                <c:pt idx="357">
                  <c:v>0.35704000000000002</c:v>
                </c:pt>
                <c:pt idx="358">
                  <c:v>0.35560000000000008</c:v>
                </c:pt>
                <c:pt idx="359">
                  <c:v>0.3559400000000002</c:v>
                </c:pt>
                <c:pt idx="360">
                  <c:v>0.35531000000000035</c:v>
                </c:pt>
                <c:pt idx="361">
                  <c:v>0.35504000000000002</c:v>
                </c:pt>
                <c:pt idx="362">
                  <c:v>0.35504000000000002</c:v>
                </c:pt>
                <c:pt idx="363">
                  <c:v>0.35597000000000023</c:v>
                </c:pt>
                <c:pt idx="364">
                  <c:v>0.35559000000000002</c:v>
                </c:pt>
                <c:pt idx="365">
                  <c:v>0.35628000000000026</c:v>
                </c:pt>
                <c:pt idx="366">
                  <c:v>0.35476000000000002</c:v>
                </c:pt>
                <c:pt idx="367">
                  <c:v>0.35556000000000026</c:v>
                </c:pt>
                <c:pt idx="368">
                  <c:v>0.3567300000000001</c:v>
                </c:pt>
                <c:pt idx="369">
                  <c:v>0.35578000000000026</c:v>
                </c:pt>
                <c:pt idx="370">
                  <c:v>0.35553000000000001</c:v>
                </c:pt>
                <c:pt idx="371">
                  <c:v>0.3547200000000002</c:v>
                </c:pt>
                <c:pt idx="372">
                  <c:v>0.35520000000000002</c:v>
                </c:pt>
                <c:pt idx="373">
                  <c:v>0.3552700000000002</c:v>
                </c:pt>
                <c:pt idx="374">
                  <c:v>0.3554400000000002</c:v>
                </c:pt>
                <c:pt idx="375">
                  <c:v>0.35589000000000026</c:v>
                </c:pt>
                <c:pt idx="376">
                  <c:v>0.35469000000000001</c:v>
                </c:pt>
                <c:pt idx="377">
                  <c:v>0.35470000000000002</c:v>
                </c:pt>
                <c:pt idx="378">
                  <c:v>0.3561600000000002</c:v>
                </c:pt>
                <c:pt idx="379">
                  <c:v>0.35570000000000002</c:v>
                </c:pt>
                <c:pt idx="380">
                  <c:v>0.35708000000000023</c:v>
                </c:pt>
                <c:pt idx="381">
                  <c:v>0.35485000000000022</c:v>
                </c:pt>
                <c:pt idx="382">
                  <c:v>0.35434000000000027</c:v>
                </c:pt>
                <c:pt idx="383">
                  <c:v>0.35478000000000021</c:v>
                </c:pt>
                <c:pt idx="384">
                  <c:v>0.35495000000000027</c:v>
                </c:pt>
                <c:pt idx="385">
                  <c:v>0.35504000000000002</c:v>
                </c:pt>
                <c:pt idx="386">
                  <c:v>0.35651000000000027</c:v>
                </c:pt>
                <c:pt idx="387">
                  <c:v>0.35570000000000002</c:v>
                </c:pt>
                <c:pt idx="388">
                  <c:v>0.35580000000000023</c:v>
                </c:pt>
                <c:pt idx="389">
                  <c:v>0.35643000000000002</c:v>
                </c:pt>
                <c:pt idx="390">
                  <c:v>0.35589000000000026</c:v>
                </c:pt>
                <c:pt idx="391">
                  <c:v>0.3562700000000002</c:v>
                </c:pt>
                <c:pt idx="392">
                  <c:v>0.35702000000000023</c:v>
                </c:pt>
                <c:pt idx="393">
                  <c:v>0.35588000000000036</c:v>
                </c:pt>
                <c:pt idx="394">
                  <c:v>0.3557300000000001</c:v>
                </c:pt>
                <c:pt idx="395">
                  <c:v>0.35640000000000027</c:v>
                </c:pt>
                <c:pt idx="396">
                  <c:v>0.35495000000000027</c:v>
                </c:pt>
                <c:pt idx="397">
                  <c:v>0.35530000000000023</c:v>
                </c:pt>
                <c:pt idx="398">
                  <c:v>0.35685000000000022</c:v>
                </c:pt>
                <c:pt idx="399">
                  <c:v>0.35558000000000023</c:v>
                </c:pt>
                <c:pt idx="400">
                  <c:v>0.35468000000000022</c:v>
                </c:pt>
                <c:pt idx="401">
                  <c:v>0.35476000000000002</c:v>
                </c:pt>
                <c:pt idx="402">
                  <c:v>0.35640000000000027</c:v>
                </c:pt>
                <c:pt idx="403">
                  <c:v>0.35691000000000023</c:v>
                </c:pt>
                <c:pt idx="404">
                  <c:v>0.35580000000000023</c:v>
                </c:pt>
                <c:pt idx="405">
                  <c:v>0.35549000000000008</c:v>
                </c:pt>
                <c:pt idx="406">
                  <c:v>0.35548000000000035</c:v>
                </c:pt>
                <c:pt idx="407">
                  <c:v>0.35349000000000008</c:v>
                </c:pt>
                <c:pt idx="408">
                  <c:v>0.35502000000000022</c:v>
                </c:pt>
                <c:pt idx="409">
                  <c:v>0.35347000000000023</c:v>
                </c:pt>
                <c:pt idx="410">
                  <c:v>0.3537300000000001</c:v>
                </c:pt>
                <c:pt idx="411">
                  <c:v>0.3550500000000002</c:v>
                </c:pt>
                <c:pt idx="412">
                  <c:v>0.35493000000000002</c:v>
                </c:pt>
                <c:pt idx="413">
                  <c:v>0.35446000000000022</c:v>
                </c:pt>
                <c:pt idx="414">
                  <c:v>0.3561100000000002</c:v>
                </c:pt>
                <c:pt idx="415">
                  <c:v>0.35609000000000002</c:v>
                </c:pt>
                <c:pt idx="416">
                  <c:v>0.35502000000000022</c:v>
                </c:pt>
                <c:pt idx="417">
                  <c:v>0.35567000000000026</c:v>
                </c:pt>
                <c:pt idx="418">
                  <c:v>0.35645000000000027</c:v>
                </c:pt>
                <c:pt idx="419">
                  <c:v>0.35615000000000002</c:v>
                </c:pt>
                <c:pt idx="420">
                  <c:v>0.35587000000000035</c:v>
                </c:pt>
                <c:pt idx="421">
                  <c:v>0.35580000000000023</c:v>
                </c:pt>
                <c:pt idx="422">
                  <c:v>0.35575000000000001</c:v>
                </c:pt>
                <c:pt idx="423">
                  <c:v>0.35453000000000001</c:v>
                </c:pt>
                <c:pt idx="424">
                  <c:v>0.35508000000000023</c:v>
                </c:pt>
                <c:pt idx="425">
                  <c:v>0.35531000000000035</c:v>
                </c:pt>
                <c:pt idx="426">
                  <c:v>0.35562000000000027</c:v>
                </c:pt>
                <c:pt idx="427">
                  <c:v>0.35491000000000023</c:v>
                </c:pt>
                <c:pt idx="428">
                  <c:v>0.35245000000000026</c:v>
                </c:pt>
                <c:pt idx="429">
                  <c:v>0.35675000000000001</c:v>
                </c:pt>
                <c:pt idx="430">
                  <c:v>0.35570000000000002</c:v>
                </c:pt>
                <c:pt idx="431">
                  <c:v>0.3547300000000001</c:v>
                </c:pt>
                <c:pt idx="432">
                  <c:v>0.35480000000000023</c:v>
                </c:pt>
                <c:pt idx="433">
                  <c:v>0.35607000000000022</c:v>
                </c:pt>
                <c:pt idx="434">
                  <c:v>0.35670000000000002</c:v>
                </c:pt>
                <c:pt idx="435">
                  <c:v>0.35530000000000023</c:v>
                </c:pt>
                <c:pt idx="436">
                  <c:v>0.35624</c:v>
                </c:pt>
                <c:pt idx="437">
                  <c:v>0.35420000000000001</c:v>
                </c:pt>
                <c:pt idx="438">
                  <c:v>0.35541000000000023</c:v>
                </c:pt>
                <c:pt idx="439">
                  <c:v>0.35442000000000023</c:v>
                </c:pt>
                <c:pt idx="440">
                  <c:v>0.35537000000000035</c:v>
                </c:pt>
                <c:pt idx="441">
                  <c:v>0.35483000000000026</c:v>
                </c:pt>
                <c:pt idx="442">
                  <c:v>0.35803000000000001</c:v>
                </c:pt>
                <c:pt idx="443">
                  <c:v>0.35520000000000002</c:v>
                </c:pt>
                <c:pt idx="444">
                  <c:v>0.35591000000000023</c:v>
                </c:pt>
                <c:pt idx="445">
                  <c:v>0.35588000000000036</c:v>
                </c:pt>
                <c:pt idx="446">
                  <c:v>0.3567700000000002</c:v>
                </c:pt>
                <c:pt idx="447">
                  <c:v>0.35569000000000001</c:v>
                </c:pt>
                <c:pt idx="448">
                  <c:v>0.35534000000000027</c:v>
                </c:pt>
                <c:pt idx="449">
                  <c:v>0.3550500000000002</c:v>
                </c:pt>
                <c:pt idx="450">
                  <c:v>0.35560000000000008</c:v>
                </c:pt>
                <c:pt idx="451">
                  <c:v>0.35601000000000027</c:v>
                </c:pt>
                <c:pt idx="452">
                  <c:v>0.3552700000000002</c:v>
                </c:pt>
                <c:pt idx="453">
                  <c:v>0.35543000000000002</c:v>
                </c:pt>
                <c:pt idx="454">
                  <c:v>0.3550000000000002</c:v>
                </c:pt>
                <c:pt idx="455">
                  <c:v>0.35471000000000008</c:v>
                </c:pt>
                <c:pt idx="456">
                  <c:v>0.35583000000000026</c:v>
                </c:pt>
                <c:pt idx="457">
                  <c:v>0.35509000000000002</c:v>
                </c:pt>
                <c:pt idx="458">
                  <c:v>0.35543000000000002</c:v>
                </c:pt>
                <c:pt idx="459">
                  <c:v>0.35443000000000002</c:v>
                </c:pt>
                <c:pt idx="460">
                  <c:v>0.35589000000000026</c:v>
                </c:pt>
                <c:pt idx="461">
                  <c:v>0.35518000000000022</c:v>
                </c:pt>
                <c:pt idx="462">
                  <c:v>0.35520000000000002</c:v>
                </c:pt>
                <c:pt idx="463">
                  <c:v>0.3557300000000001</c:v>
                </c:pt>
                <c:pt idx="464">
                  <c:v>0.3560500000000002</c:v>
                </c:pt>
                <c:pt idx="465">
                  <c:v>0.35628000000000026</c:v>
                </c:pt>
                <c:pt idx="466">
                  <c:v>0.3562200000000002</c:v>
                </c:pt>
                <c:pt idx="467">
                  <c:v>0.35781000000000035</c:v>
                </c:pt>
                <c:pt idx="468">
                  <c:v>0.35520000000000002</c:v>
                </c:pt>
                <c:pt idx="469">
                  <c:v>0.35608000000000023</c:v>
                </c:pt>
                <c:pt idx="470">
                  <c:v>0.35613</c:v>
                </c:pt>
                <c:pt idx="471">
                  <c:v>0.35620000000000002</c:v>
                </c:pt>
                <c:pt idx="472">
                  <c:v>0.35591000000000023</c:v>
                </c:pt>
                <c:pt idx="473">
                  <c:v>0.35774</c:v>
                </c:pt>
                <c:pt idx="474">
                  <c:v>0.35617000000000026</c:v>
                </c:pt>
                <c:pt idx="475">
                  <c:v>0.35617000000000026</c:v>
                </c:pt>
                <c:pt idx="476">
                  <c:v>0.35654000000000002</c:v>
                </c:pt>
                <c:pt idx="477">
                  <c:v>0.35632000000000041</c:v>
                </c:pt>
                <c:pt idx="478">
                  <c:v>0.35628000000000026</c:v>
                </c:pt>
                <c:pt idx="479">
                  <c:v>0.3555500000000002</c:v>
                </c:pt>
                <c:pt idx="480">
                  <c:v>0.3567300000000001</c:v>
                </c:pt>
                <c:pt idx="481">
                  <c:v>0.3557300000000001</c:v>
                </c:pt>
                <c:pt idx="482">
                  <c:v>0.35552000000000022</c:v>
                </c:pt>
                <c:pt idx="483">
                  <c:v>0.35621000000000008</c:v>
                </c:pt>
                <c:pt idx="484">
                  <c:v>0.35475000000000001</c:v>
                </c:pt>
                <c:pt idx="485">
                  <c:v>0.35399000000000008</c:v>
                </c:pt>
                <c:pt idx="486">
                  <c:v>0.35597000000000023</c:v>
                </c:pt>
                <c:pt idx="487">
                  <c:v>0.35585000000000022</c:v>
                </c:pt>
                <c:pt idx="488">
                  <c:v>0.35693000000000008</c:v>
                </c:pt>
                <c:pt idx="489">
                  <c:v>0.35706000000000027</c:v>
                </c:pt>
                <c:pt idx="490">
                  <c:v>0.35554000000000002</c:v>
                </c:pt>
                <c:pt idx="491">
                  <c:v>0.3552300000000001</c:v>
                </c:pt>
                <c:pt idx="492">
                  <c:v>0.3556600000000002</c:v>
                </c:pt>
                <c:pt idx="493">
                  <c:v>0.3551100000000002</c:v>
                </c:pt>
                <c:pt idx="494">
                  <c:v>0.35750000000000021</c:v>
                </c:pt>
                <c:pt idx="495">
                  <c:v>0.35471000000000008</c:v>
                </c:pt>
                <c:pt idx="496">
                  <c:v>0.35635000000000022</c:v>
                </c:pt>
                <c:pt idx="497">
                  <c:v>0.35564000000000001</c:v>
                </c:pt>
                <c:pt idx="498">
                  <c:v>0.3561600000000002</c:v>
                </c:pt>
                <c:pt idx="499">
                  <c:v>0.3527800000000002</c:v>
                </c:pt>
                <c:pt idx="500">
                  <c:v>0.35739000000000032</c:v>
                </c:pt>
                <c:pt idx="501">
                  <c:v>0.35484000000000027</c:v>
                </c:pt>
                <c:pt idx="502">
                  <c:v>0.35630000000000023</c:v>
                </c:pt>
                <c:pt idx="503">
                  <c:v>0.35478000000000021</c:v>
                </c:pt>
                <c:pt idx="504">
                  <c:v>0.35610000000000008</c:v>
                </c:pt>
                <c:pt idx="505">
                  <c:v>0.35625000000000001</c:v>
                </c:pt>
                <c:pt idx="506">
                  <c:v>0.35612000000000027</c:v>
                </c:pt>
                <c:pt idx="507">
                  <c:v>0.35624</c:v>
                </c:pt>
                <c:pt idx="508">
                  <c:v>0.35618000000000022</c:v>
                </c:pt>
                <c:pt idx="509">
                  <c:v>0.35603000000000001</c:v>
                </c:pt>
                <c:pt idx="510">
                  <c:v>0.35597000000000023</c:v>
                </c:pt>
                <c:pt idx="511">
                  <c:v>0.35583000000000026</c:v>
                </c:pt>
                <c:pt idx="512">
                  <c:v>0.35552000000000022</c:v>
                </c:pt>
                <c:pt idx="513">
                  <c:v>0.35531000000000035</c:v>
                </c:pt>
                <c:pt idx="514">
                  <c:v>0.35530000000000023</c:v>
                </c:pt>
                <c:pt idx="515">
                  <c:v>0.3525000000000002</c:v>
                </c:pt>
                <c:pt idx="516">
                  <c:v>0.3555500000000002</c:v>
                </c:pt>
                <c:pt idx="517">
                  <c:v>0.35332000000000036</c:v>
                </c:pt>
                <c:pt idx="518">
                  <c:v>0.35535000000000022</c:v>
                </c:pt>
                <c:pt idx="519">
                  <c:v>0.35342000000000023</c:v>
                </c:pt>
                <c:pt idx="520">
                  <c:v>0.35478000000000021</c:v>
                </c:pt>
                <c:pt idx="521">
                  <c:v>0.35571000000000008</c:v>
                </c:pt>
                <c:pt idx="522">
                  <c:v>0.35514000000000001</c:v>
                </c:pt>
                <c:pt idx="523">
                  <c:v>0.35617000000000026</c:v>
                </c:pt>
                <c:pt idx="524">
                  <c:v>0.35317000000000021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1690880"/>
        <c:axId val="113067904"/>
      </c:scatterChart>
      <c:valAx>
        <c:axId val="111690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aseline="0"/>
                </a:pPr>
                <a:r>
                  <a:rPr lang="en-US" sz="2000" baseline="0" dirty="0"/>
                  <a:t>Time </a:t>
                </a:r>
                <a:r>
                  <a:rPr lang="en-US" sz="2000" baseline="0" dirty="0" smtClean="0"/>
                  <a:t>(µs</a:t>
                </a:r>
                <a:r>
                  <a:rPr lang="en-US" sz="2000" baseline="0" dirty="0"/>
                  <a:t>)</a:t>
                </a:r>
              </a:p>
            </c:rich>
          </c:tx>
          <c:layout/>
          <c:overlay val="0"/>
        </c:title>
        <c:numFmt formatCode="0" sourceLinked="0"/>
        <c:majorTickMark val="cross"/>
        <c:minorTickMark val="in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113067904"/>
        <c:crosses val="autoZero"/>
        <c:crossBetween val="midCat"/>
      </c:valAx>
      <c:valAx>
        <c:axId val="1130679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/>
                  <a:t>Dynamic Power (mW)</a:t>
                </a:r>
              </a:p>
            </c:rich>
          </c:tx>
          <c:layout>
            <c:manualLayout>
              <c:xMode val="edge"/>
              <c:yMode val="edge"/>
              <c:x val="6.5428833843090067E-3"/>
              <c:y val="0.19809733801570917"/>
            </c:manualLayout>
          </c:layout>
          <c:overlay val="0"/>
        </c:title>
        <c:numFmt formatCode="0.00" sourceLinked="0"/>
        <c:majorTickMark val="none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111690880"/>
        <c:crosses val="autoZero"/>
        <c:crossBetween val="midCat"/>
      </c:valAx>
      <c:spPr>
        <a:solidFill>
          <a:schemeClr val="accent5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85983342480421"/>
          <c:y val="0.15925061534733645"/>
          <c:w val="0.78368734677396079"/>
          <c:h val="0.68374915818523563"/>
        </c:manualLayout>
      </c:layout>
      <c:scatterChart>
        <c:scatterStyle val="lineMarker"/>
        <c:varyColors val="0"/>
        <c:ser>
          <c:idx val="1"/>
          <c:order val="0"/>
          <c:tx>
            <c:strRef>
              <c:f>'s298_w_additional vecs'!$B$3</c:f>
              <c:strCache>
                <c:ptCount val="1"/>
                <c:pt idx="0">
                  <c:v>Synchronous clock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's298_w_additional vecs'!$E$4:$E$528</c:f>
              <c:numCache>
                <c:formatCode>0.000</c:formatCode>
                <c:ptCount val="525"/>
                <c:pt idx="0">
                  <c:v>8.0000000000000043E-2</c:v>
                </c:pt>
                <c:pt idx="1">
                  <c:v>0.16</c:v>
                </c:pt>
                <c:pt idx="2">
                  <c:v>0.2400000000000001</c:v>
                </c:pt>
                <c:pt idx="3">
                  <c:v>0.32000000000000023</c:v>
                </c:pt>
                <c:pt idx="4">
                  <c:v>0.4</c:v>
                </c:pt>
                <c:pt idx="5">
                  <c:v>0.4800000000000002</c:v>
                </c:pt>
                <c:pt idx="6">
                  <c:v>0.56000000000000005</c:v>
                </c:pt>
                <c:pt idx="7">
                  <c:v>0.64000000000000046</c:v>
                </c:pt>
                <c:pt idx="8">
                  <c:v>0.72000000000000042</c:v>
                </c:pt>
                <c:pt idx="9">
                  <c:v>0.8</c:v>
                </c:pt>
                <c:pt idx="10">
                  <c:v>0.88</c:v>
                </c:pt>
                <c:pt idx="11">
                  <c:v>0.96000000000000041</c:v>
                </c:pt>
                <c:pt idx="12">
                  <c:v>1.040999999999999</c:v>
                </c:pt>
                <c:pt idx="13">
                  <c:v>1.121</c:v>
                </c:pt>
                <c:pt idx="14">
                  <c:v>1.2009999999999992</c:v>
                </c:pt>
                <c:pt idx="15">
                  <c:v>1.280999999999999</c:v>
                </c:pt>
                <c:pt idx="16">
                  <c:v>1.361</c:v>
                </c:pt>
                <c:pt idx="17">
                  <c:v>1.4409999999999992</c:v>
                </c:pt>
                <c:pt idx="18">
                  <c:v>1.520999999999999</c:v>
                </c:pt>
                <c:pt idx="19">
                  <c:v>1.601</c:v>
                </c:pt>
                <c:pt idx="20">
                  <c:v>1.681</c:v>
                </c:pt>
                <c:pt idx="21">
                  <c:v>1.760999999999999</c:v>
                </c:pt>
                <c:pt idx="22">
                  <c:v>1.841</c:v>
                </c:pt>
                <c:pt idx="23">
                  <c:v>1.921</c:v>
                </c:pt>
                <c:pt idx="24">
                  <c:v>2.0009999999999999</c:v>
                </c:pt>
                <c:pt idx="25">
                  <c:v>2.081</c:v>
                </c:pt>
                <c:pt idx="26">
                  <c:v>2.161</c:v>
                </c:pt>
                <c:pt idx="27">
                  <c:v>2.2410000000000001</c:v>
                </c:pt>
                <c:pt idx="28">
                  <c:v>2.3209999999999997</c:v>
                </c:pt>
                <c:pt idx="29">
                  <c:v>2.4009999999999998</c:v>
                </c:pt>
                <c:pt idx="30">
                  <c:v>2.4809999999999999</c:v>
                </c:pt>
                <c:pt idx="31">
                  <c:v>2.5609999999999999</c:v>
                </c:pt>
                <c:pt idx="32">
                  <c:v>2.641</c:v>
                </c:pt>
                <c:pt idx="33">
                  <c:v>2.7210000000000001</c:v>
                </c:pt>
                <c:pt idx="34">
                  <c:v>2.8009999999999997</c:v>
                </c:pt>
                <c:pt idx="35">
                  <c:v>2.8809999999999998</c:v>
                </c:pt>
                <c:pt idx="36">
                  <c:v>2.9619999999999997</c:v>
                </c:pt>
                <c:pt idx="37">
                  <c:v>3.0419999999999998</c:v>
                </c:pt>
                <c:pt idx="38">
                  <c:v>3.1219999999999999</c:v>
                </c:pt>
                <c:pt idx="39">
                  <c:v>3.202</c:v>
                </c:pt>
                <c:pt idx="40">
                  <c:v>3.282</c:v>
                </c:pt>
                <c:pt idx="41">
                  <c:v>3.3619999999999997</c:v>
                </c:pt>
                <c:pt idx="42">
                  <c:v>3.4419999999999997</c:v>
                </c:pt>
                <c:pt idx="43">
                  <c:v>3.5219999999999998</c:v>
                </c:pt>
                <c:pt idx="44">
                  <c:v>3.6019999999999999</c:v>
                </c:pt>
                <c:pt idx="45">
                  <c:v>3.6819999999999999</c:v>
                </c:pt>
                <c:pt idx="46">
                  <c:v>3.762</c:v>
                </c:pt>
                <c:pt idx="47">
                  <c:v>3.8419999999999987</c:v>
                </c:pt>
                <c:pt idx="48">
                  <c:v>3.9219999999999997</c:v>
                </c:pt>
                <c:pt idx="49">
                  <c:v>4.0019999999999998</c:v>
                </c:pt>
                <c:pt idx="50">
                  <c:v>4.0819999999999999</c:v>
                </c:pt>
                <c:pt idx="51">
                  <c:v>4.1619999999999964</c:v>
                </c:pt>
                <c:pt idx="52">
                  <c:v>4.242</c:v>
                </c:pt>
                <c:pt idx="53">
                  <c:v>4.3219999999999965</c:v>
                </c:pt>
                <c:pt idx="54">
                  <c:v>4.4020000000000001</c:v>
                </c:pt>
                <c:pt idx="55">
                  <c:v>4.4820000000000002</c:v>
                </c:pt>
                <c:pt idx="56">
                  <c:v>4.5619999999999985</c:v>
                </c:pt>
                <c:pt idx="57">
                  <c:v>4.6419999999999995</c:v>
                </c:pt>
                <c:pt idx="58">
                  <c:v>4.7219999999999995</c:v>
                </c:pt>
                <c:pt idx="59">
                  <c:v>4.8019999999999996</c:v>
                </c:pt>
                <c:pt idx="60">
                  <c:v>4.8819999999999997</c:v>
                </c:pt>
                <c:pt idx="61">
                  <c:v>4.9630000000000001</c:v>
                </c:pt>
                <c:pt idx="62">
                  <c:v>5.0430000000000001</c:v>
                </c:pt>
                <c:pt idx="63">
                  <c:v>5.1229999999999958</c:v>
                </c:pt>
                <c:pt idx="64">
                  <c:v>5.2030000000000003</c:v>
                </c:pt>
                <c:pt idx="65">
                  <c:v>5.2830000000000004</c:v>
                </c:pt>
                <c:pt idx="66">
                  <c:v>5.3629999999999969</c:v>
                </c:pt>
                <c:pt idx="67">
                  <c:v>5.4429999999999996</c:v>
                </c:pt>
                <c:pt idx="68">
                  <c:v>5.5229999999999961</c:v>
                </c:pt>
                <c:pt idx="69">
                  <c:v>5.6029999999999962</c:v>
                </c:pt>
                <c:pt idx="70">
                  <c:v>5.6829999999999963</c:v>
                </c:pt>
                <c:pt idx="71">
                  <c:v>5.7629999999999963</c:v>
                </c:pt>
                <c:pt idx="72">
                  <c:v>5.843</c:v>
                </c:pt>
                <c:pt idx="73">
                  <c:v>5.923</c:v>
                </c:pt>
                <c:pt idx="74">
                  <c:v>6.0030000000000001</c:v>
                </c:pt>
                <c:pt idx="75">
                  <c:v>6.0830000000000002</c:v>
                </c:pt>
                <c:pt idx="76">
                  <c:v>6.1629999999999958</c:v>
                </c:pt>
                <c:pt idx="77">
                  <c:v>6.2430000000000003</c:v>
                </c:pt>
                <c:pt idx="78">
                  <c:v>6.3229999999999968</c:v>
                </c:pt>
                <c:pt idx="79">
                  <c:v>6.4029999999999996</c:v>
                </c:pt>
                <c:pt idx="80">
                  <c:v>6.4829999999999997</c:v>
                </c:pt>
                <c:pt idx="81">
                  <c:v>6.5629999999999962</c:v>
                </c:pt>
                <c:pt idx="82">
                  <c:v>6.6429999999999962</c:v>
                </c:pt>
                <c:pt idx="83">
                  <c:v>6.7229999999999963</c:v>
                </c:pt>
                <c:pt idx="84">
                  <c:v>6.8029999999999964</c:v>
                </c:pt>
                <c:pt idx="85">
                  <c:v>6.883</c:v>
                </c:pt>
                <c:pt idx="86">
                  <c:v>6.9639999999999995</c:v>
                </c:pt>
                <c:pt idx="87">
                  <c:v>7.0439999999999996</c:v>
                </c:pt>
                <c:pt idx="88">
                  <c:v>7.1239999999999961</c:v>
                </c:pt>
                <c:pt idx="89">
                  <c:v>7.2039999999999997</c:v>
                </c:pt>
                <c:pt idx="90">
                  <c:v>7.2839999999999998</c:v>
                </c:pt>
                <c:pt idx="91">
                  <c:v>7.3639999999999963</c:v>
                </c:pt>
                <c:pt idx="92">
                  <c:v>7.444</c:v>
                </c:pt>
                <c:pt idx="93">
                  <c:v>7.5239999999999965</c:v>
                </c:pt>
                <c:pt idx="94">
                  <c:v>7.6039999999999965</c:v>
                </c:pt>
                <c:pt idx="95">
                  <c:v>7.6839999999999975</c:v>
                </c:pt>
                <c:pt idx="96">
                  <c:v>7.7639999999999985</c:v>
                </c:pt>
                <c:pt idx="97">
                  <c:v>7.8439999999999985</c:v>
                </c:pt>
                <c:pt idx="98">
                  <c:v>7.9239999999999995</c:v>
                </c:pt>
                <c:pt idx="99">
                  <c:v>8.0040000000000013</c:v>
                </c:pt>
                <c:pt idx="100">
                  <c:v>8.0840000000000014</c:v>
                </c:pt>
                <c:pt idx="101">
                  <c:v>8.1640000000000015</c:v>
                </c:pt>
                <c:pt idx="102">
                  <c:v>8.2439999999999998</c:v>
                </c:pt>
                <c:pt idx="103">
                  <c:v>8.3240000000000016</c:v>
                </c:pt>
                <c:pt idx="104">
                  <c:v>8.4040000000000035</c:v>
                </c:pt>
                <c:pt idx="105">
                  <c:v>8.484</c:v>
                </c:pt>
                <c:pt idx="106">
                  <c:v>8.5640000000000001</c:v>
                </c:pt>
                <c:pt idx="107">
                  <c:v>8.6440000000000001</c:v>
                </c:pt>
                <c:pt idx="108">
                  <c:v>8.7240000000000002</c:v>
                </c:pt>
                <c:pt idx="109">
                  <c:v>8.8040000000000003</c:v>
                </c:pt>
                <c:pt idx="110">
                  <c:v>8.8840000000000003</c:v>
                </c:pt>
                <c:pt idx="111">
                  <c:v>8.9650000000000087</c:v>
                </c:pt>
                <c:pt idx="112">
                  <c:v>9.0450000000000017</c:v>
                </c:pt>
                <c:pt idx="113">
                  <c:v>9.125</c:v>
                </c:pt>
                <c:pt idx="114">
                  <c:v>9.2050000000000001</c:v>
                </c:pt>
                <c:pt idx="115">
                  <c:v>9.2850000000000001</c:v>
                </c:pt>
                <c:pt idx="116">
                  <c:v>9.3650000000000073</c:v>
                </c:pt>
                <c:pt idx="117">
                  <c:v>9.4450000000000003</c:v>
                </c:pt>
                <c:pt idx="118">
                  <c:v>9.5250000000000004</c:v>
                </c:pt>
                <c:pt idx="119">
                  <c:v>9.6050000000000004</c:v>
                </c:pt>
                <c:pt idx="120">
                  <c:v>9.6850000000000005</c:v>
                </c:pt>
                <c:pt idx="121">
                  <c:v>9.7650000000000006</c:v>
                </c:pt>
                <c:pt idx="122">
                  <c:v>9.8450000000000006</c:v>
                </c:pt>
                <c:pt idx="123">
                  <c:v>9.9250000000000007</c:v>
                </c:pt>
                <c:pt idx="124">
                  <c:v>10.005000000000004</c:v>
                </c:pt>
                <c:pt idx="125">
                  <c:v>10.085000000000004</c:v>
                </c:pt>
                <c:pt idx="126">
                  <c:v>10.165000000000004</c:v>
                </c:pt>
                <c:pt idx="127">
                  <c:v>10.244999999999999</c:v>
                </c:pt>
                <c:pt idx="128">
                  <c:v>10.325000000000006</c:v>
                </c:pt>
                <c:pt idx="129">
                  <c:v>10.405000000000006</c:v>
                </c:pt>
                <c:pt idx="130">
                  <c:v>10.485000000000007</c:v>
                </c:pt>
                <c:pt idx="131">
                  <c:v>10.565000000000007</c:v>
                </c:pt>
                <c:pt idx="132">
                  <c:v>10.645</c:v>
                </c:pt>
                <c:pt idx="133">
                  <c:v>10.725</c:v>
                </c:pt>
                <c:pt idx="134">
                  <c:v>10.805000000000007</c:v>
                </c:pt>
                <c:pt idx="135">
                  <c:v>10.885000000000007</c:v>
                </c:pt>
                <c:pt idx="136">
                  <c:v>10.965000000000007</c:v>
                </c:pt>
                <c:pt idx="137">
                  <c:v>11.046000000000001</c:v>
                </c:pt>
                <c:pt idx="138">
                  <c:v>11.126000000000001</c:v>
                </c:pt>
                <c:pt idx="139">
                  <c:v>11.206</c:v>
                </c:pt>
                <c:pt idx="140">
                  <c:v>11.286</c:v>
                </c:pt>
                <c:pt idx="141">
                  <c:v>11.366000000000007</c:v>
                </c:pt>
                <c:pt idx="142">
                  <c:v>11.446</c:v>
                </c:pt>
                <c:pt idx="143">
                  <c:v>11.526</c:v>
                </c:pt>
                <c:pt idx="144">
                  <c:v>11.606</c:v>
                </c:pt>
                <c:pt idx="145">
                  <c:v>11.686</c:v>
                </c:pt>
                <c:pt idx="146">
                  <c:v>11.766</c:v>
                </c:pt>
                <c:pt idx="147">
                  <c:v>11.846</c:v>
                </c:pt>
                <c:pt idx="148">
                  <c:v>11.926</c:v>
                </c:pt>
                <c:pt idx="149">
                  <c:v>12.006</c:v>
                </c:pt>
                <c:pt idx="150">
                  <c:v>12.086</c:v>
                </c:pt>
                <c:pt idx="151">
                  <c:v>12.166</c:v>
                </c:pt>
                <c:pt idx="152">
                  <c:v>12.246</c:v>
                </c:pt>
                <c:pt idx="153">
                  <c:v>12.326000000000002</c:v>
                </c:pt>
                <c:pt idx="154">
                  <c:v>12.406000000000002</c:v>
                </c:pt>
                <c:pt idx="155">
                  <c:v>12.486000000000002</c:v>
                </c:pt>
                <c:pt idx="156">
                  <c:v>12.566000000000004</c:v>
                </c:pt>
                <c:pt idx="157">
                  <c:v>12.646000000000001</c:v>
                </c:pt>
                <c:pt idx="158">
                  <c:v>12.726000000000001</c:v>
                </c:pt>
                <c:pt idx="159">
                  <c:v>12.806000000000004</c:v>
                </c:pt>
                <c:pt idx="160">
                  <c:v>12.886000000000006</c:v>
                </c:pt>
                <c:pt idx="161">
                  <c:v>12.966000000000006</c:v>
                </c:pt>
                <c:pt idx="162">
                  <c:v>13.047000000000001</c:v>
                </c:pt>
                <c:pt idx="163">
                  <c:v>13.127000000000001</c:v>
                </c:pt>
                <c:pt idx="164">
                  <c:v>13.207000000000001</c:v>
                </c:pt>
                <c:pt idx="165">
                  <c:v>13.287000000000001</c:v>
                </c:pt>
                <c:pt idx="166">
                  <c:v>13.367000000000004</c:v>
                </c:pt>
                <c:pt idx="167">
                  <c:v>13.447000000000001</c:v>
                </c:pt>
                <c:pt idx="168">
                  <c:v>13.527000000000001</c:v>
                </c:pt>
                <c:pt idx="169">
                  <c:v>13.607000000000001</c:v>
                </c:pt>
                <c:pt idx="170">
                  <c:v>13.687000000000001</c:v>
                </c:pt>
                <c:pt idx="171">
                  <c:v>13.767000000000001</c:v>
                </c:pt>
                <c:pt idx="172">
                  <c:v>13.847</c:v>
                </c:pt>
                <c:pt idx="173">
                  <c:v>13.927</c:v>
                </c:pt>
                <c:pt idx="174">
                  <c:v>14.007</c:v>
                </c:pt>
                <c:pt idx="175">
                  <c:v>14.087</c:v>
                </c:pt>
                <c:pt idx="176">
                  <c:v>14.167</c:v>
                </c:pt>
                <c:pt idx="177">
                  <c:v>14.247</c:v>
                </c:pt>
                <c:pt idx="178">
                  <c:v>14.327</c:v>
                </c:pt>
                <c:pt idx="179">
                  <c:v>14.407</c:v>
                </c:pt>
                <c:pt idx="180">
                  <c:v>14.487</c:v>
                </c:pt>
                <c:pt idx="181">
                  <c:v>14.567</c:v>
                </c:pt>
                <c:pt idx="182">
                  <c:v>14.647</c:v>
                </c:pt>
                <c:pt idx="183">
                  <c:v>14.727</c:v>
                </c:pt>
                <c:pt idx="184">
                  <c:v>14.807</c:v>
                </c:pt>
                <c:pt idx="185">
                  <c:v>14.887</c:v>
                </c:pt>
                <c:pt idx="186">
                  <c:v>14.967000000000002</c:v>
                </c:pt>
                <c:pt idx="187">
                  <c:v>15.048</c:v>
                </c:pt>
                <c:pt idx="188">
                  <c:v>15.128</c:v>
                </c:pt>
                <c:pt idx="189">
                  <c:v>15.208</c:v>
                </c:pt>
                <c:pt idx="190">
                  <c:v>15.288</c:v>
                </c:pt>
                <c:pt idx="191">
                  <c:v>15.368</c:v>
                </c:pt>
                <c:pt idx="192">
                  <c:v>15.448</c:v>
                </c:pt>
                <c:pt idx="193">
                  <c:v>15.528</c:v>
                </c:pt>
                <c:pt idx="194">
                  <c:v>15.608000000000001</c:v>
                </c:pt>
                <c:pt idx="195">
                  <c:v>15.688000000000001</c:v>
                </c:pt>
                <c:pt idx="196">
                  <c:v>15.768000000000001</c:v>
                </c:pt>
                <c:pt idx="197">
                  <c:v>15.848000000000001</c:v>
                </c:pt>
                <c:pt idx="198">
                  <c:v>15.928000000000001</c:v>
                </c:pt>
                <c:pt idx="199">
                  <c:v>16.007999999999999</c:v>
                </c:pt>
                <c:pt idx="200">
                  <c:v>16.087999999999987</c:v>
                </c:pt>
                <c:pt idx="201">
                  <c:v>16.167999999999999</c:v>
                </c:pt>
                <c:pt idx="202">
                  <c:v>16.247999999999987</c:v>
                </c:pt>
                <c:pt idx="203">
                  <c:v>16.327999999999999</c:v>
                </c:pt>
                <c:pt idx="204">
                  <c:v>16.407999999999987</c:v>
                </c:pt>
                <c:pt idx="205">
                  <c:v>16.487999999999989</c:v>
                </c:pt>
                <c:pt idx="206">
                  <c:v>16.567999999999987</c:v>
                </c:pt>
                <c:pt idx="207">
                  <c:v>16.648</c:v>
                </c:pt>
                <c:pt idx="208">
                  <c:v>16.728000000000002</c:v>
                </c:pt>
                <c:pt idx="209">
                  <c:v>16.808</c:v>
                </c:pt>
                <c:pt idx="210">
                  <c:v>16.888000000000002</c:v>
                </c:pt>
                <c:pt idx="211">
                  <c:v>16.967999999999989</c:v>
                </c:pt>
                <c:pt idx="212">
                  <c:v>17.048999999999989</c:v>
                </c:pt>
                <c:pt idx="213">
                  <c:v>17.129000000000001</c:v>
                </c:pt>
                <c:pt idx="214">
                  <c:v>17.209</c:v>
                </c:pt>
                <c:pt idx="215">
                  <c:v>17.28899999999998</c:v>
                </c:pt>
                <c:pt idx="216">
                  <c:v>17.369</c:v>
                </c:pt>
                <c:pt idx="217">
                  <c:v>17.449000000000002</c:v>
                </c:pt>
                <c:pt idx="218">
                  <c:v>17.529</c:v>
                </c:pt>
                <c:pt idx="219">
                  <c:v>17.609000000000005</c:v>
                </c:pt>
                <c:pt idx="220">
                  <c:v>17.689</c:v>
                </c:pt>
                <c:pt idx="221">
                  <c:v>17.768999999999977</c:v>
                </c:pt>
                <c:pt idx="222">
                  <c:v>17.849</c:v>
                </c:pt>
                <c:pt idx="223">
                  <c:v>17.928999999999977</c:v>
                </c:pt>
                <c:pt idx="224">
                  <c:v>18.009</c:v>
                </c:pt>
                <c:pt idx="225">
                  <c:v>18.088999999999981</c:v>
                </c:pt>
                <c:pt idx="226">
                  <c:v>18.169</c:v>
                </c:pt>
                <c:pt idx="227">
                  <c:v>18.248999999999981</c:v>
                </c:pt>
                <c:pt idx="228">
                  <c:v>18.329000000000001</c:v>
                </c:pt>
                <c:pt idx="229">
                  <c:v>18.408999999999981</c:v>
                </c:pt>
                <c:pt idx="230">
                  <c:v>18.488999999999979</c:v>
                </c:pt>
                <c:pt idx="231">
                  <c:v>18.568999999999985</c:v>
                </c:pt>
                <c:pt idx="232">
                  <c:v>18.649000000000001</c:v>
                </c:pt>
                <c:pt idx="233">
                  <c:v>18.728999999999989</c:v>
                </c:pt>
                <c:pt idx="234">
                  <c:v>18.809000000000001</c:v>
                </c:pt>
                <c:pt idx="235">
                  <c:v>18.888999999999989</c:v>
                </c:pt>
                <c:pt idx="236">
                  <c:v>18.96899999999998</c:v>
                </c:pt>
                <c:pt idx="237">
                  <c:v>19.05</c:v>
                </c:pt>
                <c:pt idx="238">
                  <c:v>19.130000000000013</c:v>
                </c:pt>
                <c:pt idx="239">
                  <c:v>19.21</c:v>
                </c:pt>
                <c:pt idx="240">
                  <c:v>19.29</c:v>
                </c:pt>
                <c:pt idx="241">
                  <c:v>19.37</c:v>
                </c:pt>
                <c:pt idx="242">
                  <c:v>19.45</c:v>
                </c:pt>
                <c:pt idx="243">
                  <c:v>19.53</c:v>
                </c:pt>
                <c:pt idx="244">
                  <c:v>19.610000000000014</c:v>
                </c:pt>
                <c:pt idx="245">
                  <c:v>19.690000000000001</c:v>
                </c:pt>
                <c:pt idx="246">
                  <c:v>19.77</c:v>
                </c:pt>
                <c:pt idx="247">
                  <c:v>19.850000000000001</c:v>
                </c:pt>
                <c:pt idx="248">
                  <c:v>19.93</c:v>
                </c:pt>
                <c:pt idx="249">
                  <c:v>20.010000000000005</c:v>
                </c:pt>
                <c:pt idx="250">
                  <c:v>20.09</c:v>
                </c:pt>
                <c:pt idx="251">
                  <c:v>20.170000000000005</c:v>
                </c:pt>
                <c:pt idx="252">
                  <c:v>20.25</c:v>
                </c:pt>
                <c:pt idx="253">
                  <c:v>20.329999999999988</c:v>
                </c:pt>
                <c:pt idx="254">
                  <c:v>20.41</c:v>
                </c:pt>
                <c:pt idx="255">
                  <c:v>20.49</c:v>
                </c:pt>
                <c:pt idx="256">
                  <c:v>20.57</c:v>
                </c:pt>
                <c:pt idx="257">
                  <c:v>20.650000000000013</c:v>
                </c:pt>
                <c:pt idx="258">
                  <c:v>20.73</c:v>
                </c:pt>
                <c:pt idx="259">
                  <c:v>20.810000000000013</c:v>
                </c:pt>
                <c:pt idx="260">
                  <c:v>20.89</c:v>
                </c:pt>
                <c:pt idx="261">
                  <c:v>20.97</c:v>
                </c:pt>
                <c:pt idx="262">
                  <c:v>21.050999999999988</c:v>
                </c:pt>
                <c:pt idx="263">
                  <c:v>21.131000000000014</c:v>
                </c:pt>
                <c:pt idx="264">
                  <c:v>21.210999999999999</c:v>
                </c:pt>
                <c:pt idx="265">
                  <c:v>21.291</c:v>
                </c:pt>
                <c:pt idx="266">
                  <c:v>21.370999999999999</c:v>
                </c:pt>
                <c:pt idx="267">
                  <c:v>21.451000000000001</c:v>
                </c:pt>
                <c:pt idx="268">
                  <c:v>21.530999999999999</c:v>
                </c:pt>
                <c:pt idx="269">
                  <c:v>21.611000000000015</c:v>
                </c:pt>
                <c:pt idx="270">
                  <c:v>21.690999999999999</c:v>
                </c:pt>
                <c:pt idx="271">
                  <c:v>21.771000000000001</c:v>
                </c:pt>
                <c:pt idx="272">
                  <c:v>21.850999999999999</c:v>
                </c:pt>
                <c:pt idx="273">
                  <c:v>21.931000000000001</c:v>
                </c:pt>
                <c:pt idx="274">
                  <c:v>22.010999999999999</c:v>
                </c:pt>
                <c:pt idx="275">
                  <c:v>22.091000000000001</c:v>
                </c:pt>
                <c:pt idx="276">
                  <c:v>22.170999999999999</c:v>
                </c:pt>
                <c:pt idx="277">
                  <c:v>22.251000000000001</c:v>
                </c:pt>
                <c:pt idx="278">
                  <c:v>22.331000000000014</c:v>
                </c:pt>
                <c:pt idx="279">
                  <c:v>22.411000000000001</c:v>
                </c:pt>
                <c:pt idx="280">
                  <c:v>22.491</c:v>
                </c:pt>
                <c:pt idx="281">
                  <c:v>22.571000000000005</c:v>
                </c:pt>
                <c:pt idx="282">
                  <c:v>22.651000000000014</c:v>
                </c:pt>
                <c:pt idx="283">
                  <c:v>22.731000000000005</c:v>
                </c:pt>
                <c:pt idx="284">
                  <c:v>22.811000000000014</c:v>
                </c:pt>
                <c:pt idx="285">
                  <c:v>22.890999999999988</c:v>
                </c:pt>
                <c:pt idx="286">
                  <c:v>22.971</c:v>
                </c:pt>
                <c:pt idx="287">
                  <c:v>23.052</c:v>
                </c:pt>
                <c:pt idx="288">
                  <c:v>23.132000000000001</c:v>
                </c:pt>
                <c:pt idx="289">
                  <c:v>23.212</c:v>
                </c:pt>
                <c:pt idx="290">
                  <c:v>23.292000000000002</c:v>
                </c:pt>
                <c:pt idx="291">
                  <c:v>23.372</c:v>
                </c:pt>
                <c:pt idx="292">
                  <c:v>23.452000000000002</c:v>
                </c:pt>
                <c:pt idx="293">
                  <c:v>23.532</c:v>
                </c:pt>
                <c:pt idx="294">
                  <c:v>23.611999999999998</c:v>
                </c:pt>
                <c:pt idx="295">
                  <c:v>23.692</c:v>
                </c:pt>
                <c:pt idx="296">
                  <c:v>23.771999999999988</c:v>
                </c:pt>
                <c:pt idx="297">
                  <c:v>23.852</c:v>
                </c:pt>
                <c:pt idx="298">
                  <c:v>23.931999999999999</c:v>
                </c:pt>
                <c:pt idx="299">
                  <c:v>24.012</c:v>
                </c:pt>
                <c:pt idx="300">
                  <c:v>24.091999999999999</c:v>
                </c:pt>
                <c:pt idx="301">
                  <c:v>24.172000000000001</c:v>
                </c:pt>
                <c:pt idx="302">
                  <c:v>24.251999999999999</c:v>
                </c:pt>
                <c:pt idx="303">
                  <c:v>24.332000000000001</c:v>
                </c:pt>
                <c:pt idx="304">
                  <c:v>24.411999999999999</c:v>
                </c:pt>
                <c:pt idx="305">
                  <c:v>24.491999999999987</c:v>
                </c:pt>
                <c:pt idx="306">
                  <c:v>24.571999999999999</c:v>
                </c:pt>
                <c:pt idx="307">
                  <c:v>24.652000000000001</c:v>
                </c:pt>
                <c:pt idx="308">
                  <c:v>24.731999999999999</c:v>
                </c:pt>
                <c:pt idx="309">
                  <c:v>24.812000000000001</c:v>
                </c:pt>
                <c:pt idx="310">
                  <c:v>24.891999999999999</c:v>
                </c:pt>
                <c:pt idx="311">
                  <c:v>24.971999999999987</c:v>
                </c:pt>
                <c:pt idx="312">
                  <c:v>25.053000000000001</c:v>
                </c:pt>
                <c:pt idx="313">
                  <c:v>25.132999999999999</c:v>
                </c:pt>
                <c:pt idx="314">
                  <c:v>25.213000000000001</c:v>
                </c:pt>
                <c:pt idx="315">
                  <c:v>25.292999999999989</c:v>
                </c:pt>
                <c:pt idx="316">
                  <c:v>25.373000000000001</c:v>
                </c:pt>
                <c:pt idx="317">
                  <c:v>25.452999999999989</c:v>
                </c:pt>
                <c:pt idx="318">
                  <c:v>25.533000000000001</c:v>
                </c:pt>
                <c:pt idx="319">
                  <c:v>25.613000000000014</c:v>
                </c:pt>
                <c:pt idx="320">
                  <c:v>25.693000000000001</c:v>
                </c:pt>
                <c:pt idx="321">
                  <c:v>25.773</c:v>
                </c:pt>
                <c:pt idx="322">
                  <c:v>25.853000000000005</c:v>
                </c:pt>
                <c:pt idx="323">
                  <c:v>25.933</c:v>
                </c:pt>
                <c:pt idx="324">
                  <c:v>26.013000000000005</c:v>
                </c:pt>
                <c:pt idx="325">
                  <c:v>26.093</c:v>
                </c:pt>
                <c:pt idx="326">
                  <c:v>26.172999999999988</c:v>
                </c:pt>
                <c:pt idx="327">
                  <c:v>26.253</c:v>
                </c:pt>
                <c:pt idx="328">
                  <c:v>26.332999999999988</c:v>
                </c:pt>
                <c:pt idx="329">
                  <c:v>26.413</c:v>
                </c:pt>
                <c:pt idx="330">
                  <c:v>26.492999999999981</c:v>
                </c:pt>
                <c:pt idx="331">
                  <c:v>26.573</c:v>
                </c:pt>
                <c:pt idx="332">
                  <c:v>26.652999999999999</c:v>
                </c:pt>
                <c:pt idx="333">
                  <c:v>26.733000000000001</c:v>
                </c:pt>
                <c:pt idx="334">
                  <c:v>26.812999999999999</c:v>
                </c:pt>
                <c:pt idx="335">
                  <c:v>26.893000000000001</c:v>
                </c:pt>
                <c:pt idx="336">
                  <c:v>26.972999999999981</c:v>
                </c:pt>
                <c:pt idx="337">
                  <c:v>27.053999999999988</c:v>
                </c:pt>
                <c:pt idx="338">
                  <c:v>27.134000000000015</c:v>
                </c:pt>
                <c:pt idx="339">
                  <c:v>27.213999999999999</c:v>
                </c:pt>
                <c:pt idx="340">
                  <c:v>27.294</c:v>
                </c:pt>
                <c:pt idx="341">
                  <c:v>27.373999999999999</c:v>
                </c:pt>
                <c:pt idx="342">
                  <c:v>27.454000000000001</c:v>
                </c:pt>
                <c:pt idx="343">
                  <c:v>27.533999999999999</c:v>
                </c:pt>
                <c:pt idx="344">
                  <c:v>27.614000000000015</c:v>
                </c:pt>
                <c:pt idx="345">
                  <c:v>27.693999999999999</c:v>
                </c:pt>
                <c:pt idx="346">
                  <c:v>27.774000000000001</c:v>
                </c:pt>
                <c:pt idx="347">
                  <c:v>27.853999999999999</c:v>
                </c:pt>
                <c:pt idx="348">
                  <c:v>27.934000000000001</c:v>
                </c:pt>
                <c:pt idx="349">
                  <c:v>28.013999999999999</c:v>
                </c:pt>
                <c:pt idx="350">
                  <c:v>28.094000000000001</c:v>
                </c:pt>
                <c:pt idx="351">
                  <c:v>28.173999999999999</c:v>
                </c:pt>
                <c:pt idx="352">
                  <c:v>28.254000000000001</c:v>
                </c:pt>
                <c:pt idx="353">
                  <c:v>28.334000000000014</c:v>
                </c:pt>
                <c:pt idx="354">
                  <c:v>28.414000000000001</c:v>
                </c:pt>
                <c:pt idx="355">
                  <c:v>28.494</c:v>
                </c:pt>
                <c:pt idx="356">
                  <c:v>28.574000000000005</c:v>
                </c:pt>
                <c:pt idx="357">
                  <c:v>28.654000000000014</c:v>
                </c:pt>
                <c:pt idx="358">
                  <c:v>28.734000000000005</c:v>
                </c:pt>
                <c:pt idx="359">
                  <c:v>28.814000000000014</c:v>
                </c:pt>
                <c:pt idx="360">
                  <c:v>28.893999999999988</c:v>
                </c:pt>
                <c:pt idx="361">
                  <c:v>28.974</c:v>
                </c:pt>
                <c:pt idx="362">
                  <c:v>29.055</c:v>
                </c:pt>
                <c:pt idx="363">
                  <c:v>29.135000000000005</c:v>
                </c:pt>
                <c:pt idx="364">
                  <c:v>29.215</c:v>
                </c:pt>
                <c:pt idx="365">
                  <c:v>29.295000000000002</c:v>
                </c:pt>
                <c:pt idx="366">
                  <c:v>29.375</c:v>
                </c:pt>
                <c:pt idx="367">
                  <c:v>29.454999999999988</c:v>
                </c:pt>
                <c:pt idx="368">
                  <c:v>29.535</c:v>
                </c:pt>
                <c:pt idx="369">
                  <c:v>29.614999999999998</c:v>
                </c:pt>
                <c:pt idx="370">
                  <c:v>29.695</c:v>
                </c:pt>
                <c:pt idx="371">
                  <c:v>29.774999999999999</c:v>
                </c:pt>
                <c:pt idx="372">
                  <c:v>29.855</c:v>
                </c:pt>
                <c:pt idx="373">
                  <c:v>29.934999999999999</c:v>
                </c:pt>
                <c:pt idx="374">
                  <c:v>30.015000000000001</c:v>
                </c:pt>
                <c:pt idx="375">
                  <c:v>30.094999999999999</c:v>
                </c:pt>
                <c:pt idx="376">
                  <c:v>30.175000000000001</c:v>
                </c:pt>
                <c:pt idx="377">
                  <c:v>30.254999999999999</c:v>
                </c:pt>
                <c:pt idx="378">
                  <c:v>30.335000000000001</c:v>
                </c:pt>
                <c:pt idx="379">
                  <c:v>30.414999999999999</c:v>
                </c:pt>
                <c:pt idx="380">
                  <c:v>30.494999999999987</c:v>
                </c:pt>
                <c:pt idx="381">
                  <c:v>30.574999999999999</c:v>
                </c:pt>
                <c:pt idx="382">
                  <c:v>30.655000000000001</c:v>
                </c:pt>
                <c:pt idx="383">
                  <c:v>30.734999999999999</c:v>
                </c:pt>
                <c:pt idx="384">
                  <c:v>30.815000000000001</c:v>
                </c:pt>
                <c:pt idx="385">
                  <c:v>30.895</c:v>
                </c:pt>
                <c:pt idx="386">
                  <c:v>30.974999999999987</c:v>
                </c:pt>
                <c:pt idx="387">
                  <c:v>31.056000000000001</c:v>
                </c:pt>
                <c:pt idx="388">
                  <c:v>31.135999999999999</c:v>
                </c:pt>
                <c:pt idx="389">
                  <c:v>31.216000000000001</c:v>
                </c:pt>
                <c:pt idx="390">
                  <c:v>31.295999999999989</c:v>
                </c:pt>
                <c:pt idx="391">
                  <c:v>31.376000000000001</c:v>
                </c:pt>
                <c:pt idx="392">
                  <c:v>31.456</c:v>
                </c:pt>
                <c:pt idx="393">
                  <c:v>31.536000000000001</c:v>
                </c:pt>
                <c:pt idx="394">
                  <c:v>31.616000000000014</c:v>
                </c:pt>
                <c:pt idx="395">
                  <c:v>31.696000000000005</c:v>
                </c:pt>
                <c:pt idx="396">
                  <c:v>31.776</c:v>
                </c:pt>
                <c:pt idx="397">
                  <c:v>31.856000000000005</c:v>
                </c:pt>
                <c:pt idx="398">
                  <c:v>31.936</c:v>
                </c:pt>
                <c:pt idx="399">
                  <c:v>32.016000000000005</c:v>
                </c:pt>
                <c:pt idx="400">
                  <c:v>32.096000000000011</c:v>
                </c:pt>
                <c:pt idx="401">
                  <c:v>32.176000000000002</c:v>
                </c:pt>
                <c:pt idx="402">
                  <c:v>32.256</c:v>
                </c:pt>
                <c:pt idx="403">
                  <c:v>32.336000000000006</c:v>
                </c:pt>
                <c:pt idx="404">
                  <c:v>32.416000000000004</c:v>
                </c:pt>
                <c:pt idx="405">
                  <c:v>32.496000000000002</c:v>
                </c:pt>
                <c:pt idx="406">
                  <c:v>32.576000000000001</c:v>
                </c:pt>
                <c:pt idx="407">
                  <c:v>32.656000000000006</c:v>
                </c:pt>
                <c:pt idx="408">
                  <c:v>32.736000000000011</c:v>
                </c:pt>
                <c:pt idx="409">
                  <c:v>32.816000000000003</c:v>
                </c:pt>
                <c:pt idx="410">
                  <c:v>32.896000000000001</c:v>
                </c:pt>
                <c:pt idx="411">
                  <c:v>32.976000000000006</c:v>
                </c:pt>
                <c:pt idx="412">
                  <c:v>33.057000000000002</c:v>
                </c:pt>
                <c:pt idx="413">
                  <c:v>33.137</c:v>
                </c:pt>
                <c:pt idx="414">
                  <c:v>33.217000000000006</c:v>
                </c:pt>
                <c:pt idx="415">
                  <c:v>33.297000000000011</c:v>
                </c:pt>
                <c:pt idx="416">
                  <c:v>33.377000000000002</c:v>
                </c:pt>
                <c:pt idx="417">
                  <c:v>33.457000000000001</c:v>
                </c:pt>
                <c:pt idx="418">
                  <c:v>33.537000000000006</c:v>
                </c:pt>
                <c:pt idx="419">
                  <c:v>33.617000000000004</c:v>
                </c:pt>
                <c:pt idx="420">
                  <c:v>33.697000000000003</c:v>
                </c:pt>
                <c:pt idx="421">
                  <c:v>33.777000000000001</c:v>
                </c:pt>
                <c:pt idx="422">
                  <c:v>33.856999999999999</c:v>
                </c:pt>
                <c:pt idx="423">
                  <c:v>33.937000000000005</c:v>
                </c:pt>
                <c:pt idx="424">
                  <c:v>34.017000000000003</c:v>
                </c:pt>
                <c:pt idx="425">
                  <c:v>34.097000000000001</c:v>
                </c:pt>
                <c:pt idx="426">
                  <c:v>34.177</c:v>
                </c:pt>
                <c:pt idx="427">
                  <c:v>34.257000000000005</c:v>
                </c:pt>
                <c:pt idx="428">
                  <c:v>34.337000000000003</c:v>
                </c:pt>
                <c:pt idx="429">
                  <c:v>34.417000000000002</c:v>
                </c:pt>
                <c:pt idx="430">
                  <c:v>34.497</c:v>
                </c:pt>
                <c:pt idx="431">
                  <c:v>34.577000000000005</c:v>
                </c:pt>
                <c:pt idx="432">
                  <c:v>34.657000000000004</c:v>
                </c:pt>
                <c:pt idx="433">
                  <c:v>34.737000000000002</c:v>
                </c:pt>
                <c:pt idx="434">
                  <c:v>34.816999999999993</c:v>
                </c:pt>
                <c:pt idx="435">
                  <c:v>34.897000000000006</c:v>
                </c:pt>
                <c:pt idx="436">
                  <c:v>34.977000000000004</c:v>
                </c:pt>
                <c:pt idx="437">
                  <c:v>35.058</c:v>
                </c:pt>
                <c:pt idx="438">
                  <c:v>35.138000000000012</c:v>
                </c:pt>
                <c:pt idx="439">
                  <c:v>35.218000000000011</c:v>
                </c:pt>
                <c:pt idx="440">
                  <c:v>35.29800000000003</c:v>
                </c:pt>
                <c:pt idx="441">
                  <c:v>35.378</c:v>
                </c:pt>
                <c:pt idx="442">
                  <c:v>35.457999999999998</c:v>
                </c:pt>
                <c:pt idx="443">
                  <c:v>35.538000000000011</c:v>
                </c:pt>
                <c:pt idx="444">
                  <c:v>35.618000000000002</c:v>
                </c:pt>
                <c:pt idx="445">
                  <c:v>35.698000000000029</c:v>
                </c:pt>
                <c:pt idx="446">
                  <c:v>35.778000000000013</c:v>
                </c:pt>
                <c:pt idx="447">
                  <c:v>35.857999999999997</c:v>
                </c:pt>
                <c:pt idx="448">
                  <c:v>35.938000000000002</c:v>
                </c:pt>
                <c:pt idx="449">
                  <c:v>36.018000000000001</c:v>
                </c:pt>
                <c:pt idx="450">
                  <c:v>36.098000000000013</c:v>
                </c:pt>
                <c:pt idx="451">
                  <c:v>36.178000000000011</c:v>
                </c:pt>
                <c:pt idx="452">
                  <c:v>36.258000000000003</c:v>
                </c:pt>
                <c:pt idx="453">
                  <c:v>36.338000000000001</c:v>
                </c:pt>
                <c:pt idx="454">
                  <c:v>36.417999999999999</c:v>
                </c:pt>
                <c:pt idx="455">
                  <c:v>36.498000000000012</c:v>
                </c:pt>
                <c:pt idx="456">
                  <c:v>36.578000000000003</c:v>
                </c:pt>
                <c:pt idx="457">
                  <c:v>36.658000000000001</c:v>
                </c:pt>
                <c:pt idx="458">
                  <c:v>36.738000000000028</c:v>
                </c:pt>
                <c:pt idx="459">
                  <c:v>36.817999999999998</c:v>
                </c:pt>
                <c:pt idx="460">
                  <c:v>36.898000000000003</c:v>
                </c:pt>
                <c:pt idx="461">
                  <c:v>36.978000000000002</c:v>
                </c:pt>
                <c:pt idx="462">
                  <c:v>37.059000000000005</c:v>
                </c:pt>
                <c:pt idx="463">
                  <c:v>37.139000000000003</c:v>
                </c:pt>
                <c:pt idx="464">
                  <c:v>37.219000000000001</c:v>
                </c:pt>
                <c:pt idx="465">
                  <c:v>37.299000000000035</c:v>
                </c:pt>
                <c:pt idx="466">
                  <c:v>37.379000000000005</c:v>
                </c:pt>
                <c:pt idx="467">
                  <c:v>37.459000000000003</c:v>
                </c:pt>
                <c:pt idx="468">
                  <c:v>37.539000000000001</c:v>
                </c:pt>
                <c:pt idx="469">
                  <c:v>37.619</c:v>
                </c:pt>
                <c:pt idx="470">
                  <c:v>37.699000000000012</c:v>
                </c:pt>
                <c:pt idx="471">
                  <c:v>37.779000000000003</c:v>
                </c:pt>
                <c:pt idx="472">
                  <c:v>37.859000000000002</c:v>
                </c:pt>
                <c:pt idx="473">
                  <c:v>37.939</c:v>
                </c:pt>
                <c:pt idx="474">
                  <c:v>38.019000000000005</c:v>
                </c:pt>
                <c:pt idx="475">
                  <c:v>38.099000000000011</c:v>
                </c:pt>
                <c:pt idx="476">
                  <c:v>38.179000000000002</c:v>
                </c:pt>
                <c:pt idx="477">
                  <c:v>38.259</c:v>
                </c:pt>
                <c:pt idx="478">
                  <c:v>38.339000000000006</c:v>
                </c:pt>
                <c:pt idx="479">
                  <c:v>38.419000000000004</c:v>
                </c:pt>
                <c:pt idx="480">
                  <c:v>38.499000000000002</c:v>
                </c:pt>
                <c:pt idx="481">
                  <c:v>38.579000000000001</c:v>
                </c:pt>
                <c:pt idx="482">
                  <c:v>38.659000000000006</c:v>
                </c:pt>
                <c:pt idx="483">
                  <c:v>38.739000000000011</c:v>
                </c:pt>
                <c:pt idx="484">
                  <c:v>38.819000000000003</c:v>
                </c:pt>
                <c:pt idx="485">
                  <c:v>38.899000000000001</c:v>
                </c:pt>
                <c:pt idx="486">
                  <c:v>38.979000000000006</c:v>
                </c:pt>
                <c:pt idx="487">
                  <c:v>39.06</c:v>
                </c:pt>
                <c:pt idx="488">
                  <c:v>39.14</c:v>
                </c:pt>
                <c:pt idx="489">
                  <c:v>39.220000000000013</c:v>
                </c:pt>
                <c:pt idx="490">
                  <c:v>39.300000000000004</c:v>
                </c:pt>
                <c:pt idx="491">
                  <c:v>39.380000000000003</c:v>
                </c:pt>
                <c:pt idx="492">
                  <c:v>39.46</c:v>
                </c:pt>
                <c:pt idx="493">
                  <c:v>39.54</c:v>
                </c:pt>
                <c:pt idx="494">
                  <c:v>39.620000000000012</c:v>
                </c:pt>
                <c:pt idx="495">
                  <c:v>39.700000000000003</c:v>
                </c:pt>
                <c:pt idx="496">
                  <c:v>39.78</c:v>
                </c:pt>
                <c:pt idx="497">
                  <c:v>39.86</c:v>
                </c:pt>
                <c:pt idx="498">
                  <c:v>39.94</c:v>
                </c:pt>
                <c:pt idx="499">
                  <c:v>40.020000000000003</c:v>
                </c:pt>
                <c:pt idx="500">
                  <c:v>40.1</c:v>
                </c:pt>
                <c:pt idx="501">
                  <c:v>40.18</c:v>
                </c:pt>
                <c:pt idx="502">
                  <c:v>40.260000000000012</c:v>
                </c:pt>
                <c:pt idx="503">
                  <c:v>40.340000000000003</c:v>
                </c:pt>
                <c:pt idx="504">
                  <c:v>40.42</c:v>
                </c:pt>
                <c:pt idx="505">
                  <c:v>40.5</c:v>
                </c:pt>
                <c:pt idx="506">
                  <c:v>40.58</c:v>
                </c:pt>
                <c:pt idx="507">
                  <c:v>40.660000000000011</c:v>
                </c:pt>
                <c:pt idx="508">
                  <c:v>40.74</c:v>
                </c:pt>
                <c:pt idx="509">
                  <c:v>40.82</c:v>
                </c:pt>
                <c:pt idx="510">
                  <c:v>40.9</c:v>
                </c:pt>
                <c:pt idx="511">
                  <c:v>40.98</c:v>
                </c:pt>
                <c:pt idx="512">
                  <c:v>41.061</c:v>
                </c:pt>
                <c:pt idx="513">
                  <c:v>41.141000000000005</c:v>
                </c:pt>
                <c:pt idx="514">
                  <c:v>41.221000000000011</c:v>
                </c:pt>
                <c:pt idx="515">
                  <c:v>41.301000000000002</c:v>
                </c:pt>
                <c:pt idx="516">
                  <c:v>41.380999999999993</c:v>
                </c:pt>
                <c:pt idx="517">
                  <c:v>41.461000000000006</c:v>
                </c:pt>
                <c:pt idx="518">
                  <c:v>41.541000000000004</c:v>
                </c:pt>
                <c:pt idx="519">
                  <c:v>41.621000000000002</c:v>
                </c:pt>
                <c:pt idx="520">
                  <c:v>41.701000000000001</c:v>
                </c:pt>
                <c:pt idx="521">
                  <c:v>41.781000000000006</c:v>
                </c:pt>
                <c:pt idx="522">
                  <c:v>41.861000000000004</c:v>
                </c:pt>
                <c:pt idx="523">
                  <c:v>41.941000000000003</c:v>
                </c:pt>
                <c:pt idx="524">
                  <c:v>42.021000000000001</c:v>
                </c:pt>
              </c:numCache>
            </c:numRef>
          </c:xVal>
          <c:yVal>
            <c:numRef>
              <c:f>'s298_w_additional vecs'!$F$4:$F$528</c:f>
              <c:numCache>
                <c:formatCode>0.00000</c:formatCode>
                <c:ptCount val="525"/>
                <c:pt idx="0">
                  <c:v>0.12620000000000001</c:v>
                </c:pt>
                <c:pt idx="1">
                  <c:v>0.22378999999999999</c:v>
                </c:pt>
                <c:pt idx="2">
                  <c:v>0.20655999999999999</c:v>
                </c:pt>
                <c:pt idx="3">
                  <c:v>0.19635</c:v>
                </c:pt>
                <c:pt idx="4">
                  <c:v>0.19356000000000001</c:v>
                </c:pt>
                <c:pt idx="5">
                  <c:v>0.17251000000000011</c:v>
                </c:pt>
                <c:pt idx="6">
                  <c:v>0.17647000000000004</c:v>
                </c:pt>
                <c:pt idx="7">
                  <c:v>0.16264000000000001</c:v>
                </c:pt>
                <c:pt idx="8">
                  <c:v>0.19927</c:v>
                </c:pt>
                <c:pt idx="9">
                  <c:v>0.18032999999999999</c:v>
                </c:pt>
                <c:pt idx="10">
                  <c:v>0.22769</c:v>
                </c:pt>
                <c:pt idx="11">
                  <c:v>0.22389000000000001</c:v>
                </c:pt>
                <c:pt idx="12">
                  <c:v>0.24315999999999999</c:v>
                </c:pt>
                <c:pt idx="13">
                  <c:v>0.21341000000000018</c:v>
                </c:pt>
                <c:pt idx="14">
                  <c:v>0.17960000000000001</c:v>
                </c:pt>
                <c:pt idx="15">
                  <c:v>0.23397999999999999</c:v>
                </c:pt>
                <c:pt idx="16">
                  <c:v>0.19012999999999997</c:v>
                </c:pt>
                <c:pt idx="17">
                  <c:v>0.19236999999999999</c:v>
                </c:pt>
                <c:pt idx="18">
                  <c:v>0.18573000000000012</c:v>
                </c:pt>
                <c:pt idx="19">
                  <c:v>0.18720000000000012</c:v>
                </c:pt>
                <c:pt idx="20">
                  <c:v>0.18990000000000018</c:v>
                </c:pt>
                <c:pt idx="21">
                  <c:v>0.18282000000000001</c:v>
                </c:pt>
                <c:pt idx="22">
                  <c:v>0.16222</c:v>
                </c:pt>
                <c:pt idx="23">
                  <c:v>0.17605999999999999</c:v>
                </c:pt>
                <c:pt idx="24">
                  <c:v>0.17280000000000001</c:v>
                </c:pt>
                <c:pt idx="25">
                  <c:v>0.21318999999999999</c:v>
                </c:pt>
                <c:pt idx="26">
                  <c:v>0.23694000000000018</c:v>
                </c:pt>
                <c:pt idx="27">
                  <c:v>0.21423000000000011</c:v>
                </c:pt>
                <c:pt idx="28">
                  <c:v>0.22439999999999999</c:v>
                </c:pt>
                <c:pt idx="29">
                  <c:v>0.24681000000000011</c:v>
                </c:pt>
                <c:pt idx="30">
                  <c:v>0.26595000000000002</c:v>
                </c:pt>
                <c:pt idx="31">
                  <c:v>0.23296000000000011</c:v>
                </c:pt>
                <c:pt idx="32">
                  <c:v>0.25090000000000001</c:v>
                </c:pt>
                <c:pt idx="33">
                  <c:v>0.24180000000000001</c:v>
                </c:pt>
                <c:pt idx="34">
                  <c:v>0.21407000000000001</c:v>
                </c:pt>
                <c:pt idx="35">
                  <c:v>0.22223999999999999</c:v>
                </c:pt>
                <c:pt idx="36">
                  <c:v>0.2112500000000001</c:v>
                </c:pt>
                <c:pt idx="37">
                  <c:v>0.19409999999999999</c:v>
                </c:pt>
                <c:pt idx="38">
                  <c:v>0.19894000000000012</c:v>
                </c:pt>
                <c:pt idx="39">
                  <c:v>0.17671000000000012</c:v>
                </c:pt>
                <c:pt idx="40">
                  <c:v>0.15667</c:v>
                </c:pt>
                <c:pt idx="41">
                  <c:v>0.18782000000000001</c:v>
                </c:pt>
                <c:pt idx="42">
                  <c:v>0.19857</c:v>
                </c:pt>
                <c:pt idx="43">
                  <c:v>0.21718000000000001</c:v>
                </c:pt>
                <c:pt idx="44">
                  <c:v>0.26013999999999998</c:v>
                </c:pt>
                <c:pt idx="45">
                  <c:v>0.33703000000000022</c:v>
                </c:pt>
                <c:pt idx="46">
                  <c:v>0.27117000000000002</c:v>
                </c:pt>
                <c:pt idx="47">
                  <c:v>0.29177000000000008</c:v>
                </c:pt>
                <c:pt idx="48">
                  <c:v>0.24121000000000012</c:v>
                </c:pt>
                <c:pt idx="49">
                  <c:v>0.23730000000000001</c:v>
                </c:pt>
                <c:pt idx="50">
                  <c:v>0.20349000000000012</c:v>
                </c:pt>
                <c:pt idx="51">
                  <c:v>0.20729000000000011</c:v>
                </c:pt>
                <c:pt idx="52">
                  <c:v>0.18710000000000004</c:v>
                </c:pt>
                <c:pt idx="53">
                  <c:v>0.22258</c:v>
                </c:pt>
                <c:pt idx="54">
                  <c:v>0.22306000000000001</c:v>
                </c:pt>
                <c:pt idx="55">
                  <c:v>0.21504000000000012</c:v>
                </c:pt>
                <c:pt idx="56">
                  <c:v>0.23641000000000012</c:v>
                </c:pt>
                <c:pt idx="57">
                  <c:v>0.22631999999999999</c:v>
                </c:pt>
                <c:pt idx="58">
                  <c:v>0.24407000000000001</c:v>
                </c:pt>
                <c:pt idx="59">
                  <c:v>0.2835600000000002</c:v>
                </c:pt>
                <c:pt idx="60">
                  <c:v>0.24715000000000001</c:v>
                </c:pt>
                <c:pt idx="61">
                  <c:v>0.23402999999999999</c:v>
                </c:pt>
                <c:pt idx="62">
                  <c:v>0.24002999999999999</c:v>
                </c:pt>
                <c:pt idx="63">
                  <c:v>0.24523000000000011</c:v>
                </c:pt>
                <c:pt idx="64">
                  <c:v>0.22789999999999999</c:v>
                </c:pt>
                <c:pt idx="65">
                  <c:v>0.24476000000000012</c:v>
                </c:pt>
                <c:pt idx="66">
                  <c:v>0.2316</c:v>
                </c:pt>
                <c:pt idx="67">
                  <c:v>0.24167</c:v>
                </c:pt>
                <c:pt idx="68">
                  <c:v>0.25813000000000003</c:v>
                </c:pt>
                <c:pt idx="69">
                  <c:v>0.23622000000000001</c:v>
                </c:pt>
                <c:pt idx="70">
                  <c:v>0.19635</c:v>
                </c:pt>
                <c:pt idx="71">
                  <c:v>0.20960999999999999</c:v>
                </c:pt>
                <c:pt idx="72">
                  <c:v>0.20508999999999999</c:v>
                </c:pt>
                <c:pt idx="73">
                  <c:v>0.21907000000000001</c:v>
                </c:pt>
                <c:pt idx="74">
                  <c:v>0.27850000000000008</c:v>
                </c:pt>
                <c:pt idx="75">
                  <c:v>0.2513100000000002</c:v>
                </c:pt>
                <c:pt idx="76">
                  <c:v>0.2009500000000001</c:v>
                </c:pt>
                <c:pt idx="77">
                  <c:v>0.18446000000000018</c:v>
                </c:pt>
                <c:pt idx="78">
                  <c:v>0.17898000000000011</c:v>
                </c:pt>
                <c:pt idx="79">
                  <c:v>0.18391000000000018</c:v>
                </c:pt>
                <c:pt idx="80">
                  <c:v>0.17777000000000001</c:v>
                </c:pt>
                <c:pt idx="81">
                  <c:v>0.18690000000000018</c:v>
                </c:pt>
                <c:pt idx="82">
                  <c:v>0.22223999999999999</c:v>
                </c:pt>
                <c:pt idx="83">
                  <c:v>0.25014999999999998</c:v>
                </c:pt>
                <c:pt idx="84">
                  <c:v>0.27480000000000021</c:v>
                </c:pt>
                <c:pt idx="85">
                  <c:v>0.2806700000000002</c:v>
                </c:pt>
                <c:pt idx="86">
                  <c:v>0.30406000000000022</c:v>
                </c:pt>
                <c:pt idx="87">
                  <c:v>0.29015000000000002</c:v>
                </c:pt>
                <c:pt idx="88">
                  <c:v>0.2819500000000002</c:v>
                </c:pt>
                <c:pt idx="89">
                  <c:v>0.28597000000000022</c:v>
                </c:pt>
                <c:pt idx="90">
                  <c:v>0.17710000000000001</c:v>
                </c:pt>
                <c:pt idx="91">
                  <c:v>0.15420000000000011</c:v>
                </c:pt>
                <c:pt idx="92">
                  <c:v>0.14862</c:v>
                </c:pt>
                <c:pt idx="93">
                  <c:v>0.15407999999999999</c:v>
                </c:pt>
                <c:pt idx="94">
                  <c:v>0.15284000000000011</c:v>
                </c:pt>
                <c:pt idx="95">
                  <c:v>0.16305</c:v>
                </c:pt>
                <c:pt idx="96">
                  <c:v>0.15157000000000001</c:v>
                </c:pt>
                <c:pt idx="97">
                  <c:v>0.16545000000000001</c:v>
                </c:pt>
                <c:pt idx="98">
                  <c:v>0.17469000000000001</c:v>
                </c:pt>
                <c:pt idx="99">
                  <c:v>0.14931000000000011</c:v>
                </c:pt>
                <c:pt idx="100">
                  <c:v>0.17435999999999999</c:v>
                </c:pt>
                <c:pt idx="101">
                  <c:v>0.21117</c:v>
                </c:pt>
                <c:pt idx="102">
                  <c:v>0.19972999999999999</c:v>
                </c:pt>
                <c:pt idx="103">
                  <c:v>0.21132999999999999</c:v>
                </c:pt>
                <c:pt idx="104">
                  <c:v>0.2364200000000001</c:v>
                </c:pt>
                <c:pt idx="105">
                  <c:v>0.18361000000000011</c:v>
                </c:pt>
                <c:pt idx="106">
                  <c:v>0.13747999999999999</c:v>
                </c:pt>
                <c:pt idx="107">
                  <c:v>0.15415999999999999</c:v>
                </c:pt>
                <c:pt idx="108">
                  <c:v>0.15199000000000013</c:v>
                </c:pt>
                <c:pt idx="109">
                  <c:v>0.16774000000000011</c:v>
                </c:pt>
                <c:pt idx="110">
                  <c:v>0.16954000000000011</c:v>
                </c:pt>
                <c:pt idx="111">
                  <c:v>0.17752999999999999</c:v>
                </c:pt>
                <c:pt idx="112">
                  <c:v>0.16456000000000001</c:v>
                </c:pt>
                <c:pt idx="113">
                  <c:v>0.17532</c:v>
                </c:pt>
                <c:pt idx="114">
                  <c:v>0.17287</c:v>
                </c:pt>
                <c:pt idx="115">
                  <c:v>0.21057000000000001</c:v>
                </c:pt>
                <c:pt idx="116">
                  <c:v>0.19942000000000001</c:v>
                </c:pt>
                <c:pt idx="117">
                  <c:v>0.22716</c:v>
                </c:pt>
                <c:pt idx="118">
                  <c:v>0.21718999999999999</c:v>
                </c:pt>
                <c:pt idx="119">
                  <c:v>0.23014000000000001</c:v>
                </c:pt>
                <c:pt idx="120">
                  <c:v>0.27067000000000002</c:v>
                </c:pt>
                <c:pt idx="121">
                  <c:v>0.25023999999999996</c:v>
                </c:pt>
                <c:pt idx="122">
                  <c:v>0.2519200000000002</c:v>
                </c:pt>
                <c:pt idx="123">
                  <c:v>0.23447999999999999</c:v>
                </c:pt>
                <c:pt idx="124">
                  <c:v>0.23765</c:v>
                </c:pt>
                <c:pt idx="125">
                  <c:v>0.2735700000000002</c:v>
                </c:pt>
                <c:pt idx="126">
                  <c:v>0.21978000000000011</c:v>
                </c:pt>
                <c:pt idx="127">
                  <c:v>0.20763999999999999</c:v>
                </c:pt>
                <c:pt idx="128">
                  <c:v>0.22344000000000011</c:v>
                </c:pt>
                <c:pt idx="129">
                  <c:v>0.22202</c:v>
                </c:pt>
                <c:pt idx="130">
                  <c:v>0.20560999999999999</c:v>
                </c:pt>
                <c:pt idx="131">
                  <c:v>0.22297</c:v>
                </c:pt>
                <c:pt idx="132">
                  <c:v>0.22756000000000001</c:v>
                </c:pt>
                <c:pt idx="133">
                  <c:v>0.24182000000000001</c:v>
                </c:pt>
                <c:pt idx="134">
                  <c:v>0.30638000000000043</c:v>
                </c:pt>
                <c:pt idx="135">
                  <c:v>0.33245000000000036</c:v>
                </c:pt>
                <c:pt idx="136">
                  <c:v>0.29992000000000035</c:v>
                </c:pt>
                <c:pt idx="137">
                  <c:v>0.29376000000000002</c:v>
                </c:pt>
                <c:pt idx="138">
                  <c:v>0.25657000000000002</c:v>
                </c:pt>
                <c:pt idx="139">
                  <c:v>0.27164000000000005</c:v>
                </c:pt>
                <c:pt idx="140">
                  <c:v>0.26614000000000004</c:v>
                </c:pt>
                <c:pt idx="141">
                  <c:v>0.21900000000000011</c:v>
                </c:pt>
                <c:pt idx="142">
                  <c:v>0.23927000000000001</c:v>
                </c:pt>
                <c:pt idx="143">
                  <c:v>0.2894400000000002</c:v>
                </c:pt>
                <c:pt idx="144">
                  <c:v>0.25055000000000005</c:v>
                </c:pt>
                <c:pt idx="145">
                  <c:v>0.26764000000000004</c:v>
                </c:pt>
                <c:pt idx="146">
                  <c:v>0.24909000000000012</c:v>
                </c:pt>
                <c:pt idx="147">
                  <c:v>0.22497</c:v>
                </c:pt>
                <c:pt idx="148">
                  <c:v>0.23399000000000011</c:v>
                </c:pt>
                <c:pt idx="149">
                  <c:v>0.32254000000000027</c:v>
                </c:pt>
                <c:pt idx="150">
                  <c:v>0.28448000000000023</c:v>
                </c:pt>
                <c:pt idx="151">
                  <c:v>0.26657000000000008</c:v>
                </c:pt>
                <c:pt idx="152">
                  <c:v>0.26381000000000027</c:v>
                </c:pt>
                <c:pt idx="153">
                  <c:v>0.2674600000000002</c:v>
                </c:pt>
                <c:pt idx="154">
                  <c:v>0.23375000000000001</c:v>
                </c:pt>
                <c:pt idx="155">
                  <c:v>0.27572000000000002</c:v>
                </c:pt>
                <c:pt idx="156">
                  <c:v>0.27615000000000001</c:v>
                </c:pt>
                <c:pt idx="157">
                  <c:v>0.22534999999999999</c:v>
                </c:pt>
                <c:pt idx="158">
                  <c:v>0.23693000000000011</c:v>
                </c:pt>
                <c:pt idx="159">
                  <c:v>0.27910000000000001</c:v>
                </c:pt>
                <c:pt idx="160">
                  <c:v>0.22603999999999999</c:v>
                </c:pt>
                <c:pt idx="161">
                  <c:v>0.25459000000000004</c:v>
                </c:pt>
                <c:pt idx="162">
                  <c:v>0.21452000000000004</c:v>
                </c:pt>
                <c:pt idx="163">
                  <c:v>0.21595000000000011</c:v>
                </c:pt>
                <c:pt idx="164">
                  <c:v>0.24113000000000001</c:v>
                </c:pt>
                <c:pt idx="165">
                  <c:v>0.17519999999999999</c:v>
                </c:pt>
                <c:pt idx="166">
                  <c:v>0.18020000000000011</c:v>
                </c:pt>
                <c:pt idx="167">
                  <c:v>0.17348000000000011</c:v>
                </c:pt>
                <c:pt idx="168">
                  <c:v>0.17973000000000011</c:v>
                </c:pt>
                <c:pt idx="169">
                  <c:v>0.17147999999999999</c:v>
                </c:pt>
                <c:pt idx="170">
                  <c:v>0.17297000000000001</c:v>
                </c:pt>
                <c:pt idx="171">
                  <c:v>0.21735000000000004</c:v>
                </c:pt>
                <c:pt idx="172">
                  <c:v>0.18400000000000011</c:v>
                </c:pt>
                <c:pt idx="173">
                  <c:v>0.19742999999999999</c:v>
                </c:pt>
                <c:pt idx="174">
                  <c:v>0.18799000000000018</c:v>
                </c:pt>
                <c:pt idx="175">
                  <c:v>0.20272000000000001</c:v>
                </c:pt>
                <c:pt idx="176">
                  <c:v>0.21618999999999999</c:v>
                </c:pt>
                <c:pt idx="177">
                  <c:v>0.24022000000000004</c:v>
                </c:pt>
                <c:pt idx="178">
                  <c:v>0.21845000000000012</c:v>
                </c:pt>
                <c:pt idx="179">
                  <c:v>0.19359999999999999</c:v>
                </c:pt>
                <c:pt idx="180">
                  <c:v>0.23451000000000011</c:v>
                </c:pt>
                <c:pt idx="181">
                  <c:v>0.17645000000000011</c:v>
                </c:pt>
                <c:pt idx="182">
                  <c:v>0.19075</c:v>
                </c:pt>
                <c:pt idx="183">
                  <c:v>0.23230999999999999</c:v>
                </c:pt>
                <c:pt idx="184">
                  <c:v>0.20251000000000011</c:v>
                </c:pt>
                <c:pt idx="185">
                  <c:v>0.20011000000000001</c:v>
                </c:pt>
                <c:pt idx="186">
                  <c:v>0.21394000000000019</c:v>
                </c:pt>
                <c:pt idx="187">
                  <c:v>0.19602</c:v>
                </c:pt>
                <c:pt idx="188">
                  <c:v>0.2182700000000001</c:v>
                </c:pt>
                <c:pt idx="189">
                  <c:v>0.24473000000000011</c:v>
                </c:pt>
                <c:pt idx="190">
                  <c:v>0.19134000000000001</c:v>
                </c:pt>
                <c:pt idx="191">
                  <c:v>0.20385</c:v>
                </c:pt>
                <c:pt idx="192">
                  <c:v>0.22342000000000001</c:v>
                </c:pt>
                <c:pt idx="193">
                  <c:v>0.20913999999999999</c:v>
                </c:pt>
                <c:pt idx="194">
                  <c:v>0.27029999999999998</c:v>
                </c:pt>
                <c:pt idx="195">
                  <c:v>0.20752000000000001</c:v>
                </c:pt>
                <c:pt idx="196">
                  <c:v>0.20845000000000011</c:v>
                </c:pt>
                <c:pt idx="197">
                  <c:v>0.21374000000000018</c:v>
                </c:pt>
                <c:pt idx="198">
                  <c:v>0.23166</c:v>
                </c:pt>
                <c:pt idx="199">
                  <c:v>0.22026000000000001</c:v>
                </c:pt>
                <c:pt idx="200">
                  <c:v>0.19939999999999999</c:v>
                </c:pt>
                <c:pt idx="201">
                  <c:v>0.18794000000000022</c:v>
                </c:pt>
                <c:pt idx="202">
                  <c:v>0.17459000000000011</c:v>
                </c:pt>
                <c:pt idx="203">
                  <c:v>0.16531000000000001</c:v>
                </c:pt>
                <c:pt idx="204">
                  <c:v>0.16216</c:v>
                </c:pt>
                <c:pt idx="205">
                  <c:v>0.17848000000000011</c:v>
                </c:pt>
                <c:pt idx="206">
                  <c:v>0.19825999999999999</c:v>
                </c:pt>
                <c:pt idx="207">
                  <c:v>0.24656000000000011</c:v>
                </c:pt>
                <c:pt idx="208">
                  <c:v>0.22566</c:v>
                </c:pt>
                <c:pt idx="209">
                  <c:v>0.22517999999999988</c:v>
                </c:pt>
                <c:pt idx="210">
                  <c:v>0.26040000000000002</c:v>
                </c:pt>
                <c:pt idx="211">
                  <c:v>0.21622000000000011</c:v>
                </c:pt>
                <c:pt idx="212">
                  <c:v>0.20891000000000018</c:v>
                </c:pt>
                <c:pt idx="213">
                  <c:v>0.20226000000000011</c:v>
                </c:pt>
                <c:pt idx="214">
                  <c:v>0.18553000000000011</c:v>
                </c:pt>
                <c:pt idx="215">
                  <c:v>0.20862</c:v>
                </c:pt>
                <c:pt idx="216">
                  <c:v>0.24374000000000018</c:v>
                </c:pt>
                <c:pt idx="217">
                  <c:v>0.27363000000000004</c:v>
                </c:pt>
                <c:pt idx="218">
                  <c:v>0.25421000000000005</c:v>
                </c:pt>
                <c:pt idx="219">
                  <c:v>0.25211</c:v>
                </c:pt>
                <c:pt idx="220">
                  <c:v>0.27217000000000002</c:v>
                </c:pt>
                <c:pt idx="221">
                  <c:v>0.26388000000000023</c:v>
                </c:pt>
                <c:pt idx="222">
                  <c:v>0.24323000000000011</c:v>
                </c:pt>
                <c:pt idx="223">
                  <c:v>0.29350000000000021</c:v>
                </c:pt>
                <c:pt idx="224">
                  <c:v>0.22408</c:v>
                </c:pt>
                <c:pt idx="225">
                  <c:v>0.2603600000000002</c:v>
                </c:pt>
                <c:pt idx="226">
                  <c:v>0.26283000000000001</c:v>
                </c:pt>
                <c:pt idx="227">
                  <c:v>0.25553000000000003</c:v>
                </c:pt>
                <c:pt idx="228">
                  <c:v>0.27204</c:v>
                </c:pt>
                <c:pt idx="229">
                  <c:v>0.26865</c:v>
                </c:pt>
                <c:pt idx="230">
                  <c:v>0.20582</c:v>
                </c:pt>
                <c:pt idx="231">
                  <c:v>0.20550000000000004</c:v>
                </c:pt>
                <c:pt idx="232">
                  <c:v>0.23738999999999999</c:v>
                </c:pt>
                <c:pt idx="233">
                  <c:v>0.25546000000000002</c:v>
                </c:pt>
                <c:pt idx="234">
                  <c:v>0.23602999999999999</c:v>
                </c:pt>
                <c:pt idx="235">
                  <c:v>0.27350000000000002</c:v>
                </c:pt>
                <c:pt idx="236">
                  <c:v>0.29112000000000027</c:v>
                </c:pt>
                <c:pt idx="237">
                  <c:v>0.27506000000000008</c:v>
                </c:pt>
                <c:pt idx="238">
                  <c:v>0.25803000000000004</c:v>
                </c:pt>
                <c:pt idx="239">
                  <c:v>0.26183000000000001</c:v>
                </c:pt>
                <c:pt idx="240">
                  <c:v>0.23561000000000001</c:v>
                </c:pt>
                <c:pt idx="241">
                  <c:v>0.21027999999999999</c:v>
                </c:pt>
                <c:pt idx="242">
                  <c:v>0.21554000000000012</c:v>
                </c:pt>
                <c:pt idx="243">
                  <c:v>0.21234000000000011</c:v>
                </c:pt>
                <c:pt idx="244">
                  <c:v>0.22802</c:v>
                </c:pt>
                <c:pt idx="245">
                  <c:v>0.24754000000000018</c:v>
                </c:pt>
                <c:pt idx="246">
                  <c:v>0.24818000000000001</c:v>
                </c:pt>
                <c:pt idx="247">
                  <c:v>0.25968000000000002</c:v>
                </c:pt>
                <c:pt idx="248">
                  <c:v>0.28093000000000001</c:v>
                </c:pt>
                <c:pt idx="249">
                  <c:v>0.29483000000000026</c:v>
                </c:pt>
                <c:pt idx="250">
                  <c:v>0.26517000000000002</c:v>
                </c:pt>
                <c:pt idx="251">
                  <c:v>0.25657000000000002</c:v>
                </c:pt>
                <c:pt idx="252">
                  <c:v>0.28730000000000022</c:v>
                </c:pt>
                <c:pt idx="253">
                  <c:v>0.2771800000000002</c:v>
                </c:pt>
                <c:pt idx="254">
                  <c:v>0.20013</c:v>
                </c:pt>
                <c:pt idx="255">
                  <c:v>0.27209</c:v>
                </c:pt>
                <c:pt idx="256">
                  <c:v>0.24735000000000001</c:v>
                </c:pt>
                <c:pt idx="257">
                  <c:v>0.21387</c:v>
                </c:pt>
                <c:pt idx="258">
                  <c:v>0.19495999999999999</c:v>
                </c:pt>
                <c:pt idx="259">
                  <c:v>0.20190000000000011</c:v>
                </c:pt>
                <c:pt idx="260">
                  <c:v>0.21414000000000011</c:v>
                </c:pt>
                <c:pt idx="261">
                  <c:v>0.2145500000000001</c:v>
                </c:pt>
                <c:pt idx="262">
                  <c:v>0.20960000000000001</c:v>
                </c:pt>
                <c:pt idx="263">
                  <c:v>0.23283000000000001</c:v>
                </c:pt>
                <c:pt idx="264">
                  <c:v>0.22137999999999997</c:v>
                </c:pt>
                <c:pt idx="265">
                  <c:v>0.24204000000000012</c:v>
                </c:pt>
                <c:pt idx="266">
                  <c:v>0.26418000000000008</c:v>
                </c:pt>
                <c:pt idx="267">
                  <c:v>0.24475000000000011</c:v>
                </c:pt>
                <c:pt idx="268">
                  <c:v>0.26013000000000003</c:v>
                </c:pt>
                <c:pt idx="269">
                  <c:v>0.25773000000000001</c:v>
                </c:pt>
                <c:pt idx="270">
                  <c:v>0.27944000000000002</c:v>
                </c:pt>
                <c:pt idx="271">
                  <c:v>0.24699000000000018</c:v>
                </c:pt>
                <c:pt idx="272">
                  <c:v>0.23366999999999999</c:v>
                </c:pt>
                <c:pt idx="273">
                  <c:v>0.21227000000000001</c:v>
                </c:pt>
                <c:pt idx="274">
                  <c:v>0.2137200000000001</c:v>
                </c:pt>
                <c:pt idx="275">
                  <c:v>0.21661000000000011</c:v>
                </c:pt>
                <c:pt idx="276">
                  <c:v>0.21192000000000011</c:v>
                </c:pt>
                <c:pt idx="277">
                  <c:v>0.19735</c:v>
                </c:pt>
                <c:pt idx="278">
                  <c:v>0.23233999999999999</c:v>
                </c:pt>
                <c:pt idx="279">
                  <c:v>0.25606000000000001</c:v>
                </c:pt>
                <c:pt idx="280">
                  <c:v>0.21340000000000012</c:v>
                </c:pt>
                <c:pt idx="281">
                  <c:v>0.25390000000000001</c:v>
                </c:pt>
                <c:pt idx="282">
                  <c:v>0.24115</c:v>
                </c:pt>
                <c:pt idx="283">
                  <c:v>0.25097000000000008</c:v>
                </c:pt>
                <c:pt idx="284">
                  <c:v>0.24687000000000001</c:v>
                </c:pt>
                <c:pt idx="285">
                  <c:v>0.2618600000000002</c:v>
                </c:pt>
                <c:pt idx="286">
                  <c:v>0.20201000000000011</c:v>
                </c:pt>
                <c:pt idx="287">
                  <c:v>0.20205000000000001</c:v>
                </c:pt>
                <c:pt idx="288">
                  <c:v>0.20834000000000011</c:v>
                </c:pt>
                <c:pt idx="289">
                  <c:v>0.20752999999999999</c:v>
                </c:pt>
                <c:pt idx="290">
                  <c:v>0.19986000000000001</c:v>
                </c:pt>
                <c:pt idx="291">
                  <c:v>0.23775000000000004</c:v>
                </c:pt>
                <c:pt idx="292">
                  <c:v>0.24628000000000011</c:v>
                </c:pt>
                <c:pt idx="293">
                  <c:v>0.2603600000000002</c:v>
                </c:pt>
                <c:pt idx="294">
                  <c:v>0.27249000000000001</c:v>
                </c:pt>
                <c:pt idx="295">
                  <c:v>0.25852000000000008</c:v>
                </c:pt>
                <c:pt idx="296">
                  <c:v>0.30073</c:v>
                </c:pt>
                <c:pt idx="297">
                  <c:v>0.28518000000000027</c:v>
                </c:pt>
                <c:pt idx="298">
                  <c:v>0.29911000000000026</c:v>
                </c:pt>
                <c:pt idx="299">
                  <c:v>0.2921100000000002</c:v>
                </c:pt>
                <c:pt idx="300">
                  <c:v>0.17088</c:v>
                </c:pt>
                <c:pt idx="301">
                  <c:v>0.15417</c:v>
                </c:pt>
                <c:pt idx="302">
                  <c:v>0.13311000000000001</c:v>
                </c:pt>
                <c:pt idx="303">
                  <c:v>0.15705000000000011</c:v>
                </c:pt>
                <c:pt idx="304">
                  <c:v>0.15181000000000011</c:v>
                </c:pt>
                <c:pt idx="305">
                  <c:v>0.16263</c:v>
                </c:pt>
                <c:pt idx="306">
                  <c:v>0.16513</c:v>
                </c:pt>
                <c:pt idx="307">
                  <c:v>0.16933999999999999</c:v>
                </c:pt>
                <c:pt idx="308">
                  <c:v>0.17096000000000011</c:v>
                </c:pt>
                <c:pt idx="309">
                  <c:v>0.1729500000000001</c:v>
                </c:pt>
                <c:pt idx="310">
                  <c:v>0.19825000000000001</c:v>
                </c:pt>
                <c:pt idx="311">
                  <c:v>0.19949000000000011</c:v>
                </c:pt>
                <c:pt idx="312">
                  <c:v>0.23388</c:v>
                </c:pt>
                <c:pt idx="313">
                  <c:v>0.22641000000000011</c:v>
                </c:pt>
                <c:pt idx="314">
                  <c:v>0.18407999999999999</c:v>
                </c:pt>
                <c:pt idx="315">
                  <c:v>0.33456000000000036</c:v>
                </c:pt>
                <c:pt idx="316">
                  <c:v>0.29340000000000027</c:v>
                </c:pt>
                <c:pt idx="317">
                  <c:v>0.30391000000000024</c:v>
                </c:pt>
                <c:pt idx="318">
                  <c:v>0.2932700000000002</c:v>
                </c:pt>
                <c:pt idx="319">
                  <c:v>0.27918000000000021</c:v>
                </c:pt>
                <c:pt idx="320">
                  <c:v>0.29778000000000027</c:v>
                </c:pt>
                <c:pt idx="321">
                  <c:v>0.27744000000000002</c:v>
                </c:pt>
                <c:pt idx="322">
                  <c:v>0.23522999999999999</c:v>
                </c:pt>
                <c:pt idx="323">
                  <c:v>0.24897000000000011</c:v>
                </c:pt>
                <c:pt idx="324">
                  <c:v>0.23607</c:v>
                </c:pt>
                <c:pt idx="325">
                  <c:v>0.24365000000000001</c:v>
                </c:pt>
                <c:pt idx="326">
                  <c:v>0.25633</c:v>
                </c:pt>
                <c:pt idx="327">
                  <c:v>0.24185999999999999</c:v>
                </c:pt>
                <c:pt idx="328">
                  <c:v>0.22286</c:v>
                </c:pt>
                <c:pt idx="329">
                  <c:v>0.24697000000000011</c:v>
                </c:pt>
                <c:pt idx="330">
                  <c:v>0.26029000000000002</c:v>
                </c:pt>
                <c:pt idx="331">
                  <c:v>0.19843000000000011</c:v>
                </c:pt>
                <c:pt idx="332">
                  <c:v>0.2036</c:v>
                </c:pt>
                <c:pt idx="333">
                  <c:v>0.23422999999999999</c:v>
                </c:pt>
                <c:pt idx="334">
                  <c:v>0.22264999999999999</c:v>
                </c:pt>
                <c:pt idx="335">
                  <c:v>0.21694000000000019</c:v>
                </c:pt>
                <c:pt idx="336">
                  <c:v>0.23884000000000011</c:v>
                </c:pt>
                <c:pt idx="337">
                  <c:v>0.24556000000000011</c:v>
                </c:pt>
                <c:pt idx="338">
                  <c:v>0.21434000000000011</c:v>
                </c:pt>
                <c:pt idx="339">
                  <c:v>0.2831200000000002</c:v>
                </c:pt>
                <c:pt idx="340">
                  <c:v>0.27081000000000022</c:v>
                </c:pt>
                <c:pt idx="341">
                  <c:v>0.23363</c:v>
                </c:pt>
                <c:pt idx="342">
                  <c:v>0.24945000000000012</c:v>
                </c:pt>
                <c:pt idx="343">
                  <c:v>0.24326000000000012</c:v>
                </c:pt>
                <c:pt idx="344">
                  <c:v>0.22320999999999999</c:v>
                </c:pt>
                <c:pt idx="345">
                  <c:v>0.26498000000000027</c:v>
                </c:pt>
                <c:pt idx="346">
                  <c:v>0.25923000000000002</c:v>
                </c:pt>
                <c:pt idx="347">
                  <c:v>0.24662000000000001</c:v>
                </c:pt>
                <c:pt idx="348">
                  <c:v>0.23146000000000011</c:v>
                </c:pt>
                <c:pt idx="349">
                  <c:v>0.21617</c:v>
                </c:pt>
                <c:pt idx="350">
                  <c:v>0.23691000000000012</c:v>
                </c:pt>
                <c:pt idx="351">
                  <c:v>0.22797000000000001</c:v>
                </c:pt>
                <c:pt idx="352">
                  <c:v>0.20885000000000001</c:v>
                </c:pt>
                <c:pt idx="353">
                  <c:v>0.23043000000000011</c:v>
                </c:pt>
                <c:pt idx="354">
                  <c:v>0.22559999999999999</c:v>
                </c:pt>
                <c:pt idx="355">
                  <c:v>0.22201000000000001</c:v>
                </c:pt>
                <c:pt idx="356">
                  <c:v>0.20569999999999999</c:v>
                </c:pt>
                <c:pt idx="357">
                  <c:v>0.21678000000000011</c:v>
                </c:pt>
                <c:pt idx="358">
                  <c:v>0.21285999999999999</c:v>
                </c:pt>
                <c:pt idx="359">
                  <c:v>0.27209</c:v>
                </c:pt>
                <c:pt idx="360">
                  <c:v>0.23116999999999999</c:v>
                </c:pt>
                <c:pt idx="361">
                  <c:v>0.22928000000000001</c:v>
                </c:pt>
                <c:pt idx="362">
                  <c:v>0.21559000000000011</c:v>
                </c:pt>
                <c:pt idx="363">
                  <c:v>0.21618999999999999</c:v>
                </c:pt>
                <c:pt idx="364">
                  <c:v>0.20408000000000001</c:v>
                </c:pt>
                <c:pt idx="365">
                  <c:v>0.19461000000000001</c:v>
                </c:pt>
                <c:pt idx="366">
                  <c:v>0.18781000000000012</c:v>
                </c:pt>
                <c:pt idx="367">
                  <c:v>0.1943</c:v>
                </c:pt>
                <c:pt idx="368">
                  <c:v>0.17860000000000001</c:v>
                </c:pt>
                <c:pt idx="369">
                  <c:v>0.19767999999999997</c:v>
                </c:pt>
                <c:pt idx="370">
                  <c:v>0.17383999999999999</c:v>
                </c:pt>
                <c:pt idx="371">
                  <c:v>0.18071000000000018</c:v>
                </c:pt>
                <c:pt idx="372">
                  <c:v>0.19103000000000001</c:v>
                </c:pt>
                <c:pt idx="373">
                  <c:v>0.17222999999999999</c:v>
                </c:pt>
                <c:pt idx="374">
                  <c:v>0.18164000000000011</c:v>
                </c:pt>
                <c:pt idx="375">
                  <c:v>0.17376000000000011</c:v>
                </c:pt>
                <c:pt idx="376">
                  <c:v>0.15880000000000011</c:v>
                </c:pt>
                <c:pt idx="377">
                  <c:v>0.16047</c:v>
                </c:pt>
                <c:pt idx="378">
                  <c:v>0.17704000000000011</c:v>
                </c:pt>
                <c:pt idx="379">
                  <c:v>0.17343000000000011</c:v>
                </c:pt>
                <c:pt idx="380">
                  <c:v>0.16866999999999999</c:v>
                </c:pt>
                <c:pt idx="381">
                  <c:v>0.17638999999999999</c:v>
                </c:pt>
                <c:pt idx="382">
                  <c:v>0.18634000000000012</c:v>
                </c:pt>
                <c:pt idx="383">
                  <c:v>0.17610999999999999</c:v>
                </c:pt>
                <c:pt idx="384">
                  <c:v>0.17152999999999999</c:v>
                </c:pt>
                <c:pt idx="385">
                  <c:v>0.18721000000000018</c:v>
                </c:pt>
                <c:pt idx="386">
                  <c:v>0.20774000000000012</c:v>
                </c:pt>
                <c:pt idx="387">
                  <c:v>0.25166000000000005</c:v>
                </c:pt>
                <c:pt idx="388">
                  <c:v>0.25112000000000001</c:v>
                </c:pt>
                <c:pt idx="389">
                  <c:v>0.21532999999999999</c:v>
                </c:pt>
                <c:pt idx="390">
                  <c:v>0.26972000000000002</c:v>
                </c:pt>
                <c:pt idx="391">
                  <c:v>0.26522000000000001</c:v>
                </c:pt>
                <c:pt idx="392">
                  <c:v>0.2449700000000001</c:v>
                </c:pt>
                <c:pt idx="393">
                  <c:v>0.22478000000000001</c:v>
                </c:pt>
                <c:pt idx="394">
                  <c:v>0.22398000000000001</c:v>
                </c:pt>
                <c:pt idx="395">
                  <c:v>0.22219</c:v>
                </c:pt>
                <c:pt idx="396">
                  <c:v>0.19866999999999999</c:v>
                </c:pt>
                <c:pt idx="397">
                  <c:v>0.20376000000000011</c:v>
                </c:pt>
                <c:pt idx="398">
                  <c:v>0.23454000000000011</c:v>
                </c:pt>
                <c:pt idx="399">
                  <c:v>0.23415</c:v>
                </c:pt>
                <c:pt idx="400">
                  <c:v>0.23813999999999999</c:v>
                </c:pt>
                <c:pt idx="401">
                  <c:v>0.26668000000000008</c:v>
                </c:pt>
                <c:pt idx="402">
                  <c:v>0.27624000000000004</c:v>
                </c:pt>
                <c:pt idx="403">
                  <c:v>0.2544700000000002</c:v>
                </c:pt>
                <c:pt idx="404">
                  <c:v>0.2756300000000001</c:v>
                </c:pt>
                <c:pt idx="405">
                  <c:v>0.17193000000000011</c:v>
                </c:pt>
                <c:pt idx="406">
                  <c:v>0.16586999999999999</c:v>
                </c:pt>
                <c:pt idx="407">
                  <c:v>0.16256999999999999</c:v>
                </c:pt>
                <c:pt idx="408">
                  <c:v>0.16228999999999999</c:v>
                </c:pt>
                <c:pt idx="409">
                  <c:v>0.16127</c:v>
                </c:pt>
                <c:pt idx="410">
                  <c:v>0.17747000000000004</c:v>
                </c:pt>
                <c:pt idx="411">
                  <c:v>0.18088000000000001</c:v>
                </c:pt>
                <c:pt idx="412">
                  <c:v>0.19514000000000001</c:v>
                </c:pt>
                <c:pt idx="413">
                  <c:v>0.18878000000000011</c:v>
                </c:pt>
                <c:pt idx="414">
                  <c:v>0.19675999999999999</c:v>
                </c:pt>
                <c:pt idx="415">
                  <c:v>0.20047999999999999</c:v>
                </c:pt>
                <c:pt idx="416">
                  <c:v>0.22861000000000001</c:v>
                </c:pt>
                <c:pt idx="417">
                  <c:v>0.22448000000000001</c:v>
                </c:pt>
                <c:pt idx="418">
                  <c:v>0.20906000000000011</c:v>
                </c:pt>
                <c:pt idx="419">
                  <c:v>0.2665200000000002</c:v>
                </c:pt>
                <c:pt idx="420">
                  <c:v>0.24188000000000001</c:v>
                </c:pt>
                <c:pt idx="421">
                  <c:v>0.21912000000000001</c:v>
                </c:pt>
                <c:pt idx="422">
                  <c:v>0.21016000000000001</c:v>
                </c:pt>
                <c:pt idx="423">
                  <c:v>0.19338</c:v>
                </c:pt>
                <c:pt idx="424">
                  <c:v>0.16702</c:v>
                </c:pt>
                <c:pt idx="425">
                  <c:v>0.15490000000000018</c:v>
                </c:pt>
                <c:pt idx="426">
                  <c:v>0.16591000000000011</c:v>
                </c:pt>
                <c:pt idx="427">
                  <c:v>0.17512</c:v>
                </c:pt>
                <c:pt idx="428">
                  <c:v>0.16385</c:v>
                </c:pt>
                <c:pt idx="429">
                  <c:v>0.18105000000000004</c:v>
                </c:pt>
                <c:pt idx="430">
                  <c:v>0.17008000000000001</c:v>
                </c:pt>
                <c:pt idx="431">
                  <c:v>0.17632</c:v>
                </c:pt>
                <c:pt idx="432">
                  <c:v>0.17524000000000012</c:v>
                </c:pt>
                <c:pt idx="433">
                  <c:v>0.16852</c:v>
                </c:pt>
                <c:pt idx="434">
                  <c:v>0.31726000000000026</c:v>
                </c:pt>
                <c:pt idx="435">
                  <c:v>0.23768</c:v>
                </c:pt>
                <c:pt idx="436">
                  <c:v>0.22666999999999998</c:v>
                </c:pt>
                <c:pt idx="437">
                  <c:v>0.20466000000000001</c:v>
                </c:pt>
                <c:pt idx="438">
                  <c:v>0.21557999999999999</c:v>
                </c:pt>
                <c:pt idx="439">
                  <c:v>0.19511000000000001</c:v>
                </c:pt>
                <c:pt idx="440">
                  <c:v>0.19631999999999999</c:v>
                </c:pt>
                <c:pt idx="441">
                  <c:v>0.22808999999999999</c:v>
                </c:pt>
                <c:pt idx="442">
                  <c:v>0.20108999999999999</c:v>
                </c:pt>
                <c:pt idx="443">
                  <c:v>0.22023000000000001</c:v>
                </c:pt>
                <c:pt idx="444">
                  <c:v>0.25322</c:v>
                </c:pt>
                <c:pt idx="445">
                  <c:v>0.26931000000000027</c:v>
                </c:pt>
                <c:pt idx="446">
                  <c:v>0.22489000000000001</c:v>
                </c:pt>
                <c:pt idx="447">
                  <c:v>0.23708000000000001</c:v>
                </c:pt>
                <c:pt idx="448">
                  <c:v>0.28726000000000002</c:v>
                </c:pt>
                <c:pt idx="449">
                  <c:v>0.18567</c:v>
                </c:pt>
                <c:pt idx="450">
                  <c:v>0.26087000000000027</c:v>
                </c:pt>
                <c:pt idx="451">
                  <c:v>0.2720100000000002</c:v>
                </c:pt>
                <c:pt idx="452">
                  <c:v>0.23780000000000001</c:v>
                </c:pt>
                <c:pt idx="453">
                  <c:v>0.22256999999999999</c:v>
                </c:pt>
                <c:pt idx="454">
                  <c:v>0.18154000000000012</c:v>
                </c:pt>
                <c:pt idx="455">
                  <c:v>0.19112999999999997</c:v>
                </c:pt>
                <c:pt idx="456">
                  <c:v>0.19444000000000011</c:v>
                </c:pt>
                <c:pt idx="457">
                  <c:v>0.19596000000000011</c:v>
                </c:pt>
                <c:pt idx="458">
                  <c:v>0.19572000000000001</c:v>
                </c:pt>
                <c:pt idx="459">
                  <c:v>0.20859000000000011</c:v>
                </c:pt>
                <c:pt idx="460">
                  <c:v>0.23905000000000001</c:v>
                </c:pt>
                <c:pt idx="461">
                  <c:v>0.23305999999999999</c:v>
                </c:pt>
                <c:pt idx="462">
                  <c:v>0.21457999999999999</c:v>
                </c:pt>
                <c:pt idx="463">
                  <c:v>0.19858999999999999</c:v>
                </c:pt>
                <c:pt idx="464">
                  <c:v>0.30190000000000022</c:v>
                </c:pt>
                <c:pt idx="465">
                  <c:v>0.34057000000000021</c:v>
                </c:pt>
                <c:pt idx="466">
                  <c:v>0.29276000000000002</c:v>
                </c:pt>
                <c:pt idx="467">
                  <c:v>0.31366000000000027</c:v>
                </c:pt>
                <c:pt idx="468">
                  <c:v>0.30598000000000036</c:v>
                </c:pt>
                <c:pt idx="469">
                  <c:v>0.31006000000000022</c:v>
                </c:pt>
                <c:pt idx="470">
                  <c:v>0.32878000000000035</c:v>
                </c:pt>
                <c:pt idx="471">
                  <c:v>0.34896000000000027</c:v>
                </c:pt>
                <c:pt idx="472">
                  <c:v>0.30742000000000042</c:v>
                </c:pt>
                <c:pt idx="473">
                  <c:v>0.30181000000000036</c:v>
                </c:pt>
                <c:pt idx="474">
                  <c:v>0.32541000000000037</c:v>
                </c:pt>
                <c:pt idx="475">
                  <c:v>0.32389000000000023</c:v>
                </c:pt>
                <c:pt idx="476">
                  <c:v>0.33969000000000033</c:v>
                </c:pt>
                <c:pt idx="477">
                  <c:v>0.29293000000000002</c:v>
                </c:pt>
                <c:pt idx="478">
                  <c:v>0.29389000000000026</c:v>
                </c:pt>
                <c:pt idx="479">
                  <c:v>0.2741800000000002</c:v>
                </c:pt>
                <c:pt idx="480">
                  <c:v>0.26329999999999998</c:v>
                </c:pt>
                <c:pt idx="481">
                  <c:v>0.22999000000000011</c:v>
                </c:pt>
                <c:pt idx="482">
                  <c:v>0.23547999999999999</c:v>
                </c:pt>
                <c:pt idx="483">
                  <c:v>0.2549700000000002</c:v>
                </c:pt>
                <c:pt idx="484">
                  <c:v>0.24170000000000011</c:v>
                </c:pt>
                <c:pt idx="485">
                  <c:v>0.2650300000000001</c:v>
                </c:pt>
                <c:pt idx="486">
                  <c:v>0.27623000000000003</c:v>
                </c:pt>
                <c:pt idx="487">
                  <c:v>0.27705000000000002</c:v>
                </c:pt>
                <c:pt idx="488">
                  <c:v>0.25117</c:v>
                </c:pt>
                <c:pt idx="489">
                  <c:v>0.26368000000000008</c:v>
                </c:pt>
                <c:pt idx="490">
                  <c:v>0.28536000000000022</c:v>
                </c:pt>
                <c:pt idx="491">
                  <c:v>0.31990000000000035</c:v>
                </c:pt>
                <c:pt idx="492">
                  <c:v>0.26467000000000002</c:v>
                </c:pt>
                <c:pt idx="493">
                  <c:v>0.2848400000000002</c:v>
                </c:pt>
                <c:pt idx="494">
                  <c:v>0.26482000000000022</c:v>
                </c:pt>
                <c:pt idx="495">
                  <c:v>0.26331000000000027</c:v>
                </c:pt>
                <c:pt idx="496">
                  <c:v>0.22997999999999999</c:v>
                </c:pt>
                <c:pt idx="497">
                  <c:v>0.23558999999999999</c:v>
                </c:pt>
                <c:pt idx="498">
                  <c:v>0.26894000000000001</c:v>
                </c:pt>
                <c:pt idx="499">
                  <c:v>0.25359000000000004</c:v>
                </c:pt>
                <c:pt idx="500">
                  <c:v>0.27208000000000027</c:v>
                </c:pt>
                <c:pt idx="501">
                  <c:v>0.29220000000000002</c:v>
                </c:pt>
                <c:pt idx="502">
                  <c:v>0.29088000000000042</c:v>
                </c:pt>
                <c:pt idx="503">
                  <c:v>0.2801300000000001</c:v>
                </c:pt>
                <c:pt idx="504">
                  <c:v>0.29415000000000002</c:v>
                </c:pt>
                <c:pt idx="505">
                  <c:v>0.29641000000000023</c:v>
                </c:pt>
                <c:pt idx="506">
                  <c:v>0.3412</c:v>
                </c:pt>
                <c:pt idx="507">
                  <c:v>0.33568000000000037</c:v>
                </c:pt>
                <c:pt idx="508">
                  <c:v>0.35631000000000035</c:v>
                </c:pt>
                <c:pt idx="509">
                  <c:v>0.27282000000000023</c:v>
                </c:pt>
                <c:pt idx="510">
                  <c:v>0.23618</c:v>
                </c:pt>
                <c:pt idx="511">
                  <c:v>0.20671000000000012</c:v>
                </c:pt>
                <c:pt idx="512">
                  <c:v>0.21509000000000011</c:v>
                </c:pt>
                <c:pt idx="513">
                  <c:v>0.19303999999999999</c:v>
                </c:pt>
                <c:pt idx="514">
                  <c:v>0.19194000000000011</c:v>
                </c:pt>
                <c:pt idx="515">
                  <c:v>0.17671000000000012</c:v>
                </c:pt>
                <c:pt idx="516">
                  <c:v>0.18095000000000011</c:v>
                </c:pt>
                <c:pt idx="517">
                  <c:v>0.19031000000000001</c:v>
                </c:pt>
                <c:pt idx="518">
                  <c:v>0.19843000000000011</c:v>
                </c:pt>
                <c:pt idx="519">
                  <c:v>0.23613999999999999</c:v>
                </c:pt>
                <c:pt idx="520">
                  <c:v>0.27086000000000027</c:v>
                </c:pt>
                <c:pt idx="521">
                  <c:v>0.29548000000000035</c:v>
                </c:pt>
                <c:pt idx="522">
                  <c:v>0.29706000000000027</c:v>
                </c:pt>
                <c:pt idx="523">
                  <c:v>0.31868000000000035</c:v>
                </c:pt>
                <c:pt idx="524">
                  <c:v>0.3085400000000002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's298_w_additional vecs'!$J$3</c:f>
              <c:strCache>
                <c:ptCount val="1"/>
                <c:pt idx="0">
                  <c:v>Max = 0.228 mW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's298_w_additional vecs'!$I$4:$I$528</c:f>
              <c:numCache>
                <c:formatCode>0.000</c:formatCode>
                <c:ptCount val="525"/>
                <c:pt idx="0">
                  <c:v>4.3999999999999997E-2</c:v>
                </c:pt>
                <c:pt idx="1">
                  <c:v>0.12300000000000005</c:v>
                </c:pt>
                <c:pt idx="2">
                  <c:v>0.19500000000000001</c:v>
                </c:pt>
                <c:pt idx="3">
                  <c:v>0.26400000000000001</c:v>
                </c:pt>
                <c:pt idx="4">
                  <c:v>0.33200000000000035</c:v>
                </c:pt>
                <c:pt idx="5">
                  <c:v>0.39300000000000035</c:v>
                </c:pt>
                <c:pt idx="6">
                  <c:v>0.45500000000000002</c:v>
                </c:pt>
                <c:pt idx="7">
                  <c:v>0.51200000000000001</c:v>
                </c:pt>
                <c:pt idx="8">
                  <c:v>0.58199999999999996</c:v>
                </c:pt>
                <c:pt idx="9">
                  <c:v>0.64500000000000046</c:v>
                </c:pt>
                <c:pt idx="10">
                  <c:v>0.72500000000000042</c:v>
                </c:pt>
                <c:pt idx="11">
                  <c:v>0.80400000000000005</c:v>
                </c:pt>
                <c:pt idx="12">
                  <c:v>0.88900000000000001</c:v>
                </c:pt>
                <c:pt idx="13">
                  <c:v>0.96400000000000041</c:v>
                </c:pt>
                <c:pt idx="14">
                  <c:v>1.026999999999999</c:v>
                </c:pt>
                <c:pt idx="15">
                  <c:v>1.109</c:v>
                </c:pt>
                <c:pt idx="16">
                  <c:v>1.175999999999999</c:v>
                </c:pt>
                <c:pt idx="17">
                  <c:v>1.244</c:v>
                </c:pt>
                <c:pt idx="18">
                  <c:v>1.3089999999999991</c:v>
                </c:pt>
                <c:pt idx="19">
                  <c:v>1.375</c:v>
                </c:pt>
                <c:pt idx="20">
                  <c:v>1.4409999999999992</c:v>
                </c:pt>
                <c:pt idx="21">
                  <c:v>1.506</c:v>
                </c:pt>
                <c:pt idx="22">
                  <c:v>1.5620000000000001</c:v>
                </c:pt>
                <c:pt idx="23">
                  <c:v>1.6240000000000001</c:v>
                </c:pt>
                <c:pt idx="24">
                  <c:v>1.6850000000000001</c:v>
                </c:pt>
                <c:pt idx="25">
                  <c:v>1.76</c:v>
                </c:pt>
                <c:pt idx="26">
                  <c:v>1.843</c:v>
                </c:pt>
                <c:pt idx="27">
                  <c:v>1.917999999999999</c:v>
                </c:pt>
                <c:pt idx="28">
                  <c:v>1.9970000000000001</c:v>
                </c:pt>
                <c:pt idx="29">
                  <c:v>2.0840000000000001</c:v>
                </c:pt>
                <c:pt idx="30">
                  <c:v>2.177</c:v>
                </c:pt>
                <c:pt idx="31">
                  <c:v>2.2589999999999999</c:v>
                </c:pt>
                <c:pt idx="32">
                  <c:v>2.347</c:v>
                </c:pt>
                <c:pt idx="33">
                  <c:v>2.4319999999999982</c:v>
                </c:pt>
                <c:pt idx="34">
                  <c:v>2.5070000000000001</c:v>
                </c:pt>
                <c:pt idx="35">
                  <c:v>2.585</c:v>
                </c:pt>
                <c:pt idx="36">
                  <c:v>2.6589999999999998</c:v>
                </c:pt>
                <c:pt idx="37">
                  <c:v>2.7269999999999999</c:v>
                </c:pt>
                <c:pt idx="38">
                  <c:v>2.7970000000000002</c:v>
                </c:pt>
                <c:pt idx="39">
                  <c:v>2.8589999999999987</c:v>
                </c:pt>
                <c:pt idx="40">
                  <c:v>2.9139999999999997</c:v>
                </c:pt>
                <c:pt idx="41">
                  <c:v>2.98</c:v>
                </c:pt>
                <c:pt idx="42">
                  <c:v>3.05</c:v>
                </c:pt>
                <c:pt idx="43">
                  <c:v>3.1259999999999999</c:v>
                </c:pt>
                <c:pt idx="44">
                  <c:v>3.218</c:v>
                </c:pt>
                <c:pt idx="45">
                  <c:v>3.3359999999999981</c:v>
                </c:pt>
                <c:pt idx="46">
                  <c:v>3.4309999999999987</c:v>
                </c:pt>
                <c:pt idx="47">
                  <c:v>3.5339999999999998</c:v>
                </c:pt>
                <c:pt idx="48">
                  <c:v>3.6179999999999999</c:v>
                </c:pt>
                <c:pt idx="49">
                  <c:v>3.702</c:v>
                </c:pt>
                <c:pt idx="50">
                  <c:v>3.7730000000000001</c:v>
                </c:pt>
                <c:pt idx="51">
                  <c:v>3.8459999999999988</c:v>
                </c:pt>
                <c:pt idx="52">
                  <c:v>3.9109999999999987</c:v>
                </c:pt>
                <c:pt idx="53">
                  <c:v>3.9899999999999998</c:v>
                </c:pt>
                <c:pt idx="54">
                  <c:v>4.0679999999999961</c:v>
                </c:pt>
                <c:pt idx="55">
                  <c:v>4.1429999999999962</c:v>
                </c:pt>
                <c:pt idx="56">
                  <c:v>4.226</c:v>
                </c:pt>
                <c:pt idx="57">
                  <c:v>4.306</c:v>
                </c:pt>
                <c:pt idx="58">
                  <c:v>4.3919999999999995</c:v>
                </c:pt>
                <c:pt idx="59">
                  <c:v>4.4909999999999997</c:v>
                </c:pt>
                <c:pt idx="60">
                  <c:v>4.5780000000000003</c:v>
                </c:pt>
                <c:pt idx="61">
                  <c:v>4.6599999999999975</c:v>
                </c:pt>
                <c:pt idx="62">
                  <c:v>4.7439999999999998</c:v>
                </c:pt>
                <c:pt idx="63">
                  <c:v>4.83</c:v>
                </c:pt>
                <c:pt idx="64">
                  <c:v>4.91</c:v>
                </c:pt>
                <c:pt idx="65">
                  <c:v>4.9960000000000004</c:v>
                </c:pt>
                <c:pt idx="66">
                  <c:v>5.0780000000000003</c:v>
                </c:pt>
                <c:pt idx="67">
                  <c:v>5.1629999999999958</c:v>
                </c:pt>
                <c:pt idx="68">
                  <c:v>5.2530000000000001</c:v>
                </c:pt>
                <c:pt idx="69">
                  <c:v>5.3360000000000003</c:v>
                </c:pt>
                <c:pt idx="70">
                  <c:v>5.4050000000000002</c:v>
                </c:pt>
                <c:pt idx="71">
                  <c:v>5.4790000000000036</c:v>
                </c:pt>
                <c:pt idx="72">
                  <c:v>5.5510000000000002</c:v>
                </c:pt>
                <c:pt idx="73">
                  <c:v>5.6279999999999948</c:v>
                </c:pt>
                <c:pt idx="74">
                  <c:v>5.7249999999999961</c:v>
                </c:pt>
                <c:pt idx="75">
                  <c:v>5.8139999999999965</c:v>
                </c:pt>
                <c:pt idx="76">
                  <c:v>5.8839999999999995</c:v>
                </c:pt>
                <c:pt idx="77">
                  <c:v>5.9489999999999998</c:v>
                </c:pt>
                <c:pt idx="78">
                  <c:v>6.0119999999999996</c:v>
                </c:pt>
                <c:pt idx="79">
                  <c:v>6.0759999999999996</c:v>
                </c:pt>
                <c:pt idx="80">
                  <c:v>6.1390000000000002</c:v>
                </c:pt>
                <c:pt idx="81">
                  <c:v>6.2039999999999997</c:v>
                </c:pt>
                <c:pt idx="82">
                  <c:v>6.282</c:v>
                </c:pt>
                <c:pt idx="83">
                  <c:v>6.37</c:v>
                </c:pt>
                <c:pt idx="84">
                  <c:v>6.4669999999999996</c:v>
                </c:pt>
                <c:pt idx="85">
                  <c:v>6.5649999999999968</c:v>
                </c:pt>
                <c:pt idx="86">
                  <c:v>6.6719999999999997</c:v>
                </c:pt>
                <c:pt idx="87">
                  <c:v>6.774</c:v>
                </c:pt>
                <c:pt idx="88">
                  <c:v>6.8730000000000002</c:v>
                </c:pt>
                <c:pt idx="89">
                  <c:v>6.9729999999999999</c:v>
                </c:pt>
                <c:pt idx="90">
                  <c:v>7.0359999999999996</c:v>
                </c:pt>
                <c:pt idx="91">
                  <c:v>7.09</c:v>
                </c:pt>
                <c:pt idx="92">
                  <c:v>7.1419999999999995</c:v>
                </c:pt>
                <c:pt idx="93">
                  <c:v>7.1959999999999962</c:v>
                </c:pt>
                <c:pt idx="94">
                  <c:v>7.25</c:v>
                </c:pt>
                <c:pt idx="95">
                  <c:v>7.3069999999999995</c:v>
                </c:pt>
                <c:pt idx="96">
                  <c:v>7.3599999999999985</c:v>
                </c:pt>
                <c:pt idx="97">
                  <c:v>7.4180000000000001</c:v>
                </c:pt>
                <c:pt idx="98">
                  <c:v>7.48</c:v>
                </c:pt>
                <c:pt idx="99">
                  <c:v>7.532</c:v>
                </c:pt>
                <c:pt idx="100">
                  <c:v>7.593</c:v>
                </c:pt>
                <c:pt idx="101">
                  <c:v>7.6669999999999963</c:v>
                </c:pt>
                <c:pt idx="102">
                  <c:v>7.7370000000000001</c:v>
                </c:pt>
                <c:pt idx="103">
                  <c:v>7.8119999999999985</c:v>
                </c:pt>
                <c:pt idx="104">
                  <c:v>7.894999999999996</c:v>
                </c:pt>
                <c:pt idx="105">
                  <c:v>7.9589999999999996</c:v>
                </c:pt>
                <c:pt idx="106">
                  <c:v>8.0070000000000014</c:v>
                </c:pt>
                <c:pt idx="107">
                  <c:v>8.0620000000000047</c:v>
                </c:pt>
                <c:pt idx="108">
                  <c:v>8.1150000000000002</c:v>
                </c:pt>
                <c:pt idx="109">
                  <c:v>8.1740000000000013</c:v>
                </c:pt>
                <c:pt idx="110">
                  <c:v>8.2330000000000005</c:v>
                </c:pt>
                <c:pt idx="111">
                  <c:v>8.2960000000000012</c:v>
                </c:pt>
                <c:pt idx="112">
                  <c:v>8.3530000000000086</c:v>
                </c:pt>
                <c:pt idx="113">
                  <c:v>8.4150000000000027</c:v>
                </c:pt>
                <c:pt idx="114">
                  <c:v>8.4760000000000026</c:v>
                </c:pt>
                <c:pt idx="115">
                  <c:v>8.5500000000000007</c:v>
                </c:pt>
                <c:pt idx="116">
                  <c:v>8.620000000000001</c:v>
                </c:pt>
                <c:pt idx="117">
                  <c:v>8.6989999999999998</c:v>
                </c:pt>
                <c:pt idx="118">
                  <c:v>8.7760000000000016</c:v>
                </c:pt>
                <c:pt idx="119">
                  <c:v>8.8570000000000046</c:v>
                </c:pt>
                <c:pt idx="120">
                  <c:v>8.9520000000000071</c:v>
                </c:pt>
                <c:pt idx="121">
                  <c:v>9.0389999999999997</c:v>
                </c:pt>
                <c:pt idx="122">
                  <c:v>9.1280000000000001</c:v>
                </c:pt>
                <c:pt idx="123">
                  <c:v>9.2100000000000009</c:v>
                </c:pt>
                <c:pt idx="124">
                  <c:v>9.2940000000000005</c:v>
                </c:pt>
                <c:pt idx="125">
                  <c:v>9.39</c:v>
                </c:pt>
                <c:pt idx="126">
                  <c:v>9.4670000000000005</c:v>
                </c:pt>
                <c:pt idx="127">
                  <c:v>9.5400000000000009</c:v>
                </c:pt>
                <c:pt idx="128">
                  <c:v>9.6180000000000003</c:v>
                </c:pt>
                <c:pt idx="129">
                  <c:v>9.6960000000000015</c:v>
                </c:pt>
                <c:pt idx="130">
                  <c:v>9.7679999999999989</c:v>
                </c:pt>
                <c:pt idx="131">
                  <c:v>9.8470000000000013</c:v>
                </c:pt>
                <c:pt idx="132">
                  <c:v>9.9270000000000014</c:v>
                </c:pt>
                <c:pt idx="133">
                  <c:v>10.011000000000001</c:v>
                </c:pt>
                <c:pt idx="134">
                  <c:v>10.119</c:v>
                </c:pt>
                <c:pt idx="135">
                  <c:v>10.236000000000001</c:v>
                </c:pt>
                <c:pt idx="136">
                  <c:v>10.341000000000001</c:v>
                </c:pt>
                <c:pt idx="137">
                  <c:v>10.444000000000001</c:v>
                </c:pt>
                <c:pt idx="138">
                  <c:v>10.534000000000001</c:v>
                </c:pt>
                <c:pt idx="139">
                  <c:v>10.63</c:v>
                </c:pt>
                <c:pt idx="140">
                  <c:v>10.723000000000001</c:v>
                </c:pt>
                <c:pt idx="141">
                  <c:v>10.8</c:v>
                </c:pt>
                <c:pt idx="142">
                  <c:v>10.884</c:v>
                </c:pt>
                <c:pt idx="143">
                  <c:v>10.986000000000002</c:v>
                </c:pt>
                <c:pt idx="144">
                  <c:v>11.074</c:v>
                </c:pt>
                <c:pt idx="145">
                  <c:v>11.167</c:v>
                </c:pt>
                <c:pt idx="146">
                  <c:v>11.255000000000004</c:v>
                </c:pt>
                <c:pt idx="147">
                  <c:v>11.334</c:v>
                </c:pt>
                <c:pt idx="148">
                  <c:v>11.416</c:v>
                </c:pt>
                <c:pt idx="149">
                  <c:v>11.529</c:v>
                </c:pt>
                <c:pt idx="150">
                  <c:v>11.629</c:v>
                </c:pt>
                <c:pt idx="151">
                  <c:v>11.723000000000001</c:v>
                </c:pt>
                <c:pt idx="152">
                  <c:v>11.815000000000007</c:v>
                </c:pt>
                <c:pt idx="153">
                  <c:v>11.909000000000002</c:v>
                </c:pt>
                <c:pt idx="154">
                  <c:v>11.991</c:v>
                </c:pt>
                <c:pt idx="155">
                  <c:v>12.088000000000001</c:v>
                </c:pt>
                <c:pt idx="156">
                  <c:v>12.185</c:v>
                </c:pt>
                <c:pt idx="157">
                  <c:v>12.264000000000001</c:v>
                </c:pt>
                <c:pt idx="158">
                  <c:v>12.347</c:v>
                </c:pt>
                <c:pt idx="159">
                  <c:v>12.445</c:v>
                </c:pt>
                <c:pt idx="160">
                  <c:v>12.525</c:v>
                </c:pt>
                <c:pt idx="161">
                  <c:v>12.614000000000001</c:v>
                </c:pt>
                <c:pt idx="162">
                  <c:v>12.69</c:v>
                </c:pt>
                <c:pt idx="163">
                  <c:v>12.765000000000002</c:v>
                </c:pt>
                <c:pt idx="164">
                  <c:v>12.850000000000007</c:v>
                </c:pt>
                <c:pt idx="165">
                  <c:v>12.912000000000004</c:v>
                </c:pt>
                <c:pt idx="166">
                  <c:v>12.975000000000007</c:v>
                </c:pt>
                <c:pt idx="167">
                  <c:v>13.036</c:v>
                </c:pt>
                <c:pt idx="168">
                  <c:v>13.099</c:v>
                </c:pt>
                <c:pt idx="169">
                  <c:v>13.159000000000002</c:v>
                </c:pt>
                <c:pt idx="170">
                  <c:v>13.22</c:v>
                </c:pt>
                <c:pt idx="171">
                  <c:v>13.296000000000001</c:v>
                </c:pt>
                <c:pt idx="172">
                  <c:v>13.361000000000002</c:v>
                </c:pt>
                <c:pt idx="173">
                  <c:v>13.43</c:v>
                </c:pt>
                <c:pt idx="174">
                  <c:v>13.496</c:v>
                </c:pt>
                <c:pt idx="175">
                  <c:v>13.567</c:v>
                </c:pt>
                <c:pt idx="176">
                  <c:v>13.643000000000001</c:v>
                </c:pt>
                <c:pt idx="177">
                  <c:v>13.727</c:v>
                </c:pt>
                <c:pt idx="178">
                  <c:v>13.804</c:v>
                </c:pt>
                <c:pt idx="179">
                  <c:v>13.872000000000007</c:v>
                </c:pt>
                <c:pt idx="180">
                  <c:v>13.954000000000002</c:v>
                </c:pt>
                <c:pt idx="181">
                  <c:v>14.016</c:v>
                </c:pt>
                <c:pt idx="182">
                  <c:v>14.083</c:v>
                </c:pt>
                <c:pt idx="183">
                  <c:v>14.165000000000004</c:v>
                </c:pt>
                <c:pt idx="184">
                  <c:v>14.236000000000001</c:v>
                </c:pt>
                <c:pt idx="185">
                  <c:v>14.306000000000004</c:v>
                </c:pt>
                <c:pt idx="186">
                  <c:v>14.381</c:v>
                </c:pt>
                <c:pt idx="187">
                  <c:v>14.450000000000006</c:v>
                </c:pt>
                <c:pt idx="188">
                  <c:v>14.527000000000001</c:v>
                </c:pt>
                <c:pt idx="189">
                  <c:v>14.613</c:v>
                </c:pt>
                <c:pt idx="190">
                  <c:v>14.68</c:v>
                </c:pt>
                <c:pt idx="191">
                  <c:v>14.752000000000002</c:v>
                </c:pt>
                <c:pt idx="192">
                  <c:v>14.83</c:v>
                </c:pt>
                <c:pt idx="193">
                  <c:v>14.903</c:v>
                </c:pt>
                <c:pt idx="194">
                  <c:v>14.998000000000001</c:v>
                </c:pt>
                <c:pt idx="195">
                  <c:v>15.071</c:v>
                </c:pt>
                <c:pt idx="196">
                  <c:v>15.144</c:v>
                </c:pt>
                <c:pt idx="197">
                  <c:v>15.218999999999999</c:v>
                </c:pt>
                <c:pt idx="198">
                  <c:v>15.301</c:v>
                </c:pt>
                <c:pt idx="199">
                  <c:v>15.378</c:v>
                </c:pt>
                <c:pt idx="200">
                  <c:v>15.448</c:v>
                </c:pt>
                <c:pt idx="201">
                  <c:v>15.514000000000001</c:v>
                </c:pt>
                <c:pt idx="202">
                  <c:v>15.575000000000006</c:v>
                </c:pt>
                <c:pt idx="203">
                  <c:v>15.634</c:v>
                </c:pt>
                <c:pt idx="204">
                  <c:v>15.69</c:v>
                </c:pt>
                <c:pt idx="205">
                  <c:v>15.753</c:v>
                </c:pt>
                <c:pt idx="206">
                  <c:v>15.823</c:v>
                </c:pt>
                <c:pt idx="207">
                  <c:v>15.909000000000002</c:v>
                </c:pt>
                <c:pt idx="208">
                  <c:v>15.989000000000004</c:v>
                </c:pt>
                <c:pt idx="209">
                  <c:v>16.067999999999987</c:v>
                </c:pt>
                <c:pt idx="210">
                  <c:v>16.158999999999999</c:v>
                </c:pt>
                <c:pt idx="211">
                  <c:v>16.234999999999999</c:v>
                </c:pt>
                <c:pt idx="212">
                  <c:v>16.308</c:v>
                </c:pt>
                <c:pt idx="213">
                  <c:v>16.379000000000001</c:v>
                </c:pt>
                <c:pt idx="214">
                  <c:v>16.443999999999985</c:v>
                </c:pt>
                <c:pt idx="215">
                  <c:v>16.518000000000001</c:v>
                </c:pt>
                <c:pt idx="216">
                  <c:v>16.603000000000005</c:v>
                </c:pt>
                <c:pt idx="217">
                  <c:v>16.699000000000005</c:v>
                </c:pt>
                <c:pt idx="218">
                  <c:v>16.78899999999998</c:v>
                </c:pt>
                <c:pt idx="219">
                  <c:v>16.876999999999999</c:v>
                </c:pt>
                <c:pt idx="220">
                  <c:v>16.972999999999981</c:v>
                </c:pt>
                <c:pt idx="221">
                  <c:v>17.064999999999987</c:v>
                </c:pt>
                <c:pt idx="222">
                  <c:v>17.151000000000014</c:v>
                </c:pt>
                <c:pt idx="223">
                  <c:v>17.254000000000001</c:v>
                </c:pt>
                <c:pt idx="224">
                  <c:v>17.332000000000001</c:v>
                </c:pt>
                <c:pt idx="225">
                  <c:v>17.423999999999989</c:v>
                </c:pt>
                <c:pt idx="226">
                  <c:v>17.515999999999988</c:v>
                </c:pt>
                <c:pt idx="227">
                  <c:v>17.606000000000005</c:v>
                </c:pt>
                <c:pt idx="228">
                  <c:v>17.701000000000001</c:v>
                </c:pt>
                <c:pt idx="229">
                  <c:v>17.795999999999989</c:v>
                </c:pt>
                <c:pt idx="230">
                  <c:v>17.867999999999999</c:v>
                </c:pt>
                <c:pt idx="231">
                  <c:v>17.939999999999987</c:v>
                </c:pt>
                <c:pt idx="232">
                  <c:v>18.023</c:v>
                </c:pt>
                <c:pt idx="233">
                  <c:v>18.113000000000014</c:v>
                </c:pt>
                <c:pt idx="234">
                  <c:v>18.196000000000005</c:v>
                </c:pt>
                <c:pt idx="235">
                  <c:v>18.292000000000002</c:v>
                </c:pt>
                <c:pt idx="236">
                  <c:v>18.393999999999988</c:v>
                </c:pt>
                <c:pt idx="237">
                  <c:v>18.491</c:v>
                </c:pt>
                <c:pt idx="238">
                  <c:v>18.581</c:v>
                </c:pt>
                <c:pt idx="239">
                  <c:v>18.672999999999988</c:v>
                </c:pt>
                <c:pt idx="240">
                  <c:v>18.756</c:v>
                </c:pt>
                <c:pt idx="241">
                  <c:v>18.829999999999988</c:v>
                </c:pt>
                <c:pt idx="242">
                  <c:v>18.905999999999981</c:v>
                </c:pt>
                <c:pt idx="243">
                  <c:v>18.979999999999986</c:v>
                </c:pt>
                <c:pt idx="244">
                  <c:v>19.059999999999999</c:v>
                </c:pt>
                <c:pt idx="245">
                  <c:v>19.146999999999988</c:v>
                </c:pt>
                <c:pt idx="246">
                  <c:v>19.234000000000005</c:v>
                </c:pt>
                <c:pt idx="247">
                  <c:v>19.324999999999999</c:v>
                </c:pt>
                <c:pt idx="248">
                  <c:v>19.423999999999989</c:v>
                </c:pt>
                <c:pt idx="249">
                  <c:v>19.527999999999999</c:v>
                </c:pt>
                <c:pt idx="250">
                  <c:v>19.620999999999999</c:v>
                </c:pt>
                <c:pt idx="251">
                  <c:v>19.710999999999999</c:v>
                </c:pt>
                <c:pt idx="252">
                  <c:v>19.812000000000001</c:v>
                </c:pt>
                <c:pt idx="253">
                  <c:v>19.908999999999981</c:v>
                </c:pt>
                <c:pt idx="254">
                  <c:v>19.978999999999989</c:v>
                </c:pt>
                <c:pt idx="255">
                  <c:v>20.074999999999999</c:v>
                </c:pt>
                <c:pt idx="256">
                  <c:v>20.161999999999999</c:v>
                </c:pt>
                <c:pt idx="257">
                  <c:v>20.236999999999988</c:v>
                </c:pt>
                <c:pt idx="258">
                  <c:v>20.305</c:v>
                </c:pt>
                <c:pt idx="259">
                  <c:v>20.376000000000001</c:v>
                </c:pt>
                <c:pt idx="260">
                  <c:v>20.451000000000001</c:v>
                </c:pt>
                <c:pt idx="261">
                  <c:v>20.527000000000001</c:v>
                </c:pt>
                <c:pt idx="262">
                  <c:v>20.6</c:v>
                </c:pt>
                <c:pt idx="263">
                  <c:v>20.681999999999999</c:v>
                </c:pt>
                <c:pt idx="264">
                  <c:v>20.759999999999987</c:v>
                </c:pt>
                <c:pt idx="265">
                  <c:v>20.844999999999999</c:v>
                </c:pt>
                <c:pt idx="266">
                  <c:v>20.937000000000001</c:v>
                </c:pt>
                <c:pt idx="267">
                  <c:v>21.023</c:v>
                </c:pt>
                <c:pt idx="268">
                  <c:v>21.114999999999998</c:v>
                </c:pt>
                <c:pt idx="269">
                  <c:v>21.204999999999988</c:v>
                </c:pt>
                <c:pt idx="270">
                  <c:v>21.303000000000001</c:v>
                </c:pt>
                <c:pt idx="271">
                  <c:v>21.39</c:v>
                </c:pt>
                <c:pt idx="272">
                  <c:v>21.471999999999987</c:v>
                </c:pt>
                <c:pt idx="273">
                  <c:v>21.547000000000001</c:v>
                </c:pt>
                <c:pt idx="274">
                  <c:v>21.622</c:v>
                </c:pt>
                <c:pt idx="275">
                  <c:v>21.698</c:v>
                </c:pt>
                <c:pt idx="276">
                  <c:v>21.771999999999988</c:v>
                </c:pt>
                <c:pt idx="277">
                  <c:v>21.841000000000001</c:v>
                </c:pt>
                <c:pt idx="278">
                  <c:v>21.922999999999977</c:v>
                </c:pt>
                <c:pt idx="279">
                  <c:v>22.013000000000005</c:v>
                </c:pt>
                <c:pt idx="280">
                  <c:v>22.087999999999987</c:v>
                </c:pt>
                <c:pt idx="281">
                  <c:v>22.177000000000014</c:v>
                </c:pt>
                <c:pt idx="282">
                  <c:v>22.261999999999986</c:v>
                </c:pt>
                <c:pt idx="283">
                  <c:v>22.35</c:v>
                </c:pt>
                <c:pt idx="284">
                  <c:v>22.436</c:v>
                </c:pt>
                <c:pt idx="285">
                  <c:v>22.527999999999999</c:v>
                </c:pt>
                <c:pt idx="286">
                  <c:v>22.599</c:v>
                </c:pt>
                <c:pt idx="287">
                  <c:v>22.67</c:v>
                </c:pt>
                <c:pt idx="288">
                  <c:v>22.742999999999981</c:v>
                </c:pt>
                <c:pt idx="289">
                  <c:v>22.815999999999999</c:v>
                </c:pt>
                <c:pt idx="290">
                  <c:v>22.885999999999989</c:v>
                </c:pt>
                <c:pt idx="291">
                  <c:v>22.97</c:v>
                </c:pt>
                <c:pt idx="292">
                  <c:v>23.056000000000001</c:v>
                </c:pt>
                <c:pt idx="293">
                  <c:v>23.148</c:v>
                </c:pt>
                <c:pt idx="294">
                  <c:v>23.242999999999981</c:v>
                </c:pt>
                <c:pt idx="295">
                  <c:v>23.334000000000014</c:v>
                </c:pt>
                <c:pt idx="296">
                  <c:v>23.439999999999987</c:v>
                </c:pt>
                <c:pt idx="297">
                  <c:v>23.54</c:v>
                </c:pt>
                <c:pt idx="298">
                  <c:v>23.645</c:v>
                </c:pt>
                <c:pt idx="299">
                  <c:v>23.747</c:v>
                </c:pt>
                <c:pt idx="300">
                  <c:v>23.806999999999999</c:v>
                </c:pt>
                <c:pt idx="301">
                  <c:v>23.861999999999988</c:v>
                </c:pt>
                <c:pt idx="302">
                  <c:v>23.907999999999987</c:v>
                </c:pt>
                <c:pt idx="303">
                  <c:v>23.96299999999998</c:v>
                </c:pt>
                <c:pt idx="304">
                  <c:v>24.016999999999999</c:v>
                </c:pt>
                <c:pt idx="305">
                  <c:v>24.074000000000005</c:v>
                </c:pt>
                <c:pt idx="306">
                  <c:v>24.132000000000001</c:v>
                </c:pt>
                <c:pt idx="307">
                  <c:v>24.190999999999999</c:v>
                </c:pt>
                <c:pt idx="308">
                  <c:v>24.251000000000001</c:v>
                </c:pt>
                <c:pt idx="309">
                  <c:v>24.312000000000001</c:v>
                </c:pt>
                <c:pt idx="310">
                  <c:v>24.381999999999987</c:v>
                </c:pt>
                <c:pt idx="311">
                  <c:v>24.452000000000002</c:v>
                </c:pt>
                <c:pt idx="312">
                  <c:v>24.533999999999999</c:v>
                </c:pt>
                <c:pt idx="313">
                  <c:v>24.613000000000014</c:v>
                </c:pt>
                <c:pt idx="314">
                  <c:v>24.678000000000001</c:v>
                </c:pt>
                <c:pt idx="315">
                  <c:v>24.795000000000002</c:v>
                </c:pt>
                <c:pt idx="316">
                  <c:v>24.898</c:v>
                </c:pt>
                <c:pt idx="317">
                  <c:v>25.004999999999999</c:v>
                </c:pt>
                <c:pt idx="318">
                  <c:v>25.108000000000001</c:v>
                </c:pt>
                <c:pt idx="319">
                  <c:v>25.206</c:v>
                </c:pt>
                <c:pt idx="320">
                  <c:v>25.311000000000014</c:v>
                </c:pt>
                <c:pt idx="321">
                  <c:v>25.407999999999987</c:v>
                </c:pt>
                <c:pt idx="322">
                  <c:v>25.491</c:v>
                </c:pt>
                <c:pt idx="323">
                  <c:v>25.577999999999999</c:v>
                </c:pt>
                <c:pt idx="324">
                  <c:v>25.661000000000001</c:v>
                </c:pt>
                <c:pt idx="325">
                  <c:v>25.747</c:v>
                </c:pt>
                <c:pt idx="326">
                  <c:v>25.837000000000014</c:v>
                </c:pt>
                <c:pt idx="327">
                  <c:v>25.920999999999989</c:v>
                </c:pt>
                <c:pt idx="328">
                  <c:v>26</c:v>
                </c:pt>
                <c:pt idx="329">
                  <c:v>26.085999999999981</c:v>
                </c:pt>
                <c:pt idx="330">
                  <c:v>26.178000000000001</c:v>
                </c:pt>
                <c:pt idx="331">
                  <c:v>26.247</c:v>
                </c:pt>
                <c:pt idx="332">
                  <c:v>26.318999999999999</c:v>
                </c:pt>
                <c:pt idx="333">
                  <c:v>26.401</c:v>
                </c:pt>
                <c:pt idx="334">
                  <c:v>26.478999999999989</c:v>
                </c:pt>
                <c:pt idx="335">
                  <c:v>26.556000000000001</c:v>
                </c:pt>
                <c:pt idx="336">
                  <c:v>26.638999999999999</c:v>
                </c:pt>
                <c:pt idx="337">
                  <c:v>26.725999999999985</c:v>
                </c:pt>
                <c:pt idx="338">
                  <c:v>26.800999999999988</c:v>
                </c:pt>
                <c:pt idx="339">
                  <c:v>26.9</c:v>
                </c:pt>
                <c:pt idx="340">
                  <c:v>26.994999999999987</c:v>
                </c:pt>
                <c:pt idx="341">
                  <c:v>27.077000000000005</c:v>
                </c:pt>
                <c:pt idx="342">
                  <c:v>27.164999999999999</c:v>
                </c:pt>
                <c:pt idx="343">
                  <c:v>27.25</c:v>
                </c:pt>
                <c:pt idx="344">
                  <c:v>27.329000000000001</c:v>
                </c:pt>
                <c:pt idx="345">
                  <c:v>27.421999999999986</c:v>
                </c:pt>
                <c:pt idx="346">
                  <c:v>27.513000000000005</c:v>
                </c:pt>
                <c:pt idx="347">
                  <c:v>27.599</c:v>
                </c:pt>
                <c:pt idx="348">
                  <c:v>27.681000000000001</c:v>
                </c:pt>
                <c:pt idx="349">
                  <c:v>27.757000000000001</c:v>
                </c:pt>
                <c:pt idx="350">
                  <c:v>27.84</c:v>
                </c:pt>
                <c:pt idx="351">
                  <c:v>27.919999999999987</c:v>
                </c:pt>
                <c:pt idx="352">
                  <c:v>27.992999999999981</c:v>
                </c:pt>
                <c:pt idx="353">
                  <c:v>28.074000000000005</c:v>
                </c:pt>
                <c:pt idx="354">
                  <c:v>28.152999999999999</c:v>
                </c:pt>
                <c:pt idx="355">
                  <c:v>28.231000000000005</c:v>
                </c:pt>
                <c:pt idx="356">
                  <c:v>28.303000000000001</c:v>
                </c:pt>
                <c:pt idx="357">
                  <c:v>28.38</c:v>
                </c:pt>
                <c:pt idx="358">
                  <c:v>28.454000000000001</c:v>
                </c:pt>
                <c:pt idx="359">
                  <c:v>28.55</c:v>
                </c:pt>
                <c:pt idx="360">
                  <c:v>28.631000000000014</c:v>
                </c:pt>
                <c:pt idx="361">
                  <c:v>28.710999999999999</c:v>
                </c:pt>
                <c:pt idx="362">
                  <c:v>28.786999999999981</c:v>
                </c:pt>
                <c:pt idx="363">
                  <c:v>28.863</c:v>
                </c:pt>
                <c:pt idx="364">
                  <c:v>28.934999999999999</c:v>
                </c:pt>
                <c:pt idx="365">
                  <c:v>29.003</c:v>
                </c:pt>
                <c:pt idx="366">
                  <c:v>29.068999999999985</c:v>
                </c:pt>
                <c:pt idx="367">
                  <c:v>29.137000000000015</c:v>
                </c:pt>
                <c:pt idx="368">
                  <c:v>29.2</c:v>
                </c:pt>
                <c:pt idx="369">
                  <c:v>29.268999999999977</c:v>
                </c:pt>
                <c:pt idx="370">
                  <c:v>29.330000000000005</c:v>
                </c:pt>
                <c:pt idx="371">
                  <c:v>29.393999999999988</c:v>
                </c:pt>
                <c:pt idx="372">
                  <c:v>29.460999999999981</c:v>
                </c:pt>
                <c:pt idx="373">
                  <c:v>29.521000000000001</c:v>
                </c:pt>
                <c:pt idx="374">
                  <c:v>29.584999999999987</c:v>
                </c:pt>
                <c:pt idx="375">
                  <c:v>29.646000000000001</c:v>
                </c:pt>
                <c:pt idx="376">
                  <c:v>29.702000000000002</c:v>
                </c:pt>
                <c:pt idx="377">
                  <c:v>29.757999999999999</c:v>
                </c:pt>
                <c:pt idx="378">
                  <c:v>29.82</c:v>
                </c:pt>
                <c:pt idx="379">
                  <c:v>29.881</c:v>
                </c:pt>
                <c:pt idx="380">
                  <c:v>29.940999999999981</c:v>
                </c:pt>
                <c:pt idx="381">
                  <c:v>30.003</c:v>
                </c:pt>
                <c:pt idx="382">
                  <c:v>30.067999999999987</c:v>
                </c:pt>
                <c:pt idx="383">
                  <c:v>30.130000000000013</c:v>
                </c:pt>
                <c:pt idx="384">
                  <c:v>30.19</c:v>
                </c:pt>
                <c:pt idx="385">
                  <c:v>30.256</c:v>
                </c:pt>
                <c:pt idx="386">
                  <c:v>30.329000000000001</c:v>
                </c:pt>
                <c:pt idx="387">
                  <c:v>30.417000000000005</c:v>
                </c:pt>
                <c:pt idx="388">
                  <c:v>30.504999999999999</c:v>
                </c:pt>
                <c:pt idx="389">
                  <c:v>30.581</c:v>
                </c:pt>
                <c:pt idx="390">
                  <c:v>30.675999999999988</c:v>
                </c:pt>
                <c:pt idx="391">
                  <c:v>30.768999999999977</c:v>
                </c:pt>
                <c:pt idx="392">
                  <c:v>30.855</c:v>
                </c:pt>
                <c:pt idx="393">
                  <c:v>30.934000000000001</c:v>
                </c:pt>
                <c:pt idx="394">
                  <c:v>31.012</c:v>
                </c:pt>
                <c:pt idx="395">
                  <c:v>31.09</c:v>
                </c:pt>
                <c:pt idx="396">
                  <c:v>31.16</c:v>
                </c:pt>
                <c:pt idx="397">
                  <c:v>31.231999999999999</c:v>
                </c:pt>
                <c:pt idx="398">
                  <c:v>31.314000000000014</c:v>
                </c:pt>
                <c:pt idx="399">
                  <c:v>31.396000000000001</c:v>
                </c:pt>
                <c:pt idx="400">
                  <c:v>31.479999999999986</c:v>
                </c:pt>
                <c:pt idx="401">
                  <c:v>31.573</c:v>
                </c:pt>
                <c:pt idx="402">
                  <c:v>31.67</c:v>
                </c:pt>
                <c:pt idx="403">
                  <c:v>31.759999999999987</c:v>
                </c:pt>
                <c:pt idx="404">
                  <c:v>31.856000000000005</c:v>
                </c:pt>
                <c:pt idx="405">
                  <c:v>31.917000000000005</c:v>
                </c:pt>
                <c:pt idx="406">
                  <c:v>31.974999999999987</c:v>
                </c:pt>
                <c:pt idx="407">
                  <c:v>32.032000000000011</c:v>
                </c:pt>
                <c:pt idx="408">
                  <c:v>32.089000000000006</c:v>
                </c:pt>
                <c:pt idx="409">
                  <c:v>32.146000000000001</c:v>
                </c:pt>
                <c:pt idx="410">
                  <c:v>32.208000000000013</c:v>
                </c:pt>
                <c:pt idx="411">
                  <c:v>32.272000000000013</c:v>
                </c:pt>
                <c:pt idx="412">
                  <c:v>32.340000000000003</c:v>
                </c:pt>
                <c:pt idx="413">
                  <c:v>32.406000000000006</c:v>
                </c:pt>
                <c:pt idx="414">
                  <c:v>32.475000000000001</c:v>
                </c:pt>
                <c:pt idx="415">
                  <c:v>32.546000000000006</c:v>
                </c:pt>
                <c:pt idx="416">
                  <c:v>32.626000000000012</c:v>
                </c:pt>
                <c:pt idx="417">
                  <c:v>32.705000000000013</c:v>
                </c:pt>
                <c:pt idx="418">
                  <c:v>32.778000000000013</c:v>
                </c:pt>
                <c:pt idx="419">
                  <c:v>32.872</c:v>
                </c:pt>
                <c:pt idx="420">
                  <c:v>32.957000000000001</c:v>
                </c:pt>
                <c:pt idx="421">
                  <c:v>33.034000000000006</c:v>
                </c:pt>
                <c:pt idx="422">
                  <c:v>33.108000000000011</c:v>
                </c:pt>
                <c:pt idx="423">
                  <c:v>33.175000000000011</c:v>
                </c:pt>
                <c:pt idx="424">
                  <c:v>33.234000000000002</c:v>
                </c:pt>
                <c:pt idx="425">
                  <c:v>33.289000000000001</c:v>
                </c:pt>
                <c:pt idx="426">
                  <c:v>33.347000000000001</c:v>
                </c:pt>
                <c:pt idx="427">
                  <c:v>33.408000000000001</c:v>
                </c:pt>
                <c:pt idx="428">
                  <c:v>33.466000000000001</c:v>
                </c:pt>
                <c:pt idx="429">
                  <c:v>33.529000000000003</c:v>
                </c:pt>
                <c:pt idx="430">
                  <c:v>33.589000000000006</c:v>
                </c:pt>
                <c:pt idx="431">
                  <c:v>33.651000000000003</c:v>
                </c:pt>
                <c:pt idx="432">
                  <c:v>33.713000000000001</c:v>
                </c:pt>
                <c:pt idx="433">
                  <c:v>33.772000000000013</c:v>
                </c:pt>
                <c:pt idx="434">
                  <c:v>33.883000000000003</c:v>
                </c:pt>
                <c:pt idx="435">
                  <c:v>33.967000000000006</c:v>
                </c:pt>
                <c:pt idx="436">
                  <c:v>34.046000000000006</c:v>
                </c:pt>
                <c:pt idx="437">
                  <c:v>34.118000000000002</c:v>
                </c:pt>
                <c:pt idx="438">
                  <c:v>34.194000000000003</c:v>
                </c:pt>
                <c:pt idx="439">
                  <c:v>34.262000000000029</c:v>
                </c:pt>
                <c:pt idx="440">
                  <c:v>34.331000000000003</c:v>
                </c:pt>
                <c:pt idx="441">
                  <c:v>34.411000000000001</c:v>
                </c:pt>
                <c:pt idx="442">
                  <c:v>34.481999999999999</c:v>
                </c:pt>
                <c:pt idx="443">
                  <c:v>34.559000000000005</c:v>
                </c:pt>
                <c:pt idx="444">
                  <c:v>34.648000000000003</c:v>
                </c:pt>
                <c:pt idx="445">
                  <c:v>34.743000000000002</c:v>
                </c:pt>
                <c:pt idx="446">
                  <c:v>34.822000000000003</c:v>
                </c:pt>
                <c:pt idx="447">
                  <c:v>34.905000000000001</c:v>
                </c:pt>
                <c:pt idx="448">
                  <c:v>35.006</c:v>
                </c:pt>
                <c:pt idx="449">
                  <c:v>35.071000000000005</c:v>
                </c:pt>
                <c:pt idx="450">
                  <c:v>35.162000000000013</c:v>
                </c:pt>
                <c:pt idx="451">
                  <c:v>35.258000000000003</c:v>
                </c:pt>
                <c:pt idx="452">
                  <c:v>35.341000000000001</c:v>
                </c:pt>
                <c:pt idx="453">
                  <c:v>35.42</c:v>
                </c:pt>
                <c:pt idx="454">
                  <c:v>35.483000000000004</c:v>
                </c:pt>
                <c:pt idx="455">
                  <c:v>35.550000000000004</c:v>
                </c:pt>
                <c:pt idx="456">
                  <c:v>35.619</c:v>
                </c:pt>
                <c:pt idx="457">
                  <c:v>35.688000000000002</c:v>
                </c:pt>
                <c:pt idx="458">
                  <c:v>35.756</c:v>
                </c:pt>
                <c:pt idx="459">
                  <c:v>35.829000000000001</c:v>
                </c:pt>
                <c:pt idx="460">
                  <c:v>35.913000000000004</c:v>
                </c:pt>
                <c:pt idx="461">
                  <c:v>35.995000000000012</c:v>
                </c:pt>
                <c:pt idx="462">
                  <c:v>36.071000000000005</c:v>
                </c:pt>
                <c:pt idx="463">
                  <c:v>36.14</c:v>
                </c:pt>
                <c:pt idx="464">
                  <c:v>36.246000000000002</c:v>
                </c:pt>
                <c:pt idx="465">
                  <c:v>36.366</c:v>
                </c:pt>
                <c:pt idx="466">
                  <c:v>36.469000000000001</c:v>
                </c:pt>
                <c:pt idx="467">
                  <c:v>36.579000000000001</c:v>
                </c:pt>
                <c:pt idx="468">
                  <c:v>36.686</c:v>
                </c:pt>
                <c:pt idx="469">
                  <c:v>36.79500000000003</c:v>
                </c:pt>
                <c:pt idx="470">
                  <c:v>36.910000000000004</c:v>
                </c:pt>
                <c:pt idx="471">
                  <c:v>37.033000000000001</c:v>
                </c:pt>
                <c:pt idx="472">
                  <c:v>37.141000000000005</c:v>
                </c:pt>
                <c:pt idx="473">
                  <c:v>37.247</c:v>
                </c:pt>
                <c:pt idx="474">
                  <c:v>37.361000000000004</c:v>
                </c:pt>
                <c:pt idx="475">
                  <c:v>37.475000000000001</c:v>
                </c:pt>
                <c:pt idx="476">
                  <c:v>37.594000000000001</c:v>
                </c:pt>
                <c:pt idx="477">
                  <c:v>37.697000000000003</c:v>
                </c:pt>
                <c:pt idx="478">
                  <c:v>37.800000000000004</c:v>
                </c:pt>
                <c:pt idx="479">
                  <c:v>37.896000000000001</c:v>
                </c:pt>
                <c:pt idx="480">
                  <c:v>37.989000000000004</c:v>
                </c:pt>
                <c:pt idx="481">
                  <c:v>38.07</c:v>
                </c:pt>
                <c:pt idx="482">
                  <c:v>38.152000000000001</c:v>
                </c:pt>
                <c:pt idx="483">
                  <c:v>38.242000000000012</c:v>
                </c:pt>
                <c:pt idx="484">
                  <c:v>38.327000000000005</c:v>
                </c:pt>
                <c:pt idx="485">
                  <c:v>38.42</c:v>
                </c:pt>
                <c:pt idx="486">
                  <c:v>38.517000000000003</c:v>
                </c:pt>
                <c:pt idx="487">
                  <c:v>38.614000000000004</c:v>
                </c:pt>
                <c:pt idx="488">
                  <c:v>38.702000000000012</c:v>
                </c:pt>
                <c:pt idx="489">
                  <c:v>38.79500000000003</c:v>
                </c:pt>
                <c:pt idx="490">
                  <c:v>38.895000000000003</c:v>
                </c:pt>
                <c:pt idx="491">
                  <c:v>39.007000000000005</c:v>
                </c:pt>
                <c:pt idx="492">
                  <c:v>39.1</c:v>
                </c:pt>
                <c:pt idx="493">
                  <c:v>39.200000000000003</c:v>
                </c:pt>
                <c:pt idx="494">
                  <c:v>39.293000000000013</c:v>
                </c:pt>
                <c:pt idx="495">
                  <c:v>39.386000000000003</c:v>
                </c:pt>
                <c:pt idx="496">
                  <c:v>39.466000000000001</c:v>
                </c:pt>
                <c:pt idx="497">
                  <c:v>39.549000000000007</c:v>
                </c:pt>
                <c:pt idx="498">
                  <c:v>39.643000000000001</c:v>
                </c:pt>
                <c:pt idx="499">
                  <c:v>39.733000000000011</c:v>
                </c:pt>
                <c:pt idx="500">
                  <c:v>39.828000000000003</c:v>
                </c:pt>
                <c:pt idx="501">
                  <c:v>39.931000000000004</c:v>
                </c:pt>
                <c:pt idx="502">
                  <c:v>40.033000000000001</c:v>
                </c:pt>
                <c:pt idx="503">
                  <c:v>40.131</c:v>
                </c:pt>
                <c:pt idx="504">
                  <c:v>40.234000000000002</c:v>
                </c:pt>
                <c:pt idx="505">
                  <c:v>40.338000000000001</c:v>
                </c:pt>
                <c:pt idx="506">
                  <c:v>40.457999999999998</c:v>
                </c:pt>
                <c:pt idx="507">
                  <c:v>40.576000000000001</c:v>
                </c:pt>
                <c:pt idx="508">
                  <c:v>40.701000000000001</c:v>
                </c:pt>
                <c:pt idx="509">
                  <c:v>40.797000000000011</c:v>
                </c:pt>
                <c:pt idx="510">
                  <c:v>40.880000000000003</c:v>
                </c:pt>
                <c:pt idx="511">
                  <c:v>40.951999999999998</c:v>
                </c:pt>
                <c:pt idx="512">
                  <c:v>41.028000000000013</c:v>
                </c:pt>
                <c:pt idx="513">
                  <c:v>41.096000000000011</c:v>
                </c:pt>
                <c:pt idx="514">
                  <c:v>41.163000000000011</c:v>
                </c:pt>
                <c:pt idx="515">
                  <c:v>41.22500000000003</c:v>
                </c:pt>
                <c:pt idx="516">
                  <c:v>41.289000000000001</c:v>
                </c:pt>
                <c:pt idx="517">
                  <c:v>41.356000000000002</c:v>
                </c:pt>
                <c:pt idx="518">
                  <c:v>41.425000000000011</c:v>
                </c:pt>
                <c:pt idx="519">
                  <c:v>41.508000000000003</c:v>
                </c:pt>
                <c:pt idx="520">
                  <c:v>41.603000000000002</c:v>
                </c:pt>
                <c:pt idx="521">
                  <c:v>41.707000000000001</c:v>
                </c:pt>
                <c:pt idx="522">
                  <c:v>41.810999999999993</c:v>
                </c:pt>
                <c:pt idx="523">
                  <c:v>41.923000000000002</c:v>
                </c:pt>
                <c:pt idx="524">
                  <c:v>42.031000000000006</c:v>
                </c:pt>
              </c:numCache>
            </c:numRef>
          </c:xVal>
          <c:yVal>
            <c:numRef>
              <c:f>'s298_w_additional vecs'!$J$4:$J$528</c:f>
              <c:numCache>
                <c:formatCode>0.000</c:formatCode>
                <c:ptCount val="525"/>
                <c:pt idx="0">
                  <c:v>0.22883999999999999</c:v>
                </c:pt>
                <c:pt idx="1">
                  <c:v>0.22800000000000001</c:v>
                </c:pt>
                <c:pt idx="2">
                  <c:v>0.22777</c:v>
                </c:pt>
                <c:pt idx="3">
                  <c:v>0.22774000000000011</c:v>
                </c:pt>
                <c:pt idx="4">
                  <c:v>0.22725999999999999</c:v>
                </c:pt>
                <c:pt idx="5">
                  <c:v>0.22924000000000011</c:v>
                </c:pt>
                <c:pt idx="6">
                  <c:v>0.22836999999999999</c:v>
                </c:pt>
                <c:pt idx="7">
                  <c:v>0.22828999999999999</c:v>
                </c:pt>
                <c:pt idx="8">
                  <c:v>0.22911999999999999</c:v>
                </c:pt>
                <c:pt idx="9">
                  <c:v>0.22616</c:v>
                </c:pt>
                <c:pt idx="10">
                  <c:v>0.22846000000000011</c:v>
                </c:pt>
                <c:pt idx="11">
                  <c:v>0.22792999999999999</c:v>
                </c:pt>
                <c:pt idx="12">
                  <c:v>0.22672999999999999</c:v>
                </c:pt>
                <c:pt idx="13">
                  <c:v>0.22944000000000012</c:v>
                </c:pt>
                <c:pt idx="14">
                  <c:v>0.22900000000000001</c:v>
                </c:pt>
                <c:pt idx="15">
                  <c:v>0.22825000000000001</c:v>
                </c:pt>
                <c:pt idx="16">
                  <c:v>0.22808999999999999</c:v>
                </c:pt>
                <c:pt idx="17">
                  <c:v>0.22864000000000001</c:v>
                </c:pt>
                <c:pt idx="18">
                  <c:v>0.22731999999999999</c:v>
                </c:pt>
                <c:pt idx="19">
                  <c:v>0.22961000000000001</c:v>
                </c:pt>
                <c:pt idx="20">
                  <c:v>0.22802</c:v>
                </c:pt>
                <c:pt idx="21">
                  <c:v>0.22750999999999999</c:v>
                </c:pt>
                <c:pt idx="22">
                  <c:v>0.22463</c:v>
                </c:pt>
                <c:pt idx="23">
                  <c:v>0.22756000000000001</c:v>
                </c:pt>
                <c:pt idx="24">
                  <c:v>0.22755</c:v>
                </c:pt>
                <c:pt idx="25">
                  <c:v>0.22863</c:v>
                </c:pt>
                <c:pt idx="26">
                  <c:v>0.22799000000000011</c:v>
                </c:pt>
                <c:pt idx="27">
                  <c:v>0.22838</c:v>
                </c:pt>
                <c:pt idx="28">
                  <c:v>0.22794000000000011</c:v>
                </c:pt>
                <c:pt idx="29">
                  <c:v>0.22731000000000001</c:v>
                </c:pt>
                <c:pt idx="30">
                  <c:v>0.22839000000000001</c:v>
                </c:pt>
                <c:pt idx="31">
                  <c:v>0.22781999999999999</c:v>
                </c:pt>
                <c:pt idx="32">
                  <c:v>0.22872999999999999</c:v>
                </c:pt>
                <c:pt idx="33">
                  <c:v>0.22808999999999999</c:v>
                </c:pt>
                <c:pt idx="34">
                  <c:v>0.22800000000000001</c:v>
                </c:pt>
                <c:pt idx="35">
                  <c:v>0.22778999999999999</c:v>
                </c:pt>
                <c:pt idx="36">
                  <c:v>0.22866999999999998</c:v>
                </c:pt>
                <c:pt idx="37">
                  <c:v>0.22766</c:v>
                </c:pt>
                <c:pt idx="38">
                  <c:v>0.22645999999999999</c:v>
                </c:pt>
                <c:pt idx="39">
                  <c:v>0.22767999999999997</c:v>
                </c:pt>
                <c:pt idx="40">
                  <c:v>0.22832</c:v>
                </c:pt>
                <c:pt idx="41">
                  <c:v>0.22717999999999997</c:v>
                </c:pt>
                <c:pt idx="42">
                  <c:v>0.22858000000000001</c:v>
                </c:pt>
                <c:pt idx="43">
                  <c:v>0.22836999999999999</c:v>
                </c:pt>
                <c:pt idx="44">
                  <c:v>0.22794000000000011</c:v>
                </c:pt>
                <c:pt idx="45">
                  <c:v>0.22800000000000001</c:v>
                </c:pt>
                <c:pt idx="46">
                  <c:v>0.22808999999999999</c:v>
                </c:pt>
                <c:pt idx="47">
                  <c:v>0.22811000000000001</c:v>
                </c:pt>
                <c:pt idx="48">
                  <c:v>0.22808</c:v>
                </c:pt>
                <c:pt idx="49">
                  <c:v>0.22708999999999999</c:v>
                </c:pt>
                <c:pt idx="50">
                  <c:v>0.22783</c:v>
                </c:pt>
                <c:pt idx="51">
                  <c:v>0.22842999999999999</c:v>
                </c:pt>
                <c:pt idx="52">
                  <c:v>0.22828999999999999</c:v>
                </c:pt>
                <c:pt idx="53">
                  <c:v>0.22797999999999999</c:v>
                </c:pt>
                <c:pt idx="54">
                  <c:v>0.22716999999999998</c:v>
                </c:pt>
                <c:pt idx="55">
                  <c:v>0.22758999999999999</c:v>
                </c:pt>
                <c:pt idx="56">
                  <c:v>0.22739000000000001</c:v>
                </c:pt>
                <c:pt idx="57">
                  <c:v>0.22789999999999999</c:v>
                </c:pt>
                <c:pt idx="58">
                  <c:v>0.22781000000000001</c:v>
                </c:pt>
                <c:pt idx="59">
                  <c:v>0.22738</c:v>
                </c:pt>
                <c:pt idx="60">
                  <c:v>0.22838</c:v>
                </c:pt>
                <c:pt idx="61">
                  <c:v>0.22805</c:v>
                </c:pt>
                <c:pt idx="62">
                  <c:v>0.22758</c:v>
                </c:pt>
                <c:pt idx="63">
                  <c:v>0.22800999999999999</c:v>
                </c:pt>
                <c:pt idx="64">
                  <c:v>0.22692000000000001</c:v>
                </c:pt>
                <c:pt idx="65">
                  <c:v>0.22842999999999999</c:v>
                </c:pt>
                <c:pt idx="66">
                  <c:v>0.22764000000000001</c:v>
                </c:pt>
                <c:pt idx="67">
                  <c:v>0.22797999999999999</c:v>
                </c:pt>
                <c:pt idx="68">
                  <c:v>0.22761000000000001</c:v>
                </c:pt>
                <c:pt idx="69">
                  <c:v>0.22888</c:v>
                </c:pt>
                <c:pt idx="70">
                  <c:v>0.22800000000000001</c:v>
                </c:pt>
                <c:pt idx="71">
                  <c:v>0.22799000000000011</c:v>
                </c:pt>
                <c:pt idx="72">
                  <c:v>0.22789000000000001</c:v>
                </c:pt>
                <c:pt idx="73">
                  <c:v>0.22794000000000011</c:v>
                </c:pt>
                <c:pt idx="74">
                  <c:v>0.22786999999999999</c:v>
                </c:pt>
                <c:pt idx="75">
                  <c:v>0.22803000000000001</c:v>
                </c:pt>
                <c:pt idx="76">
                  <c:v>0.22708</c:v>
                </c:pt>
                <c:pt idx="77">
                  <c:v>0.22772999999999999</c:v>
                </c:pt>
                <c:pt idx="78">
                  <c:v>0.22744000000000011</c:v>
                </c:pt>
                <c:pt idx="79">
                  <c:v>0.22781000000000001</c:v>
                </c:pt>
                <c:pt idx="80">
                  <c:v>0.22764000000000001</c:v>
                </c:pt>
                <c:pt idx="81">
                  <c:v>0.22799000000000011</c:v>
                </c:pt>
                <c:pt idx="82">
                  <c:v>0.22821000000000011</c:v>
                </c:pt>
                <c:pt idx="83">
                  <c:v>0.22800000000000001</c:v>
                </c:pt>
                <c:pt idx="84">
                  <c:v>0.22872999999999999</c:v>
                </c:pt>
                <c:pt idx="85">
                  <c:v>0.22952</c:v>
                </c:pt>
                <c:pt idx="86">
                  <c:v>0.22795000000000001</c:v>
                </c:pt>
                <c:pt idx="87">
                  <c:v>0.22786000000000001</c:v>
                </c:pt>
                <c:pt idx="88">
                  <c:v>0.22811999999999999</c:v>
                </c:pt>
                <c:pt idx="89">
                  <c:v>0.22725000000000001</c:v>
                </c:pt>
                <c:pt idx="90">
                  <c:v>0.22783</c:v>
                </c:pt>
                <c:pt idx="91">
                  <c:v>0.22774000000000011</c:v>
                </c:pt>
                <c:pt idx="92">
                  <c:v>0.22763</c:v>
                </c:pt>
                <c:pt idx="93">
                  <c:v>0.22791000000000011</c:v>
                </c:pt>
                <c:pt idx="94">
                  <c:v>0.22635</c:v>
                </c:pt>
                <c:pt idx="95">
                  <c:v>0.22766</c:v>
                </c:pt>
                <c:pt idx="96">
                  <c:v>0.22763</c:v>
                </c:pt>
                <c:pt idx="97">
                  <c:v>0.22781999999999999</c:v>
                </c:pt>
                <c:pt idx="98">
                  <c:v>0.22833000000000001</c:v>
                </c:pt>
                <c:pt idx="99">
                  <c:v>0.22866999999999998</c:v>
                </c:pt>
                <c:pt idx="100">
                  <c:v>0.22789999999999999</c:v>
                </c:pt>
                <c:pt idx="101">
                  <c:v>0.22789999999999999</c:v>
                </c:pt>
                <c:pt idx="102">
                  <c:v>0.22786999999999999</c:v>
                </c:pt>
                <c:pt idx="103">
                  <c:v>0.22878000000000001</c:v>
                </c:pt>
                <c:pt idx="104">
                  <c:v>0.22616</c:v>
                </c:pt>
                <c:pt idx="105">
                  <c:v>0.22752</c:v>
                </c:pt>
                <c:pt idx="106">
                  <c:v>0.22697999999999999</c:v>
                </c:pt>
                <c:pt idx="107">
                  <c:v>0.22747000000000001</c:v>
                </c:pt>
                <c:pt idx="108">
                  <c:v>0.22636999999999999</c:v>
                </c:pt>
                <c:pt idx="109">
                  <c:v>0.22772000000000001</c:v>
                </c:pt>
                <c:pt idx="110">
                  <c:v>0.2278</c:v>
                </c:pt>
                <c:pt idx="111">
                  <c:v>0.22775000000000001</c:v>
                </c:pt>
                <c:pt idx="112">
                  <c:v>0.22697999999999999</c:v>
                </c:pt>
                <c:pt idx="113">
                  <c:v>0.22808</c:v>
                </c:pt>
                <c:pt idx="114">
                  <c:v>0.22716999999999998</c:v>
                </c:pt>
                <c:pt idx="115">
                  <c:v>0.22774000000000011</c:v>
                </c:pt>
                <c:pt idx="116">
                  <c:v>0.22781000000000001</c:v>
                </c:pt>
                <c:pt idx="117">
                  <c:v>0.22785</c:v>
                </c:pt>
                <c:pt idx="118">
                  <c:v>0.22785</c:v>
                </c:pt>
                <c:pt idx="119">
                  <c:v>0.2281</c:v>
                </c:pt>
                <c:pt idx="120">
                  <c:v>0.22750000000000001</c:v>
                </c:pt>
                <c:pt idx="121">
                  <c:v>0.22733999999999999</c:v>
                </c:pt>
                <c:pt idx="122">
                  <c:v>0.22889000000000001</c:v>
                </c:pt>
                <c:pt idx="123">
                  <c:v>0.22800000000000001</c:v>
                </c:pt>
                <c:pt idx="124">
                  <c:v>0.22947000000000001</c:v>
                </c:pt>
                <c:pt idx="125">
                  <c:v>0.22796000000000011</c:v>
                </c:pt>
                <c:pt idx="126">
                  <c:v>0.22794000000000011</c:v>
                </c:pt>
                <c:pt idx="127">
                  <c:v>0.22803000000000001</c:v>
                </c:pt>
                <c:pt idx="128">
                  <c:v>0.22814000000000001</c:v>
                </c:pt>
                <c:pt idx="129">
                  <c:v>0.22853999999999999</c:v>
                </c:pt>
                <c:pt idx="130">
                  <c:v>0.22681999999999999</c:v>
                </c:pt>
                <c:pt idx="131">
                  <c:v>0.22825999999999999</c:v>
                </c:pt>
                <c:pt idx="132">
                  <c:v>0.22744000000000011</c:v>
                </c:pt>
                <c:pt idx="133">
                  <c:v>0.22821000000000011</c:v>
                </c:pt>
                <c:pt idx="134">
                  <c:v>0.22772999999999999</c:v>
                </c:pt>
                <c:pt idx="135">
                  <c:v>0.22769</c:v>
                </c:pt>
                <c:pt idx="136">
                  <c:v>0.22916</c:v>
                </c:pt>
                <c:pt idx="137">
                  <c:v>0.22911999999999999</c:v>
                </c:pt>
                <c:pt idx="138">
                  <c:v>0.22906000000000001</c:v>
                </c:pt>
                <c:pt idx="139">
                  <c:v>0.22819</c:v>
                </c:pt>
                <c:pt idx="140">
                  <c:v>0.22811000000000001</c:v>
                </c:pt>
                <c:pt idx="141">
                  <c:v>0.22747999999999999</c:v>
                </c:pt>
                <c:pt idx="142">
                  <c:v>0.22796000000000011</c:v>
                </c:pt>
                <c:pt idx="143">
                  <c:v>0.22813</c:v>
                </c:pt>
                <c:pt idx="144">
                  <c:v>0.22677</c:v>
                </c:pt>
                <c:pt idx="145">
                  <c:v>0.22803999999999999</c:v>
                </c:pt>
                <c:pt idx="146">
                  <c:v>0.22800000000000001</c:v>
                </c:pt>
                <c:pt idx="147">
                  <c:v>0.22796000000000011</c:v>
                </c:pt>
                <c:pt idx="148">
                  <c:v>0.22925000000000001</c:v>
                </c:pt>
                <c:pt idx="149">
                  <c:v>0.22855</c:v>
                </c:pt>
                <c:pt idx="150">
                  <c:v>0.22808999999999999</c:v>
                </c:pt>
                <c:pt idx="151">
                  <c:v>0.22795000000000001</c:v>
                </c:pt>
                <c:pt idx="152">
                  <c:v>0.22836000000000001</c:v>
                </c:pt>
                <c:pt idx="153">
                  <c:v>0.22772000000000001</c:v>
                </c:pt>
                <c:pt idx="154">
                  <c:v>0.22794000000000011</c:v>
                </c:pt>
                <c:pt idx="155">
                  <c:v>0.22797999999999999</c:v>
                </c:pt>
                <c:pt idx="156">
                  <c:v>0.22803999999999999</c:v>
                </c:pt>
                <c:pt idx="157">
                  <c:v>0.22794000000000011</c:v>
                </c:pt>
                <c:pt idx="158">
                  <c:v>0.22803000000000001</c:v>
                </c:pt>
                <c:pt idx="159">
                  <c:v>0.22806000000000001</c:v>
                </c:pt>
                <c:pt idx="160">
                  <c:v>0.22735</c:v>
                </c:pt>
                <c:pt idx="161">
                  <c:v>0.22775000000000001</c:v>
                </c:pt>
                <c:pt idx="162">
                  <c:v>0.22728999999999999</c:v>
                </c:pt>
                <c:pt idx="163">
                  <c:v>0.22728000000000001</c:v>
                </c:pt>
                <c:pt idx="164">
                  <c:v>0.22806000000000001</c:v>
                </c:pt>
                <c:pt idx="165">
                  <c:v>0.2283</c:v>
                </c:pt>
                <c:pt idx="166">
                  <c:v>0.22822999999999999</c:v>
                </c:pt>
                <c:pt idx="167">
                  <c:v>0.22633</c:v>
                </c:pt>
                <c:pt idx="168">
                  <c:v>0.22781999999999999</c:v>
                </c:pt>
                <c:pt idx="169">
                  <c:v>0.22777</c:v>
                </c:pt>
                <c:pt idx="170">
                  <c:v>0.22869999999999999</c:v>
                </c:pt>
                <c:pt idx="171">
                  <c:v>0.22774000000000011</c:v>
                </c:pt>
                <c:pt idx="172">
                  <c:v>0.22792999999999999</c:v>
                </c:pt>
                <c:pt idx="173">
                  <c:v>0.22750000000000001</c:v>
                </c:pt>
                <c:pt idx="174">
                  <c:v>0.22778999999999999</c:v>
                </c:pt>
                <c:pt idx="175">
                  <c:v>0.22797000000000001</c:v>
                </c:pt>
                <c:pt idx="176">
                  <c:v>0.22842999999999999</c:v>
                </c:pt>
                <c:pt idx="177">
                  <c:v>0.22736000000000001</c:v>
                </c:pt>
                <c:pt idx="178">
                  <c:v>0.22822000000000001</c:v>
                </c:pt>
                <c:pt idx="179">
                  <c:v>0.22861000000000001</c:v>
                </c:pt>
                <c:pt idx="180">
                  <c:v>0.22791000000000011</c:v>
                </c:pt>
                <c:pt idx="181">
                  <c:v>0.22781000000000001</c:v>
                </c:pt>
                <c:pt idx="182">
                  <c:v>0.22747000000000001</c:v>
                </c:pt>
                <c:pt idx="183">
                  <c:v>0.22789999999999999</c:v>
                </c:pt>
                <c:pt idx="184">
                  <c:v>0.22786999999999999</c:v>
                </c:pt>
                <c:pt idx="185">
                  <c:v>0.22739999999999999</c:v>
                </c:pt>
                <c:pt idx="186">
                  <c:v>0.22783</c:v>
                </c:pt>
                <c:pt idx="187">
                  <c:v>0.22791000000000011</c:v>
                </c:pt>
                <c:pt idx="188">
                  <c:v>0.22857</c:v>
                </c:pt>
                <c:pt idx="189">
                  <c:v>0.22753999999999999</c:v>
                </c:pt>
                <c:pt idx="190">
                  <c:v>0.22706000000000001</c:v>
                </c:pt>
                <c:pt idx="191">
                  <c:v>0.22839999999999999</c:v>
                </c:pt>
                <c:pt idx="192">
                  <c:v>0.22838</c:v>
                </c:pt>
                <c:pt idx="193">
                  <c:v>0.22796000000000011</c:v>
                </c:pt>
                <c:pt idx="194">
                  <c:v>0.22783999999999999</c:v>
                </c:pt>
                <c:pt idx="195">
                  <c:v>0.22814000000000001</c:v>
                </c:pt>
                <c:pt idx="196">
                  <c:v>0.22802</c:v>
                </c:pt>
                <c:pt idx="197">
                  <c:v>0.22796000000000011</c:v>
                </c:pt>
                <c:pt idx="198">
                  <c:v>0.22795000000000001</c:v>
                </c:pt>
                <c:pt idx="199">
                  <c:v>0.22783</c:v>
                </c:pt>
                <c:pt idx="200">
                  <c:v>0.22684000000000001</c:v>
                </c:pt>
                <c:pt idx="201">
                  <c:v>0.22902</c:v>
                </c:pt>
                <c:pt idx="202">
                  <c:v>0.22736000000000001</c:v>
                </c:pt>
                <c:pt idx="203">
                  <c:v>0.22642000000000001</c:v>
                </c:pt>
                <c:pt idx="204">
                  <c:v>0.22767999999999997</c:v>
                </c:pt>
                <c:pt idx="205">
                  <c:v>0.22735</c:v>
                </c:pt>
                <c:pt idx="206">
                  <c:v>0.22684000000000001</c:v>
                </c:pt>
                <c:pt idx="207">
                  <c:v>0.22767999999999997</c:v>
                </c:pt>
                <c:pt idx="208">
                  <c:v>0.22792999999999999</c:v>
                </c:pt>
                <c:pt idx="209">
                  <c:v>0.22794000000000011</c:v>
                </c:pt>
                <c:pt idx="210">
                  <c:v>0.22789999999999999</c:v>
                </c:pt>
                <c:pt idx="211">
                  <c:v>0.22775999999999999</c:v>
                </c:pt>
                <c:pt idx="212">
                  <c:v>0.22786999999999999</c:v>
                </c:pt>
                <c:pt idx="213">
                  <c:v>0.22756999999999999</c:v>
                </c:pt>
                <c:pt idx="214">
                  <c:v>0.2271</c:v>
                </c:pt>
                <c:pt idx="215">
                  <c:v>0.22789000000000001</c:v>
                </c:pt>
                <c:pt idx="216">
                  <c:v>0.22800999999999999</c:v>
                </c:pt>
                <c:pt idx="217">
                  <c:v>0.22803000000000001</c:v>
                </c:pt>
                <c:pt idx="218">
                  <c:v>0.22747000000000001</c:v>
                </c:pt>
                <c:pt idx="219">
                  <c:v>0.22778000000000001</c:v>
                </c:pt>
                <c:pt idx="220">
                  <c:v>0.22806000000000001</c:v>
                </c:pt>
                <c:pt idx="221">
                  <c:v>0.22819999999999999</c:v>
                </c:pt>
                <c:pt idx="222">
                  <c:v>0.22731000000000001</c:v>
                </c:pt>
                <c:pt idx="223">
                  <c:v>0.22817999999999997</c:v>
                </c:pt>
                <c:pt idx="224">
                  <c:v>0.22752</c:v>
                </c:pt>
                <c:pt idx="225">
                  <c:v>0.22802</c:v>
                </c:pt>
                <c:pt idx="226">
                  <c:v>0.22808</c:v>
                </c:pt>
                <c:pt idx="227">
                  <c:v>0.22803000000000001</c:v>
                </c:pt>
                <c:pt idx="228">
                  <c:v>0.22661000000000001</c:v>
                </c:pt>
                <c:pt idx="229">
                  <c:v>0.22836999999999999</c:v>
                </c:pt>
                <c:pt idx="230">
                  <c:v>0.22663</c:v>
                </c:pt>
                <c:pt idx="231">
                  <c:v>0.22919</c:v>
                </c:pt>
                <c:pt idx="232">
                  <c:v>0.22766999999999998</c:v>
                </c:pt>
                <c:pt idx="233">
                  <c:v>0.22799000000000011</c:v>
                </c:pt>
                <c:pt idx="234">
                  <c:v>0.22797999999999999</c:v>
                </c:pt>
                <c:pt idx="235">
                  <c:v>0.22786000000000001</c:v>
                </c:pt>
                <c:pt idx="236">
                  <c:v>0.22808999999999999</c:v>
                </c:pt>
                <c:pt idx="237">
                  <c:v>0.22758999999999999</c:v>
                </c:pt>
                <c:pt idx="238">
                  <c:v>0.22803000000000001</c:v>
                </c:pt>
                <c:pt idx="239">
                  <c:v>0.22802</c:v>
                </c:pt>
                <c:pt idx="240">
                  <c:v>0.22652</c:v>
                </c:pt>
                <c:pt idx="241">
                  <c:v>0.22783999999999999</c:v>
                </c:pt>
                <c:pt idx="242">
                  <c:v>0.22686999999999999</c:v>
                </c:pt>
                <c:pt idx="243">
                  <c:v>0.22795000000000001</c:v>
                </c:pt>
                <c:pt idx="244">
                  <c:v>0.22816999999999998</c:v>
                </c:pt>
                <c:pt idx="245">
                  <c:v>0.22805</c:v>
                </c:pt>
                <c:pt idx="246">
                  <c:v>0.22800999999999999</c:v>
                </c:pt>
                <c:pt idx="247">
                  <c:v>0.22813</c:v>
                </c:pt>
                <c:pt idx="248">
                  <c:v>0.22816999999999998</c:v>
                </c:pt>
                <c:pt idx="249">
                  <c:v>0.22711000000000001</c:v>
                </c:pt>
                <c:pt idx="250">
                  <c:v>0.22813</c:v>
                </c:pt>
                <c:pt idx="251">
                  <c:v>0.22700999999999999</c:v>
                </c:pt>
                <c:pt idx="252">
                  <c:v>0.22816999999999998</c:v>
                </c:pt>
                <c:pt idx="253">
                  <c:v>0.22755</c:v>
                </c:pt>
                <c:pt idx="254">
                  <c:v>0.22656000000000001</c:v>
                </c:pt>
                <c:pt idx="255">
                  <c:v>0.22808999999999999</c:v>
                </c:pt>
                <c:pt idx="256">
                  <c:v>0.22916999999999998</c:v>
                </c:pt>
                <c:pt idx="257">
                  <c:v>0.22838</c:v>
                </c:pt>
                <c:pt idx="258">
                  <c:v>0.22789999999999999</c:v>
                </c:pt>
                <c:pt idx="259">
                  <c:v>0.22795000000000001</c:v>
                </c:pt>
                <c:pt idx="260">
                  <c:v>0.22808999999999999</c:v>
                </c:pt>
                <c:pt idx="261">
                  <c:v>0.22869999999999999</c:v>
                </c:pt>
                <c:pt idx="262">
                  <c:v>0.22781000000000001</c:v>
                </c:pt>
                <c:pt idx="263">
                  <c:v>0.22714999999999999</c:v>
                </c:pt>
                <c:pt idx="264">
                  <c:v>0.22691000000000011</c:v>
                </c:pt>
                <c:pt idx="265">
                  <c:v>0.22791000000000011</c:v>
                </c:pt>
                <c:pt idx="266">
                  <c:v>0.22742999999999999</c:v>
                </c:pt>
                <c:pt idx="267">
                  <c:v>0.22694000000000011</c:v>
                </c:pt>
                <c:pt idx="268">
                  <c:v>0.22753999999999999</c:v>
                </c:pt>
                <c:pt idx="269">
                  <c:v>0.22824000000000011</c:v>
                </c:pt>
                <c:pt idx="270">
                  <c:v>0.22802</c:v>
                </c:pt>
                <c:pt idx="271">
                  <c:v>0.22800000000000001</c:v>
                </c:pt>
                <c:pt idx="272">
                  <c:v>0.22797999999999999</c:v>
                </c:pt>
                <c:pt idx="273">
                  <c:v>0.22792000000000001</c:v>
                </c:pt>
                <c:pt idx="274">
                  <c:v>0.22792999999999999</c:v>
                </c:pt>
                <c:pt idx="275">
                  <c:v>0.22794000000000011</c:v>
                </c:pt>
                <c:pt idx="276">
                  <c:v>0.22683</c:v>
                </c:pt>
                <c:pt idx="277">
                  <c:v>0.22700999999999999</c:v>
                </c:pt>
                <c:pt idx="278">
                  <c:v>0.22892000000000001</c:v>
                </c:pt>
                <c:pt idx="279">
                  <c:v>0.22775000000000001</c:v>
                </c:pt>
                <c:pt idx="280">
                  <c:v>0.22619</c:v>
                </c:pt>
                <c:pt idx="281">
                  <c:v>0.22797000000000001</c:v>
                </c:pt>
                <c:pt idx="282">
                  <c:v>0.22721000000000011</c:v>
                </c:pt>
                <c:pt idx="283">
                  <c:v>0.22805</c:v>
                </c:pt>
                <c:pt idx="284">
                  <c:v>0.22792999999999999</c:v>
                </c:pt>
                <c:pt idx="285">
                  <c:v>0.22797000000000001</c:v>
                </c:pt>
                <c:pt idx="286">
                  <c:v>0.22777</c:v>
                </c:pt>
                <c:pt idx="287">
                  <c:v>0.22788</c:v>
                </c:pt>
                <c:pt idx="288">
                  <c:v>0.22786000000000001</c:v>
                </c:pt>
                <c:pt idx="289">
                  <c:v>0.22736000000000001</c:v>
                </c:pt>
                <c:pt idx="290">
                  <c:v>0.22639000000000001</c:v>
                </c:pt>
                <c:pt idx="291">
                  <c:v>0.22803000000000001</c:v>
                </c:pt>
                <c:pt idx="292">
                  <c:v>0.22733</c:v>
                </c:pt>
                <c:pt idx="293">
                  <c:v>0.22832</c:v>
                </c:pt>
                <c:pt idx="294">
                  <c:v>0.22725000000000001</c:v>
                </c:pt>
                <c:pt idx="295">
                  <c:v>0.22802</c:v>
                </c:pt>
                <c:pt idx="296">
                  <c:v>0.22785</c:v>
                </c:pt>
                <c:pt idx="297">
                  <c:v>0.22808</c:v>
                </c:pt>
                <c:pt idx="298">
                  <c:v>0.22814999999999999</c:v>
                </c:pt>
                <c:pt idx="299">
                  <c:v>0.22731000000000001</c:v>
                </c:pt>
                <c:pt idx="300">
                  <c:v>0.22811000000000001</c:v>
                </c:pt>
                <c:pt idx="301">
                  <c:v>0.22775000000000001</c:v>
                </c:pt>
                <c:pt idx="302">
                  <c:v>0.22717999999999997</c:v>
                </c:pt>
                <c:pt idx="303">
                  <c:v>0.22764000000000001</c:v>
                </c:pt>
                <c:pt idx="304">
                  <c:v>0.2276</c:v>
                </c:pt>
                <c:pt idx="305">
                  <c:v>0.22795000000000001</c:v>
                </c:pt>
                <c:pt idx="306">
                  <c:v>0.22750999999999999</c:v>
                </c:pt>
                <c:pt idx="307">
                  <c:v>0.22763</c:v>
                </c:pt>
                <c:pt idx="308">
                  <c:v>0.22705</c:v>
                </c:pt>
                <c:pt idx="309">
                  <c:v>0.22750000000000001</c:v>
                </c:pt>
                <c:pt idx="310">
                  <c:v>0.22863</c:v>
                </c:pt>
                <c:pt idx="311">
                  <c:v>0.22750999999999999</c:v>
                </c:pt>
                <c:pt idx="312">
                  <c:v>0.22795000000000001</c:v>
                </c:pt>
                <c:pt idx="313">
                  <c:v>0.22797999999999999</c:v>
                </c:pt>
                <c:pt idx="314">
                  <c:v>0.22786999999999999</c:v>
                </c:pt>
                <c:pt idx="315">
                  <c:v>0.22735</c:v>
                </c:pt>
                <c:pt idx="316">
                  <c:v>0.22808999999999999</c:v>
                </c:pt>
                <c:pt idx="317">
                  <c:v>0.22811000000000001</c:v>
                </c:pt>
                <c:pt idx="318">
                  <c:v>0.22853999999999999</c:v>
                </c:pt>
                <c:pt idx="319">
                  <c:v>0.22783</c:v>
                </c:pt>
                <c:pt idx="320">
                  <c:v>0.22778000000000001</c:v>
                </c:pt>
                <c:pt idx="321">
                  <c:v>0.22833999999999999</c:v>
                </c:pt>
                <c:pt idx="322">
                  <c:v>0.22808999999999999</c:v>
                </c:pt>
                <c:pt idx="323">
                  <c:v>0.22736000000000001</c:v>
                </c:pt>
                <c:pt idx="324">
                  <c:v>0.22772000000000001</c:v>
                </c:pt>
                <c:pt idx="325">
                  <c:v>0.22803000000000001</c:v>
                </c:pt>
                <c:pt idx="326">
                  <c:v>0.22800999999999999</c:v>
                </c:pt>
                <c:pt idx="327">
                  <c:v>0.22799000000000011</c:v>
                </c:pt>
                <c:pt idx="328">
                  <c:v>0.22794000000000011</c:v>
                </c:pt>
                <c:pt idx="329">
                  <c:v>0.22797999999999999</c:v>
                </c:pt>
                <c:pt idx="330">
                  <c:v>0.22800000000000001</c:v>
                </c:pt>
                <c:pt idx="331">
                  <c:v>0.22785</c:v>
                </c:pt>
                <c:pt idx="332">
                  <c:v>0.22711999999999999</c:v>
                </c:pt>
                <c:pt idx="333">
                  <c:v>0.22896000000000011</c:v>
                </c:pt>
                <c:pt idx="334">
                  <c:v>0.22794000000000011</c:v>
                </c:pt>
                <c:pt idx="335">
                  <c:v>0.22791000000000011</c:v>
                </c:pt>
                <c:pt idx="336">
                  <c:v>0.22799000000000011</c:v>
                </c:pt>
                <c:pt idx="337">
                  <c:v>0.22800000000000001</c:v>
                </c:pt>
                <c:pt idx="338">
                  <c:v>0.22722999999999999</c:v>
                </c:pt>
                <c:pt idx="339">
                  <c:v>0.22841000000000011</c:v>
                </c:pt>
                <c:pt idx="340">
                  <c:v>0.22803999999999999</c:v>
                </c:pt>
                <c:pt idx="341">
                  <c:v>0.22799000000000011</c:v>
                </c:pt>
                <c:pt idx="342">
                  <c:v>0.22786000000000001</c:v>
                </c:pt>
                <c:pt idx="343">
                  <c:v>0.22875000000000001</c:v>
                </c:pt>
                <c:pt idx="344">
                  <c:v>0.22697000000000001</c:v>
                </c:pt>
                <c:pt idx="345">
                  <c:v>0.22844000000000012</c:v>
                </c:pt>
                <c:pt idx="346">
                  <c:v>0.22786000000000001</c:v>
                </c:pt>
                <c:pt idx="347">
                  <c:v>0.22658</c:v>
                </c:pt>
                <c:pt idx="348">
                  <c:v>0.22797000000000001</c:v>
                </c:pt>
                <c:pt idx="349">
                  <c:v>0.22770000000000001</c:v>
                </c:pt>
                <c:pt idx="350">
                  <c:v>0.22811999999999999</c:v>
                </c:pt>
                <c:pt idx="351">
                  <c:v>0.22797000000000001</c:v>
                </c:pt>
                <c:pt idx="352">
                  <c:v>0.22794000000000011</c:v>
                </c:pt>
                <c:pt idx="353">
                  <c:v>0.22797000000000001</c:v>
                </c:pt>
                <c:pt idx="354">
                  <c:v>0.22796000000000011</c:v>
                </c:pt>
                <c:pt idx="355">
                  <c:v>0.22794000000000011</c:v>
                </c:pt>
                <c:pt idx="356">
                  <c:v>0.22708999999999999</c:v>
                </c:pt>
                <c:pt idx="357">
                  <c:v>0.2288</c:v>
                </c:pt>
                <c:pt idx="358">
                  <c:v>0.22791000000000011</c:v>
                </c:pt>
                <c:pt idx="359">
                  <c:v>0.22772000000000001</c:v>
                </c:pt>
                <c:pt idx="360">
                  <c:v>0.22802</c:v>
                </c:pt>
                <c:pt idx="361">
                  <c:v>0.22753999999999999</c:v>
                </c:pt>
                <c:pt idx="362">
                  <c:v>0.22663</c:v>
                </c:pt>
                <c:pt idx="363">
                  <c:v>0.22811000000000001</c:v>
                </c:pt>
                <c:pt idx="364">
                  <c:v>0.22792999999999999</c:v>
                </c:pt>
                <c:pt idx="365">
                  <c:v>0.22708999999999999</c:v>
                </c:pt>
                <c:pt idx="366">
                  <c:v>0.22728999999999999</c:v>
                </c:pt>
                <c:pt idx="367">
                  <c:v>0.22781999999999999</c:v>
                </c:pt>
                <c:pt idx="368">
                  <c:v>0.22875000000000001</c:v>
                </c:pt>
                <c:pt idx="369">
                  <c:v>0.22792000000000001</c:v>
                </c:pt>
                <c:pt idx="370">
                  <c:v>0.2278</c:v>
                </c:pt>
                <c:pt idx="371">
                  <c:v>0.22761000000000001</c:v>
                </c:pt>
                <c:pt idx="372">
                  <c:v>0.22777</c:v>
                </c:pt>
                <c:pt idx="373">
                  <c:v>0.22774000000000011</c:v>
                </c:pt>
                <c:pt idx="374">
                  <c:v>0.22791000000000011</c:v>
                </c:pt>
                <c:pt idx="375">
                  <c:v>0.22822999999999999</c:v>
                </c:pt>
                <c:pt idx="376">
                  <c:v>0.22772999999999999</c:v>
                </c:pt>
                <c:pt idx="377">
                  <c:v>0.22642000000000001</c:v>
                </c:pt>
                <c:pt idx="378">
                  <c:v>0.22785</c:v>
                </c:pt>
                <c:pt idx="379">
                  <c:v>0.22836000000000001</c:v>
                </c:pt>
                <c:pt idx="380">
                  <c:v>0.22839000000000001</c:v>
                </c:pt>
                <c:pt idx="381">
                  <c:v>0.22742000000000001</c:v>
                </c:pt>
                <c:pt idx="382">
                  <c:v>0.22739000000000001</c:v>
                </c:pt>
                <c:pt idx="383">
                  <c:v>0.22788</c:v>
                </c:pt>
                <c:pt idx="384">
                  <c:v>0.22763</c:v>
                </c:pt>
                <c:pt idx="385">
                  <c:v>0.22625999999999999</c:v>
                </c:pt>
                <c:pt idx="386">
                  <c:v>0.22833999999999999</c:v>
                </c:pt>
                <c:pt idx="387">
                  <c:v>0.22831000000000001</c:v>
                </c:pt>
                <c:pt idx="388">
                  <c:v>0.22802</c:v>
                </c:pt>
                <c:pt idx="389">
                  <c:v>0.22796000000000011</c:v>
                </c:pt>
                <c:pt idx="390">
                  <c:v>0.22761999999999999</c:v>
                </c:pt>
                <c:pt idx="391">
                  <c:v>0.22822999999999999</c:v>
                </c:pt>
                <c:pt idx="392">
                  <c:v>0.22750999999999999</c:v>
                </c:pt>
                <c:pt idx="393">
                  <c:v>0.22706999999999999</c:v>
                </c:pt>
                <c:pt idx="394">
                  <c:v>0.22711999999999999</c:v>
                </c:pt>
                <c:pt idx="395">
                  <c:v>0.22774000000000011</c:v>
                </c:pt>
                <c:pt idx="396">
                  <c:v>0.22767999999999997</c:v>
                </c:pt>
                <c:pt idx="397">
                  <c:v>0.22727</c:v>
                </c:pt>
                <c:pt idx="398">
                  <c:v>0.22800999999999999</c:v>
                </c:pt>
                <c:pt idx="399">
                  <c:v>0.22799000000000011</c:v>
                </c:pt>
                <c:pt idx="400">
                  <c:v>0.22799000000000011</c:v>
                </c:pt>
                <c:pt idx="401">
                  <c:v>0.22794000000000011</c:v>
                </c:pt>
                <c:pt idx="402">
                  <c:v>0.22938</c:v>
                </c:pt>
                <c:pt idx="403">
                  <c:v>0.22786000000000001</c:v>
                </c:pt>
                <c:pt idx="404">
                  <c:v>0.22733</c:v>
                </c:pt>
                <c:pt idx="405">
                  <c:v>0.22808</c:v>
                </c:pt>
                <c:pt idx="406">
                  <c:v>0.22825000000000001</c:v>
                </c:pt>
                <c:pt idx="407">
                  <c:v>0.22742000000000001</c:v>
                </c:pt>
                <c:pt idx="408">
                  <c:v>0.22850999999999999</c:v>
                </c:pt>
                <c:pt idx="409">
                  <c:v>0.22878999999999999</c:v>
                </c:pt>
                <c:pt idx="410">
                  <c:v>0.22761999999999999</c:v>
                </c:pt>
                <c:pt idx="411">
                  <c:v>0.22650999999999999</c:v>
                </c:pt>
                <c:pt idx="412">
                  <c:v>0.22789000000000001</c:v>
                </c:pt>
                <c:pt idx="413">
                  <c:v>0.22745000000000001</c:v>
                </c:pt>
                <c:pt idx="414">
                  <c:v>0.22822000000000001</c:v>
                </c:pt>
                <c:pt idx="415">
                  <c:v>0.22864000000000001</c:v>
                </c:pt>
                <c:pt idx="416">
                  <c:v>0.22772999999999999</c:v>
                </c:pt>
                <c:pt idx="417">
                  <c:v>0.22634000000000001</c:v>
                </c:pt>
                <c:pt idx="418">
                  <c:v>0.22803000000000001</c:v>
                </c:pt>
                <c:pt idx="419">
                  <c:v>0.22800000000000001</c:v>
                </c:pt>
                <c:pt idx="420">
                  <c:v>0.22749000000000011</c:v>
                </c:pt>
                <c:pt idx="421">
                  <c:v>0.22892999999999999</c:v>
                </c:pt>
                <c:pt idx="422">
                  <c:v>0.22806000000000001</c:v>
                </c:pt>
                <c:pt idx="423">
                  <c:v>0.22664999999999999</c:v>
                </c:pt>
                <c:pt idx="424">
                  <c:v>0.22724000000000011</c:v>
                </c:pt>
                <c:pt idx="425">
                  <c:v>0.22752</c:v>
                </c:pt>
                <c:pt idx="426">
                  <c:v>0.22800999999999999</c:v>
                </c:pt>
                <c:pt idx="427">
                  <c:v>0.22742999999999999</c:v>
                </c:pt>
                <c:pt idx="428">
                  <c:v>0.2261</c:v>
                </c:pt>
                <c:pt idx="429">
                  <c:v>0.22795000000000001</c:v>
                </c:pt>
                <c:pt idx="430">
                  <c:v>0.22819</c:v>
                </c:pt>
                <c:pt idx="431">
                  <c:v>0.22836000000000001</c:v>
                </c:pt>
                <c:pt idx="432">
                  <c:v>0.22766</c:v>
                </c:pt>
                <c:pt idx="433">
                  <c:v>0.22766</c:v>
                </c:pt>
                <c:pt idx="434">
                  <c:v>0.22802</c:v>
                </c:pt>
                <c:pt idx="435">
                  <c:v>0.22781999999999999</c:v>
                </c:pt>
                <c:pt idx="436">
                  <c:v>0.22839999999999999</c:v>
                </c:pt>
                <c:pt idx="437">
                  <c:v>0.22856000000000001</c:v>
                </c:pt>
                <c:pt idx="438">
                  <c:v>0.22791000000000011</c:v>
                </c:pt>
                <c:pt idx="439">
                  <c:v>0.22786999999999999</c:v>
                </c:pt>
                <c:pt idx="440">
                  <c:v>0.22755</c:v>
                </c:pt>
                <c:pt idx="441">
                  <c:v>0.22825999999999999</c:v>
                </c:pt>
                <c:pt idx="442">
                  <c:v>0.22897000000000001</c:v>
                </c:pt>
                <c:pt idx="443">
                  <c:v>0.22792000000000001</c:v>
                </c:pt>
                <c:pt idx="444">
                  <c:v>0.22802</c:v>
                </c:pt>
                <c:pt idx="445">
                  <c:v>0.22803999999999999</c:v>
                </c:pt>
                <c:pt idx="446">
                  <c:v>0.22788</c:v>
                </c:pt>
                <c:pt idx="447">
                  <c:v>0.22747000000000001</c:v>
                </c:pt>
                <c:pt idx="448">
                  <c:v>0.2276</c:v>
                </c:pt>
                <c:pt idx="449">
                  <c:v>0.22824000000000011</c:v>
                </c:pt>
                <c:pt idx="450">
                  <c:v>0.22746000000000011</c:v>
                </c:pt>
                <c:pt idx="451">
                  <c:v>0.22794000000000011</c:v>
                </c:pt>
                <c:pt idx="452">
                  <c:v>0.22781000000000001</c:v>
                </c:pt>
                <c:pt idx="453">
                  <c:v>0.22792999999999999</c:v>
                </c:pt>
                <c:pt idx="454">
                  <c:v>0.22770000000000001</c:v>
                </c:pt>
                <c:pt idx="455">
                  <c:v>0.22786999999999999</c:v>
                </c:pt>
                <c:pt idx="456">
                  <c:v>0.22775000000000001</c:v>
                </c:pt>
                <c:pt idx="457">
                  <c:v>0.22725999999999999</c:v>
                </c:pt>
                <c:pt idx="458">
                  <c:v>0.22786000000000001</c:v>
                </c:pt>
                <c:pt idx="459">
                  <c:v>0.22736999999999999</c:v>
                </c:pt>
                <c:pt idx="460">
                  <c:v>0.22758</c:v>
                </c:pt>
                <c:pt idx="461">
                  <c:v>0.22771000000000011</c:v>
                </c:pt>
                <c:pt idx="462">
                  <c:v>0.22653000000000001</c:v>
                </c:pt>
                <c:pt idx="463">
                  <c:v>0.22794000000000011</c:v>
                </c:pt>
                <c:pt idx="464">
                  <c:v>0.22797999999999999</c:v>
                </c:pt>
                <c:pt idx="465">
                  <c:v>0.22766</c:v>
                </c:pt>
                <c:pt idx="466">
                  <c:v>0.22822999999999999</c:v>
                </c:pt>
                <c:pt idx="467">
                  <c:v>0.22808</c:v>
                </c:pt>
                <c:pt idx="468">
                  <c:v>0.22744000000000011</c:v>
                </c:pt>
                <c:pt idx="469">
                  <c:v>0.22816</c:v>
                </c:pt>
                <c:pt idx="470">
                  <c:v>0.22849000000000011</c:v>
                </c:pt>
                <c:pt idx="471">
                  <c:v>0.22819</c:v>
                </c:pt>
                <c:pt idx="472">
                  <c:v>0.22772999999999999</c:v>
                </c:pt>
                <c:pt idx="473">
                  <c:v>0.22838</c:v>
                </c:pt>
                <c:pt idx="474">
                  <c:v>0.2281</c:v>
                </c:pt>
                <c:pt idx="475">
                  <c:v>0.22778000000000001</c:v>
                </c:pt>
                <c:pt idx="476">
                  <c:v>0.22831000000000001</c:v>
                </c:pt>
                <c:pt idx="477">
                  <c:v>0.22816999999999998</c:v>
                </c:pt>
                <c:pt idx="478">
                  <c:v>0.22833999999999999</c:v>
                </c:pt>
                <c:pt idx="479">
                  <c:v>0.22806000000000001</c:v>
                </c:pt>
                <c:pt idx="480">
                  <c:v>0.22767999999999997</c:v>
                </c:pt>
                <c:pt idx="481">
                  <c:v>0.22800000000000001</c:v>
                </c:pt>
                <c:pt idx="482">
                  <c:v>0.22797999999999999</c:v>
                </c:pt>
                <c:pt idx="483">
                  <c:v>0.22903000000000001</c:v>
                </c:pt>
                <c:pt idx="484">
                  <c:v>0.22658</c:v>
                </c:pt>
                <c:pt idx="485">
                  <c:v>0.22806000000000001</c:v>
                </c:pt>
                <c:pt idx="486">
                  <c:v>0.22802</c:v>
                </c:pt>
                <c:pt idx="487">
                  <c:v>0.22747000000000001</c:v>
                </c:pt>
                <c:pt idx="488">
                  <c:v>0.22858999999999999</c:v>
                </c:pt>
                <c:pt idx="489">
                  <c:v>0.2281</c:v>
                </c:pt>
                <c:pt idx="490">
                  <c:v>0.22714999999999999</c:v>
                </c:pt>
                <c:pt idx="491">
                  <c:v>0.22758999999999999</c:v>
                </c:pt>
                <c:pt idx="492">
                  <c:v>0.22806999999999999</c:v>
                </c:pt>
                <c:pt idx="493">
                  <c:v>0.22811000000000001</c:v>
                </c:pt>
                <c:pt idx="494">
                  <c:v>0.22845000000000001</c:v>
                </c:pt>
                <c:pt idx="495">
                  <c:v>0.22867999999999997</c:v>
                </c:pt>
                <c:pt idx="496">
                  <c:v>0.2276</c:v>
                </c:pt>
                <c:pt idx="497">
                  <c:v>0.22708</c:v>
                </c:pt>
                <c:pt idx="498">
                  <c:v>0.22817999999999997</c:v>
                </c:pt>
                <c:pt idx="499">
                  <c:v>0.22692999999999999</c:v>
                </c:pt>
                <c:pt idx="500">
                  <c:v>0.22800999999999999</c:v>
                </c:pt>
                <c:pt idx="501">
                  <c:v>0.22800999999999999</c:v>
                </c:pt>
                <c:pt idx="502">
                  <c:v>0.22824000000000011</c:v>
                </c:pt>
                <c:pt idx="503">
                  <c:v>0.22808</c:v>
                </c:pt>
                <c:pt idx="504">
                  <c:v>0.22813</c:v>
                </c:pt>
                <c:pt idx="505">
                  <c:v>0.22892999999999999</c:v>
                </c:pt>
                <c:pt idx="506">
                  <c:v>0.22814999999999999</c:v>
                </c:pt>
                <c:pt idx="507">
                  <c:v>0.22855</c:v>
                </c:pt>
                <c:pt idx="508">
                  <c:v>0.22828999999999999</c:v>
                </c:pt>
                <c:pt idx="509">
                  <c:v>0.22803000000000001</c:v>
                </c:pt>
                <c:pt idx="510">
                  <c:v>0.22813</c:v>
                </c:pt>
                <c:pt idx="511">
                  <c:v>0.22783</c:v>
                </c:pt>
                <c:pt idx="512">
                  <c:v>0.22806999999999999</c:v>
                </c:pt>
                <c:pt idx="513">
                  <c:v>0.22661999999999999</c:v>
                </c:pt>
                <c:pt idx="514">
                  <c:v>0.22808</c:v>
                </c:pt>
                <c:pt idx="515">
                  <c:v>0.22542000000000001</c:v>
                </c:pt>
                <c:pt idx="516">
                  <c:v>0.22581000000000001</c:v>
                </c:pt>
                <c:pt idx="517">
                  <c:v>0.22656999999999999</c:v>
                </c:pt>
                <c:pt idx="518">
                  <c:v>0.22719</c:v>
                </c:pt>
                <c:pt idx="519">
                  <c:v>0.22781999999999999</c:v>
                </c:pt>
                <c:pt idx="520">
                  <c:v>0.22821000000000011</c:v>
                </c:pt>
                <c:pt idx="521">
                  <c:v>0.22775999999999999</c:v>
                </c:pt>
                <c:pt idx="522">
                  <c:v>0.22808999999999999</c:v>
                </c:pt>
                <c:pt idx="523">
                  <c:v>0.22697000000000001</c:v>
                </c:pt>
                <c:pt idx="524">
                  <c:v>0.22742000000000001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773376"/>
        <c:axId val="116354432"/>
      </c:scatterChart>
      <c:valAx>
        <c:axId val="114773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aseline="0"/>
                </a:pPr>
                <a:r>
                  <a:rPr lang="en-US" sz="2000" baseline="0" dirty="0"/>
                  <a:t>Time </a:t>
                </a:r>
                <a:r>
                  <a:rPr lang="en-US" sz="2000" baseline="0" dirty="0" smtClean="0"/>
                  <a:t>(µs</a:t>
                </a:r>
                <a:r>
                  <a:rPr lang="en-US" sz="1200" baseline="0" dirty="0"/>
                  <a:t>)</a:t>
                </a:r>
              </a:p>
            </c:rich>
          </c:tx>
          <c:layout>
            <c:manualLayout>
              <c:xMode val="edge"/>
              <c:yMode val="edge"/>
              <c:x val="0.44259026898638865"/>
              <c:y val="0.93530577350229305"/>
            </c:manualLayout>
          </c:layout>
          <c:overlay val="0"/>
        </c:title>
        <c:numFmt formatCode="0" sourceLinked="0"/>
        <c:majorTickMark val="cross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116354432"/>
        <c:crosses val="autoZero"/>
        <c:crossBetween val="midCat"/>
      </c:valAx>
      <c:valAx>
        <c:axId val="1163544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/>
                  <a:t>Dynamic Power (mW)</a:t>
                </a:r>
              </a:p>
            </c:rich>
          </c:tx>
          <c:layout>
            <c:manualLayout>
              <c:xMode val="edge"/>
              <c:yMode val="edge"/>
              <c:x val="0"/>
              <c:y val="0.33024954132395257"/>
            </c:manualLayout>
          </c:layout>
          <c:overlay val="0"/>
        </c:title>
        <c:numFmt formatCode="0.00" sourceLinked="0"/>
        <c:majorTickMark val="none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114773376"/>
        <c:crosses val="autoZero"/>
        <c:crossBetween val="midCat"/>
      </c:valAx>
      <c:spPr>
        <a:solidFill>
          <a:schemeClr val="accent4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's298'!$B$10</c:f>
              <c:strCache>
                <c:ptCount val="1"/>
                <c:pt idx="0">
                  <c:v>Synchronous Clock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diamond"/>
            <c:size val="4"/>
            <c:spPr>
              <a:ln w="38100">
                <a:solidFill>
                  <a:srgbClr val="FF0000"/>
                </a:solidFill>
              </a:ln>
            </c:spPr>
          </c:marker>
          <c:xVal>
            <c:numRef>
              <c:f>'s298'!$B$11:$B$17</c:f>
              <c:numCache>
                <c:formatCode>0.000</c:formatCode>
                <c:ptCount val="7"/>
                <c:pt idx="0">
                  <c:v>0.71138000000000001</c:v>
                </c:pt>
                <c:pt idx="1">
                  <c:v>0.5319199999999995</c:v>
                </c:pt>
                <c:pt idx="2">
                  <c:v>0.38484000000000035</c:v>
                </c:pt>
                <c:pt idx="3">
                  <c:v>0.23791000000000018</c:v>
                </c:pt>
                <c:pt idx="4">
                  <c:v>0.17888999999999999</c:v>
                </c:pt>
                <c:pt idx="5">
                  <c:v>0.14313000000000001</c:v>
                </c:pt>
                <c:pt idx="6">
                  <c:v>0.11839000000000002</c:v>
                </c:pt>
              </c:numCache>
            </c:numRef>
          </c:xVal>
          <c:yVal>
            <c:numRef>
              <c:f>'s298'!$D$11:$D$17</c:f>
              <c:numCache>
                <c:formatCode>0.00</c:formatCode>
                <c:ptCount val="7"/>
                <c:pt idx="0">
                  <c:v>19.809999999999999</c:v>
                </c:pt>
                <c:pt idx="1">
                  <c:v>26.4132</c:v>
                </c:pt>
                <c:pt idx="2">
                  <c:v>39.619800000000005</c:v>
                </c:pt>
                <c:pt idx="3">
                  <c:v>59.429700000000011</c:v>
                </c:pt>
                <c:pt idx="4">
                  <c:v>79.239599999999996</c:v>
                </c:pt>
                <c:pt idx="5">
                  <c:v>99.049499999999995</c:v>
                </c:pt>
                <c:pt idx="6">
                  <c:v>118.85939999999998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's298'!$C$10</c:f>
              <c:strCache>
                <c:ptCount val="1"/>
                <c:pt idx="0">
                  <c:v>Asynchronous Clock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square"/>
            <c:size val="3"/>
            <c:spPr>
              <a:ln w="38100">
                <a:solidFill>
                  <a:srgbClr val="00B050"/>
                </a:solidFill>
              </a:ln>
            </c:spPr>
          </c:marker>
          <c:xVal>
            <c:numRef>
              <c:f>'s298'!$C$11:$C$17</c:f>
              <c:numCache>
                <c:formatCode>0.000</c:formatCode>
                <c:ptCount val="7"/>
                <c:pt idx="0">
                  <c:v>0.71138000000000001</c:v>
                </c:pt>
                <c:pt idx="1">
                  <c:v>0.5319199999999995</c:v>
                </c:pt>
                <c:pt idx="2">
                  <c:v>0.38484000000000035</c:v>
                </c:pt>
                <c:pt idx="3">
                  <c:v>0.23791000000000018</c:v>
                </c:pt>
                <c:pt idx="4">
                  <c:v>0.17888999999999999</c:v>
                </c:pt>
                <c:pt idx="5">
                  <c:v>0.14313000000000001</c:v>
                </c:pt>
                <c:pt idx="6">
                  <c:v>0.11839000000000002</c:v>
                </c:pt>
              </c:numCache>
            </c:numRef>
          </c:xVal>
          <c:yVal>
            <c:numRef>
              <c:f>'s298'!$E$11:$E$17</c:f>
              <c:numCache>
                <c:formatCode>0.00</c:formatCode>
                <c:ptCount val="7"/>
                <c:pt idx="0">
                  <c:v>12.83</c:v>
                </c:pt>
                <c:pt idx="1">
                  <c:v>16.165477938186381</c:v>
                </c:pt>
                <c:pt idx="2">
                  <c:v>23.58</c:v>
                </c:pt>
                <c:pt idx="3">
                  <c:v>38.451287709721854</c:v>
                </c:pt>
                <c:pt idx="4">
                  <c:v>51.144624242160297</c:v>
                </c:pt>
                <c:pt idx="5">
                  <c:v>63.947969176273894</c:v>
                </c:pt>
                <c:pt idx="6">
                  <c:v>77.324412588900898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95872"/>
        <c:axId val="3298432"/>
      </c:scatterChart>
      <c:valAx>
        <c:axId val="3295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 dirty="0" err="1" smtClean="0"/>
                  <a:t>Pmax</a:t>
                </a:r>
                <a:r>
                  <a:rPr lang="en-US" sz="2000" baseline="0" dirty="0" smtClean="0"/>
                  <a:t>, Peak </a:t>
                </a:r>
                <a:r>
                  <a:rPr lang="en-US" sz="2000" baseline="0" dirty="0"/>
                  <a:t>Power </a:t>
                </a:r>
                <a:r>
                  <a:rPr lang="en-US" sz="2000" baseline="0" dirty="0" smtClean="0"/>
                  <a:t>(</a:t>
                </a:r>
                <a:r>
                  <a:rPr lang="en-US" sz="2000" baseline="0" dirty="0" err="1" smtClean="0"/>
                  <a:t>mW</a:t>
                </a:r>
                <a:r>
                  <a:rPr lang="en-US" sz="2000" baseline="0" dirty="0"/>
                  <a:t>)</a:t>
                </a:r>
              </a:p>
            </c:rich>
          </c:tx>
          <c:layout/>
          <c:overlay val="0"/>
        </c:title>
        <c:numFmt formatCode="#,##0.0" sourceLinked="0"/>
        <c:majorTickMark val="cross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3298432"/>
        <c:crosses val="autoZero"/>
        <c:crossBetween val="midCat"/>
      </c:valAx>
      <c:valAx>
        <c:axId val="32984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 dirty="0"/>
                  <a:t>Test </a:t>
                </a:r>
                <a:r>
                  <a:rPr lang="en-US" sz="2000" baseline="0"/>
                  <a:t>Time </a:t>
                </a:r>
                <a:r>
                  <a:rPr lang="en-US" sz="2000" baseline="0" smtClean="0"/>
                  <a:t>(</a:t>
                </a:r>
                <a:r>
                  <a:rPr lang="en-US" sz="2000" b="1" i="0" u="none" strike="noStrike" baseline="0" smtClean="0"/>
                  <a:t>µs</a:t>
                </a:r>
                <a:r>
                  <a:rPr lang="en-US" sz="2000" baseline="0" smtClean="0"/>
                  <a:t>)</a:t>
                </a:r>
                <a:endParaRPr lang="en-US" sz="2000" baseline="0" dirty="0"/>
              </a:p>
            </c:rich>
          </c:tx>
          <c:layout/>
          <c:overlay val="0"/>
        </c:title>
        <c:numFmt formatCode="0" sourceLinked="0"/>
        <c:majorTickMark val="none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32958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77061521156009"/>
          <c:y val="0.20823705122475608"/>
          <c:w val="0.76421112745522191"/>
          <c:h val="0.63634952577966863"/>
        </c:manualLayout>
      </c:layout>
      <c:scatterChart>
        <c:scatterStyle val="lineMarker"/>
        <c:varyColors val="0"/>
        <c:ser>
          <c:idx val="0"/>
          <c:order val="0"/>
          <c:tx>
            <c:strRef>
              <c:f>'s713'!$B$1</c:f>
              <c:strCache>
                <c:ptCount val="1"/>
                <c:pt idx="0">
                  <c:v>Synchronous Clock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's713'!$A$2:$A$757</c:f>
              <c:numCache>
                <c:formatCode>0.000</c:formatCode>
                <c:ptCount val="756"/>
                <c:pt idx="0">
                  <c:v>4.0000000000000022E-2</c:v>
                </c:pt>
                <c:pt idx="1">
                  <c:v>8.0000000000000043E-2</c:v>
                </c:pt>
                <c:pt idx="2">
                  <c:v>0.12010000000000005</c:v>
                </c:pt>
                <c:pt idx="3">
                  <c:v>0.16009999999999999</c:v>
                </c:pt>
                <c:pt idx="4">
                  <c:v>0.2001</c:v>
                </c:pt>
                <c:pt idx="5">
                  <c:v>0.24010000000000001</c:v>
                </c:pt>
                <c:pt idx="6">
                  <c:v>0.28010000000000002</c:v>
                </c:pt>
                <c:pt idx="7">
                  <c:v>0.32020000000000021</c:v>
                </c:pt>
                <c:pt idx="8">
                  <c:v>0.36020000000000002</c:v>
                </c:pt>
                <c:pt idx="9">
                  <c:v>0.4002</c:v>
                </c:pt>
                <c:pt idx="10">
                  <c:v>0.44019999999999998</c:v>
                </c:pt>
                <c:pt idx="11">
                  <c:v>0.48020000000000002</c:v>
                </c:pt>
                <c:pt idx="12">
                  <c:v>0.52029999999999998</c:v>
                </c:pt>
                <c:pt idx="13">
                  <c:v>0.56030000000000002</c:v>
                </c:pt>
                <c:pt idx="14">
                  <c:v>0.60029999999999994</c:v>
                </c:pt>
                <c:pt idx="15">
                  <c:v>0.64030000000000042</c:v>
                </c:pt>
                <c:pt idx="16">
                  <c:v>0.68030000000000002</c:v>
                </c:pt>
                <c:pt idx="17">
                  <c:v>0.72040000000000004</c:v>
                </c:pt>
                <c:pt idx="18">
                  <c:v>0.76040000000000041</c:v>
                </c:pt>
                <c:pt idx="19">
                  <c:v>0.8004</c:v>
                </c:pt>
                <c:pt idx="20">
                  <c:v>0.84040000000000004</c:v>
                </c:pt>
                <c:pt idx="21">
                  <c:v>0.88039999999999996</c:v>
                </c:pt>
                <c:pt idx="22">
                  <c:v>0.92049999999999998</c:v>
                </c:pt>
                <c:pt idx="23">
                  <c:v>0.96050000000000002</c:v>
                </c:pt>
                <c:pt idx="24">
                  <c:v>1.0004999999999991</c:v>
                </c:pt>
                <c:pt idx="25">
                  <c:v>1.0405</c:v>
                </c:pt>
                <c:pt idx="26">
                  <c:v>1.0805</c:v>
                </c:pt>
                <c:pt idx="27">
                  <c:v>1.1206</c:v>
                </c:pt>
                <c:pt idx="28">
                  <c:v>1.1606000000000001</c:v>
                </c:pt>
                <c:pt idx="29">
                  <c:v>1.200599999999999</c:v>
                </c:pt>
                <c:pt idx="30">
                  <c:v>1.240599999999999</c:v>
                </c:pt>
                <c:pt idx="31">
                  <c:v>1.2806</c:v>
                </c:pt>
                <c:pt idx="32">
                  <c:v>1.3207</c:v>
                </c:pt>
                <c:pt idx="33">
                  <c:v>1.3607</c:v>
                </c:pt>
                <c:pt idx="34">
                  <c:v>1.4006999999999992</c:v>
                </c:pt>
                <c:pt idx="35">
                  <c:v>1.4406999999999992</c:v>
                </c:pt>
                <c:pt idx="36">
                  <c:v>1.480699999999999</c:v>
                </c:pt>
                <c:pt idx="37">
                  <c:v>1.520799999999999</c:v>
                </c:pt>
                <c:pt idx="38">
                  <c:v>1.5608</c:v>
                </c:pt>
                <c:pt idx="39">
                  <c:v>1.6008</c:v>
                </c:pt>
                <c:pt idx="40">
                  <c:v>1.6408</c:v>
                </c:pt>
                <c:pt idx="41">
                  <c:v>1.6808000000000001</c:v>
                </c:pt>
                <c:pt idx="42">
                  <c:v>1.7208999999999992</c:v>
                </c:pt>
                <c:pt idx="43">
                  <c:v>1.760899999999999</c:v>
                </c:pt>
                <c:pt idx="44">
                  <c:v>1.8008999999999991</c:v>
                </c:pt>
                <c:pt idx="45">
                  <c:v>1.8409</c:v>
                </c:pt>
                <c:pt idx="46">
                  <c:v>1.8809</c:v>
                </c:pt>
                <c:pt idx="47">
                  <c:v>1.921</c:v>
                </c:pt>
                <c:pt idx="48">
                  <c:v>1.9610000000000001</c:v>
                </c:pt>
                <c:pt idx="49">
                  <c:v>2.0009999999999999</c:v>
                </c:pt>
                <c:pt idx="50">
                  <c:v>2.0409999999999999</c:v>
                </c:pt>
                <c:pt idx="51">
                  <c:v>2.081</c:v>
                </c:pt>
                <c:pt idx="52">
                  <c:v>2.1211000000000002</c:v>
                </c:pt>
                <c:pt idx="53">
                  <c:v>2.1610999999999998</c:v>
                </c:pt>
                <c:pt idx="54">
                  <c:v>2.2010999999999998</c:v>
                </c:pt>
                <c:pt idx="55">
                  <c:v>2.2410999999999999</c:v>
                </c:pt>
                <c:pt idx="56">
                  <c:v>2.2810999999999999</c:v>
                </c:pt>
                <c:pt idx="57">
                  <c:v>2.3211999999999997</c:v>
                </c:pt>
                <c:pt idx="58">
                  <c:v>2.3611999999999997</c:v>
                </c:pt>
                <c:pt idx="59">
                  <c:v>2.4011999999999998</c:v>
                </c:pt>
                <c:pt idx="60">
                  <c:v>2.4411999999999998</c:v>
                </c:pt>
                <c:pt idx="61">
                  <c:v>2.4811999999999999</c:v>
                </c:pt>
                <c:pt idx="62">
                  <c:v>2.5213000000000001</c:v>
                </c:pt>
                <c:pt idx="63">
                  <c:v>2.5613000000000001</c:v>
                </c:pt>
                <c:pt idx="64">
                  <c:v>2.6013000000000002</c:v>
                </c:pt>
                <c:pt idx="65">
                  <c:v>2.6413000000000002</c:v>
                </c:pt>
                <c:pt idx="66">
                  <c:v>2.6812999999999998</c:v>
                </c:pt>
                <c:pt idx="67">
                  <c:v>2.7214</c:v>
                </c:pt>
                <c:pt idx="68">
                  <c:v>2.7614000000000001</c:v>
                </c:pt>
                <c:pt idx="69">
                  <c:v>2.8013999999999997</c:v>
                </c:pt>
                <c:pt idx="70">
                  <c:v>2.8413999999999997</c:v>
                </c:pt>
                <c:pt idx="71">
                  <c:v>2.8813999999999997</c:v>
                </c:pt>
                <c:pt idx="72">
                  <c:v>2.9215</c:v>
                </c:pt>
                <c:pt idx="73">
                  <c:v>2.9615</c:v>
                </c:pt>
                <c:pt idx="74">
                  <c:v>3.0015000000000001</c:v>
                </c:pt>
                <c:pt idx="75">
                  <c:v>3.0415000000000001</c:v>
                </c:pt>
                <c:pt idx="76">
                  <c:v>3.0815000000000001</c:v>
                </c:pt>
                <c:pt idx="77">
                  <c:v>3.1215999999999999</c:v>
                </c:pt>
                <c:pt idx="78">
                  <c:v>3.1616</c:v>
                </c:pt>
                <c:pt idx="79">
                  <c:v>3.2016</c:v>
                </c:pt>
                <c:pt idx="80">
                  <c:v>3.2416</c:v>
                </c:pt>
                <c:pt idx="81">
                  <c:v>3.2816000000000001</c:v>
                </c:pt>
                <c:pt idx="82">
                  <c:v>3.3216999999999981</c:v>
                </c:pt>
                <c:pt idx="83">
                  <c:v>3.3616999999999981</c:v>
                </c:pt>
                <c:pt idx="84">
                  <c:v>3.4016999999999982</c:v>
                </c:pt>
                <c:pt idx="85">
                  <c:v>3.4417</c:v>
                </c:pt>
                <c:pt idx="86">
                  <c:v>3.4817</c:v>
                </c:pt>
                <c:pt idx="87">
                  <c:v>3.5217999999999998</c:v>
                </c:pt>
                <c:pt idx="88">
                  <c:v>3.5617999999999999</c:v>
                </c:pt>
                <c:pt idx="89">
                  <c:v>3.6017999999999999</c:v>
                </c:pt>
                <c:pt idx="90">
                  <c:v>3.6417999999999999</c:v>
                </c:pt>
                <c:pt idx="91">
                  <c:v>3.6818</c:v>
                </c:pt>
                <c:pt idx="92">
                  <c:v>3.7219000000000002</c:v>
                </c:pt>
                <c:pt idx="93">
                  <c:v>3.7618999999999998</c:v>
                </c:pt>
                <c:pt idx="94">
                  <c:v>3.8018999999999981</c:v>
                </c:pt>
                <c:pt idx="95">
                  <c:v>3.8418999999999981</c:v>
                </c:pt>
                <c:pt idx="96">
                  <c:v>3.8818999999999981</c:v>
                </c:pt>
                <c:pt idx="97">
                  <c:v>3.9219999999999997</c:v>
                </c:pt>
                <c:pt idx="98">
                  <c:v>3.9619999999999997</c:v>
                </c:pt>
                <c:pt idx="99">
                  <c:v>4.0019999999999998</c:v>
                </c:pt>
                <c:pt idx="100">
                  <c:v>4.0419999999999998</c:v>
                </c:pt>
                <c:pt idx="101">
                  <c:v>4.0819999999999999</c:v>
                </c:pt>
                <c:pt idx="102">
                  <c:v>4.1220999999999961</c:v>
                </c:pt>
                <c:pt idx="103">
                  <c:v>4.1620999999999961</c:v>
                </c:pt>
                <c:pt idx="104">
                  <c:v>4.2020999999999997</c:v>
                </c:pt>
                <c:pt idx="105">
                  <c:v>4.2420999999999998</c:v>
                </c:pt>
                <c:pt idx="106">
                  <c:v>4.2820999999999998</c:v>
                </c:pt>
                <c:pt idx="107">
                  <c:v>4.322199999999996</c:v>
                </c:pt>
                <c:pt idx="108">
                  <c:v>4.3621999999999961</c:v>
                </c:pt>
                <c:pt idx="109">
                  <c:v>4.4021999999999997</c:v>
                </c:pt>
                <c:pt idx="110">
                  <c:v>4.4421999999999997</c:v>
                </c:pt>
                <c:pt idx="111">
                  <c:v>4.4821999999999997</c:v>
                </c:pt>
                <c:pt idx="112">
                  <c:v>4.5222999999999995</c:v>
                </c:pt>
                <c:pt idx="113">
                  <c:v>4.5622999999999996</c:v>
                </c:pt>
                <c:pt idx="114">
                  <c:v>4.6022999999999996</c:v>
                </c:pt>
                <c:pt idx="115">
                  <c:v>4.6422999999999996</c:v>
                </c:pt>
                <c:pt idx="116">
                  <c:v>4.6822999999999997</c:v>
                </c:pt>
                <c:pt idx="117">
                  <c:v>4.7223999999999995</c:v>
                </c:pt>
                <c:pt idx="118">
                  <c:v>4.7623999999999995</c:v>
                </c:pt>
                <c:pt idx="119">
                  <c:v>4.8023999999999996</c:v>
                </c:pt>
                <c:pt idx="120">
                  <c:v>4.8423999999999996</c:v>
                </c:pt>
                <c:pt idx="121">
                  <c:v>4.8823999999999996</c:v>
                </c:pt>
                <c:pt idx="122">
                  <c:v>4.9224999999999985</c:v>
                </c:pt>
                <c:pt idx="123">
                  <c:v>4.9624999999999995</c:v>
                </c:pt>
                <c:pt idx="124">
                  <c:v>5.0024999999999995</c:v>
                </c:pt>
                <c:pt idx="125">
                  <c:v>5.0424999999999995</c:v>
                </c:pt>
                <c:pt idx="126">
                  <c:v>5.0824999999999996</c:v>
                </c:pt>
                <c:pt idx="127">
                  <c:v>5.1225999999999958</c:v>
                </c:pt>
                <c:pt idx="128">
                  <c:v>5.1625999999999959</c:v>
                </c:pt>
                <c:pt idx="129">
                  <c:v>5.2026000000000003</c:v>
                </c:pt>
                <c:pt idx="130">
                  <c:v>5.2426000000000004</c:v>
                </c:pt>
                <c:pt idx="131">
                  <c:v>5.2826000000000004</c:v>
                </c:pt>
                <c:pt idx="132">
                  <c:v>5.3226999999999975</c:v>
                </c:pt>
                <c:pt idx="133">
                  <c:v>5.3626999999999985</c:v>
                </c:pt>
                <c:pt idx="134">
                  <c:v>5.4027000000000003</c:v>
                </c:pt>
                <c:pt idx="135">
                  <c:v>5.4427000000000003</c:v>
                </c:pt>
                <c:pt idx="136">
                  <c:v>5.4827000000000004</c:v>
                </c:pt>
                <c:pt idx="137">
                  <c:v>5.5227999999999975</c:v>
                </c:pt>
                <c:pt idx="138">
                  <c:v>5.5627999999999975</c:v>
                </c:pt>
                <c:pt idx="139">
                  <c:v>5.6027999999999976</c:v>
                </c:pt>
                <c:pt idx="140">
                  <c:v>5.6427999999999985</c:v>
                </c:pt>
                <c:pt idx="141">
                  <c:v>5.6827999999999985</c:v>
                </c:pt>
                <c:pt idx="142">
                  <c:v>5.7228999999999965</c:v>
                </c:pt>
                <c:pt idx="143">
                  <c:v>5.7628999999999975</c:v>
                </c:pt>
                <c:pt idx="144">
                  <c:v>5.8028999999999975</c:v>
                </c:pt>
                <c:pt idx="145">
                  <c:v>5.8428999999999975</c:v>
                </c:pt>
                <c:pt idx="146">
                  <c:v>5.8828999999999985</c:v>
                </c:pt>
                <c:pt idx="147">
                  <c:v>5.923</c:v>
                </c:pt>
                <c:pt idx="148">
                  <c:v>5.9630000000000001</c:v>
                </c:pt>
                <c:pt idx="149">
                  <c:v>6.0030000000000001</c:v>
                </c:pt>
                <c:pt idx="150">
                  <c:v>6.0430000000000001</c:v>
                </c:pt>
                <c:pt idx="151">
                  <c:v>6.0830000000000002</c:v>
                </c:pt>
                <c:pt idx="152">
                  <c:v>6.1230999999999964</c:v>
                </c:pt>
                <c:pt idx="153">
                  <c:v>6.1630999999999965</c:v>
                </c:pt>
                <c:pt idx="154">
                  <c:v>6.2031000000000001</c:v>
                </c:pt>
                <c:pt idx="155">
                  <c:v>6.2431000000000001</c:v>
                </c:pt>
                <c:pt idx="156">
                  <c:v>6.2831000000000001</c:v>
                </c:pt>
                <c:pt idx="157">
                  <c:v>6.3231999999999964</c:v>
                </c:pt>
                <c:pt idx="158">
                  <c:v>6.3632</c:v>
                </c:pt>
                <c:pt idx="159">
                  <c:v>6.4032000000000036</c:v>
                </c:pt>
                <c:pt idx="160">
                  <c:v>6.4432000000000036</c:v>
                </c:pt>
                <c:pt idx="161">
                  <c:v>6.4832000000000036</c:v>
                </c:pt>
                <c:pt idx="162">
                  <c:v>6.5232999999999999</c:v>
                </c:pt>
                <c:pt idx="163">
                  <c:v>6.5632999999999999</c:v>
                </c:pt>
                <c:pt idx="164">
                  <c:v>6.6032999999999999</c:v>
                </c:pt>
                <c:pt idx="165">
                  <c:v>6.6433</c:v>
                </c:pt>
                <c:pt idx="166">
                  <c:v>6.6833</c:v>
                </c:pt>
                <c:pt idx="167">
                  <c:v>6.7233999999999998</c:v>
                </c:pt>
                <c:pt idx="168">
                  <c:v>6.7633999999999999</c:v>
                </c:pt>
                <c:pt idx="169">
                  <c:v>6.8033999999999999</c:v>
                </c:pt>
                <c:pt idx="170">
                  <c:v>6.8433999999999999</c:v>
                </c:pt>
                <c:pt idx="171">
                  <c:v>6.8834</c:v>
                </c:pt>
                <c:pt idx="172">
                  <c:v>6.9234999999999998</c:v>
                </c:pt>
                <c:pt idx="173">
                  <c:v>6.9634999999999998</c:v>
                </c:pt>
                <c:pt idx="174">
                  <c:v>7.0034999999999998</c:v>
                </c:pt>
                <c:pt idx="175">
                  <c:v>7.0434999999999999</c:v>
                </c:pt>
                <c:pt idx="176">
                  <c:v>7.0834999999999999</c:v>
                </c:pt>
                <c:pt idx="177">
                  <c:v>7.1235999999999962</c:v>
                </c:pt>
                <c:pt idx="178">
                  <c:v>7.1635999999999962</c:v>
                </c:pt>
                <c:pt idx="179">
                  <c:v>7.2035999999999998</c:v>
                </c:pt>
                <c:pt idx="180">
                  <c:v>7.2435999999999998</c:v>
                </c:pt>
                <c:pt idx="181">
                  <c:v>7.2835999999999999</c:v>
                </c:pt>
                <c:pt idx="182">
                  <c:v>7.3236999999999997</c:v>
                </c:pt>
                <c:pt idx="183">
                  <c:v>7.3636999999999997</c:v>
                </c:pt>
                <c:pt idx="184">
                  <c:v>7.4037000000000024</c:v>
                </c:pt>
                <c:pt idx="185">
                  <c:v>7.4437000000000024</c:v>
                </c:pt>
                <c:pt idx="186">
                  <c:v>7.4837000000000033</c:v>
                </c:pt>
                <c:pt idx="187">
                  <c:v>7.5237999999999996</c:v>
                </c:pt>
                <c:pt idx="188">
                  <c:v>7.5637999999999996</c:v>
                </c:pt>
                <c:pt idx="189">
                  <c:v>7.6037999999999997</c:v>
                </c:pt>
                <c:pt idx="190">
                  <c:v>7.6437999999999997</c:v>
                </c:pt>
                <c:pt idx="191">
                  <c:v>7.6837999999999997</c:v>
                </c:pt>
                <c:pt idx="192">
                  <c:v>7.7238999999999995</c:v>
                </c:pt>
                <c:pt idx="193">
                  <c:v>7.7638999999999996</c:v>
                </c:pt>
                <c:pt idx="194">
                  <c:v>7.8038999999999996</c:v>
                </c:pt>
                <c:pt idx="195">
                  <c:v>7.8438999999999997</c:v>
                </c:pt>
                <c:pt idx="196">
                  <c:v>7.8838999999999997</c:v>
                </c:pt>
                <c:pt idx="197">
                  <c:v>7.9239999999999995</c:v>
                </c:pt>
                <c:pt idx="198">
                  <c:v>7.9639999999999995</c:v>
                </c:pt>
                <c:pt idx="199">
                  <c:v>8.0040000000000013</c:v>
                </c:pt>
                <c:pt idx="200">
                  <c:v>8.0440000000000005</c:v>
                </c:pt>
                <c:pt idx="201">
                  <c:v>8.0840000000000014</c:v>
                </c:pt>
                <c:pt idx="202">
                  <c:v>8.1241000000000003</c:v>
                </c:pt>
                <c:pt idx="203">
                  <c:v>8.1641000000000012</c:v>
                </c:pt>
                <c:pt idx="204">
                  <c:v>8.2041000000000004</c:v>
                </c:pt>
                <c:pt idx="205">
                  <c:v>8.2440999999999995</c:v>
                </c:pt>
                <c:pt idx="206">
                  <c:v>8.2841000000000005</c:v>
                </c:pt>
                <c:pt idx="207">
                  <c:v>8.3242000000000012</c:v>
                </c:pt>
                <c:pt idx="208">
                  <c:v>8.3642000000000003</c:v>
                </c:pt>
                <c:pt idx="209">
                  <c:v>8.4042000000000012</c:v>
                </c:pt>
                <c:pt idx="210">
                  <c:v>8.4442000000000004</c:v>
                </c:pt>
                <c:pt idx="211">
                  <c:v>8.4842000000000013</c:v>
                </c:pt>
                <c:pt idx="212">
                  <c:v>8.5243000000000002</c:v>
                </c:pt>
                <c:pt idx="213">
                  <c:v>8.5643000000000011</c:v>
                </c:pt>
                <c:pt idx="214">
                  <c:v>8.6043000000000003</c:v>
                </c:pt>
                <c:pt idx="215">
                  <c:v>8.6442999999999994</c:v>
                </c:pt>
                <c:pt idx="216">
                  <c:v>8.6843000000000004</c:v>
                </c:pt>
                <c:pt idx="217">
                  <c:v>8.7243999999999993</c:v>
                </c:pt>
                <c:pt idx="218">
                  <c:v>8.7644000000000002</c:v>
                </c:pt>
                <c:pt idx="219">
                  <c:v>8.8044000000000047</c:v>
                </c:pt>
                <c:pt idx="220">
                  <c:v>8.8444000000000003</c:v>
                </c:pt>
                <c:pt idx="221">
                  <c:v>8.8844000000000047</c:v>
                </c:pt>
                <c:pt idx="222">
                  <c:v>8.9245000000000001</c:v>
                </c:pt>
                <c:pt idx="223">
                  <c:v>8.9645000000000028</c:v>
                </c:pt>
                <c:pt idx="224">
                  <c:v>9.0045000000000002</c:v>
                </c:pt>
                <c:pt idx="225">
                  <c:v>9.0445000000000011</c:v>
                </c:pt>
                <c:pt idx="226">
                  <c:v>9.0845000000000002</c:v>
                </c:pt>
                <c:pt idx="227">
                  <c:v>9.1246000000000009</c:v>
                </c:pt>
                <c:pt idx="228">
                  <c:v>9.1646000000000001</c:v>
                </c:pt>
                <c:pt idx="229">
                  <c:v>9.204600000000001</c:v>
                </c:pt>
                <c:pt idx="230">
                  <c:v>9.2446000000000002</c:v>
                </c:pt>
                <c:pt idx="231">
                  <c:v>9.2846000000000011</c:v>
                </c:pt>
                <c:pt idx="232">
                  <c:v>9.3247</c:v>
                </c:pt>
                <c:pt idx="233">
                  <c:v>9.3647000000000027</c:v>
                </c:pt>
                <c:pt idx="234">
                  <c:v>9.4047000000000001</c:v>
                </c:pt>
                <c:pt idx="235">
                  <c:v>9.444700000000001</c:v>
                </c:pt>
                <c:pt idx="236">
                  <c:v>9.4847000000000001</c:v>
                </c:pt>
                <c:pt idx="237">
                  <c:v>9.5248000000000008</c:v>
                </c:pt>
                <c:pt idx="238">
                  <c:v>9.5648</c:v>
                </c:pt>
                <c:pt idx="239">
                  <c:v>9.6048000000000009</c:v>
                </c:pt>
                <c:pt idx="240">
                  <c:v>9.6448</c:v>
                </c:pt>
                <c:pt idx="241">
                  <c:v>9.684800000000001</c:v>
                </c:pt>
                <c:pt idx="242">
                  <c:v>9.7248999999999999</c:v>
                </c:pt>
                <c:pt idx="243">
                  <c:v>9.7649000000000008</c:v>
                </c:pt>
                <c:pt idx="244">
                  <c:v>9.8049000000000035</c:v>
                </c:pt>
                <c:pt idx="245">
                  <c:v>9.8449000000000009</c:v>
                </c:pt>
                <c:pt idx="246">
                  <c:v>9.8849</c:v>
                </c:pt>
                <c:pt idx="247">
                  <c:v>9.9250000000000007</c:v>
                </c:pt>
                <c:pt idx="248">
                  <c:v>9.9650000000000087</c:v>
                </c:pt>
                <c:pt idx="249">
                  <c:v>10.005000000000004</c:v>
                </c:pt>
                <c:pt idx="250">
                  <c:v>10.045</c:v>
                </c:pt>
                <c:pt idx="251">
                  <c:v>10.085000000000004</c:v>
                </c:pt>
                <c:pt idx="252">
                  <c:v>10.125</c:v>
                </c:pt>
                <c:pt idx="253">
                  <c:v>10.165000000000004</c:v>
                </c:pt>
                <c:pt idx="254">
                  <c:v>10.205</c:v>
                </c:pt>
                <c:pt idx="255">
                  <c:v>10.244999999999999</c:v>
                </c:pt>
                <c:pt idx="256">
                  <c:v>10.285</c:v>
                </c:pt>
                <c:pt idx="257">
                  <c:v>10.325000000000006</c:v>
                </c:pt>
                <c:pt idx="258">
                  <c:v>10.365000000000007</c:v>
                </c:pt>
                <c:pt idx="259">
                  <c:v>10.405000000000006</c:v>
                </c:pt>
                <c:pt idx="260">
                  <c:v>10.445</c:v>
                </c:pt>
                <c:pt idx="261">
                  <c:v>10.485000000000007</c:v>
                </c:pt>
                <c:pt idx="262">
                  <c:v>10.525</c:v>
                </c:pt>
                <c:pt idx="263">
                  <c:v>10.565000000000007</c:v>
                </c:pt>
                <c:pt idx="264">
                  <c:v>10.605</c:v>
                </c:pt>
                <c:pt idx="265">
                  <c:v>10.645</c:v>
                </c:pt>
                <c:pt idx="266">
                  <c:v>10.685</c:v>
                </c:pt>
                <c:pt idx="267">
                  <c:v>10.725</c:v>
                </c:pt>
                <c:pt idx="268">
                  <c:v>10.765000000000002</c:v>
                </c:pt>
                <c:pt idx="269">
                  <c:v>10.805000000000007</c:v>
                </c:pt>
                <c:pt idx="270">
                  <c:v>10.845000000000002</c:v>
                </c:pt>
                <c:pt idx="271">
                  <c:v>10.885000000000007</c:v>
                </c:pt>
                <c:pt idx="272">
                  <c:v>10.925000000000002</c:v>
                </c:pt>
                <c:pt idx="273">
                  <c:v>10.965000000000007</c:v>
                </c:pt>
                <c:pt idx="274">
                  <c:v>11.005000000000004</c:v>
                </c:pt>
                <c:pt idx="275">
                  <c:v>11.046000000000001</c:v>
                </c:pt>
                <c:pt idx="276">
                  <c:v>11.086</c:v>
                </c:pt>
                <c:pt idx="277">
                  <c:v>11.126000000000001</c:v>
                </c:pt>
                <c:pt idx="278">
                  <c:v>11.166</c:v>
                </c:pt>
                <c:pt idx="279">
                  <c:v>11.206</c:v>
                </c:pt>
                <c:pt idx="280">
                  <c:v>11.246</c:v>
                </c:pt>
                <c:pt idx="281">
                  <c:v>11.286</c:v>
                </c:pt>
                <c:pt idx="282">
                  <c:v>11.326000000000002</c:v>
                </c:pt>
                <c:pt idx="283">
                  <c:v>11.366000000000007</c:v>
                </c:pt>
                <c:pt idx="284">
                  <c:v>11.406000000000002</c:v>
                </c:pt>
                <c:pt idx="285">
                  <c:v>11.446</c:v>
                </c:pt>
                <c:pt idx="286">
                  <c:v>11.486000000000002</c:v>
                </c:pt>
                <c:pt idx="287">
                  <c:v>11.526</c:v>
                </c:pt>
                <c:pt idx="288">
                  <c:v>11.566000000000004</c:v>
                </c:pt>
                <c:pt idx="289">
                  <c:v>11.606</c:v>
                </c:pt>
                <c:pt idx="290">
                  <c:v>11.646000000000001</c:v>
                </c:pt>
                <c:pt idx="291">
                  <c:v>11.686</c:v>
                </c:pt>
                <c:pt idx="292">
                  <c:v>11.726000000000001</c:v>
                </c:pt>
                <c:pt idx="293">
                  <c:v>11.766</c:v>
                </c:pt>
                <c:pt idx="294">
                  <c:v>11.806000000000004</c:v>
                </c:pt>
                <c:pt idx="295">
                  <c:v>11.846</c:v>
                </c:pt>
                <c:pt idx="296">
                  <c:v>11.886000000000006</c:v>
                </c:pt>
                <c:pt idx="297">
                  <c:v>11.926</c:v>
                </c:pt>
                <c:pt idx="298">
                  <c:v>11.966000000000006</c:v>
                </c:pt>
                <c:pt idx="299">
                  <c:v>12.006</c:v>
                </c:pt>
                <c:pt idx="300">
                  <c:v>12.046000000000001</c:v>
                </c:pt>
                <c:pt idx="301">
                  <c:v>12.086</c:v>
                </c:pt>
                <c:pt idx="302">
                  <c:v>12.126000000000001</c:v>
                </c:pt>
                <c:pt idx="303">
                  <c:v>12.166</c:v>
                </c:pt>
                <c:pt idx="304">
                  <c:v>12.206</c:v>
                </c:pt>
                <c:pt idx="305">
                  <c:v>12.246</c:v>
                </c:pt>
                <c:pt idx="306">
                  <c:v>12.286</c:v>
                </c:pt>
                <c:pt idx="307">
                  <c:v>12.326000000000002</c:v>
                </c:pt>
                <c:pt idx="308">
                  <c:v>12.366000000000007</c:v>
                </c:pt>
                <c:pt idx="309">
                  <c:v>12.406000000000002</c:v>
                </c:pt>
                <c:pt idx="310">
                  <c:v>12.446</c:v>
                </c:pt>
                <c:pt idx="311">
                  <c:v>12.486000000000002</c:v>
                </c:pt>
                <c:pt idx="312">
                  <c:v>12.526</c:v>
                </c:pt>
                <c:pt idx="313">
                  <c:v>12.566000000000004</c:v>
                </c:pt>
                <c:pt idx="314">
                  <c:v>12.606</c:v>
                </c:pt>
                <c:pt idx="315">
                  <c:v>12.646000000000001</c:v>
                </c:pt>
                <c:pt idx="316">
                  <c:v>12.686</c:v>
                </c:pt>
                <c:pt idx="317">
                  <c:v>12.726000000000001</c:v>
                </c:pt>
                <c:pt idx="318">
                  <c:v>12.766</c:v>
                </c:pt>
                <c:pt idx="319">
                  <c:v>12.806000000000004</c:v>
                </c:pt>
                <c:pt idx="320">
                  <c:v>12.846</c:v>
                </c:pt>
                <c:pt idx="321">
                  <c:v>12.886000000000006</c:v>
                </c:pt>
                <c:pt idx="322">
                  <c:v>12.926</c:v>
                </c:pt>
                <c:pt idx="323">
                  <c:v>12.966000000000006</c:v>
                </c:pt>
                <c:pt idx="324">
                  <c:v>13.006</c:v>
                </c:pt>
                <c:pt idx="325">
                  <c:v>13.047000000000001</c:v>
                </c:pt>
                <c:pt idx="326">
                  <c:v>13.087</c:v>
                </c:pt>
                <c:pt idx="327">
                  <c:v>13.127000000000001</c:v>
                </c:pt>
                <c:pt idx="328">
                  <c:v>13.167</c:v>
                </c:pt>
                <c:pt idx="329">
                  <c:v>13.207000000000001</c:v>
                </c:pt>
                <c:pt idx="330">
                  <c:v>13.247</c:v>
                </c:pt>
                <c:pt idx="331">
                  <c:v>13.287000000000001</c:v>
                </c:pt>
                <c:pt idx="332">
                  <c:v>13.327</c:v>
                </c:pt>
                <c:pt idx="333">
                  <c:v>13.367000000000004</c:v>
                </c:pt>
                <c:pt idx="334">
                  <c:v>13.407</c:v>
                </c:pt>
                <c:pt idx="335">
                  <c:v>13.447000000000001</c:v>
                </c:pt>
                <c:pt idx="336">
                  <c:v>13.487</c:v>
                </c:pt>
                <c:pt idx="337">
                  <c:v>13.527000000000001</c:v>
                </c:pt>
                <c:pt idx="338">
                  <c:v>13.567</c:v>
                </c:pt>
                <c:pt idx="339">
                  <c:v>13.607000000000001</c:v>
                </c:pt>
                <c:pt idx="340">
                  <c:v>13.647</c:v>
                </c:pt>
                <c:pt idx="341">
                  <c:v>13.687000000000001</c:v>
                </c:pt>
                <c:pt idx="342">
                  <c:v>13.727</c:v>
                </c:pt>
                <c:pt idx="343">
                  <c:v>13.767000000000001</c:v>
                </c:pt>
                <c:pt idx="344">
                  <c:v>13.807</c:v>
                </c:pt>
                <c:pt idx="345">
                  <c:v>13.847</c:v>
                </c:pt>
                <c:pt idx="346">
                  <c:v>13.887</c:v>
                </c:pt>
                <c:pt idx="347">
                  <c:v>13.927</c:v>
                </c:pt>
                <c:pt idx="348">
                  <c:v>13.967000000000002</c:v>
                </c:pt>
                <c:pt idx="349">
                  <c:v>14.007</c:v>
                </c:pt>
                <c:pt idx="350">
                  <c:v>14.047000000000001</c:v>
                </c:pt>
                <c:pt idx="351">
                  <c:v>14.087</c:v>
                </c:pt>
                <c:pt idx="352">
                  <c:v>14.127000000000001</c:v>
                </c:pt>
                <c:pt idx="353">
                  <c:v>14.167</c:v>
                </c:pt>
                <c:pt idx="354">
                  <c:v>14.207000000000001</c:v>
                </c:pt>
                <c:pt idx="355">
                  <c:v>14.247</c:v>
                </c:pt>
                <c:pt idx="356">
                  <c:v>14.287000000000001</c:v>
                </c:pt>
                <c:pt idx="357">
                  <c:v>14.327</c:v>
                </c:pt>
                <c:pt idx="358">
                  <c:v>14.367000000000004</c:v>
                </c:pt>
                <c:pt idx="359">
                  <c:v>14.407</c:v>
                </c:pt>
                <c:pt idx="360">
                  <c:v>14.447000000000001</c:v>
                </c:pt>
                <c:pt idx="361">
                  <c:v>14.487</c:v>
                </c:pt>
                <c:pt idx="362">
                  <c:v>14.527000000000001</c:v>
                </c:pt>
                <c:pt idx="363">
                  <c:v>14.567</c:v>
                </c:pt>
                <c:pt idx="364">
                  <c:v>14.607000000000001</c:v>
                </c:pt>
                <c:pt idx="365">
                  <c:v>14.647</c:v>
                </c:pt>
                <c:pt idx="366">
                  <c:v>14.687000000000001</c:v>
                </c:pt>
                <c:pt idx="367">
                  <c:v>14.727</c:v>
                </c:pt>
                <c:pt idx="368">
                  <c:v>14.767000000000001</c:v>
                </c:pt>
                <c:pt idx="369">
                  <c:v>14.807</c:v>
                </c:pt>
                <c:pt idx="370">
                  <c:v>14.847</c:v>
                </c:pt>
                <c:pt idx="371">
                  <c:v>14.887</c:v>
                </c:pt>
                <c:pt idx="372">
                  <c:v>14.927</c:v>
                </c:pt>
                <c:pt idx="373">
                  <c:v>14.967000000000002</c:v>
                </c:pt>
                <c:pt idx="374">
                  <c:v>15.007</c:v>
                </c:pt>
                <c:pt idx="375">
                  <c:v>15.048</c:v>
                </c:pt>
                <c:pt idx="376">
                  <c:v>15.088000000000001</c:v>
                </c:pt>
                <c:pt idx="377">
                  <c:v>15.128</c:v>
                </c:pt>
                <c:pt idx="378">
                  <c:v>15.168000000000001</c:v>
                </c:pt>
                <c:pt idx="379">
                  <c:v>15.208</c:v>
                </c:pt>
                <c:pt idx="380">
                  <c:v>15.247999999999999</c:v>
                </c:pt>
                <c:pt idx="381">
                  <c:v>15.288</c:v>
                </c:pt>
                <c:pt idx="382">
                  <c:v>15.328000000000001</c:v>
                </c:pt>
                <c:pt idx="383">
                  <c:v>15.368</c:v>
                </c:pt>
                <c:pt idx="384">
                  <c:v>15.408000000000001</c:v>
                </c:pt>
                <c:pt idx="385">
                  <c:v>15.448</c:v>
                </c:pt>
                <c:pt idx="386">
                  <c:v>15.488</c:v>
                </c:pt>
                <c:pt idx="387">
                  <c:v>15.528</c:v>
                </c:pt>
                <c:pt idx="388">
                  <c:v>15.568</c:v>
                </c:pt>
                <c:pt idx="389">
                  <c:v>15.608000000000001</c:v>
                </c:pt>
                <c:pt idx="390">
                  <c:v>15.648</c:v>
                </c:pt>
                <c:pt idx="391">
                  <c:v>15.688000000000001</c:v>
                </c:pt>
                <c:pt idx="392">
                  <c:v>15.728</c:v>
                </c:pt>
                <c:pt idx="393">
                  <c:v>15.768000000000001</c:v>
                </c:pt>
                <c:pt idx="394">
                  <c:v>15.808</c:v>
                </c:pt>
                <c:pt idx="395">
                  <c:v>15.848000000000001</c:v>
                </c:pt>
                <c:pt idx="396">
                  <c:v>15.888</c:v>
                </c:pt>
                <c:pt idx="397">
                  <c:v>15.928000000000001</c:v>
                </c:pt>
                <c:pt idx="398">
                  <c:v>15.968</c:v>
                </c:pt>
                <c:pt idx="399">
                  <c:v>16.007999999999999</c:v>
                </c:pt>
                <c:pt idx="400">
                  <c:v>16.047999999999988</c:v>
                </c:pt>
                <c:pt idx="401">
                  <c:v>16.087999999999987</c:v>
                </c:pt>
                <c:pt idx="402">
                  <c:v>16.128</c:v>
                </c:pt>
                <c:pt idx="403">
                  <c:v>16.167999999999999</c:v>
                </c:pt>
                <c:pt idx="404">
                  <c:v>16.207999999999988</c:v>
                </c:pt>
                <c:pt idx="405">
                  <c:v>16.247999999999987</c:v>
                </c:pt>
                <c:pt idx="406">
                  <c:v>16.287999999999986</c:v>
                </c:pt>
                <c:pt idx="407">
                  <c:v>16.327999999999999</c:v>
                </c:pt>
                <c:pt idx="408">
                  <c:v>16.367999999999999</c:v>
                </c:pt>
                <c:pt idx="409">
                  <c:v>16.407999999999987</c:v>
                </c:pt>
                <c:pt idx="410">
                  <c:v>16.447999999999986</c:v>
                </c:pt>
                <c:pt idx="411">
                  <c:v>16.487999999999989</c:v>
                </c:pt>
                <c:pt idx="412">
                  <c:v>16.527999999999999</c:v>
                </c:pt>
                <c:pt idx="413">
                  <c:v>16.567999999999987</c:v>
                </c:pt>
                <c:pt idx="414">
                  <c:v>16.608000000000001</c:v>
                </c:pt>
                <c:pt idx="415">
                  <c:v>16.648</c:v>
                </c:pt>
                <c:pt idx="416">
                  <c:v>16.687999999999999</c:v>
                </c:pt>
                <c:pt idx="417">
                  <c:v>16.728000000000002</c:v>
                </c:pt>
                <c:pt idx="418">
                  <c:v>16.767999999999986</c:v>
                </c:pt>
                <c:pt idx="419">
                  <c:v>16.808</c:v>
                </c:pt>
                <c:pt idx="420">
                  <c:v>16.847999999999999</c:v>
                </c:pt>
                <c:pt idx="421">
                  <c:v>16.888000000000002</c:v>
                </c:pt>
                <c:pt idx="422">
                  <c:v>16.927999999999987</c:v>
                </c:pt>
                <c:pt idx="423">
                  <c:v>16.967999999999989</c:v>
                </c:pt>
                <c:pt idx="424">
                  <c:v>17.007999999999999</c:v>
                </c:pt>
                <c:pt idx="425">
                  <c:v>17.048999999999989</c:v>
                </c:pt>
                <c:pt idx="426">
                  <c:v>17.088999999999981</c:v>
                </c:pt>
                <c:pt idx="427">
                  <c:v>17.129000000000001</c:v>
                </c:pt>
                <c:pt idx="428">
                  <c:v>17.169</c:v>
                </c:pt>
                <c:pt idx="429">
                  <c:v>17.209</c:v>
                </c:pt>
                <c:pt idx="430">
                  <c:v>17.248999999999981</c:v>
                </c:pt>
                <c:pt idx="431">
                  <c:v>17.28899999999998</c:v>
                </c:pt>
                <c:pt idx="432">
                  <c:v>17.329000000000001</c:v>
                </c:pt>
                <c:pt idx="433">
                  <c:v>17.369</c:v>
                </c:pt>
                <c:pt idx="434">
                  <c:v>17.408999999999981</c:v>
                </c:pt>
                <c:pt idx="435">
                  <c:v>17.449000000000002</c:v>
                </c:pt>
                <c:pt idx="436">
                  <c:v>17.488999999999979</c:v>
                </c:pt>
                <c:pt idx="437">
                  <c:v>17.529</c:v>
                </c:pt>
                <c:pt idx="438">
                  <c:v>17.568999999999985</c:v>
                </c:pt>
                <c:pt idx="439">
                  <c:v>17.609000000000005</c:v>
                </c:pt>
                <c:pt idx="440">
                  <c:v>17.649000000000001</c:v>
                </c:pt>
                <c:pt idx="441">
                  <c:v>17.689</c:v>
                </c:pt>
                <c:pt idx="442">
                  <c:v>17.728999999999989</c:v>
                </c:pt>
                <c:pt idx="443">
                  <c:v>17.768999999999977</c:v>
                </c:pt>
                <c:pt idx="444">
                  <c:v>17.809000000000001</c:v>
                </c:pt>
                <c:pt idx="445">
                  <c:v>17.849</c:v>
                </c:pt>
                <c:pt idx="446">
                  <c:v>17.888999999999989</c:v>
                </c:pt>
                <c:pt idx="447">
                  <c:v>17.928999999999977</c:v>
                </c:pt>
                <c:pt idx="448">
                  <c:v>17.96899999999998</c:v>
                </c:pt>
                <c:pt idx="449">
                  <c:v>18.009</c:v>
                </c:pt>
                <c:pt idx="450">
                  <c:v>18.048999999999989</c:v>
                </c:pt>
                <c:pt idx="451">
                  <c:v>18.088999999999981</c:v>
                </c:pt>
                <c:pt idx="452">
                  <c:v>18.129000000000001</c:v>
                </c:pt>
                <c:pt idx="453">
                  <c:v>18.169</c:v>
                </c:pt>
                <c:pt idx="454">
                  <c:v>18.209</c:v>
                </c:pt>
                <c:pt idx="455">
                  <c:v>18.248999999999981</c:v>
                </c:pt>
                <c:pt idx="456">
                  <c:v>18.28899999999998</c:v>
                </c:pt>
                <c:pt idx="457">
                  <c:v>18.329000000000001</c:v>
                </c:pt>
                <c:pt idx="458">
                  <c:v>18.369</c:v>
                </c:pt>
                <c:pt idx="459">
                  <c:v>18.408999999999981</c:v>
                </c:pt>
                <c:pt idx="460">
                  <c:v>18.449000000000002</c:v>
                </c:pt>
                <c:pt idx="461">
                  <c:v>18.488999999999979</c:v>
                </c:pt>
                <c:pt idx="462">
                  <c:v>18.529</c:v>
                </c:pt>
                <c:pt idx="463">
                  <c:v>18.568999999999985</c:v>
                </c:pt>
                <c:pt idx="464">
                  <c:v>18.609000000000005</c:v>
                </c:pt>
                <c:pt idx="465">
                  <c:v>18.649000000000001</c:v>
                </c:pt>
                <c:pt idx="466">
                  <c:v>18.689</c:v>
                </c:pt>
                <c:pt idx="467">
                  <c:v>18.728999999999989</c:v>
                </c:pt>
                <c:pt idx="468">
                  <c:v>18.768999999999977</c:v>
                </c:pt>
                <c:pt idx="469">
                  <c:v>18.809000000000001</c:v>
                </c:pt>
                <c:pt idx="470">
                  <c:v>18.849</c:v>
                </c:pt>
                <c:pt idx="471">
                  <c:v>18.888999999999989</c:v>
                </c:pt>
                <c:pt idx="472">
                  <c:v>18.928999999999977</c:v>
                </c:pt>
                <c:pt idx="473">
                  <c:v>18.96899999999998</c:v>
                </c:pt>
                <c:pt idx="474">
                  <c:v>19.009</c:v>
                </c:pt>
                <c:pt idx="475">
                  <c:v>19.05</c:v>
                </c:pt>
                <c:pt idx="476">
                  <c:v>19.09</c:v>
                </c:pt>
                <c:pt idx="477">
                  <c:v>19.130000000000013</c:v>
                </c:pt>
                <c:pt idx="478">
                  <c:v>19.170000000000005</c:v>
                </c:pt>
                <c:pt idx="479">
                  <c:v>19.21</c:v>
                </c:pt>
                <c:pt idx="480">
                  <c:v>19.25</c:v>
                </c:pt>
                <c:pt idx="481">
                  <c:v>19.29</c:v>
                </c:pt>
                <c:pt idx="482">
                  <c:v>19.329999999999988</c:v>
                </c:pt>
                <c:pt idx="483">
                  <c:v>19.37</c:v>
                </c:pt>
                <c:pt idx="484">
                  <c:v>19.41</c:v>
                </c:pt>
                <c:pt idx="485">
                  <c:v>19.45</c:v>
                </c:pt>
                <c:pt idx="486">
                  <c:v>19.489999999999977</c:v>
                </c:pt>
                <c:pt idx="487">
                  <c:v>19.53</c:v>
                </c:pt>
                <c:pt idx="488">
                  <c:v>19.57</c:v>
                </c:pt>
                <c:pt idx="489">
                  <c:v>19.610000000000014</c:v>
                </c:pt>
                <c:pt idx="490">
                  <c:v>19.649999999999999</c:v>
                </c:pt>
                <c:pt idx="491">
                  <c:v>19.690000000000001</c:v>
                </c:pt>
                <c:pt idx="492">
                  <c:v>19.73</c:v>
                </c:pt>
                <c:pt idx="493">
                  <c:v>19.77</c:v>
                </c:pt>
                <c:pt idx="494">
                  <c:v>19.809999999999999</c:v>
                </c:pt>
                <c:pt idx="495">
                  <c:v>19.850000000000001</c:v>
                </c:pt>
                <c:pt idx="496">
                  <c:v>19.89</c:v>
                </c:pt>
                <c:pt idx="497">
                  <c:v>19.93</c:v>
                </c:pt>
                <c:pt idx="498">
                  <c:v>19.97</c:v>
                </c:pt>
                <c:pt idx="499">
                  <c:v>20.010000000000005</c:v>
                </c:pt>
                <c:pt idx="500">
                  <c:v>20.05</c:v>
                </c:pt>
                <c:pt idx="501">
                  <c:v>20.09</c:v>
                </c:pt>
                <c:pt idx="502">
                  <c:v>20.130000000000013</c:v>
                </c:pt>
                <c:pt idx="503">
                  <c:v>20.170000000000005</c:v>
                </c:pt>
                <c:pt idx="504">
                  <c:v>20.21</c:v>
                </c:pt>
                <c:pt idx="505">
                  <c:v>20.25</c:v>
                </c:pt>
                <c:pt idx="506">
                  <c:v>20.29</c:v>
                </c:pt>
                <c:pt idx="507">
                  <c:v>20.329999999999988</c:v>
                </c:pt>
                <c:pt idx="508">
                  <c:v>20.37</c:v>
                </c:pt>
                <c:pt idx="509">
                  <c:v>20.41</c:v>
                </c:pt>
                <c:pt idx="510">
                  <c:v>20.45</c:v>
                </c:pt>
                <c:pt idx="511">
                  <c:v>20.49</c:v>
                </c:pt>
                <c:pt idx="512">
                  <c:v>20.53</c:v>
                </c:pt>
                <c:pt idx="513">
                  <c:v>20.57</c:v>
                </c:pt>
                <c:pt idx="514">
                  <c:v>20.610000000000014</c:v>
                </c:pt>
                <c:pt idx="515">
                  <c:v>20.650000000000013</c:v>
                </c:pt>
                <c:pt idx="516">
                  <c:v>20.69</c:v>
                </c:pt>
                <c:pt idx="517">
                  <c:v>20.73</c:v>
                </c:pt>
                <c:pt idx="518">
                  <c:v>20.77</c:v>
                </c:pt>
                <c:pt idx="519">
                  <c:v>20.810000000000013</c:v>
                </c:pt>
                <c:pt idx="520">
                  <c:v>20.85</c:v>
                </c:pt>
                <c:pt idx="521">
                  <c:v>20.89</c:v>
                </c:pt>
                <c:pt idx="522">
                  <c:v>20.93</c:v>
                </c:pt>
                <c:pt idx="523">
                  <c:v>20.97</c:v>
                </c:pt>
                <c:pt idx="524">
                  <c:v>21.01</c:v>
                </c:pt>
                <c:pt idx="525">
                  <c:v>21.050999999999988</c:v>
                </c:pt>
                <c:pt idx="526">
                  <c:v>21.091000000000001</c:v>
                </c:pt>
                <c:pt idx="527">
                  <c:v>21.131000000000014</c:v>
                </c:pt>
                <c:pt idx="528">
                  <c:v>21.170999999999999</c:v>
                </c:pt>
                <c:pt idx="529">
                  <c:v>21.210999999999999</c:v>
                </c:pt>
                <c:pt idx="530">
                  <c:v>21.251000000000001</c:v>
                </c:pt>
                <c:pt idx="531">
                  <c:v>21.291</c:v>
                </c:pt>
                <c:pt idx="532">
                  <c:v>21.331000000000014</c:v>
                </c:pt>
                <c:pt idx="533">
                  <c:v>21.370999999999999</c:v>
                </c:pt>
                <c:pt idx="534">
                  <c:v>21.411000000000001</c:v>
                </c:pt>
                <c:pt idx="535">
                  <c:v>21.451000000000001</c:v>
                </c:pt>
                <c:pt idx="536">
                  <c:v>21.491</c:v>
                </c:pt>
                <c:pt idx="537">
                  <c:v>21.530999999999999</c:v>
                </c:pt>
                <c:pt idx="538">
                  <c:v>21.571000000000005</c:v>
                </c:pt>
                <c:pt idx="539">
                  <c:v>21.611000000000015</c:v>
                </c:pt>
                <c:pt idx="540">
                  <c:v>21.651000000000014</c:v>
                </c:pt>
                <c:pt idx="541">
                  <c:v>21.690999999999999</c:v>
                </c:pt>
                <c:pt idx="542">
                  <c:v>21.731000000000005</c:v>
                </c:pt>
                <c:pt idx="543">
                  <c:v>21.771000000000001</c:v>
                </c:pt>
                <c:pt idx="544">
                  <c:v>21.811000000000014</c:v>
                </c:pt>
                <c:pt idx="545">
                  <c:v>21.850999999999999</c:v>
                </c:pt>
                <c:pt idx="546">
                  <c:v>21.890999999999988</c:v>
                </c:pt>
                <c:pt idx="547">
                  <c:v>21.931000000000001</c:v>
                </c:pt>
                <c:pt idx="548">
                  <c:v>21.971</c:v>
                </c:pt>
                <c:pt idx="549">
                  <c:v>22.010999999999999</c:v>
                </c:pt>
                <c:pt idx="550">
                  <c:v>22.050999999999988</c:v>
                </c:pt>
                <c:pt idx="551">
                  <c:v>22.091000000000001</c:v>
                </c:pt>
                <c:pt idx="552">
                  <c:v>22.131000000000014</c:v>
                </c:pt>
                <c:pt idx="553">
                  <c:v>22.170999999999999</c:v>
                </c:pt>
                <c:pt idx="554">
                  <c:v>22.210999999999999</c:v>
                </c:pt>
                <c:pt idx="555">
                  <c:v>22.251000000000001</c:v>
                </c:pt>
                <c:pt idx="556">
                  <c:v>22.291</c:v>
                </c:pt>
                <c:pt idx="557">
                  <c:v>22.331000000000014</c:v>
                </c:pt>
                <c:pt idx="558">
                  <c:v>22.370999999999999</c:v>
                </c:pt>
                <c:pt idx="559">
                  <c:v>22.411000000000001</c:v>
                </c:pt>
                <c:pt idx="560">
                  <c:v>22.451000000000001</c:v>
                </c:pt>
                <c:pt idx="561">
                  <c:v>22.491</c:v>
                </c:pt>
                <c:pt idx="562">
                  <c:v>22.530999999999999</c:v>
                </c:pt>
                <c:pt idx="563">
                  <c:v>22.571000000000005</c:v>
                </c:pt>
                <c:pt idx="564">
                  <c:v>22.611000000000015</c:v>
                </c:pt>
                <c:pt idx="565">
                  <c:v>22.651000000000014</c:v>
                </c:pt>
                <c:pt idx="566">
                  <c:v>22.690999999999999</c:v>
                </c:pt>
                <c:pt idx="567">
                  <c:v>22.731000000000005</c:v>
                </c:pt>
                <c:pt idx="568">
                  <c:v>22.771000000000001</c:v>
                </c:pt>
                <c:pt idx="569">
                  <c:v>22.811000000000014</c:v>
                </c:pt>
                <c:pt idx="570">
                  <c:v>22.850999999999999</c:v>
                </c:pt>
                <c:pt idx="571">
                  <c:v>22.890999999999988</c:v>
                </c:pt>
                <c:pt idx="572">
                  <c:v>22.931000000000001</c:v>
                </c:pt>
                <c:pt idx="573">
                  <c:v>22.971</c:v>
                </c:pt>
                <c:pt idx="574">
                  <c:v>23.010999999999999</c:v>
                </c:pt>
                <c:pt idx="575">
                  <c:v>23.052</c:v>
                </c:pt>
                <c:pt idx="576">
                  <c:v>23.091999999999999</c:v>
                </c:pt>
                <c:pt idx="577">
                  <c:v>23.132000000000001</c:v>
                </c:pt>
                <c:pt idx="578">
                  <c:v>23.172000000000001</c:v>
                </c:pt>
                <c:pt idx="579">
                  <c:v>23.212</c:v>
                </c:pt>
                <c:pt idx="580">
                  <c:v>23.251999999999999</c:v>
                </c:pt>
                <c:pt idx="581">
                  <c:v>23.292000000000002</c:v>
                </c:pt>
                <c:pt idx="582">
                  <c:v>23.332000000000001</c:v>
                </c:pt>
                <c:pt idx="583">
                  <c:v>23.372</c:v>
                </c:pt>
                <c:pt idx="584">
                  <c:v>23.411999999999999</c:v>
                </c:pt>
                <c:pt idx="585">
                  <c:v>23.452000000000002</c:v>
                </c:pt>
                <c:pt idx="586">
                  <c:v>23.491999999999987</c:v>
                </c:pt>
                <c:pt idx="587">
                  <c:v>23.532</c:v>
                </c:pt>
                <c:pt idx="588">
                  <c:v>23.571999999999999</c:v>
                </c:pt>
                <c:pt idx="589">
                  <c:v>23.611999999999998</c:v>
                </c:pt>
                <c:pt idx="590">
                  <c:v>23.652000000000001</c:v>
                </c:pt>
                <c:pt idx="591">
                  <c:v>23.692</c:v>
                </c:pt>
                <c:pt idx="592">
                  <c:v>23.731999999999999</c:v>
                </c:pt>
                <c:pt idx="593">
                  <c:v>23.771999999999988</c:v>
                </c:pt>
                <c:pt idx="594">
                  <c:v>23.812000000000001</c:v>
                </c:pt>
                <c:pt idx="595">
                  <c:v>23.852</c:v>
                </c:pt>
                <c:pt idx="596">
                  <c:v>23.891999999999999</c:v>
                </c:pt>
                <c:pt idx="597">
                  <c:v>23.931999999999999</c:v>
                </c:pt>
                <c:pt idx="598">
                  <c:v>23.971999999999987</c:v>
                </c:pt>
                <c:pt idx="599">
                  <c:v>24.012</c:v>
                </c:pt>
                <c:pt idx="600">
                  <c:v>24.052</c:v>
                </c:pt>
                <c:pt idx="601">
                  <c:v>24.091999999999999</c:v>
                </c:pt>
                <c:pt idx="602">
                  <c:v>24.132000000000001</c:v>
                </c:pt>
                <c:pt idx="603">
                  <c:v>24.172000000000001</c:v>
                </c:pt>
                <c:pt idx="604">
                  <c:v>24.212</c:v>
                </c:pt>
                <c:pt idx="605">
                  <c:v>24.251999999999999</c:v>
                </c:pt>
                <c:pt idx="606">
                  <c:v>24.292000000000002</c:v>
                </c:pt>
                <c:pt idx="607">
                  <c:v>24.332000000000001</c:v>
                </c:pt>
                <c:pt idx="608">
                  <c:v>24.372</c:v>
                </c:pt>
                <c:pt idx="609">
                  <c:v>24.411999999999999</c:v>
                </c:pt>
                <c:pt idx="610">
                  <c:v>24.452000000000002</c:v>
                </c:pt>
                <c:pt idx="611">
                  <c:v>24.491999999999987</c:v>
                </c:pt>
                <c:pt idx="612">
                  <c:v>24.532</c:v>
                </c:pt>
                <c:pt idx="613">
                  <c:v>24.571999999999999</c:v>
                </c:pt>
                <c:pt idx="614">
                  <c:v>24.611999999999998</c:v>
                </c:pt>
                <c:pt idx="615">
                  <c:v>24.652000000000001</c:v>
                </c:pt>
                <c:pt idx="616">
                  <c:v>24.692</c:v>
                </c:pt>
                <c:pt idx="617">
                  <c:v>24.731999999999999</c:v>
                </c:pt>
                <c:pt idx="618">
                  <c:v>24.771999999999988</c:v>
                </c:pt>
                <c:pt idx="619">
                  <c:v>24.812000000000001</c:v>
                </c:pt>
                <c:pt idx="620">
                  <c:v>24.852</c:v>
                </c:pt>
                <c:pt idx="621">
                  <c:v>24.891999999999999</c:v>
                </c:pt>
                <c:pt idx="622">
                  <c:v>24.931999999999999</c:v>
                </c:pt>
                <c:pt idx="623">
                  <c:v>24.971999999999987</c:v>
                </c:pt>
                <c:pt idx="624">
                  <c:v>25.012</c:v>
                </c:pt>
                <c:pt idx="625">
                  <c:v>25.053000000000001</c:v>
                </c:pt>
                <c:pt idx="626">
                  <c:v>25.093</c:v>
                </c:pt>
                <c:pt idx="627">
                  <c:v>25.132999999999999</c:v>
                </c:pt>
                <c:pt idx="628">
                  <c:v>25.172999999999988</c:v>
                </c:pt>
                <c:pt idx="629">
                  <c:v>25.213000000000001</c:v>
                </c:pt>
                <c:pt idx="630">
                  <c:v>25.253</c:v>
                </c:pt>
                <c:pt idx="631">
                  <c:v>25.292999999999989</c:v>
                </c:pt>
                <c:pt idx="632">
                  <c:v>25.332999999999988</c:v>
                </c:pt>
                <c:pt idx="633">
                  <c:v>25.373000000000001</c:v>
                </c:pt>
                <c:pt idx="634">
                  <c:v>25.413</c:v>
                </c:pt>
                <c:pt idx="635">
                  <c:v>25.452999999999989</c:v>
                </c:pt>
                <c:pt idx="636">
                  <c:v>25.492999999999981</c:v>
                </c:pt>
                <c:pt idx="637">
                  <c:v>25.533000000000001</c:v>
                </c:pt>
                <c:pt idx="638">
                  <c:v>25.573</c:v>
                </c:pt>
                <c:pt idx="639">
                  <c:v>25.613000000000014</c:v>
                </c:pt>
                <c:pt idx="640">
                  <c:v>25.652999999999999</c:v>
                </c:pt>
                <c:pt idx="641">
                  <c:v>25.693000000000001</c:v>
                </c:pt>
                <c:pt idx="642">
                  <c:v>25.733000000000001</c:v>
                </c:pt>
                <c:pt idx="643">
                  <c:v>25.773</c:v>
                </c:pt>
                <c:pt idx="644">
                  <c:v>25.812999999999999</c:v>
                </c:pt>
                <c:pt idx="645">
                  <c:v>25.853000000000005</c:v>
                </c:pt>
                <c:pt idx="646">
                  <c:v>25.893000000000001</c:v>
                </c:pt>
                <c:pt idx="647">
                  <c:v>25.933</c:v>
                </c:pt>
                <c:pt idx="648">
                  <c:v>25.972999999999981</c:v>
                </c:pt>
                <c:pt idx="649">
                  <c:v>26.013000000000005</c:v>
                </c:pt>
                <c:pt idx="650">
                  <c:v>26.053000000000001</c:v>
                </c:pt>
                <c:pt idx="651">
                  <c:v>26.093</c:v>
                </c:pt>
                <c:pt idx="652">
                  <c:v>26.132999999999999</c:v>
                </c:pt>
                <c:pt idx="653">
                  <c:v>26.172999999999988</c:v>
                </c:pt>
                <c:pt idx="654">
                  <c:v>26.213000000000001</c:v>
                </c:pt>
                <c:pt idx="655">
                  <c:v>26.253</c:v>
                </c:pt>
                <c:pt idx="656">
                  <c:v>26.292999999999989</c:v>
                </c:pt>
                <c:pt idx="657">
                  <c:v>26.332999999999988</c:v>
                </c:pt>
                <c:pt idx="658">
                  <c:v>26.373000000000001</c:v>
                </c:pt>
                <c:pt idx="659">
                  <c:v>26.413</c:v>
                </c:pt>
                <c:pt idx="660">
                  <c:v>26.452999999999989</c:v>
                </c:pt>
                <c:pt idx="661">
                  <c:v>26.492999999999981</c:v>
                </c:pt>
                <c:pt idx="662">
                  <c:v>26.533000000000001</c:v>
                </c:pt>
                <c:pt idx="663">
                  <c:v>26.573</c:v>
                </c:pt>
                <c:pt idx="664">
                  <c:v>26.613000000000014</c:v>
                </c:pt>
                <c:pt idx="665">
                  <c:v>26.652999999999999</c:v>
                </c:pt>
                <c:pt idx="666">
                  <c:v>26.693000000000001</c:v>
                </c:pt>
                <c:pt idx="667">
                  <c:v>26.733000000000001</c:v>
                </c:pt>
                <c:pt idx="668">
                  <c:v>26.773</c:v>
                </c:pt>
                <c:pt idx="669">
                  <c:v>26.812999999999999</c:v>
                </c:pt>
                <c:pt idx="670">
                  <c:v>26.853000000000005</c:v>
                </c:pt>
                <c:pt idx="671">
                  <c:v>26.893000000000001</c:v>
                </c:pt>
                <c:pt idx="672">
                  <c:v>26.933</c:v>
                </c:pt>
                <c:pt idx="673">
                  <c:v>26.972999999999981</c:v>
                </c:pt>
                <c:pt idx="674">
                  <c:v>27.013000000000005</c:v>
                </c:pt>
                <c:pt idx="675">
                  <c:v>27.053999999999988</c:v>
                </c:pt>
                <c:pt idx="676">
                  <c:v>27.094000000000001</c:v>
                </c:pt>
                <c:pt idx="677">
                  <c:v>27.134000000000015</c:v>
                </c:pt>
                <c:pt idx="678">
                  <c:v>27.173999999999999</c:v>
                </c:pt>
                <c:pt idx="679">
                  <c:v>27.213999999999999</c:v>
                </c:pt>
                <c:pt idx="680">
                  <c:v>27.254000000000001</c:v>
                </c:pt>
                <c:pt idx="681">
                  <c:v>27.294</c:v>
                </c:pt>
                <c:pt idx="682">
                  <c:v>27.334000000000014</c:v>
                </c:pt>
                <c:pt idx="683">
                  <c:v>27.373999999999999</c:v>
                </c:pt>
                <c:pt idx="684">
                  <c:v>27.414000000000001</c:v>
                </c:pt>
                <c:pt idx="685">
                  <c:v>27.454000000000001</c:v>
                </c:pt>
                <c:pt idx="686">
                  <c:v>27.494</c:v>
                </c:pt>
                <c:pt idx="687">
                  <c:v>27.533999999999999</c:v>
                </c:pt>
                <c:pt idx="688">
                  <c:v>27.574000000000005</c:v>
                </c:pt>
                <c:pt idx="689">
                  <c:v>27.614000000000015</c:v>
                </c:pt>
                <c:pt idx="690">
                  <c:v>27.654000000000014</c:v>
                </c:pt>
                <c:pt idx="691">
                  <c:v>27.693999999999999</c:v>
                </c:pt>
                <c:pt idx="692">
                  <c:v>27.734000000000005</c:v>
                </c:pt>
                <c:pt idx="693">
                  <c:v>27.774000000000001</c:v>
                </c:pt>
                <c:pt idx="694">
                  <c:v>27.814000000000014</c:v>
                </c:pt>
                <c:pt idx="695">
                  <c:v>27.853999999999999</c:v>
                </c:pt>
                <c:pt idx="696">
                  <c:v>27.893999999999988</c:v>
                </c:pt>
                <c:pt idx="697">
                  <c:v>27.934000000000001</c:v>
                </c:pt>
                <c:pt idx="698">
                  <c:v>27.974</c:v>
                </c:pt>
                <c:pt idx="699">
                  <c:v>28.013999999999999</c:v>
                </c:pt>
                <c:pt idx="700">
                  <c:v>28.053999999999988</c:v>
                </c:pt>
                <c:pt idx="701">
                  <c:v>28.094000000000001</c:v>
                </c:pt>
                <c:pt idx="702">
                  <c:v>28.134000000000015</c:v>
                </c:pt>
                <c:pt idx="703">
                  <c:v>28.173999999999999</c:v>
                </c:pt>
                <c:pt idx="704">
                  <c:v>28.213999999999999</c:v>
                </c:pt>
                <c:pt idx="705">
                  <c:v>28.254000000000001</c:v>
                </c:pt>
                <c:pt idx="706">
                  <c:v>28.294</c:v>
                </c:pt>
                <c:pt idx="707">
                  <c:v>28.334000000000014</c:v>
                </c:pt>
                <c:pt idx="708">
                  <c:v>28.373999999999999</c:v>
                </c:pt>
                <c:pt idx="709">
                  <c:v>28.414000000000001</c:v>
                </c:pt>
                <c:pt idx="710">
                  <c:v>28.454000000000001</c:v>
                </c:pt>
                <c:pt idx="711">
                  <c:v>28.494</c:v>
                </c:pt>
                <c:pt idx="712">
                  <c:v>28.533999999999999</c:v>
                </c:pt>
                <c:pt idx="713">
                  <c:v>28.574000000000005</c:v>
                </c:pt>
                <c:pt idx="714">
                  <c:v>28.614000000000015</c:v>
                </c:pt>
                <c:pt idx="715">
                  <c:v>28.654000000000014</c:v>
                </c:pt>
                <c:pt idx="716">
                  <c:v>28.693999999999999</c:v>
                </c:pt>
                <c:pt idx="717">
                  <c:v>28.734000000000005</c:v>
                </c:pt>
                <c:pt idx="718">
                  <c:v>28.774000000000001</c:v>
                </c:pt>
                <c:pt idx="719">
                  <c:v>28.814000000000014</c:v>
                </c:pt>
                <c:pt idx="720">
                  <c:v>28.853999999999999</c:v>
                </c:pt>
                <c:pt idx="721">
                  <c:v>28.893999999999988</c:v>
                </c:pt>
                <c:pt idx="722">
                  <c:v>28.934000000000001</c:v>
                </c:pt>
                <c:pt idx="723">
                  <c:v>28.974</c:v>
                </c:pt>
                <c:pt idx="724">
                  <c:v>29.013999999999999</c:v>
                </c:pt>
                <c:pt idx="725">
                  <c:v>29.055</c:v>
                </c:pt>
                <c:pt idx="726">
                  <c:v>29.094999999999999</c:v>
                </c:pt>
                <c:pt idx="727">
                  <c:v>29.135000000000005</c:v>
                </c:pt>
                <c:pt idx="728">
                  <c:v>29.175000000000001</c:v>
                </c:pt>
                <c:pt idx="729">
                  <c:v>29.215</c:v>
                </c:pt>
                <c:pt idx="730">
                  <c:v>29.254999999999999</c:v>
                </c:pt>
                <c:pt idx="731">
                  <c:v>29.295000000000002</c:v>
                </c:pt>
                <c:pt idx="732">
                  <c:v>29.335000000000001</c:v>
                </c:pt>
                <c:pt idx="733">
                  <c:v>29.375</c:v>
                </c:pt>
                <c:pt idx="734">
                  <c:v>29.414999999999999</c:v>
                </c:pt>
                <c:pt idx="735">
                  <c:v>29.454999999999988</c:v>
                </c:pt>
                <c:pt idx="736">
                  <c:v>29.494999999999987</c:v>
                </c:pt>
                <c:pt idx="737">
                  <c:v>29.535</c:v>
                </c:pt>
                <c:pt idx="738">
                  <c:v>29.574999999999999</c:v>
                </c:pt>
                <c:pt idx="739">
                  <c:v>29.614999999999998</c:v>
                </c:pt>
                <c:pt idx="740">
                  <c:v>29.655000000000001</c:v>
                </c:pt>
                <c:pt idx="741">
                  <c:v>29.695</c:v>
                </c:pt>
                <c:pt idx="742">
                  <c:v>29.734999999999999</c:v>
                </c:pt>
                <c:pt idx="743">
                  <c:v>29.774999999999999</c:v>
                </c:pt>
                <c:pt idx="744">
                  <c:v>29.815000000000001</c:v>
                </c:pt>
                <c:pt idx="745">
                  <c:v>29.855</c:v>
                </c:pt>
                <c:pt idx="746">
                  <c:v>29.895</c:v>
                </c:pt>
                <c:pt idx="747">
                  <c:v>29.934999999999999</c:v>
                </c:pt>
                <c:pt idx="748">
                  <c:v>29.974999999999987</c:v>
                </c:pt>
                <c:pt idx="749">
                  <c:v>30.015000000000001</c:v>
                </c:pt>
                <c:pt idx="750">
                  <c:v>30.055</c:v>
                </c:pt>
                <c:pt idx="751">
                  <c:v>30.094999999999999</c:v>
                </c:pt>
                <c:pt idx="752">
                  <c:v>30.135000000000005</c:v>
                </c:pt>
                <c:pt idx="753">
                  <c:v>30.175000000000001</c:v>
                </c:pt>
                <c:pt idx="754">
                  <c:v>30.215</c:v>
                </c:pt>
                <c:pt idx="755">
                  <c:v>30.254999999999999</c:v>
                </c:pt>
              </c:numCache>
            </c:numRef>
          </c:xVal>
          <c:yVal>
            <c:numRef>
              <c:f>'s713'!$B$2:$B$757</c:f>
              <c:numCache>
                <c:formatCode>0.000</c:formatCode>
                <c:ptCount val="756"/>
                <c:pt idx="0">
                  <c:v>0.30800000000000022</c:v>
                </c:pt>
                <c:pt idx="1">
                  <c:v>0.53800000000000003</c:v>
                </c:pt>
                <c:pt idx="2">
                  <c:v>0.53600000000000003</c:v>
                </c:pt>
                <c:pt idx="3">
                  <c:v>0.505</c:v>
                </c:pt>
                <c:pt idx="4">
                  <c:v>0.51</c:v>
                </c:pt>
                <c:pt idx="5">
                  <c:v>0.48600000000000027</c:v>
                </c:pt>
                <c:pt idx="6">
                  <c:v>0.4720000000000002</c:v>
                </c:pt>
                <c:pt idx="7">
                  <c:v>0.46600000000000008</c:v>
                </c:pt>
                <c:pt idx="8">
                  <c:v>0.45700000000000002</c:v>
                </c:pt>
                <c:pt idx="9">
                  <c:v>0.4770000000000002</c:v>
                </c:pt>
                <c:pt idx="10">
                  <c:v>0.46300000000000002</c:v>
                </c:pt>
                <c:pt idx="11">
                  <c:v>0.48100000000000021</c:v>
                </c:pt>
                <c:pt idx="12">
                  <c:v>0.46500000000000002</c:v>
                </c:pt>
                <c:pt idx="13">
                  <c:v>0.4710000000000002</c:v>
                </c:pt>
                <c:pt idx="14">
                  <c:v>0.443</c:v>
                </c:pt>
                <c:pt idx="15">
                  <c:v>0.45300000000000001</c:v>
                </c:pt>
                <c:pt idx="16">
                  <c:v>0.42300000000000026</c:v>
                </c:pt>
                <c:pt idx="17">
                  <c:v>0.38200000000000023</c:v>
                </c:pt>
                <c:pt idx="18">
                  <c:v>0.54700000000000004</c:v>
                </c:pt>
                <c:pt idx="19">
                  <c:v>0.49900000000000022</c:v>
                </c:pt>
                <c:pt idx="20">
                  <c:v>0.52800000000000002</c:v>
                </c:pt>
                <c:pt idx="21">
                  <c:v>0.501</c:v>
                </c:pt>
                <c:pt idx="22">
                  <c:v>0.48200000000000021</c:v>
                </c:pt>
                <c:pt idx="23">
                  <c:v>0.4710000000000002</c:v>
                </c:pt>
                <c:pt idx="24">
                  <c:v>0.45700000000000002</c:v>
                </c:pt>
                <c:pt idx="25">
                  <c:v>0.43900000000000022</c:v>
                </c:pt>
                <c:pt idx="26">
                  <c:v>0.49100000000000027</c:v>
                </c:pt>
                <c:pt idx="27">
                  <c:v>0.4800000000000002</c:v>
                </c:pt>
                <c:pt idx="28">
                  <c:v>0.46400000000000002</c:v>
                </c:pt>
                <c:pt idx="29">
                  <c:v>0.4780000000000002</c:v>
                </c:pt>
                <c:pt idx="30">
                  <c:v>0.45700000000000002</c:v>
                </c:pt>
                <c:pt idx="31">
                  <c:v>0.48100000000000021</c:v>
                </c:pt>
                <c:pt idx="32">
                  <c:v>0.53400000000000003</c:v>
                </c:pt>
                <c:pt idx="33">
                  <c:v>0.504</c:v>
                </c:pt>
                <c:pt idx="34">
                  <c:v>0.53900000000000003</c:v>
                </c:pt>
                <c:pt idx="35">
                  <c:v>0.4760000000000002</c:v>
                </c:pt>
                <c:pt idx="36">
                  <c:v>0.56999999999999995</c:v>
                </c:pt>
                <c:pt idx="37">
                  <c:v>0.52200000000000002</c:v>
                </c:pt>
                <c:pt idx="38">
                  <c:v>0.52</c:v>
                </c:pt>
                <c:pt idx="39">
                  <c:v>0.51800000000000002</c:v>
                </c:pt>
                <c:pt idx="40">
                  <c:v>0.49300000000000027</c:v>
                </c:pt>
                <c:pt idx="41">
                  <c:v>0.502</c:v>
                </c:pt>
                <c:pt idx="42">
                  <c:v>0.51500000000000001</c:v>
                </c:pt>
                <c:pt idx="43">
                  <c:v>0.48200000000000021</c:v>
                </c:pt>
                <c:pt idx="44">
                  <c:v>0.50800000000000001</c:v>
                </c:pt>
                <c:pt idx="45">
                  <c:v>0.503</c:v>
                </c:pt>
                <c:pt idx="46">
                  <c:v>0.5</c:v>
                </c:pt>
                <c:pt idx="47">
                  <c:v>0.49700000000000022</c:v>
                </c:pt>
                <c:pt idx="48">
                  <c:v>0.4770000000000002</c:v>
                </c:pt>
                <c:pt idx="49">
                  <c:v>0.45700000000000002</c:v>
                </c:pt>
                <c:pt idx="50">
                  <c:v>0.46900000000000008</c:v>
                </c:pt>
                <c:pt idx="51">
                  <c:v>0.44700000000000001</c:v>
                </c:pt>
                <c:pt idx="52">
                  <c:v>0.63700000000000045</c:v>
                </c:pt>
                <c:pt idx="53">
                  <c:v>0.42700000000000027</c:v>
                </c:pt>
                <c:pt idx="54">
                  <c:v>0.58599999999999997</c:v>
                </c:pt>
                <c:pt idx="55">
                  <c:v>0.49800000000000022</c:v>
                </c:pt>
                <c:pt idx="56">
                  <c:v>0.52800000000000002</c:v>
                </c:pt>
                <c:pt idx="57">
                  <c:v>0.49700000000000022</c:v>
                </c:pt>
                <c:pt idx="58">
                  <c:v>0.45900000000000002</c:v>
                </c:pt>
                <c:pt idx="59">
                  <c:v>0.44900000000000001</c:v>
                </c:pt>
                <c:pt idx="60">
                  <c:v>0.46700000000000008</c:v>
                </c:pt>
                <c:pt idx="61">
                  <c:v>0.43000000000000022</c:v>
                </c:pt>
                <c:pt idx="62">
                  <c:v>0.43400000000000022</c:v>
                </c:pt>
                <c:pt idx="63">
                  <c:v>0.4770000000000002</c:v>
                </c:pt>
                <c:pt idx="64">
                  <c:v>0.42900000000000027</c:v>
                </c:pt>
                <c:pt idx="65">
                  <c:v>0.46700000000000008</c:v>
                </c:pt>
                <c:pt idx="66">
                  <c:v>0.44700000000000001</c:v>
                </c:pt>
                <c:pt idx="67">
                  <c:v>0.48300000000000021</c:v>
                </c:pt>
                <c:pt idx="68">
                  <c:v>0.4740000000000002</c:v>
                </c:pt>
                <c:pt idx="69">
                  <c:v>0.48600000000000027</c:v>
                </c:pt>
                <c:pt idx="70">
                  <c:v>0.48400000000000026</c:v>
                </c:pt>
                <c:pt idx="71">
                  <c:v>0.4130000000000002</c:v>
                </c:pt>
                <c:pt idx="72">
                  <c:v>0.54700000000000004</c:v>
                </c:pt>
                <c:pt idx="73">
                  <c:v>0.50800000000000001</c:v>
                </c:pt>
                <c:pt idx="74">
                  <c:v>0.52500000000000002</c:v>
                </c:pt>
                <c:pt idx="75">
                  <c:v>0.4800000000000002</c:v>
                </c:pt>
                <c:pt idx="76">
                  <c:v>0.4760000000000002</c:v>
                </c:pt>
                <c:pt idx="77">
                  <c:v>0.46</c:v>
                </c:pt>
                <c:pt idx="78">
                  <c:v>0.44600000000000001</c:v>
                </c:pt>
                <c:pt idx="79">
                  <c:v>0.4160000000000002</c:v>
                </c:pt>
                <c:pt idx="80">
                  <c:v>0.4140000000000002</c:v>
                </c:pt>
                <c:pt idx="81">
                  <c:v>0.4140000000000002</c:v>
                </c:pt>
                <c:pt idx="82">
                  <c:v>0.42000000000000021</c:v>
                </c:pt>
                <c:pt idx="83">
                  <c:v>0.42000000000000021</c:v>
                </c:pt>
                <c:pt idx="84">
                  <c:v>0.43100000000000027</c:v>
                </c:pt>
                <c:pt idx="85">
                  <c:v>0.43500000000000022</c:v>
                </c:pt>
                <c:pt idx="86">
                  <c:v>0.48200000000000021</c:v>
                </c:pt>
                <c:pt idx="87">
                  <c:v>0.4770000000000002</c:v>
                </c:pt>
                <c:pt idx="88">
                  <c:v>0.47000000000000008</c:v>
                </c:pt>
                <c:pt idx="89">
                  <c:v>0.46700000000000008</c:v>
                </c:pt>
                <c:pt idx="90">
                  <c:v>0.52900000000000003</c:v>
                </c:pt>
                <c:pt idx="91">
                  <c:v>0.4770000000000002</c:v>
                </c:pt>
                <c:pt idx="92">
                  <c:v>0.4790000000000002</c:v>
                </c:pt>
                <c:pt idx="93">
                  <c:v>0.43700000000000022</c:v>
                </c:pt>
                <c:pt idx="94">
                  <c:v>0.44400000000000001</c:v>
                </c:pt>
                <c:pt idx="95">
                  <c:v>0.45900000000000002</c:v>
                </c:pt>
                <c:pt idx="96">
                  <c:v>0.49800000000000022</c:v>
                </c:pt>
                <c:pt idx="97">
                  <c:v>0.48300000000000021</c:v>
                </c:pt>
                <c:pt idx="98">
                  <c:v>0.46200000000000002</c:v>
                </c:pt>
                <c:pt idx="99">
                  <c:v>0.45100000000000001</c:v>
                </c:pt>
                <c:pt idx="100">
                  <c:v>0.59599999999999997</c:v>
                </c:pt>
                <c:pt idx="101">
                  <c:v>0.60900000000000043</c:v>
                </c:pt>
                <c:pt idx="102">
                  <c:v>0.53300000000000003</c:v>
                </c:pt>
                <c:pt idx="103">
                  <c:v>0.61000000000000043</c:v>
                </c:pt>
                <c:pt idx="104">
                  <c:v>0.62200000000000044</c:v>
                </c:pt>
                <c:pt idx="105">
                  <c:v>0.56799999999999995</c:v>
                </c:pt>
                <c:pt idx="106">
                  <c:v>0.58199999999999996</c:v>
                </c:pt>
                <c:pt idx="107">
                  <c:v>0.43600000000000022</c:v>
                </c:pt>
                <c:pt idx="108">
                  <c:v>0.74900000000000044</c:v>
                </c:pt>
                <c:pt idx="109">
                  <c:v>0.5760000000000004</c:v>
                </c:pt>
                <c:pt idx="110">
                  <c:v>0.63900000000000046</c:v>
                </c:pt>
                <c:pt idx="111">
                  <c:v>0.59</c:v>
                </c:pt>
                <c:pt idx="112">
                  <c:v>0.66000000000000059</c:v>
                </c:pt>
                <c:pt idx="113">
                  <c:v>0.61200000000000043</c:v>
                </c:pt>
                <c:pt idx="114">
                  <c:v>0.57399999999999995</c:v>
                </c:pt>
                <c:pt idx="115">
                  <c:v>0.62800000000000045</c:v>
                </c:pt>
                <c:pt idx="116">
                  <c:v>0.442</c:v>
                </c:pt>
                <c:pt idx="117">
                  <c:v>0.4720000000000002</c:v>
                </c:pt>
                <c:pt idx="118">
                  <c:v>0.48100000000000021</c:v>
                </c:pt>
                <c:pt idx="119">
                  <c:v>0.50600000000000001</c:v>
                </c:pt>
                <c:pt idx="120">
                  <c:v>0.4090000000000002</c:v>
                </c:pt>
                <c:pt idx="121">
                  <c:v>0.36700000000000027</c:v>
                </c:pt>
                <c:pt idx="122">
                  <c:v>0.4100000000000002</c:v>
                </c:pt>
                <c:pt idx="123">
                  <c:v>0.39900000000000035</c:v>
                </c:pt>
                <c:pt idx="124">
                  <c:v>0.4150000000000002</c:v>
                </c:pt>
                <c:pt idx="125">
                  <c:v>0.54500000000000004</c:v>
                </c:pt>
                <c:pt idx="126">
                  <c:v>0.58699999999999997</c:v>
                </c:pt>
                <c:pt idx="127">
                  <c:v>0.54600000000000004</c:v>
                </c:pt>
                <c:pt idx="128">
                  <c:v>0.58099999999999996</c:v>
                </c:pt>
                <c:pt idx="129">
                  <c:v>0.4740000000000002</c:v>
                </c:pt>
                <c:pt idx="130">
                  <c:v>0.45800000000000002</c:v>
                </c:pt>
                <c:pt idx="131">
                  <c:v>0.48700000000000027</c:v>
                </c:pt>
                <c:pt idx="132">
                  <c:v>0.51800000000000002</c:v>
                </c:pt>
                <c:pt idx="133">
                  <c:v>0.50900000000000001</c:v>
                </c:pt>
                <c:pt idx="134">
                  <c:v>0.4720000000000002</c:v>
                </c:pt>
                <c:pt idx="135">
                  <c:v>0.46300000000000002</c:v>
                </c:pt>
                <c:pt idx="136">
                  <c:v>0.48400000000000026</c:v>
                </c:pt>
                <c:pt idx="137">
                  <c:v>0.49200000000000027</c:v>
                </c:pt>
                <c:pt idx="138">
                  <c:v>0.43500000000000022</c:v>
                </c:pt>
                <c:pt idx="139">
                  <c:v>0.4800000000000002</c:v>
                </c:pt>
                <c:pt idx="140">
                  <c:v>0.46300000000000002</c:v>
                </c:pt>
                <c:pt idx="141">
                  <c:v>0.52100000000000002</c:v>
                </c:pt>
                <c:pt idx="142">
                  <c:v>0.52</c:v>
                </c:pt>
                <c:pt idx="143">
                  <c:v>0.42000000000000021</c:v>
                </c:pt>
                <c:pt idx="144">
                  <c:v>0.81599999999999995</c:v>
                </c:pt>
                <c:pt idx="145">
                  <c:v>0.66000000000000059</c:v>
                </c:pt>
                <c:pt idx="146">
                  <c:v>0.6660000000000007</c:v>
                </c:pt>
                <c:pt idx="147">
                  <c:v>0.57199999999999995</c:v>
                </c:pt>
                <c:pt idx="148">
                  <c:v>0.55200000000000005</c:v>
                </c:pt>
                <c:pt idx="149">
                  <c:v>0.52500000000000002</c:v>
                </c:pt>
                <c:pt idx="150">
                  <c:v>0.49700000000000022</c:v>
                </c:pt>
                <c:pt idx="151">
                  <c:v>0.56599999999999995</c:v>
                </c:pt>
                <c:pt idx="152">
                  <c:v>0.58799999999999997</c:v>
                </c:pt>
                <c:pt idx="153">
                  <c:v>0.54200000000000004</c:v>
                </c:pt>
                <c:pt idx="154">
                  <c:v>0.54300000000000004</c:v>
                </c:pt>
                <c:pt idx="155">
                  <c:v>0.51700000000000002</c:v>
                </c:pt>
                <c:pt idx="156">
                  <c:v>0.50900000000000001</c:v>
                </c:pt>
                <c:pt idx="157">
                  <c:v>0.49400000000000027</c:v>
                </c:pt>
                <c:pt idx="158">
                  <c:v>0.49500000000000022</c:v>
                </c:pt>
                <c:pt idx="159">
                  <c:v>0.52800000000000002</c:v>
                </c:pt>
                <c:pt idx="160">
                  <c:v>0.46300000000000002</c:v>
                </c:pt>
                <c:pt idx="161">
                  <c:v>0.4150000000000002</c:v>
                </c:pt>
                <c:pt idx="162">
                  <c:v>0.74700000000000044</c:v>
                </c:pt>
                <c:pt idx="163">
                  <c:v>0.63700000000000045</c:v>
                </c:pt>
                <c:pt idx="164">
                  <c:v>0.46</c:v>
                </c:pt>
                <c:pt idx="165">
                  <c:v>0.59799999999999998</c:v>
                </c:pt>
                <c:pt idx="166">
                  <c:v>0.45</c:v>
                </c:pt>
                <c:pt idx="167">
                  <c:v>0.54200000000000004</c:v>
                </c:pt>
                <c:pt idx="168">
                  <c:v>0.48200000000000021</c:v>
                </c:pt>
                <c:pt idx="169">
                  <c:v>0.44700000000000001</c:v>
                </c:pt>
                <c:pt idx="170">
                  <c:v>0.45200000000000001</c:v>
                </c:pt>
                <c:pt idx="171">
                  <c:v>0.43400000000000022</c:v>
                </c:pt>
                <c:pt idx="172">
                  <c:v>0.49500000000000022</c:v>
                </c:pt>
                <c:pt idx="173">
                  <c:v>0.39900000000000035</c:v>
                </c:pt>
                <c:pt idx="174">
                  <c:v>0.505</c:v>
                </c:pt>
                <c:pt idx="175">
                  <c:v>0.442</c:v>
                </c:pt>
                <c:pt idx="176">
                  <c:v>0.42200000000000026</c:v>
                </c:pt>
                <c:pt idx="177">
                  <c:v>0.49800000000000022</c:v>
                </c:pt>
                <c:pt idx="178">
                  <c:v>0.50600000000000001</c:v>
                </c:pt>
                <c:pt idx="179">
                  <c:v>0.4770000000000002</c:v>
                </c:pt>
                <c:pt idx="180">
                  <c:v>0.63400000000000045</c:v>
                </c:pt>
                <c:pt idx="181">
                  <c:v>0.66100000000000059</c:v>
                </c:pt>
                <c:pt idx="182">
                  <c:v>0.63000000000000045</c:v>
                </c:pt>
                <c:pt idx="183">
                  <c:v>0.65700000000000058</c:v>
                </c:pt>
                <c:pt idx="184">
                  <c:v>0.58599999999999997</c:v>
                </c:pt>
                <c:pt idx="185">
                  <c:v>0.56399999999999995</c:v>
                </c:pt>
                <c:pt idx="186">
                  <c:v>0.5620000000000005</c:v>
                </c:pt>
                <c:pt idx="187">
                  <c:v>0.58599999999999997</c:v>
                </c:pt>
                <c:pt idx="188">
                  <c:v>0.51700000000000002</c:v>
                </c:pt>
                <c:pt idx="189">
                  <c:v>0.55200000000000005</c:v>
                </c:pt>
                <c:pt idx="190">
                  <c:v>0.60500000000000043</c:v>
                </c:pt>
                <c:pt idx="191">
                  <c:v>0.56000000000000005</c:v>
                </c:pt>
                <c:pt idx="192">
                  <c:v>0.4770000000000002</c:v>
                </c:pt>
                <c:pt idx="193">
                  <c:v>0.49400000000000027</c:v>
                </c:pt>
                <c:pt idx="194">
                  <c:v>0.52600000000000002</c:v>
                </c:pt>
                <c:pt idx="195">
                  <c:v>0.54700000000000004</c:v>
                </c:pt>
                <c:pt idx="196">
                  <c:v>0.46700000000000008</c:v>
                </c:pt>
                <c:pt idx="197">
                  <c:v>0.40800000000000008</c:v>
                </c:pt>
                <c:pt idx="198">
                  <c:v>0.63100000000000045</c:v>
                </c:pt>
                <c:pt idx="199">
                  <c:v>0.80300000000000005</c:v>
                </c:pt>
                <c:pt idx="200">
                  <c:v>0.60400000000000043</c:v>
                </c:pt>
                <c:pt idx="201">
                  <c:v>0.55300000000000005</c:v>
                </c:pt>
                <c:pt idx="202">
                  <c:v>0.54900000000000004</c:v>
                </c:pt>
                <c:pt idx="203">
                  <c:v>0.52900000000000003</c:v>
                </c:pt>
                <c:pt idx="204">
                  <c:v>0.62300000000000044</c:v>
                </c:pt>
                <c:pt idx="205">
                  <c:v>0.5760000000000004</c:v>
                </c:pt>
                <c:pt idx="206">
                  <c:v>0.63500000000000045</c:v>
                </c:pt>
                <c:pt idx="207">
                  <c:v>0.52300000000000002</c:v>
                </c:pt>
                <c:pt idx="208">
                  <c:v>0.61700000000000044</c:v>
                </c:pt>
                <c:pt idx="209">
                  <c:v>0.5770000000000004</c:v>
                </c:pt>
                <c:pt idx="210">
                  <c:v>0.56499999999999995</c:v>
                </c:pt>
                <c:pt idx="211">
                  <c:v>0.57299999999999995</c:v>
                </c:pt>
                <c:pt idx="212">
                  <c:v>0.52700000000000002</c:v>
                </c:pt>
                <c:pt idx="213">
                  <c:v>0.503</c:v>
                </c:pt>
                <c:pt idx="214">
                  <c:v>0.49400000000000027</c:v>
                </c:pt>
                <c:pt idx="215">
                  <c:v>0.442</c:v>
                </c:pt>
                <c:pt idx="216">
                  <c:v>0.69799999999999995</c:v>
                </c:pt>
                <c:pt idx="217">
                  <c:v>0.63200000000000045</c:v>
                </c:pt>
                <c:pt idx="218">
                  <c:v>0.58899999999999997</c:v>
                </c:pt>
                <c:pt idx="219">
                  <c:v>0.53400000000000003</c:v>
                </c:pt>
                <c:pt idx="220">
                  <c:v>0.55400000000000005</c:v>
                </c:pt>
                <c:pt idx="221">
                  <c:v>0.63900000000000046</c:v>
                </c:pt>
                <c:pt idx="222">
                  <c:v>0.63200000000000045</c:v>
                </c:pt>
                <c:pt idx="223">
                  <c:v>0.53300000000000003</c:v>
                </c:pt>
                <c:pt idx="224">
                  <c:v>0.52100000000000002</c:v>
                </c:pt>
                <c:pt idx="225">
                  <c:v>0.55200000000000005</c:v>
                </c:pt>
                <c:pt idx="226">
                  <c:v>0.504</c:v>
                </c:pt>
                <c:pt idx="227">
                  <c:v>0.55600000000000005</c:v>
                </c:pt>
                <c:pt idx="228">
                  <c:v>0.505</c:v>
                </c:pt>
                <c:pt idx="229">
                  <c:v>0.55600000000000005</c:v>
                </c:pt>
                <c:pt idx="230">
                  <c:v>0.50700000000000001</c:v>
                </c:pt>
                <c:pt idx="231">
                  <c:v>0.4790000000000002</c:v>
                </c:pt>
                <c:pt idx="232">
                  <c:v>0.504</c:v>
                </c:pt>
                <c:pt idx="233">
                  <c:v>0.48400000000000026</c:v>
                </c:pt>
                <c:pt idx="234">
                  <c:v>0.54200000000000004</c:v>
                </c:pt>
                <c:pt idx="235">
                  <c:v>0.52500000000000002</c:v>
                </c:pt>
                <c:pt idx="236">
                  <c:v>0.49900000000000022</c:v>
                </c:pt>
                <c:pt idx="237">
                  <c:v>0.52200000000000002</c:v>
                </c:pt>
                <c:pt idx="238">
                  <c:v>0.4720000000000002</c:v>
                </c:pt>
                <c:pt idx="239">
                  <c:v>0.46500000000000002</c:v>
                </c:pt>
                <c:pt idx="240">
                  <c:v>0.46900000000000008</c:v>
                </c:pt>
                <c:pt idx="241">
                  <c:v>0.46400000000000002</c:v>
                </c:pt>
                <c:pt idx="242">
                  <c:v>0.52900000000000003</c:v>
                </c:pt>
                <c:pt idx="243">
                  <c:v>0.502</c:v>
                </c:pt>
                <c:pt idx="244">
                  <c:v>0.51</c:v>
                </c:pt>
                <c:pt idx="245">
                  <c:v>0.48700000000000027</c:v>
                </c:pt>
                <c:pt idx="246">
                  <c:v>0.59199999999999997</c:v>
                </c:pt>
                <c:pt idx="247">
                  <c:v>0.55500000000000005</c:v>
                </c:pt>
                <c:pt idx="248">
                  <c:v>0.55900000000000005</c:v>
                </c:pt>
                <c:pt idx="249">
                  <c:v>0.52800000000000002</c:v>
                </c:pt>
                <c:pt idx="250">
                  <c:v>0.53400000000000003</c:v>
                </c:pt>
                <c:pt idx="251">
                  <c:v>0.4800000000000002</c:v>
                </c:pt>
                <c:pt idx="252">
                  <c:v>0.74100000000000044</c:v>
                </c:pt>
                <c:pt idx="253">
                  <c:v>0.65400000000000058</c:v>
                </c:pt>
                <c:pt idx="254">
                  <c:v>0.63800000000000046</c:v>
                </c:pt>
                <c:pt idx="255">
                  <c:v>0.65500000000000058</c:v>
                </c:pt>
                <c:pt idx="256">
                  <c:v>0.64000000000000046</c:v>
                </c:pt>
                <c:pt idx="257">
                  <c:v>0.64100000000000046</c:v>
                </c:pt>
                <c:pt idx="258">
                  <c:v>0.5760000000000004</c:v>
                </c:pt>
                <c:pt idx="259">
                  <c:v>0.63300000000000045</c:v>
                </c:pt>
                <c:pt idx="260">
                  <c:v>0.6670000000000007</c:v>
                </c:pt>
                <c:pt idx="261">
                  <c:v>0.65200000000000058</c:v>
                </c:pt>
                <c:pt idx="262">
                  <c:v>0.58899999999999997</c:v>
                </c:pt>
                <c:pt idx="263">
                  <c:v>0.61800000000000044</c:v>
                </c:pt>
                <c:pt idx="264">
                  <c:v>0.61100000000000043</c:v>
                </c:pt>
                <c:pt idx="265">
                  <c:v>0.5750000000000004</c:v>
                </c:pt>
                <c:pt idx="266">
                  <c:v>0.59799999999999998</c:v>
                </c:pt>
                <c:pt idx="267">
                  <c:v>0.56100000000000005</c:v>
                </c:pt>
                <c:pt idx="268">
                  <c:v>0.61900000000000044</c:v>
                </c:pt>
                <c:pt idx="269">
                  <c:v>0.60400000000000043</c:v>
                </c:pt>
                <c:pt idx="270">
                  <c:v>0.63700000000000045</c:v>
                </c:pt>
                <c:pt idx="271">
                  <c:v>0.5770000000000004</c:v>
                </c:pt>
                <c:pt idx="272">
                  <c:v>0.58000000000000007</c:v>
                </c:pt>
                <c:pt idx="273">
                  <c:v>0.56599999999999995</c:v>
                </c:pt>
                <c:pt idx="274">
                  <c:v>0.56599999999999995</c:v>
                </c:pt>
                <c:pt idx="275">
                  <c:v>0.51</c:v>
                </c:pt>
                <c:pt idx="276">
                  <c:v>0.52300000000000002</c:v>
                </c:pt>
                <c:pt idx="277">
                  <c:v>0.52500000000000002</c:v>
                </c:pt>
                <c:pt idx="278">
                  <c:v>0.501</c:v>
                </c:pt>
                <c:pt idx="279">
                  <c:v>0.45900000000000002</c:v>
                </c:pt>
                <c:pt idx="280">
                  <c:v>0.52500000000000002</c:v>
                </c:pt>
                <c:pt idx="281">
                  <c:v>0.49500000000000022</c:v>
                </c:pt>
                <c:pt idx="282">
                  <c:v>0.46</c:v>
                </c:pt>
                <c:pt idx="283">
                  <c:v>0.55900000000000005</c:v>
                </c:pt>
                <c:pt idx="284">
                  <c:v>0.51900000000000002</c:v>
                </c:pt>
                <c:pt idx="285">
                  <c:v>0.58599999999999997</c:v>
                </c:pt>
                <c:pt idx="286">
                  <c:v>0.53900000000000003</c:v>
                </c:pt>
                <c:pt idx="287">
                  <c:v>0.76600000000000046</c:v>
                </c:pt>
                <c:pt idx="288">
                  <c:v>0.56699999999999995</c:v>
                </c:pt>
                <c:pt idx="289">
                  <c:v>0.49700000000000022</c:v>
                </c:pt>
                <c:pt idx="290">
                  <c:v>0.50800000000000001</c:v>
                </c:pt>
                <c:pt idx="291">
                  <c:v>0.504</c:v>
                </c:pt>
                <c:pt idx="292">
                  <c:v>0.48200000000000021</c:v>
                </c:pt>
                <c:pt idx="293">
                  <c:v>0.48600000000000027</c:v>
                </c:pt>
                <c:pt idx="294">
                  <c:v>0.46100000000000002</c:v>
                </c:pt>
                <c:pt idx="295">
                  <c:v>0.46300000000000002</c:v>
                </c:pt>
                <c:pt idx="296">
                  <c:v>0.46</c:v>
                </c:pt>
                <c:pt idx="297">
                  <c:v>0.45600000000000002</c:v>
                </c:pt>
                <c:pt idx="298">
                  <c:v>0.4730000000000002</c:v>
                </c:pt>
                <c:pt idx="299">
                  <c:v>0.48100000000000021</c:v>
                </c:pt>
                <c:pt idx="300">
                  <c:v>0.48200000000000021</c:v>
                </c:pt>
                <c:pt idx="301">
                  <c:v>0.49300000000000027</c:v>
                </c:pt>
                <c:pt idx="302">
                  <c:v>0.48700000000000027</c:v>
                </c:pt>
                <c:pt idx="303">
                  <c:v>0.45900000000000002</c:v>
                </c:pt>
                <c:pt idx="304">
                  <c:v>0.45100000000000001</c:v>
                </c:pt>
                <c:pt idx="305">
                  <c:v>0.70700000000000041</c:v>
                </c:pt>
                <c:pt idx="306">
                  <c:v>0.66900000000000071</c:v>
                </c:pt>
                <c:pt idx="307">
                  <c:v>0.5760000000000004</c:v>
                </c:pt>
                <c:pt idx="308">
                  <c:v>0.62700000000000045</c:v>
                </c:pt>
                <c:pt idx="309">
                  <c:v>0.59099999999999997</c:v>
                </c:pt>
                <c:pt idx="310">
                  <c:v>0.62400000000000044</c:v>
                </c:pt>
                <c:pt idx="311">
                  <c:v>0.60900000000000043</c:v>
                </c:pt>
                <c:pt idx="312">
                  <c:v>0.59799999999999998</c:v>
                </c:pt>
                <c:pt idx="313">
                  <c:v>0.56299999999999994</c:v>
                </c:pt>
                <c:pt idx="314">
                  <c:v>0.52300000000000002</c:v>
                </c:pt>
                <c:pt idx="315">
                  <c:v>0.49400000000000027</c:v>
                </c:pt>
                <c:pt idx="316">
                  <c:v>0.46900000000000008</c:v>
                </c:pt>
                <c:pt idx="317">
                  <c:v>0.49000000000000021</c:v>
                </c:pt>
                <c:pt idx="318">
                  <c:v>0.46600000000000008</c:v>
                </c:pt>
                <c:pt idx="319">
                  <c:v>0.47000000000000008</c:v>
                </c:pt>
                <c:pt idx="320">
                  <c:v>0.53700000000000003</c:v>
                </c:pt>
                <c:pt idx="321">
                  <c:v>0.47000000000000008</c:v>
                </c:pt>
                <c:pt idx="322">
                  <c:v>0.45400000000000001</c:v>
                </c:pt>
                <c:pt idx="323">
                  <c:v>0.61100000000000043</c:v>
                </c:pt>
                <c:pt idx="324">
                  <c:v>0.46400000000000002</c:v>
                </c:pt>
                <c:pt idx="325">
                  <c:v>0.43200000000000022</c:v>
                </c:pt>
                <c:pt idx="326">
                  <c:v>0.44600000000000001</c:v>
                </c:pt>
                <c:pt idx="327">
                  <c:v>0.44600000000000001</c:v>
                </c:pt>
                <c:pt idx="328">
                  <c:v>0.42300000000000026</c:v>
                </c:pt>
                <c:pt idx="329">
                  <c:v>0.4150000000000002</c:v>
                </c:pt>
                <c:pt idx="330">
                  <c:v>0.41900000000000021</c:v>
                </c:pt>
                <c:pt idx="331">
                  <c:v>0.39700000000000035</c:v>
                </c:pt>
                <c:pt idx="332">
                  <c:v>0.38700000000000023</c:v>
                </c:pt>
                <c:pt idx="333">
                  <c:v>0.40400000000000008</c:v>
                </c:pt>
                <c:pt idx="334">
                  <c:v>0.43200000000000022</c:v>
                </c:pt>
                <c:pt idx="335">
                  <c:v>0.43900000000000022</c:v>
                </c:pt>
                <c:pt idx="336">
                  <c:v>0.45600000000000002</c:v>
                </c:pt>
                <c:pt idx="337">
                  <c:v>0.505</c:v>
                </c:pt>
                <c:pt idx="338">
                  <c:v>0.53100000000000003</c:v>
                </c:pt>
                <c:pt idx="339">
                  <c:v>0.49400000000000027</c:v>
                </c:pt>
                <c:pt idx="340">
                  <c:v>0.4730000000000002</c:v>
                </c:pt>
                <c:pt idx="341">
                  <c:v>0.63200000000000045</c:v>
                </c:pt>
                <c:pt idx="342">
                  <c:v>0.60000000000000042</c:v>
                </c:pt>
                <c:pt idx="343">
                  <c:v>0.49400000000000027</c:v>
                </c:pt>
                <c:pt idx="344">
                  <c:v>0.48200000000000021</c:v>
                </c:pt>
                <c:pt idx="345">
                  <c:v>0.46400000000000002</c:v>
                </c:pt>
                <c:pt idx="346">
                  <c:v>0.48800000000000027</c:v>
                </c:pt>
                <c:pt idx="347">
                  <c:v>0.46200000000000002</c:v>
                </c:pt>
                <c:pt idx="348">
                  <c:v>0.44500000000000001</c:v>
                </c:pt>
                <c:pt idx="349">
                  <c:v>0.45200000000000001</c:v>
                </c:pt>
                <c:pt idx="350">
                  <c:v>0.45</c:v>
                </c:pt>
                <c:pt idx="351">
                  <c:v>0.44900000000000001</c:v>
                </c:pt>
                <c:pt idx="352">
                  <c:v>0.43800000000000022</c:v>
                </c:pt>
                <c:pt idx="353">
                  <c:v>0.505</c:v>
                </c:pt>
                <c:pt idx="354">
                  <c:v>0.46600000000000008</c:v>
                </c:pt>
                <c:pt idx="355">
                  <c:v>0.502</c:v>
                </c:pt>
                <c:pt idx="356">
                  <c:v>0.52300000000000002</c:v>
                </c:pt>
                <c:pt idx="357">
                  <c:v>0.501</c:v>
                </c:pt>
                <c:pt idx="358">
                  <c:v>0.55600000000000005</c:v>
                </c:pt>
                <c:pt idx="359">
                  <c:v>0.64900000000000047</c:v>
                </c:pt>
                <c:pt idx="360">
                  <c:v>0.72800000000000042</c:v>
                </c:pt>
                <c:pt idx="361">
                  <c:v>0.67200000000000071</c:v>
                </c:pt>
                <c:pt idx="362">
                  <c:v>0.59899999999999998</c:v>
                </c:pt>
                <c:pt idx="363">
                  <c:v>0.61500000000000044</c:v>
                </c:pt>
                <c:pt idx="364">
                  <c:v>0.57199999999999995</c:v>
                </c:pt>
                <c:pt idx="365">
                  <c:v>0.58699999999999997</c:v>
                </c:pt>
                <c:pt idx="366">
                  <c:v>0.52800000000000002</c:v>
                </c:pt>
                <c:pt idx="367">
                  <c:v>0.52900000000000003</c:v>
                </c:pt>
                <c:pt idx="368">
                  <c:v>0.5620000000000005</c:v>
                </c:pt>
                <c:pt idx="369">
                  <c:v>0.49700000000000022</c:v>
                </c:pt>
                <c:pt idx="370">
                  <c:v>0.56499999999999995</c:v>
                </c:pt>
                <c:pt idx="371">
                  <c:v>0.4800000000000002</c:v>
                </c:pt>
                <c:pt idx="372">
                  <c:v>0.45300000000000001</c:v>
                </c:pt>
                <c:pt idx="373">
                  <c:v>0.46100000000000002</c:v>
                </c:pt>
                <c:pt idx="374">
                  <c:v>0.43900000000000022</c:v>
                </c:pt>
                <c:pt idx="375">
                  <c:v>0.504</c:v>
                </c:pt>
                <c:pt idx="376">
                  <c:v>0.44500000000000001</c:v>
                </c:pt>
                <c:pt idx="377">
                  <c:v>0.64800000000000046</c:v>
                </c:pt>
                <c:pt idx="378">
                  <c:v>0.60400000000000043</c:v>
                </c:pt>
                <c:pt idx="379">
                  <c:v>0.55300000000000005</c:v>
                </c:pt>
                <c:pt idx="380">
                  <c:v>0.51800000000000002</c:v>
                </c:pt>
                <c:pt idx="381">
                  <c:v>0.53800000000000003</c:v>
                </c:pt>
                <c:pt idx="382">
                  <c:v>0.5620000000000005</c:v>
                </c:pt>
                <c:pt idx="383">
                  <c:v>0.58199999999999996</c:v>
                </c:pt>
                <c:pt idx="384">
                  <c:v>0.55500000000000005</c:v>
                </c:pt>
                <c:pt idx="385">
                  <c:v>0.5750000000000004</c:v>
                </c:pt>
                <c:pt idx="386">
                  <c:v>0.57399999999999995</c:v>
                </c:pt>
                <c:pt idx="387">
                  <c:v>0.5760000000000004</c:v>
                </c:pt>
                <c:pt idx="388">
                  <c:v>0.58799999999999997</c:v>
                </c:pt>
                <c:pt idx="389">
                  <c:v>0.62200000000000044</c:v>
                </c:pt>
                <c:pt idx="390">
                  <c:v>0.56699999999999995</c:v>
                </c:pt>
                <c:pt idx="391">
                  <c:v>0.59099999999999997</c:v>
                </c:pt>
                <c:pt idx="392">
                  <c:v>0.58099999999999996</c:v>
                </c:pt>
                <c:pt idx="393">
                  <c:v>0.63300000000000045</c:v>
                </c:pt>
                <c:pt idx="394">
                  <c:v>0.62100000000000044</c:v>
                </c:pt>
                <c:pt idx="395">
                  <c:v>0.73200000000000043</c:v>
                </c:pt>
                <c:pt idx="396">
                  <c:v>0.8280000000000004</c:v>
                </c:pt>
                <c:pt idx="397">
                  <c:v>0.61200000000000043</c:v>
                </c:pt>
                <c:pt idx="398">
                  <c:v>0.68799999999999994</c:v>
                </c:pt>
                <c:pt idx="399">
                  <c:v>0.62600000000000044</c:v>
                </c:pt>
                <c:pt idx="400">
                  <c:v>0.60400000000000043</c:v>
                </c:pt>
                <c:pt idx="401">
                  <c:v>0.6630000000000007</c:v>
                </c:pt>
                <c:pt idx="402">
                  <c:v>0.63700000000000045</c:v>
                </c:pt>
                <c:pt idx="403">
                  <c:v>0.60400000000000043</c:v>
                </c:pt>
                <c:pt idx="404">
                  <c:v>0.62700000000000045</c:v>
                </c:pt>
                <c:pt idx="405">
                  <c:v>0.6670000000000007</c:v>
                </c:pt>
                <c:pt idx="406">
                  <c:v>0.73600000000000043</c:v>
                </c:pt>
                <c:pt idx="407">
                  <c:v>0.77300000000000046</c:v>
                </c:pt>
                <c:pt idx="408">
                  <c:v>0.63100000000000045</c:v>
                </c:pt>
                <c:pt idx="409">
                  <c:v>0.6680000000000007</c:v>
                </c:pt>
                <c:pt idx="410">
                  <c:v>0.5780000000000004</c:v>
                </c:pt>
                <c:pt idx="411">
                  <c:v>0.74000000000000044</c:v>
                </c:pt>
                <c:pt idx="412">
                  <c:v>0.64300000000000046</c:v>
                </c:pt>
                <c:pt idx="413">
                  <c:v>0.5750000000000004</c:v>
                </c:pt>
                <c:pt idx="414">
                  <c:v>0.54100000000000004</c:v>
                </c:pt>
                <c:pt idx="415">
                  <c:v>0.46400000000000002</c:v>
                </c:pt>
                <c:pt idx="416">
                  <c:v>0.4740000000000002</c:v>
                </c:pt>
                <c:pt idx="417">
                  <c:v>0.42200000000000026</c:v>
                </c:pt>
                <c:pt idx="418">
                  <c:v>0.43600000000000022</c:v>
                </c:pt>
                <c:pt idx="419">
                  <c:v>0.39300000000000035</c:v>
                </c:pt>
                <c:pt idx="420">
                  <c:v>0.37100000000000022</c:v>
                </c:pt>
                <c:pt idx="421">
                  <c:v>0.38500000000000023</c:v>
                </c:pt>
                <c:pt idx="422">
                  <c:v>0.42000000000000021</c:v>
                </c:pt>
                <c:pt idx="423">
                  <c:v>0.44</c:v>
                </c:pt>
                <c:pt idx="424">
                  <c:v>0.44</c:v>
                </c:pt>
                <c:pt idx="425">
                  <c:v>0.46400000000000002</c:v>
                </c:pt>
                <c:pt idx="426">
                  <c:v>0.42400000000000027</c:v>
                </c:pt>
                <c:pt idx="427">
                  <c:v>0.442</c:v>
                </c:pt>
                <c:pt idx="428">
                  <c:v>0.46500000000000002</c:v>
                </c:pt>
                <c:pt idx="429">
                  <c:v>0.48200000000000021</c:v>
                </c:pt>
                <c:pt idx="430">
                  <c:v>0.49200000000000027</c:v>
                </c:pt>
                <c:pt idx="431">
                  <c:v>0.65000000000000058</c:v>
                </c:pt>
                <c:pt idx="432">
                  <c:v>0.57099999999999995</c:v>
                </c:pt>
                <c:pt idx="433">
                  <c:v>0.52</c:v>
                </c:pt>
                <c:pt idx="434">
                  <c:v>0.53600000000000003</c:v>
                </c:pt>
                <c:pt idx="435">
                  <c:v>0.51400000000000001</c:v>
                </c:pt>
                <c:pt idx="436">
                  <c:v>0.73500000000000043</c:v>
                </c:pt>
                <c:pt idx="437">
                  <c:v>0.49900000000000022</c:v>
                </c:pt>
                <c:pt idx="438">
                  <c:v>0.48900000000000027</c:v>
                </c:pt>
                <c:pt idx="439">
                  <c:v>0.45600000000000002</c:v>
                </c:pt>
                <c:pt idx="440">
                  <c:v>0.45100000000000001</c:v>
                </c:pt>
                <c:pt idx="441">
                  <c:v>0.56299999999999994</c:v>
                </c:pt>
                <c:pt idx="442">
                  <c:v>0.51300000000000001</c:v>
                </c:pt>
                <c:pt idx="443">
                  <c:v>0.63300000000000045</c:v>
                </c:pt>
                <c:pt idx="444">
                  <c:v>0.55700000000000005</c:v>
                </c:pt>
                <c:pt idx="445">
                  <c:v>0.60700000000000043</c:v>
                </c:pt>
                <c:pt idx="446">
                  <c:v>0.502</c:v>
                </c:pt>
                <c:pt idx="447">
                  <c:v>0.54700000000000004</c:v>
                </c:pt>
                <c:pt idx="448">
                  <c:v>0.46500000000000002</c:v>
                </c:pt>
                <c:pt idx="449">
                  <c:v>0.4780000000000002</c:v>
                </c:pt>
                <c:pt idx="450">
                  <c:v>0.58299999999999996</c:v>
                </c:pt>
                <c:pt idx="451">
                  <c:v>0.48400000000000026</c:v>
                </c:pt>
                <c:pt idx="452">
                  <c:v>0.45400000000000001</c:v>
                </c:pt>
                <c:pt idx="453">
                  <c:v>0.44500000000000001</c:v>
                </c:pt>
                <c:pt idx="454">
                  <c:v>0.43200000000000022</c:v>
                </c:pt>
                <c:pt idx="455">
                  <c:v>0.443</c:v>
                </c:pt>
                <c:pt idx="456">
                  <c:v>0.45</c:v>
                </c:pt>
                <c:pt idx="457">
                  <c:v>0.43700000000000022</c:v>
                </c:pt>
                <c:pt idx="458">
                  <c:v>0.46700000000000008</c:v>
                </c:pt>
                <c:pt idx="459">
                  <c:v>0.46600000000000008</c:v>
                </c:pt>
                <c:pt idx="460">
                  <c:v>0.4780000000000002</c:v>
                </c:pt>
                <c:pt idx="461">
                  <c:v>0.48400000000000026</c:v>
                </c:pt>
                <c:pt idx="462">
                  <c:v>0.43300000000000022</c:v>
                </c:pt>
                <c:pt idx="463">
                  <c:v>0.49200000000000027</c:v>
                </c:pt>
                <c:pt idx="464">
                  <c:v>0.55300000000000005</c:v>
                </c:pt>
                <c:pt idx="465">
                  <c:v>0.56299999999999994</c:v>
                </c:pt>
                <c:pt idx="466">
                  <c:v>0.53900000000000003</c:v>
                </c:pt>
                <c:pt idx="467">
                  <c:v>0.44400000000000001</c:v>
                </c:pt>
                <c:pt idx="468">
                  <c:v>0.67100000000000071</c:v>
                </c:pt>
                <c:pt idx="469">
                  <c:v>0.55400000000000005</c:v>
                </c:pt>
                <c:pt idx="470">
                  <c:v>0.56699999999999995</c:v>
                </c:pt>
                <c:pt idx="471">
                  <c:v>0.58299999999999996</c:v>
                </c:pt>
                <c:pt idx="472">
                  <c:v>0.60000000000000042</c:v>
                </c:pt>
                <c:pt idx="473">
                  <c:v>0.56899999999999995</c:v>
                </c:pt>
                <c:pt idx="474">
                  <c:v>0.56599999999999995</c:v>
                </c:pt>
                <c:pt idx="475">
                  <c:v>0.52700000000000002</c:v>
                </c:pt>
                <c:pt idx="476">
                  <c:v>0.56399999999999995</c:v>
                </c:pt>
                <c:pt idx="477">
                  <c:v>0.45800000000000002</c:v>
                </c:pt>
                <c:pt idx="478">
                  <c:v>0.48700000000000027</c:v>
                </c:pt>
                <c:pt idx="479">
                  <c:v>0.49500000000000022</c:v>
                </c:pt>
                <c:pt idx="480">
                  <c:v>0.46500000000000002</c:v>
                </c:pt>
                <c:pt idx="481">
                  <c:v>0.48600000000000027</c:v>
                </c:pt>
                <c:pt idx="482">
                  <c:v>0.49100000000000027</c:v>
                </c:pt>
                <c:pt idx="483">
                  <c:v>0.50800000000000001</c:v>
                </c:pt>
                <c:pt idx="484">
                  <c:v>0.4790000000000002</c:v>
                </c:pt>
                <c:pt idx="485">
                  <c:v>0.6660000000000007</c:v>
                </c:pt>
                <c:pt idx="486">
                  <c:v>0.57199999999999995</c:v>
                </c:pt>
                <c:pt idx="487">
                  <c:v>0.61100000000000043</c:v>
                </c:pt>
                <c:pt idx="488">
                  <c:v>0.54900000000000004</c:v>
                </c:pt>
                <c:pt idx="489">
                  <c:v>0.53400000000000003</c:v>
                </c:pt>
                <c:pt idx="490">
                  <c:v>0.55800000000000005</c:v>
                </c:pt>
                <c:pt idx="491">
                  <c:v>0.52600000000000002</c:v>
                </c:pt>
                <c:pt idx="492">
                  <c:v>0.65500000000000058</c:v>
                </c:pt>
                <c:pt idx="493">
                  <c:v>0.5760000000000004</c:v>
                </c:pt>
                <c:pt idx="494">
                  <c:v>0.53800000000000003</c:v>
                </c:pt>
                <c:pt idx="495">
                  <c:v>0.54400000000000004</c:v>
                </c:pt>
                <c:pt idx="496">
                  <c:v>0.56100000000000005</c:v>
                </c:pt>
                <c:pt idx="497">
                  <c:v>0.5780000000000004</c:v>
                </c:pt>
                <c:pt idx="498">
                  <c:v>0.60600000000000043</c:v>
                </c:pt>
                <c:pt idx="499">
                  <c:v>0.63700000000000045</c:v>
                </c:pt>
                <c:pt idx="500">
                  <c:v>0.62200000000000044</c:v>
                </c:pt>
                <c:pt idx="501">
                  <c:v>0.63600000000000045</c:v>
                </c:pt>
                <c:pt idx="502">
                  <c:v>0.64700000000000046</c:v>
                </c:pt>
                <c:pt idx="503">
                  <c:v>1.0640000000000001</c:v>
                </c:pt>
                <c:pt idx="504">
                  <c:v>0.62700000000000045</c:v>
                </c:pt>
                <c:pt idx="505">
                  <c:v>0.53200000000000003</c:v>
                </c:pt>
                <c:pt idx="506">
                  <c:v>0.48900000000000027</c:v>
                </c:pt>
                <c:pt idx="507">
                  <c:v>0.4800000000000002</c:v>
                </c:pt>
                <c:pt idx="508">
                  <c:v>0.43800000000000022</c:v>
                </c:pt>
                <c:pt idx="509">
                  <c:v>0.53500000000000003</c:v>
                </c:pt>
                <c:pt idx="510">
                  <c:v>0.49900000000000022</c:v>
                </c:pt>
                <c:pt idx="511">
                  <c:v>0.58099999999999996</c:v>
                </c:pt>
                <c:pt idx="512">
                  <c:v>0.52300000000000002</c:v>
                </c:pt>
                <c:pt idx="513">
                  <c:v>0.49600000000000022</c:v>
                </c:pt>
                <c:pt idx="514">
                  <c:v>0.503</c:v>
                </c:pt>
                <c:pt idx="515">
                  <c:v>0.48600000000000027</c:v>
                </c:pt>
                <c:pt idx="516">
                  <c:v>0.44600000000000001</c:v>
                </c:pt>
                <c:pt idx="517">
                  <c:v>0.53400000000000003</c:v>
                </c:pt>
                <c:pt idx="518">
                  <c:v>0.46600000000000008</c:v>
                </c:pt>
                <c:pt idx="519">
                  <c:v>0.51500000000000001</c:v>
                </c:pt>
                <c:pt idx="520">
                  <c:v>0.60700000000000043</c:v>
                </c:pt>
                <c:pt idx="521">
                  <c:v>0.54500000000000004</c:v>
                </c:pt>
                <c:pt idx="522">
                  <c:v>0.56999999999999995</c:v>
                </c:pt>
                <c:pt idx="523">
                  <c:v>0.502</c:v>
                </c:pt>
                <c:pt idx="524">
                  <c:v>0.50900000000000001</c:v>
                </c:pt>
                <c:pt idx="525">
                  <c:v>0.48300000000000021</c:v>
                </c:pt>
                <c:pt idx="526">
                  <c:v>0.48600000000000027</c:v>
                </c:pt>
                <c:pt idx="527">
                  <c:v>0.46400000000000002</c:v>
                </c:pt>
                <c:pt idx="528">
                  <c:v>0.43800000000000022</c:v>
                </c:pt>
                <c:pt idx="529">
                  <c:v>0.44400000000000001</c:v>
                </c:pt>
                <c:pt idx="530">
                  <c:v>0.4140000000000002</c:v>
                </c:pt>
                <c:pt idx="531">
                  <c:v>0.44400000000000001</c:v>
                </c:pt>
                <c:pt idx="532">
                  <c:v>0.4160000000000002</c:v>
                </c:pt>
                <c:pt idx="533">
                  <c:v>0.43900000000000022</c:v>
                </c:pt>
                <c:pt idx="534">
                  <c:v>0.42100000000000026</c:v>
                </c:pt>
                <c:pt idx="535">
                  <c:v>0.44</c:v>
                </c:pt>
                <c:pt idx="536">
                  <c:v>0.42000000000000021</c:v>
                </c:pt>
                <c:pt idx="537">
                  <c:v>0.39300000000000035</c:v>
                </c:pt>
                <c:pt idx="538">
                  <c:v>0.4140000000000002</c:v>
                </c:pt>
                <c:pt idx="539">
                  <c:v>0.63500000000000045</c:v>
                </c:pt>
                <c:pt idx="540">
                  <c:v>0.46500000000000002</c:v>
                </c:pt>
                <c:pt idx="541">
                  <c:v>0.46800000000000008</c:v>
                </c:pt>
                <c:pt idx="542">
                  <c:v>0.43000000000000022</c:v>
                </c:pt>
                <c:pt idx="543">
                  <c:v>0.42400000000000027</c:v>
                </c:pt>
                <c:pt idx="544">
                  <c:v>0.52100000000000002</c:v>
                </c:pt>
                <c:pt idx="545">
                  <c:v>0.49500000000000022</c:v>
                </c:pt>
                <c:pt idx="546">
                  <c:v>0.4790000000000002</c:v>
                </c:pt>
                <c:pt idx="547">
                  <c:v>0.49100000000000027</c:v>
                </c:pt>
                <c:pt idx="548">
                  <c:v>0.46400000000000002</c:v>
                </c:pt>
                <c:pt idx="549">
                  <c:v>0.51100000000000001</c:v>
                </c:pt>
                <c:pt idx="550">
                  <c:v>0.52</c:v>
                </c:pt>
                <c:pt idx="551">
                  <c:v>0.43700000000000022</c:v>
                </c:pt>
                <c:pt idx="552">
                  <c:v>0.46500000000000002</c:v>
                </c:pt>
                <c:pt idx="553">
                  <c:v>0.42700000000000027</c:v>
                </c:pt>
                <c:pt idx="554">
                  <c:v>0.40600000000000008</c:v>
                </c:pt>
                <c:pt idx="555">
                  <c:v>0.54300000000000004</c:v>
                </c:pt>
                <c:pt idx="556">
                  <c:v>0.48700000000000027</c:v>
                </c:pt>
                <c:pt idx="557">
                  <c:v>0.59599999999999997</c:v>
                </c:pt>
                <c:pt idx="558">
                  <c:v>0.58399999999999996</c:v>
                </c:pt>
                <c:pt idx="559">
                  <c:v>0.56000000000000005</c:v>
                </c:pt>
                <c:pt idx="560">
                  <c:v>0.49400000000000027</c:v>
                </c:pt>
                <c:pt idx="561">
                  <c:v>0.4720000000000002</c:v>
                </c:pt>
                <c:pt idx="562">
                  <c:v>0.44400000000000001</c:v>
                </c:pt>
                <c:pt idx="563">
                  <c:v>0.44900000000000001</c:v>
                </c:pt>
                <c:pt idx="564">
                  <c:v>0.48800000000000027</c:v>
                </c:pt>
                <c:pt idx="565">
                  <c:v>0.46600000000000008</c:v>
                </c:pt>
                <c:pt idx="566">
                  <c:v>0.53800000000000003</c:v>
                </c:pt>
                <c:pt idx="567">
                  <c:v>0.54</c:v>
                </c:pt>
                <c:pt idx="568">
                  <c:v>0.60900000000000043</c:v>
                </c:pt>
                <c:pt idx="569">
                  <c:v>0.62900000000000045</c:v>
                </c:pt>
                <c:pt idx="570">
                  <c:v>0.62000000000000044</c:v>
                </c:pt>
                <c:pt idx="571">
                  <c:v>0.58299999999999996</c:v>
                </c:pt>
                <c:pt idx="572">
                  <c:v>0.58599999999999997</c:v>
                </c:pt>
                <c:pt idx="573">
                  <c:v>0.56699999999999995</c:v>
                </c:pt>
                <c:pt idx="574">
                  <c:v>0.56499999999999995</c:v>
                </c:pt>
                <c:pt idx="575">
                  <c:v>0.57099999999999995</c:v>
                </c:pt>
                <c:pt idx="576">
                  <c:v>0.71100000000000041</c:v>
                </c:pt>
                <c:pt idx="577">
                  <c:v>0.60800000000000043</c:v>
                </c:pt>
                <c:pt idx="578">
                  <c:v>0.61500000000000044</c:v>
                </c:pt>
                <c:pt idx="579">
                  <c:v>0.58899999999999997</c:v>
                </c:pt>
                <c:pt idx="580">
                  <c:v>0.54500000000000004</c:v>
                </c:pt>
                <c:pt idx="581">
                  <c:v>0.55400000000000005</c:v>
                </c:pt>
                <c:pt idx="582">
                  <c:v>0.55100000000000005</c:v>
                </c:pt>
                <c:pt idx="583">
                  <c:v>0.49300000000000027</c:v>
                </c:pt>
                <c:pt idx="584">
                  <c:v>0.56100000000000005</c:v>
                </c:pt>
                <c:pt idx="585">
                  <c:v>0.46500000000000002</c:v>
                </c:pt>
                <c:pt idx="586">
                  <c:v>0.51700000000000002</c:v>
                </c:pt>
                <c:pt idx="587">
                  <c:v>0.52900000000000003</c:v>
                </c:pt>
                <c:pt idx="588">
                  <c:v>0.49800000000000022</c:v>
                </c:pt>
                <c:pt idx="589">
                  <c:v>0.51200000000000001</c:v>
                </c:pt>
                <c:pt idx="590">
                  <c:v>0.51800000000000002</c:v>
                </c:pt>
                <c:pt idx="591">
                  <c:v>0.502</c:v>
                </c:pt>
                <c:pt idx="592">
                  <c:v>0.51500000000000001</c:v>
                </c:pt>
                <c:pt idx="593">
                  <c:v>0.67300000000000071</c:v>
                </c:pt>
                <c:pt idx="594">
                  <c:v>0.48900000000000027</c:v>
                </c:pt>
                <c:pt idx="595">
                  <c:v>0.45300000000000001</c:v>
                </c:pt>
                <c:pt idx="596">
                  <c:v>0.43600000000000022</c:v>
                </c:pt>
                <c:pt idx="597">
                  <c:v>0.45400000000000001</c:v>
                </c:pt>
                <c:pt idx="598">
                  <c:v>0.44</c:v>
                </c:pt>
                <c:pt idx="599">
                  <c:v>0.45900000000000002</c:v>
                </c:pt>
                <c:pt idx="600">
                  <c:v>0.45300000000000001</c:v>
                </c:pt>
                <c:pt idx="601">
                  <c:v>0.42600000000000027</c:v>
                </c:pt>
                <c:pt idx="602">
                  <c:v>0.42700000000000027</c:v>
                </c:pt>
                <c:pt idx="603">
                  <c:v>0.42500000000000027</c:v>
                </c:pt>
                <c:pt idx="604">
                  <c:v>0.44800000000000001</c:v>
                </c:pt>
                <c:pt idx="605">
                  <c:v>0.4730000000000002</c:v>
                </c:pt>
                <c:pt idx="606">
                  <c:v>0.4750000000000002</c:v>
                </c:pt>
                <c:pt idx="607">
                  <c:v>0.49500000000000022</c:v>
                </c:pt>
                <c:pt idx="608">
                  <c:v>0.4750000000000002</c:v>
                </c:pt>
                <c:pt idx="609">
                  <c:v>0.4720000000000002</c:v>
                </c:pt>
                <c:pt idx="610">
                  <c:v>0.43500000000000022</c:v>
                </c:pt>
                <c:pt idx="611">
                  <c:v>0.69099999999999995</c:v>
                </c:pt>
                <c:pt idx="612">
                  <c:v>0.60000000000000042</c:v>
                </c:pt>
                <c:pt idx="613">
                  <c:v>0.54</c:v>
                </c:pt>
                <c:pt idx="614">
                  <c:v>0.50800000000000001</c:v>
                </c:pt>
                <c:pt idx="615">
                  <c:v>0.52600000000000002</c:v>
                </c:pt>
                <c:pt idx="616">
                  <c:v>0.46600000000000008</c:v>
                </c:pt>
                <c:pt idx="617">
                  <c:v>0.48300000000000021</c:v>
                </c:pt>
                <c:pt idx="618">
                  <c:v>0.50700000000000001</c:v>
                </c:pt>
                <c:pt idx="619">
                  <c:v>0.48900000000000027</c:v>
                </c:pt>
                <c:pt idx="620">
                  <c:v>0.55100000000000005</c:v>
                </c:pt>
                <c:pt idx="621">
                  <c:v>0.54800000000000004</c:v>
                </c:pt>
                <c:pt idx="622">
                  <c:v>0.54300000000000004</c:v>
                </c:pt>
                <c:pt idx="623">
                  <c:v>0.53500000000000003</c:v>
                </c:pt>
                <c:pt idx="624">
                  <c:v>0.5770000000000004</c:v>
                </c:pt>
                <c:pt idx="625">
                  <c:v>0.61100000000000043</c:v>
                </c:pt>
                <c:pt idx="626">
                  <c:v>0.61200000000000043</c:v>
                </c:pt>
                <c:pt idx="627">
                  <c:v>0.58599999999999997</c:v>
                </c:pt>
                <c:pt idx="628">
                  <c:v>0.58299999999999996</c:v>
                </c:pt>
                <c:pt idx="629">
                  <c:v>0.5770000000000004</c:v>
                </c:pt>
                <c:pt idx="630">
                  <c:v>0.77500000000000058</c:v>
                </c:pt>
                <c:pt idx="631">
                  <c:v>0.60500000000000043</c:v>
                </c:pt>
                <c:pt idx="632">
                  <c:v>0.6870000000000005</c:v>
                </c:pt>
                <c:pt idx="633">
                  <c:v>0.62600000000000044</c:v>
                </c:pt>
                <c:pt idx="634">
                  <c:v>0.67100000000000071</c:v>
                </c:pt>
                <c:pt idx="635">
                  <c:v>0.56599999999999995</c:v>
                </c:pt>
                <c:pt idx="636">
                  <c:v>0.55000000000000004</c:v>
                </c:pt>
                <c:pt idx="637">
                  <c:v>0.501</c:v>
                </c:pt>
                <c:pt idx="638">
                  <c:v>0.505</c:v>
                </c:pt>
                <c:pt idx="639">
                  <c:v>0.49400000000000027</c:v>
                </c:pt>
                <c:pt idx="640">
                  <c:v>0.53500000000000003</c:v>
                </c:pt>
                <c:pt idx="641">
                  <c:v>0.55000000000000004</c:v>
                </c:pt>
                <c:pt idx="642">
                  <c:v>0.55600000000000005</c:v>
                </c:pt>
                <c:pt idx="643">
                  <c:v>0.65000000000000058</c:v>
                </c:pt>
                <c:pt idx="644">
                  <c:v>0.63400000000000045</c:v>
                </c:pt>
                <c:pt idx="645">
                  <c:v>0.58799999999999997</c:v>
                </c:pt>
                <c:pt idx="646">
                  <c:v>0.62100000000000044</c:v>
                </c:pt>
                <c:pt idx="647">
                  <c:v>0.45</c:v>
                </c:pt>
                <c:pt idx="648">
                  <c:v>0.67500000000000071</c:v>
                </c:pt>
                <c:pt idx="649">
                  <c:v>0.59</c:v>
                </c:pt>
                <c:pt idx="650">
                  <c:v>0.62300000000000044</c:v>
                </c:pt>
                <c:pt idx="651">
                  <c:v>0.60500000000000043</c:v>
                </c:pt>
                <c:pt idx="652">
                  <c:v>0.55400000000000005</c:v>
                </c:pt>
                <c:pt idx="653">
                  <c:v>0.54900000000000004</c:v>
                </c:pt>
                <c:pt idx="654">
                  <c:v>0.53800000000000003</c:v>
                </c:pt>
                <c:pt idx="655">
                  <c:v>0.52100000000000002</c:v>
                </c:pt>
                <c:pt idx="656">
                  <c:v>0.55800000000000005</c:v>
                </c:pt>
                <c:pt idx="657">
                  <c:v>0.5760000000000004</c:v>
                </c:pt>
                <c:pt idx="658">
                  <c:v>0.53100000000000003</c:v>
                </c:pt>
                <c:pt idx="659">
                  <c:v>0.51700000000000002</c:v>
                </c:pt>
                <c:pt idx="660">
                  <c:v>0.52</c:v>
                </c:pt>
                <c:pt idx="661">
                  <c:v>0.54</c:v>
                </c:pt>
                <c:pt idx="662">
                  <c:v>0.5780000000000004</c:v>
                </c:pt>
                <c:pt idx="663">
                  <c:v>0.56000000000000005</c:v>
                </c:pt>
                <c:pt idx="664">
                  <c:v>0.53900000000000003</c:v>
                </c:pt>
                <c:pt idx="665">
                  <c:v>0.37400000000000022</c:v>
                </c:pt>
                <c:pt idx="666">
                  <c:v>0.60400000000000043</c:v>
                </c:pt>
                <c:pt idx="667">
                  <c:v>0.54400000000000004</c:v>
                </c:pt>
                <c:pt idx="668">
                  <c:v>0.55000000000000004</c:v>
                </c:pt>
                <c:pt idx="669">
                  <c:v>0.53300000000000003</c:v>
                </c:pt>
                <c:pt idx="670">
                  <c:v>0.48600000000000027</c:v>
                </c:pt>
                <c:pt idx="671">
                  <c:v>0.56699999999999995</c:v>
                </c:pt>
                <c:pt idx="672">
                  <c:v>0.52500000000000002</c:v>
                </c:pt>
                <c:pt idx="673">
                  <c:v>0.505</c:v>
                </c:pt>
                <c:pt idx="674">
                  <c:v>0.53100000000000003</c:v>
                </c:pt>
                <c:pt idx="675">
                  <c:v>0.4780000000000002</c:v>
                </c:pt>
                <c:pt idx="676">
                  <c:v>0.49000000000000021</c:v>
                </c:pt>
                <c:pt idx="677">
                  <c:v>0.52900000000000003</c:v>
                </c:pt>
                <c:pt idx="678">
                  <c:v>0.48200000000000021</c:v>
                </c:pt>
                <c:pt idx="679">
                  <c:v>0.48800000000000027</c:v>
                </c:pt>
                <c:pt idx="680">
                  <c:v>0.504</c:v>
                </c:pt>
                <c:pt idx="681">
                  <c:v>0.59499999999999997</c:v>
                </c:pt>
                <c:pt idx="682">
                  <c:v>0.5760000000000004</c:v>
                </c:pt>
                <c:pt idx="683">
                  <c:v>0.4120000000000002</c:v>
                </c:pt>
                <c:pt idx="684">
                  <c:v>0.67300000000000071</c:v>
                </c:pt>
                <c:pt idx="685">
                  <c:v>0.55100000000000005</c:v>
                </c:pt>
                <c:pt idx="686">
                  <c:v>0.51300000000000001</c:v>
                </c:pt>
                <c:pt idx="687">
                  <c:v>0.51300000000000001</c:v>
                </c:pt>
                <c:pt idx="688">
                  <c:v>0.52300000000000002</c:v>
                </c:pt>
                <c:pt idx="689">
                  <c:v>0.49000000000000021</c:v>
                </c:pt>
                <c:pt idx="690">
                  <c:v>0.54800000000000004</c:v>
                </c:pt>
                <c:pt idx="691">
                  <c:v>0.61400000000000043</c:v>
                </c:pt>
                <c:pt idx="692">
                  <c:v>0.5</c:v>
                </c:pt>
                <c:pt idx="693">
                  <c:v>0.4760000000000002</c:v>
                </c:pt>
                <c:pt idx="694">
                  <c:v>0.48200000000000021</c:v>
                </c:pt>
                <c:pt idx="695">
                  <c:v>0.54</c:v>
                </c:pt>
                <c:pt idx="696">
                  <c:v>0.52600000000000002</c:v>
                </c:pt>
                <c:pt idx="697">
                  <c:v>0.52800000000000002</c:v>
                </c:pt>
                <c:pt idx="698">
                  <c:v>0.58199999999999996</c:v>
                </c:pt>
                <c:pt idx="699">
                  <c:v>0.50600000000000001</c:v>
                </c:pt>
                <c:pt idx="700">
                  <c:v>0.56999999999999995</c:v>
                </c:pt>
                <c:pt idx="701">
                  <c:v>0.36300000000000027</c:v>
                </c:pt>
                <c:pt idx="702">
                  <c:v>0.62600000000000044</c:v>
                </c:pt>
                <c:pt idx="703">
                  <c:v>0.4750000000000002</c:v>
                </c:pt>
                <c:pt idx="704">
                  <c:v>0.54500000000000004</c:v>
                </c:pt>
                <c:pt idx="705">
                  <c:v>0.4770000000000002</c:v>
                </c:pt>
                <c:pt idx="706">
                  <c:v>0.51600000000000001</c:v>
                </c:pt>
                <c:pt idx="707">
                  <c:v>0.441</c:v>
                </c:pt>
                <c:pt idx="708">
                  <c:v>0.48200000000000021</c:v>
                </c:pt>
                <c:pt idx="709">
                  <c:v>0.441</c:v>
                </c:pt>
                <c:pt idx="710">
                  <c:v>0.42800000000000027</c:v>
                </c:pt>
                <c:pt idx="711">
                  <c:v>0.43200000000000022</c:v>
                </c:pt>
                <c:pt idx="712">
                  <c:v>0.42300000000000026</c:v>
                </c:pt>
                <c:pt idx="713">
                  <c:v>0.42100000000000026</c:v>
                </c:pt>
                <c:pt idx="714">
                  <c:v>0.4740000000000002</c:v>
                </c:pt>
                <c:pt idx="715">
                  <c:v>0.45400000000000001</c:v>
                </c:pt>
                <c:pt idx="716">
                  <c:v>0.56100000000000005</c:v>
                </c:pt>
                <c:pt idx="717">
                  <c:v>0.504</c:v>
                </c:pt>
                <c:pt idx="718">
                  <c:v>0.56899999999999995</c:v>
                </c:pt>
                <c:pt idx="719">
                  <c:v>0.36100000000000027</c:v>
                </c:pt>
                <c:pt idx="720">
                  <c:v>0.65100000000000058</c:v>
                </c:pt>
                <c:pt idx="721">
                  <c:v>0.52100000000000002</c:v>
                </c:pt>
                <c:pt idx="722">
                  <c:v>0.59599999999999997</c:v>
                </c:pt>
                <c:pt idx="723">
                  <c:v>0.52200000000000002</c:v>
                </c:pt>
                <c:pt idx="724">
                  <c:v>0.56299999999999994</c:v>
                </c:pt>
                <c:pt idx="725">
                  <c:v>0.51400000000000001</c:v>
                </c:pt>
                <c:pt idx="726">
                  <c:v>0.54</c:v>
                </c:pt>
                <c:pt idx="727">
                  <c:v>0.54300000000000004</c:v>
                </c:pt>
                <c:pt idx="728">
                  <c:v>0.53800000000000003</c:v>
                </c:pt>
                <c:pt idx="729">
                  <c:v>0.53400000000000003</c:v>
                </c:pt>
                <c:pt idx="730">
                  <c:v>0.51700000000000002</c:v>
                </c:pt>
                <c:pt idx="731">
                  <c:v>0.51300000000000001</c:v>
                </c:pt>
                <c:pt idx="732">
                  <c:v>0.54500000000000004</c:v>
                </c:pt>
                <c:pt idx="733">
                  <c:v>0.63300000000000045</c:v>
                </c:pt>
                <c:pt idx="734">
                  <c:v>0.59199999999999997</c:v>
                </c:pt>
                <c:pt idx="735">
                  <c:v>0.69499999999999995</c:v>
                </c:pt>
                <c:pt idx="736">
                  <c:v>0.63300000000000045</c:v>
                </c:pt>
                <c:pt idx="737">
                  <c:v>0.86000000000000043</c:v>
                </c:pt>
                <c:pt idx="738">
                  <c:v>0.92100000000000004</c:v>
                </c:pt>
                <c:pt idx="739">
                  <c:v>0.6680000000000007</c:v>
                </c:pt>
                <c:pt idx="740">
                  <c:v>0.61700000000000044</c:v>
                </c:pt>
                <c:pt idx="741">
                  <c:v>0.64500000000000046</c:v>
                </c:pt>
                <c:pt idx="742">
                  <c:v>0.59899999999999998</c:v>
                </c:pt>
                <c:pt idx="743">
                  <c:v>0.61900000000000044</c:v>
                </c:pt>
                <c:pt idx="744">
                  <c:v>0.63700000000000045</c:v>
                </c:pt>
                <c:pt idx="745">
                  <c:v>0.60100000000000042</c:v>
                </c:pt>
                <c:pt idx="746">
                  <c:v>0.7020000000000004</c:v>
                </c:pt>
                <c:pt idx="747">
                  <c:v>0.59399999999999997</c:v>
                </c:pt>
                <c:pt idx="748">
                  <c:v>0.68300000000000005</c:v>
                </c:pt>
                <c:pt idx="749">
                  <c:v>0.6650000000000007</c:v>
                </c:pt>
                <c:pt idx="750">
                  <c:v>0.65500000000000058</c:v>
                </c:pt>
                <c:pt idx="751">
                  <c:v>0.78100000000000003</c:v>
                </c:pt>
                <c:pt idx="752">
                  <c:v>0.65400000000000058</c:v>
                </c:pt>
                <c:pt idx="753">
                  <c:v>0.67400000000000071</c:v>
                </c:pt>
                <c:pt idx="754">
                  <c:v>0.62200000000000044</c:v>
                </c:pt>
                <c:pt idx="755">
                  <c:v>0.67800000000000071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's713'!$E$1</c:f>
              <c:strCache>
                <c:ptCount val="1"/>
                <c:pt idx="0">
                  <c:v>Max= 1.064mW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's713'!$D$2:$D$757</c:f>
              <c:numCache>
                <c:formatCode>0.0000</c:formatCode>
                <c:ptCount val="756"/>
                <c:pt idx="0">
                  <c:v>1.1599999999999996E-2</c:v>
                </c:pt>
                <c:pt idx="1">
                  <c:v>3.1900000000000005E-2</c:v>
                </c:pt>
                <c:pt idx="2">
                  <c:v>5.1999999999999998E-2</c:v>
                </c:pt>
                <c:pt idx="3">
                  <c:v>7.0999999999999994E-2</c:v>
                </c:pt>
                <c:pt idx="4">
                  <c:v>9.0200000000000002E-2</c:v>
                </c:pt>
                <c:pt idx="5">
                  <c:v>0.10860000000000006</c:v>
                </c:pt>
                <c:pt idx="6">
                  <c:v>0.1263</c:v>
                </c:pt>
                <c:pt idx="7">
                  <c:v>0.14390000000000011</c:v>
                </c:pt>
                <c:pt idx="8">
                  <c:v>0.16109999999999999</c:v>
                </c:pt>
                <c:pt idx="9">
                  <c:v>0.1790000000000001</c:v>
                </c:pt>
                <c:pt idx="10">
                  <c:v>0.19650000000000001</c:v>
                </c:pt>
                <c:pt idx="11">
                  <c:v>0.21460000000000001</c:v>
                </c:pt>
                <c:pt idx="12">
                  <c:v>0.2321</c:v>
                </c:pt>
                <c:pt idx="13">
                  <c:v>0.24980000000000011</c:v>
                </c:pt>
                <c:pt idx="14">
                  <c:v>0.26650000000000001</c:v>
                </c:pt>
                <c:pt idx="15">
                  <c:v>0.2835000000000002</c:v>
                </c:pt>
                <c:pt idx="16">
                  <c:v>0.29940000000000022</c:v>
                </c:pt>
                <c:pt idx="17">
                  <c:v>0.31380000000000036</c:v>
                </c:pt>
                <c:pt idx="18">
                  <c:v>0.33440000000000036</c:v>
                </c:pt>
                <c:pt idx="19">
                  <c:v>0.35320000000000001</c:v>
                </c:pt>
                <c:pt idx="20">
                  <c:v>0.37310000000000026</c:v>
                </c:pt>
                <c:pt idx="21">
                  <c:v>0.39190000000000041</c:v>
                </c:pt>
                <c:pt idx="22">
                  <c:v>0.41010000000000002</c:v>
                </c:pt>
                <c:pt idx="23">
                  <c:v>0.42780000000000024</c:v>
                </c:pt>
                <c:pt idx="24">
                  <c:v>0.44500000000000001</c:v>
                </c:pt>
                <c:pt idx="25">
                  <c:v>0.46160000000000001</c:v>
                </c:pt>
                <c:pt idx="26">
                  <c:v>0.48010000000000008</c:v>
                </c:pt>
                <c:pt idx="27">
                  <c:v>0.49810000000000026</c:v>
                </c:pt>
                <c:pt idx="28">
                  <c:v>0.5155999999999995</c:v>
                </c:pt>
                <c:pt idx="29">
                  <c:v>0.53359999999999996</c:v>
                </c:pt>
                <c:pt idx="30">
                  <c:v>0.5508000000000004</c:v>
                </c:pt>
                <c:pt idx="31">
                  <c:v>0.56890000000000041</c:v>
                </c:pt>
                <c:pt idx="32">
                  <c:v>0.58899999999999997</c:v>
                </c:pt>
                <c:pt idx="33">
                  <c:v>0.60800000000000043</c:v>
                </c:pt>
                <c:pt idx="34">
                  <c:v>0.62830000000000041</c:v>
                </c:pt>
                <c:pt idx="35">
                  <c:v>0.64620000000000044</c:v>
                </c:pt>
                <c:pt idx="36">
                  <c:v>0.66760000000000075</c:v>
                </c:pt>
                <c:pt idx="37">
                  <c:v>0.68730000000000002</c:v>
                </c:pt>
                <c:pt idx="38">
                  <c:v>0.70690000000000042</c:v>
                </c:pt>
                <c:pt idx="39">
                  <c:v>0.72640000000000005</c:v>
                </c:pt>
                <c:pt idx="40">
                  <c:v>0.74490000000000045</c:v>
                </c:pt>
                <c:pt idx="41">
                  <c:v>0.7638000000000007</c:v>
                </c:pt>
                <c:pt idx="42">
                  <c:v>0.78320000000000001</c:v>
                </c:pt>
                <c:pt idx="43">
                  <c:v>0.8014</c:v>
                </c:pt>
                <c:pt idx="44">
                  <c:v>0.82050000000000001</c:v>
                </c:pt>
                <c:pt idx="45">
                  <c:v>0.83940000000000003</c:v>
                </c:pt>
                <c:pt idx="46">
                  <c:v>0.85829999999999995</c:v>
                </c:pt>
                <c:pt idx="47">
                  <c:v>0.87700000000000045</c:v>
                </c:pt>
                <c:pt idx="48">
                  <c:v>0.89490000000000003</c:v>
                </c:pt>
                <c:pt idx="49">
                  <c:v>0.91210000000000002</c:v>
                </c:pt>
                <c:pt idx="50">
                  <c:v>0.9298000000000004</c:v>
                </c:pt>
                <c:pt idx="51">
                  <c:v>0.94660000000000044</c:v>
                </c:pt>
                <c:pt idx="52">
                  <c:v>0.97060000000000046</c:v>
                </c:pt>
                <c:pt idx="53">
                  <c:v>0.98670000000000002</c:v>
                </c:pt>
                <c:pt idx="54">
                  <c:v>1.008699999999999</c:v>
                </c:pt>
                <c:pt idx="55">
                  <c:v>1.0273999999999992</c:v>
                </c:pt>
                <c:pt idx="56">
                  <c:v>1.047299999999999</c:v>
                </c:pt>
                <c:pt idx="57">
                  <c:v>1.0660000000000001</c:v>
                </c:pt>
                <c:pt idx="58">
                  <c:v>1.083299999999999</c:v>
                </c:pt>
                <c:pt idx="59">
                  <c:v>1.1002000000000001</c:v>
                </c:pt>
                <c:pt idx="60">
                  <c:v>1.117799999999999</c:v>
                </c:pt>
                <c:pt idx="61">
                  <c:v>1.133999999999999</c:v>
                </c:pt>
                <c:pt idx="62">
                  <c:v>1.1503000000000001</c:v>
                </c:pt>
                <c:pt idx="63">
                  <c:v>1.1682999999999999</c:v>
                </c:pt>
                <c:pt idx="64">
                  <c:v>1.1843999999999999</c:v>
                </c:pt>
                <c:pt idx="65">
                  <c:v>1.202</c:v>
                </c:pt>
                <c:pt idx="66">
                  <c:v>1.2187999999999992</c:v>
                </c:pt>
                <c:pt idx="67">
                  <c:v>1.2369999999999992</c:v>
                </c:pt>
                <c:pt idx="68">
                  <c:v>1.254799999999999</c:v>
                </c:pt>
                <c:pt idx="69">
                  <c:v>1.273099999999999</c:v>
                </c:pt>
                <c:pt idx="70">
                  <c:v>1.2913999999999992</c:v>
                </c:pt>
                <c:pt idx="71">
                  <c:v>1.3069</c:v>
                </c:pt>
                <c:pt idx="72">
                  <c:v>1.327499999999999</c:v>
                </c:pt>
                <c:pt idx="73">
                  <c:v>1.3466</c:v>
                </c:pt>
                <c:pt idx="74">
                  <c:v>1.3664000000000001</c:v>
                </c:pt>
                <c:pt idx="75">
                  <c:v>1.3845000000000001</c:v>
                </c:pt>
                <c:pt idx="76">
                  <c:v>1.4023999999999992</c:v>
                </c:pt>
                <c:pt idx="77">
                  <c:v>1.4196999999999984</c:v>
                </c:pt>
                <c:pt idx="78">
                  <c:v>1.4364999999999992</c:v>
                </c:pt>
                <c:pt idx="79">
                  <c:v>1.452199999999999</c:v>
                </c:pt>
                <c:pt idx="80">
                  <c:v>1.4677999999999987</c:v>
                </c:pt>
                <c:pt idx="81">
                  <c:v>1.4833999999999992</c:v>
                </c:pt>
                <c:pt idx="82">
                  <c:v>1.4991999999999992</c:v>
                </c:pt>
                <c:pt idx="83">
                  <c:v>1.514999999999999</c:v>
                </c:pt>
                <c:pt idx="84">
                  <c:v>1.531199999999999</c:v>
                </c:pt>
                <c:pt idx="85">
                  <c:v>1.5475999999999992</c:v>
                </c:pt>
                <c:pt idx="86">
                  <c:v>1.5657999999999992</c:v>
                </c:pt>
                <c:pt idx="87">
                  <c:v>1.5836999999999992</c:v>
                </c:pt>
                <c:pt idx="88">
                  <c:v>1.601399999999999</c:v>
                </c:pt>
                <c:pt idx="89">
                  <c:v>1.619</c:v>
                </c:pt>
                <c:pt idx="90">
                  <c:v>1.6389</c:v>
                </c:pt>
                <c:pt idx="91">
                  <c:v>1.6569</c:v>
                </c:pt>
                <c:pt idx="92">
                  <c:v>1.6749000000000001</c:v>
                </c:pt>
                <c:pt idx="93">
                  <c:v>1.6914</c:v>
                </c:pt>
                <c:pt idx="94">
                  <c:v>1.7081</c:v>
                </c:pt>
                <c:pt idx="95">
                  <c:v>1.7253999999999992</c:v>
                </c:pt>
                <c:pt idx="96">
                  <c:v>1.7441</c:v>
                </c:pt>
                <c:pt idx="97">
                  <c:v>1.7623</c:v>
                </c:pt>
                <c:pt idx="98">
                  <c:v>1.7796999999999992</c:v>
                </c:pt>
                <c:pt idx="99">
                  <c:v>1.7967</c:v>
                </c:pt>
                <c:pt idx="100">
                  <c:v>1.819199999999999</c:v>
                </c:pt>
                <c:pt idx="101">
                  <c:v>1.8421000000000001</c:v>
                </c:pt>
                <c:pt idx="102">
                  <c:v>1.8621000000000001</c:v>
                </c:pt>
                <c:pt idx="103">
                  <c:v>1.8851</c:v>
                </c:pt>
                <c:pt idx="104">
                  <c:v>1.9085000000000001</c:v>
                </c:pt>
                <c:pt idx="105">
                  <c:v>1.9298999999999991</c:v>
                </c:pt>
                <c:pt idx="106">
                  <c:v>1.9518</c:v>
                </c:pt>
                <c:pt idx="107">
                  <c:v>1.9681999999999999</c:v>
                </c:pt>
                <c:pt idx="108">
                  <c:v>1.9964000000000008</c:v>
                </c:pt>
                <c:pt idx="109">
                  <c:v>2.0181</c:v>
                </c:pt>
                <c:pt idx="110">
                  <c:v>2.0421</c:v>
                </c:pt>
                <c:pt idx="111">
                  <c:v>2.0644</c:v>
                </c:pt>
                <c:pt idx="112">
                  <c:v>2.0891999999999999</c:v>
                </c:pt>
                <c:pt idx="113">
                  <c:v>2.1122999999999981</c:v>
                </c:pt>
                <c:pt idx="114">
                  <c:v>2.1339000000000001</c:v>
                </c:pt>
                <c:pt idx="115">
                  <c:v>2.1575000000000002</c:v>
                </c:pt>
                <c:pt idx="116">
                  <c:v>2.1741000000000001</c:v>
                </c:pt>
                <c:pt idx="117">
                  <c:v>2.1919</c:v>
                </c:pt>
                <c:pt idx="118">
                  <c:v>2.21</c:v>
                </c:pt>
                <c:pt idx="119">
                  <c:v>2.2290999999999999</c:v>
                </c:pt>
                <c:pt idx="120">
                  <c:v>2.2444999999999999</c:v>
                </c:pt>
                <c:pt idx="121">
                  <c:v>2.2583000000000002</c:v>
                </c:pt>
                <c:pt idx="122">
                  <c:v>2.2738</c:v>
                </c:pt>
                <c:pt idx="123">
                  <c:v>2.2888000000000002</c:v>
                </c:pt>
                <c:pt idx="124">
                  <c:v>2.3043999999999998</c:v>
                </c:pt>
                <c:pt idx="125">
                  <c:v>2.3249</c:v>
                </c:pt>
                <c:pt idx="126">
                  <c:v>2.3479999999999999</c:v>
                </c:pt>
                <c:pt idx="127">
                  <c:v>2.366699999999998</c:v>
                </c:pt>
                <c:pt idx="128">
                  <c:v>2.3845000000000001</c:v>
                </c:pt>
                <c:pt idx="129">
                  <c:v>2.4017999999999997</c:v>
                </c:pt>
                <c:pt idx="130">
                  <c:v>2.4162999999999979</c:v>
                </c:pt>
                <c:pt idx="131">
                  <c:v>2.4321999999999981</c:v>
                </c:pt>
                <c:pt idx="132">
                  <c:v>2.4526999999999979</c:v>
                </c:pt>
                <c:pt idx="133">
                  <c:v>2.4711999999999987</c:v>
                </c:pt>
                <c:pt idx="134">
                  <c:v>2.4895</c:v>
                </c:pt>
                <c:pt idx="135">
                  <c:v>2.5087999999999999</c:v>
                </c:pt>
                <c:pt idx="136">
                  <c:v>2.5259</c:v>
                </c:pt>
                <c:pt idx="137">
                  <c:v>2.5415999999999999</c:v>
                </c:pt>
                <c:pt idx="138">
                  <c:v>2.5575999999999999</c:v>
                </c:pt>
                <c:pt idx="139">
                  <c:v>2.5741999999999998</c:v>
                </c:pt>
                <c:pt idx="140">
                  <c:v>2.5941000000000001</c:v>
                </c:pt>
                <c:pt idx="141">
                  <c:v>2.6156999999999981</c:v>
                </c:pt>
                <c:pt idx="142">
                  <c:v>2.6335000000000002</c:v>
                </c:pt>
                <c:pt idx="143">
                  <c:v>2.6565999999999987</c:v>
                </c:pt>
                <c:pt idx="144">
                  <c:v>2.6829999999999998</c:v>
                </c:pt>
                <c:pt idx="145">
                  <c:v>2.7069999999999999</c:v>
                </c:pt>
                <c:pt idx="146">
                  <c:v>2.7303999999999999</c:v>
                </c:pt>
                <c:pt idx="147">
                  <c:v>2.7532000000000001</c:v>
                </c:pt>
                <c:pt idx="148">
                  <c:v>2.7746</c:v>
                </c:pt>
                <c:pt idx="149">
                  <c:v>2.7951000000000001</c:v>
                </c:pt>
                <c:pt idx="150">
                  <c:v>2.8150999999999984</c:v>
                </c:pt>
                <c:pt idx="151">
                  <c:v>2.8351999999999982</c:v>
                </c:pt>
                <c:pt idx="152">
                  <c:v>2.8549999999999982</c:v>
                </c:pt>
                <c:pt idx="153">
                  <c:v>2.8761999999999981</c:v>
                </c:pt>
                <c:pt idx="154">
                  <c:v>2.8965999999999981</c:v>
                </c:pt>
                <c:pt idx="155">
                  <c:v>2.9160999999999979</c:v>
                </c:pt>
                <c:pt idx="156">
                  <c:v>2.9356999999999984</c:v>
                </c:pt>
                <c:pt idx="157">
                  <c:v>2.9546999999999981</c:v>
                </c:pt>
                <c:pt idx="158">
                  <c:v>2.9735999999999998</c:v>
                </c:pt>
                <c:pt idx="159">
                  <c:v>2.9933000000000001</c:v>
                </c:pt>
                <c:pt idx="160">
                  <c:v>3.0123999999999982</c:v>
                </c:pt>
                <c:pt idx="161">
                  <c:v>3.0347</c:v>
                </c:pt>
                <c:pt idx="162">
                  <c:v>3.0579999999999998</c:v>
                </c:pt>
                <c:pt idx="163">
                  <c:v>3.0802</c:v>
                </c:pt>
                <c:pt idx="164">
                  <c:v>3.0985</c:v>
                </c:pt>
                <c:pt idx="165">
                  <c:v>3.1212</c:v>
                </c:pt>
                <c:pt idx="166">
                  <c:v>3.1417000000000002</c:v>
                </c:pt>
                <c:pt idx="167">
                  <c:v>3.1616</c:v>
                </c:pt>
                <c:pt idx="168">
                  <c:v>3.1812</c:v>
                </c:pt>
                <c:pt idx="169">
                  <c:v>3.1985999999999999</c:v>
                </c:pt>
                <c:pt idx="170">
                  <c:v>3.2195</c:v>
                </c:pt>
                <c:pt idx="171">
                  <c:v>3.2374000000000001</c:v>
                </c:pt>
                <c:pt idx="172">
                  <c:v>3.2582</c:v>
                </c:pt>
                <c:pt idx="173">
                  <c:v>3.2774000000000001</c:v>
                </c:pt>
                <c:pt idx="174">
                  <c:v>3.2963999999999998</c:v>
                </c:pt>
                <c:pt idx="175">
                  <c:v>3.3153999999999981</c:v>
                </c:pt>
                <c:pt idx="176">
                  <c:v>3.3322999999999978</c:v>
                </c:pt>
                <c:pt idx="177">
                  <c:v>3.3517999999999981</c:v>
                </c:pt>
                <c:pt idx="178">
                  <c:v>3.3707999999999987</c:v>
                </c:pt>
                <c:pt idx="179">
                  <c:v>3.4007999999999998</c:v>
                </c:pt>
                <c:pt idx="180">
                  <c:v>3.4259999999999997</c:v>
                </c:pt>
                <c:pt idx="181">
                  <c:v>3.4468999999999981</c:v>
                </c:pt>
                <c:pt idx="182">
                  <c:v>3.4705999999999997</c:v>
                </c:pt>
                <c:pt idx="183">
                  <c:v>3.4924999999999984</c:v>
                </c:pt>
                <c:pt idx="184">
                  <c:v>3.5127999999999981</c:v>
                </c:pt>
                <c:pt idx="185">
                  <c:v>3.5313999999999997</c:v>
                </c:pt>
                <c:pt idx="186">
                  <c:v>3.5541</c:v>
                </c:pt>
                <c:pt idx="187">
                  <c:v>3.5741000000000001</c:v>
                </c:pt>
                <c:pt idx="188">
                  <c:v>3.5931000000000002</c:v>
                </c:pt>
                <c:pt idx="189">
                  <c:v>3.6137999999999999</c:v>
                </c:pt>
                <c:pt idx="190">
                  <c:v>3.6332</c:v>
                </c:pt>
                <c:pt idx="191">
                  <c:v>3.6521999999999997</c:v>
                </c:pt>
                <c:pt idx="192">
                  <c:v>3.6705000000000001</c:v>
                </c:pt>
                <c:pt idx="193">
                  <c:v>3.6869999999999998</c:v>
                </c:pt>
                <c:pt idx="194">
                  <c:v>3.7054</c:v>
                </c:pt>
                <c:pt idx="195">
                  <c:v>3.7252000000000001</c:v>
                </c:pt>
                <c:pt idx="196">
                  <c:v>3.7408000000000001</c:v>
                </c:pt>
                <c:pt idx="197">
                  <c:v>3.7629000000000001</c:v>
                </c:pt>
                <c:pt idx="198">
                  <c:v>3.7850999999999999</c:v>
                </c:pt>
                <c:pt idx="199">
                  <c:v>3.8089999999999997</c:v>
                </c:pt>
                <c:pt idx="200">
                  <c:v>3.8319999999999981</c:v>
                </c:pt>
                <c:pt idx="201">
                  <c:v>3.8547999999999987</c:v>
                </c:pt>
                <c:pt idx="202">
                  <c:v>3.8763999999999981</c:v>
                </c:pt>
                <c:pt idx="203">
                  <c:v>3.8963999999999981</c:v>
                </c:pt>
                <c:pt idx="204">
                  <c:v>3.92</c:v>
                </c:pt>
                <c:pt idx="205">
                  <c:v>3.9427999999999988</c:v>
                </c:pt>
                <c:pt idx="206">
                  <c:v>3.9639000000000002</c:v>
                </c:pt>
                <c:pt idx="207">
                  <c:v>3.9830999999999999</c:v>
                </c:pt>
                <c:pt idx="208">
                  <c:v>4.0061999999999998</c:v>
                </c:pt>
                <c:pt idx="209">
                  <c:v>4.0288999999999975</c:v>
                </c:pt>
                <c:pt idx="210">
                  <c:v>4.0497000000000014</c:v>
                </c:pt>
                <c:pt idx="211">
                  <c:v>4.0720000000000001</c:v>
                </c:pt>
                <c:pt idx="212">
                  <c:v>4.0956999999999999</c:v>
                </c:pt>
                <c:pt idx="213">
                  <c:v>4.1158999999999963</c:v>
                </c:pt>
                <c:pt idx="214">
                  <c:v>4.1353999999999997</c:v>
                </c:pt>
                <c:pt idx="215">
                  <c:v>4.1598999999999995</c:v>
                </c:pt>
                <c:pt idx="216">
                  <c:v>4.1869999999999985</c:v>
                </c:pt>
                <c:pt idx="217">
                  <c:v>4.2118000000000002</c:v>
                </c:pt>
                <c:pt idx="218">
                  <c:v>4.2377000000000002</c:v>
                </c:pt>
                <c:pt idx="219">
                  <c:v>4.2600999999999996</c:v>
                </c:pt>
                <c:pt idx="220">
                  <c:v>4.2837000000000014</c:v>
                </c:pt>
                <c:pt idx="221">
                  <c:v>4.3078999999999965</c:v>
                </c:pt>
                <c:pt idx="222">
                  <c:v>4.3292999999999999</c:v>
                </c:pt>
                <c:pt idx="223">
                  <c:v>4.3513000000000002</c:v>
                </c:pt>
                <c:pt idx="224">
                  <c:v>4.3731</c:v>
                </c:pt>
                <c:pt idx="225">
                  <c:v>4.394999999999996</c:v>
                </c:pt>
                <c:pt idx="226">
                  <c:v>4.4154999999999998</c:v>
                </c:pt>
                <c:pt idx="227">
                  <c:v>4.4386000000000037</c:v>
                </c:pt>
                <c:pt idx="228">
                  <c:v>4.4587000000000003</c:v>
                </c:pt>
                <c:pt idx="229">
                  <c:v>4.4820000000000002</c:v>
                </c:pt>
                <c:pt idx="230">
                  <c:v>4.5013000000000014</c:v>
                </c:pt>
                <c:pt idx="231">
                  <c:v>4.5227999999999975</c:v>
                </c:pt>
                <c:pt idx="232">
                  <c:v>4.5446999999999997</c:v>
                </c:pt>
                <c:pt idx="233">
                  <c:v>4.5744999999999996</c:v>
                </c:pt>
                <c:pt idx="234">
                  <c:v>4.5948999999999964</c:v>
                </c:pt>
                <c:pt idx="235">
                  <c:v>4.6146999999999965</c:v>
                </c:pt>
                <c:pt idx="236">
                  <c:v>4.6336000000000004</c:v>
                </c:pt>
                <c:pt idx="237">
                  <c:v>4.6532</c:v>
                </c:pt>
                <c:pt idx="238">
                  <c:v>4.6710000000000003</c:v>
                </c:pt>
                <c:pt idx="239">
                  <c:v>4.6884999999999986</c:v>
                </c:pt>
                <c:pt idx="240">
                  <c:v>4.7061000000000002</c:v>
                </c:pt>
                <c:pt idx="241">
                  <c:v>4.7236000000000002</c:v>
                </c:pt>
                <c:pt idx="242">
                  <c:v>4.7435</c:v>
                </c:pt>
                <c:pt idx="243">
                  <c:v>4.7623999999999995</c:v>
                </c:pt>
                <c:pt idx="244">
                  <c:v>4.7816000000000036</c:v>
                </c:pt>
                <c:pt idx="245">
                  <c:v>4.7999000000000001</c:v>
                </c:pt>
                <c:pt idx="246">
                  <c:v>4.822199999999996</c:v>
                </c:pt>
                <c:pt idx="247">
                  <c:v>4.8430999999999997</c:v>
                </c:pt>
                <c:pt idx="248">
                  <c:v>4.8641999999999959</c:v>
                </c:pt>
                <c:pt idx="249">
                  <c:v>4.8840999999999966</c:v>
                </c:pt>
                <c:pt idx="250">
                  <c:v>4.9040999999999997</c:v>
                </c:pt>
                <c:pt idx="251">
                  <c:v>4.9222000000000001</c:v>
                </c:pt>
                <c:pt idx="252">
                  <c:v>4.95</c:v>
                </c:pt>
                <c:pt idx="253">
                  <c:v>4.9745999999999997</c:v>
                </c:pt>
                <c:pt idx="254">
                  <c:v>4.9987000000000004</c:v>
                </c:pt>
                <c:pt idx="255">
                  <c:v>5.0232999999999999</c:v>
                </c:pt>
                <c:pt idx="256">
                  <c:v>5.0473999999999997</c:v>
                </c:pt>
                <c:pt idx="257">
                  <c:v>5.0715000000000003</c:v>
                </c:pt>
                <c:pt idx="258">
                  <c:v>5.0932000000000004</c:v>
                </c:pt>
                <c:pt idx="259">
                  <c:v>5.1170999999999962</c:v>
                </c:pt>
                <c:pt idx="260">
                  <c:v>5.1420999999999975</c:v>
                </c:pt>
                <c:pt idx="261">
                  <c:v>5.1666999999999996</c:v>
                </c:pt>
                <c:pt idx="262">
                  <c:v>5.1887999999999996</c:v>
                </c:pt>
                <c:pt idx="263">
                  <c:v>5.2120999999999995</c:v>
                </c:pt>
                <c:pt idx="264">
                  <c:v>5.2351000000000001</c:v>
                </c:pt>
                <c:pt idx="265">
                  <c:v>5.2567000000000004</c:v>
                </c:pt>
                <c:pt idx="266">
                  <c:v>5.2793000000000037</c:v>
                </c:pt>
                <c:pt idx="267">
                  <c:v>5.3003999999999998</c:v>
                </c:pt>
                <c:pt idx="268">
                  <c:v>5.3235999999999963</c:v>
                </c:pt>
                <c:pt idx="269">
                  <c:v>5.3463000000000003</c:v>
                </c:pt>
                <c:pt idx="270">
                  <c:v>5.3704000000000001</c:v>
                </c:pt>
                <c:pt idx="271">
                  <c:v>5.3920999999999975</c:v>
                </c:pt>
                <c:pt idx="272">
                  <c:v>5.4138999999999999</c:v>
                </c:pt>
                <c:pt idx="273">
                  <c:v>5.4352000000000036</c:v>
                </c:pt>
                <c:pt idx="274">
                  <c:v>5.4565000000000001</c:v>
                </c:pt>
                <c:pt idx="275">
                  <c:v>5.4757000000000033</c:v>
                </c:pt>
                <c:pt idx="276">
                  <c:v>5.4954000000000001</c:v>
                </c:pt>
                <c:pt idx="277">
                  <c:v>5.5150999999999986</c:v>
                </c:pt>
                <c:pt idx="278">
                  <c:v>5.5339999999999998</c:v>
                </c:pt>
                <c:pt idx="279">
                  <c:v>5.5513000000000003</c:v>
                </c:pt>
                <c:pt idx="280">
                  <c:v>5.5709999999999997</c:v>
                </c:pt>
                <c:pt idx="281">
                  <c:v>5.5897000000000014</c:v>
                </c:pt>
                <c:pt idx="282">
                  <c:v>5.6069999999999975</c:v>
                </c:pt>
                <c:pt idx="283">
                  <c:v>5.6279999999999948</c:v>
                </c:pt>
                <c:pt idx="284">
                  <c:v>5.6474999999999964</c:v>
                </c:pt>
                <c:pt idx="285">
                  <c:v>5.6696</c:v>
                </c:pt>
                <c:pt idx="286">
                  <c:v>5.6898999999999997</c:v>
                </c:pt>
                <c:pt idx="287">
                  <c:v>5.7187000000000001</c:v>
                </c:pt>
                <c:pt idx="288">
                  <c:v>5.74</c:v>
                </c:pt>
                <c:pt idx="289">
                  <c:v>5.7587000000000002</c:v>
                </c:pt>
                <c:pt idx="290">
                  <c:v>5.7778</c:v>
                </c:pt>
                <c:pt idx="291">
                  <c:v>5.7968000000000002</c:v>
                </c:pt>
                <c:pt idx="292">
                  <c:v>5.8149999999999968</c:v>
                </c:pt>
                <c:pt idx="293">
                  <c:v>5.8333000000000004</c:v>
                </c:pt>
                <c:pt idx="294">
                  <c:v>5.8506999999999998</c:v>
                </c:pt>
                <c:pt idx="295">
                  <c:v>5.8680999999999965</c:v>
                </c:pt>
                <c:pt idx="296">
                  <c:v>5.8853999999999997</c:v>
                </c:pt>
                <c:pt idx="297">
                  <c:v>5.9025999999999996</c:v>
                </c:pt>
                <c:pt idx="298">
                  <c:v>5.9203999999999999</c:v>
                </c:pt>
                <c:pt idx="299">
                  <c:v>5.9385000000000003</c:v>
                </c:pt>
                <c:pt idx="300">
                  <c:v>5.9565999999999999</c:v>
                </c:pt>
                <c:pt idx="301">
                  <c:v>5.9751000000000003</c:v>
                </c:pt>
                <c:pt idx="302">
                  <c:v>5.9935</c:v>
                </c:pt>
                <c:pt idx="303">
                  <c:v>6.0107999999999997</c:v>
                </c:pt>
                <c:pt idx="304">
                  <c:v>6.0277999999999965</c:v>
                </c:pt>
                <c:pt idx="305">
                  <c:v>6.0543999999999976</c:v>
                </c:pt>
                <c:pt idx="306">
                  <c:v>6.0795000000000003</c:v>
                </c:pt>
                <c:pt idx="307">
                  <c:v>6.1012000000000004</c:v>
                </c:pt>
                <c:pt idx="308">
                  <c:v>6.1246999999999963</c:v>
                </c:pt>
                <c:pt idx="309">
                  <c:v>6.1469999999999985</c:v>
                </c:pt>
                <c:pt idx="310">
                  <c:v>6.1704999999999997</c:v>
                </c:pt>
                <c:pt idx="311">
                  <c:v>6.1933999999999996</c:v>
                </c:pt>
                <c:pt idx="312">
                  <c:v>6.2158999999999995</c:v>
                </c:pt>
                <c:pt idx="313">
                  <c:v>6.2370999999999999</c:v>
                </c:pt>
                <c:pt idx="314">
                  <c:v>6.2568000000000001</c:v>
                </c:pt>
                <c:pt idx="315">
                  <c:v>6.2754000000000003</c:v>
                </c:pt>
                <c:pt idx="316">
                  <c:v>6.2930999999999999</c:v>
                </c:pt>
                <c:pt idx="317">
                  <c:v>6.3114999999999997</c:v>
                </c:pt>
                <c:pt idx="318">
                  <c:v>6.3289999999999962</c:v>
                </c:pt>
                <c:pt idx="319">
                  <c:v>6.3467000000000002</c:v>
                </c:pt>
                <c:pt idx="320">
                  <c:v>6.3669999999999964</c:v>
                </c:pt>
                <c:pt idx="321">
                  <c:v>6.3846999999999996</c:v>
                </c:pt>
                <c:pt idx="322">
                  <c:v>6.4018000000000024</c:v>
                </c:pt>
                <c:pt idx="323">
                  <c:v>6.4247999999999985</c:v>
                </c:pt>
                <c:pt idx="324">
                  <c:v>6.4423000000000004</c:v>
                </c:pt>
                <c:pt idx="325">
                  <c:v>6.4584999999999999</c:v>
                </c:pt>
                <c:pt idx="326">
                  <c:v>6.4754000000000014</c:v>
                </c:pt>
                <c:pt idx="327">
                  <c:v>6.4920999999999998</c:v>
                </c:pt>
                <c:pt idx="328">
                  <c:v>6.5080999999999998</c:v>
                </c:pt>
                <c:pt idx="329">
                  <c:v>6.5236999999999998</c:v>
                </c:pt>
                <c:pt idx="330">
                  <c:v>6.5394000000000014</c:v>
                </c:pt>
                <c:pt idx="331">
                  <c:v>6.5543999999999976</c:v>
                </c:pt>
                <c:pt idx="332">
                  <c:v>6.5688999999999975</c:v>
                </c:pt>
                <c:pt idx="333">
                  <c:v>6.5840999999999985</c:v>
                </c:pt>
                <c:pt idx="334">
                  <c:v>6.6003999999999996</c:v>
                </c:pt>
                <c:pt idx="335">
                  <c:v>6.6168999999999976</c:v>
                </c:pt>
                <c:pt idx="336">
                  <c:v>6.6340999999999966</c:v>
                </c:pt>
                <c:pt idx="337">
                  <c:v>6.6530999999999985</c:v>
                </c:pt>
                <c:pt idx="338">
                  <c:v>6.6730999999999998</c:v>
                </c:pt>
                <c:pt idx="339">
                  <c:v>6.6917</c:v>
                </c:pt>
                <c:pt idx="340">
                  <c:v>6.7095000000000002</c:v>
                </c:pt>
                <c:pt idx="341">
                  <c:v>6.7332000000000036</c:v>
                </c:pt>
                <c:pt idx="342">
                  <c:v>6.7557999999999998</c:v>
                </c:pt>
                <c:pt idx="343">
                  <c:v>6.7744</c:v>
                </c:pt>
                <c:pt idx="344">
                  <c:v>6.7926000000000002</c:v>
                </c:pt>
                <c:pt idx="345">
                  <c:v>6.81</c:v>
                </c:pt>
                <c:pt idx="346">
                  <c:v>6.8283999999999985</c:v>
                </c:pt>
                <c:pt idx="347">
                  <c:v>6.8457999999999997</c:v>
                </c:pt>
                <c:pt idx="348">
                  <c:v>6.8624999999999963</c:v>
                </c:pt>
                <c:pt idx="349">
                  <c:v>6.8795999999999999</c:v>
                </c:pt>
                <c:pt idx="350">
                  <c:v>6.8964999999999996</c:v>
                </c:pt>
                <c:pt idx="351">
                  <c:v>6.9134000000000002</c:v>
                </c:pt>
                <c:pt idx="352">
                  <c:v>6.9298999999999999</c:v>
                </c:pt>
                <c:pt idx="353">
                  <c:v>6.9489000000000001</c:v>
                </c:pt>
                <c:pt idx="354">
                  <c:v>6.9664999999999999</c:v>
                </c:pt>
                <c:pt idx="355">
                  <c:v>6.9854000000000003</c:v>
                </c:pt>
                <c:pt idx="356">
                  <c:v>7.0049999999999963</c:v>
                </c:pt>
                <c:pt idx="357">
                  <c:v>7.0238999999999985</c:v>
                </c:pt>
                <c:pt idx="358">
                  <c:v>7.0447999999999995</c:v>
                </c:pt>
                <c:pt idx="359">
                  <c:v>7.0693000000000001</c:v>
                </c:pt>
                <c:pt idx="360">
                  <c:v>7.0967000000000002</c:v>
                </c:pt>
                <c:pt idx="361">
                  <c:v>7.1218999999999975</c:v>
                </c:pt>
                <c:pt idx="362">
                  <c:v>7.1444999999999963</c:v>
                </c:pt>
                <c:pt idx="363">
                  <c:v>7.1675999999999958</c:v>
                </c:pt>
                <c:pt idx="364">
                  <c:v>7.1891999999999996</c:v>
                </c:pt>
                <c:pt idx="365">
                  <c:v>7.2111999999999998</c:v>
                </c:pt>
                <c:pt idx="366">
                  <c:v>7.2311000000000014</c:v>
                </c:pt>
                <c:pt idx="367">
                  <c:v>7.2510000000000003</c:v>
                </c:pt>
                <c:pt idx="368">
                  <c:v>7.2721999999999998</c:v>
                </c:pt>
                <c:pt idx="369">
                  <c:v>7.2908999999999997</c:v>
                </c:pt>
                <c:pt idx="370">
                  <c:v>7.3121999999999963</c:v>
                </c:pt>
                <c:pt idx="371">
                  <c:v>7.3303000000000003</c:v>
                </c:pt>
                <c:pt idx="372">
                  <c:v>7.3472999999999997</c:v>
                </c:pt>
                <c:pt idx="373">
                  <c:v>7.3646999999999965</c:v>
                </c:pt>
                <c:pt idx="374">
                  <c:v>7.3811999999999998</c:v>
                </c:pt>
                <c:pt idx="375">
                  <c:v>7.4001999999999999</c:v>
                </c:pt>
                <c:pt idx="376">
                  <c:v>7.4169</c:v>
                </c:pt>
                <c:pt idx="377">
                  <c:v>7.4413000000000036</c:v>
                </c:pt>
                <c:pt idx="378">
                  <c:v>7.4640999999999975</c:v>
                </c:pt>
                <c:pt idx="379">
                  <c:v>7.4848999999999997</c:v>
                </c:pt>
                <c:pt idx="380">
                  <c:v>7.5043999999999995</c:v>
                </c:pt>
                <c:pt idx="381">
                  <c:v>7.5246999999999975</c:v>
                </c:pt>
                <c:pt idx="382">
                  <c:v>7.5457999999999998</c:v>
                </c:pt>
                <c:pt idx="383">
                  <c:v>7.5676999999999985</c:v>
                </c:pt>
                <c:pt idx="384">
                  <c:v>7.5885999999999996</c:v>
                </c:pt>
                <c:pt idx="385">
                  <c:v>7.6102999999999996</c:v>
                </c:pt>
                <c:pt idx="386">
                  <c:v>7.6318999999999999</c:v>
                </c:pt>
                <c:pt idx="387">
                  <c:v>7.6534999999999975</c:v>
                </c:pt>
                <c:pt idx="388">
                  <c:v>7.6757</c:v>
                </c:pt>
                <c:pt idx="389">
                  <c:v>7.6990999999999996</c:v>
                </c:pt>
                <c:pt idx="390">
                  <c:v>7.7203999999999997</c:v>
                </c:pt>
                <c:pt idx="391">
                  <c:v>7.7426000000000004</c:v>
                </c:pt>
                <c:pt idx="392">
                  <c:v>7.7644999999999964</c:v>
                </c:pt>
                <c:pt idx="393">
                  <c:v>7.7883000000000004</c:v>
                </c:pt>
                <c:pt idx="394">
                  <c:v>7.8117000000000001</c:v>
                </c:pt>
                <c:pt idx="395">
                  <c:v>7.8391999999999999</c:v>
                </c:pt>
                <c:pt idx="396">
                  <c:v>7.8704000000000001</c:v>
                </c:pt>
                <c:pt idx="397">
                  <c:v>7.8933999999999997</c:v>
                </c:pt>
                <c:pt idx="398">
                  <c:v>7.9193000000000024</c:v>
                </c:pt>
                <c:pt idx="399">
                  <c:v>7.9428000000000001</c:v>
                </c:pt>
                <c:pt idx="400">
                  <c:v>7.9656000000000002</c:v>
                </c:pt>
                <c:pt idx="401">
                  <c:v>7.9905999999999997</c:v>
                </c:pt>
                <c:pt idx="402">
                  <c:v>8.0145</c:v>
                </c:pt>
                <c:pt idx="403">
                  <c:v>8.0373000000000001</c:v>
                </c:pt>
                <c:pt idx="404">
                  <c:v>8.0609000000000002</c:v>
                </c:pt>
                <c:pt idx="405">
                  <c:v>8.0860000000000003</c:v>
                </c:pt>
                <c:pt idx="406">
                  <c:v>8.1137000000000015</c:v>
                </c:pt>
                <c:pt idx="407">
                  <c:v>8.1428000000000011</c:v>
                </c:pt>
                <c:pt idx="408">
                  <c:v>8.1665000000000028</c:v>
                </c:pt>
                <c:pt idx="409">
                  <c:v>8.1917000000000009</c:v>
                </c:pt>
                <c:pt idx="410">
                  <c:v>8.2134</c:v>
                </c:pt>
                <c:pt idx="411">
                  <c:v>8.2412999999999972</c:v>
                </c:pt>
                <c:pt idx="412">
                  <c:v>8.2655000000000047</c:v>
                </c:pt>
                <c:pt idx="413">
                  <c:v>8.2871000000000006</c:v>
                </c:pt>
                <c:pt idx="414">
                  <c:v>8.3075000000000028</c:v>
                </c:pt>
                <c:pt idx="415">
                  <c:v>8.3249000000000013</c:v>
                </c:pt>
                <c:pt idx="416">
                  <c:v>8.3428000000000004</c:v>
                </c:pt>
                <c:pt idx="417">
                  <c:v>8.3587000000000007</c:v>
                </c:pt>
                <c:pt idx="418">
                  <c:v>8.3751000000000086</c:v>
                </c:pt>
                <c:pt idx="419">
                  <c:v>8.3899000000000008</c:v>
                </c:pt>
                <c:pt idx="420">
                  <c:v>8.4039000000000001</c:v>
                </c:pt>
                <c:pt idx="421">
                  <c:v>8.4184000000000001</c:v>
                </c:pt>
                <c:pt idx="422">
                  <c:v>8.4342000000000006</c:v>
                </c:pt>
                <c:pt idx="423">
                  <c:v>8.4508000000000028</c:v>
                </c:pt>
                <c:pt idx="424">
                  <c:v>8.4673000000000016</c:v>
                </c:pt>
                <c:pt idx="425">
                  <c:v>8.4848000000000035</c:v>
                </c:pt>
                <c:pt idx="426">
                  <c:v>8.5008000000000035</c:v>
                </c:pt>
                <c:pt idx="427">
                  <c:v>8.5174000000000003</c:v>
                </c:pt>
                <c:pt idx="428">
                  <c:v>8.5349000000000004</c:v>
                </c:pt>
                <c:pt idx="429">
                  <c:v>8.5530000000000008</c:v>
                </c:pt>
                <c:pt idx="430">
                  <c:v>8.5716000000000001</c:v>
                </c:pt>
                <c:pt idx="431">
                  <c:v>8.5960000000000001</c:v>
                </c:pt>
                <c:pt idx="432">
                  <c:v>8.6175000000000015</c:v>
                </c:pt>
                <c:pt idx="433">
                  <c:v>8.6371000000000002</c:v>
                </c:pt>
                <c:pt idx="434">
                  <c:v>8.6572000000000013</c:v>
                </c:pt>
                <c:pt idx="435">
                  <c:v>8.6757000000000026</c:v>
                </c:pt>
                <c:pt idx="436">
                  <c:v>8.6941000000000006</c:v>
                </c:pt>
                <c:pt idx="437">
                  <c:v>8.7111000000000001</c:v>
                </c:pt>
                <c:pt idx="438">
                  <c:v>8.7282999999999973</c:v>
                </c:pt>
                <c:pt idx="439">
                  <c:v>8.7435999999999989</c:v>
                </c:pt>
                <c:pt idx="440">
                  <c:v>8.7589000000000006</c:v>
                </c:pt>
                <c:pt idx="441">
                  <c:v>8.7752000000000034</c:v>
                </c:pt>
                <c:pt idx="442">
                  <c:v>8.7907000000000011</c:v>
                </c:pt>
                <c:pt idx="443">
                  <c:v>8.8079000000000001</c:v>
                </c:pt>
                <c:pt idx="444">
                  <c:v>8.8249000000000013</c:v>
                </c:pt>
                <c:pt idx="445">
                  <c:v>8.843300000000001</c:v>
                </c:pt>
                <c:pt idx="446">
                  <c:v>8.8609000000000027</c:v>
                </c:pt>
                <c:pt idx="447">
                  <c:v>8.8785000000000007</c:v>
                </c:pt>
                <c:pt idx="448">
                  <c:v>8.8964000000000087</c:v>
                </c:pt>
                <c:pt idx="449">
                  <c:v>8.9312000000000005</c:v>
                </c:pt>
                <c:pt idx="450">
                  <c:v>8.9536000000000087</c:v>
                </c:pt>
                <c:pt idx="451">
                  <c:v>8.9726000000000106</c:v>
                </c:pt>
                <c:pt idx="452">
                  <c:v>8.9897000000000027</c:v>
                </c:pt>
                <c:pt idx="453">
                  <c:v>9.0065000000000008</c:v>
                </c:pt>
                <c:pt idx="454">
                  <c:v>9.0245000000000015</c:v>
                </c:pt>
                <c:pt idx="455">
                  <c:v>9.0417000000000005</c:v>
                </c:pt>
                <c:pt idx="456">
                  <c:v>9.0603000000000016</c:v>
                </c:pt>
                <c:pt idx="457">
                  <c:v>9.0767000000000007</c:v>
                </c:pt>
                <c:pt idx="458">
                  <c:v>9.0962000000000014</c:v>
                </c:pt>
                <c:pt idx="459">
                  <c:v>9.1133000000000006</c:v>
                </c:pt>
                <c:pt idx="460">
                  <c:v>9.1325000000000003</c:v>
                </c:pt>
                <c:pt idx="461">
                  <c:v>9.1514000000000006</c:v>
                </c:pt>
                <c:pt idx="462">
                  <c:v>9.1684000000000001</c:v>
                </c:pt>
                <c:pt idx="463">
                  <c:v>9.1877000000000013</c:v>
                </c:pt>
                <c:pt idx="464">
                  <c:v>9.2089999999999996</c:v>
                </c:pt>
                <c:pt idx="465">
                  <c:v>9.2302999999999997</c:v>
                </c:pt>
                <c:pt idx="466">
                  <c:v>9.2518000000000011</c:v>
                </c:pt>
                <c:pt idx="467">
                  <c:v>9.2704000000000004</c:v>
                </c:pt>
                <c:pt idx="468">
                  <c:v>9.2957000000000001</c:v>
                </c:pt>
                <c:pt idx="469">
                  <c:v>9.3166000000000047</c:v>
                </c:pt>
                <c:pt idx="470">
                  <c:v>9.3379000000000012</c:v>
                </c:pt>
                <c:pt idx="471">
                  <c:v>9.3599000000000068</c:v>
                </c:pt>
                <c:pt idx="472">
                  <c:v>9.3825000000000074</c:v>
                </c:pt>
                <c:pt idx="473">
                  <c:v>9.4039000000000001</c:v>
                </c:pt>
                <c:pt idx="474">
                  <c:v>9.4252000000000002</c:v>
                </c:pt>
                <c:pt idx="475">
                  <c:v>9.4450000000000003</c:v>
                </c:pt>
                <c:pt idx="476">
                  <c:v>9.4663000000000004</c:v>
                </c:pt>
                <c:pt idx="477">
                  <c:v>9.4835000000000047</c:v>
                </c:pt>
                <c:pt idx="478">
                  <c:v>9.5019000000000009</c:v>
                </c:pt>
                <c:pt idx="479">
                  <c:v>9.5205000000000002</c:v>
                </c:pt>
                <c:pt idx="480">
                  <c:v>9.5380000000000003</c:v>
                </c:pt>
                <c:pt idx="481">
                  <c:v>9.5563000000000002</c:v>
                </c:pt>
                <c:pt idx="482">
                  <c:v>9.5748000000000015</c:v>
                </c:pt>
                <c:pt idx="483">
                  <c:v>9.5939000000000014</c:v>
                </c:pt>
                <c:pt idx="484">
                  <c:v>9.6119000000000003</c:v>
                </c:pt>
                <c:pt idx="485">
                  <c:v>9.6370000000000005</c:v>
                </c:pt>
                <c:pt idx="486">
                  <c:v>9.6585000000000001</c:v>
                </c:pt>
                <c:pt idx="487">
                  <c:v>9.6815000000000015</c:v>
                </c:pt>
                <c:pt idx="488">
                  <c:v>9.702300000000001</c:v>
                </c:pt>
                <c:pt idx="489">
                  <c:v>9.7224000000000004</c:v>
                </c:pt>
                <c:pt idx="490">
                  <c:v>9.7433999999999994</c:v>
                </c:pt>
                <c:pt idx="491">
                  <c:v>9.7632000000000012</c:v>
                </c:pt>
                <c:pt idx="492">
                  <c:v>9.7877999999999989</c:v>
                </c:pt>
                <c:pt idx="493">
                  <c:v>9.8095000000000105</c:v>
                </c:pt>
                <c:pt idx="494">
                  <c:v>9.8298000000000005</c:v>
                </c:pt>
                <c:pt idx="495">
                  <c:v>9.8503000000000007</c:v>
                </c:pt>
                <c:pt idx="496">
                  <c:v>9.8714000000000048</c:v>
                </c:pt>
                <c:pt idx="497">
                  <c:v>9.8932000000000002</c:v>
                </c:pt>
                <c:pt idx="498">
                  <c:v>9.9160000000000004</c:v>
                </c:pt>
                <c:pt idx="499">
                  <c:v>9.94</c:v>
                </c:pt>
                <c:pt idx="500">
                  <c:v>9.9634000000000071</c:v>
                </c:pt>
                <c:pt idx="501">
                  <c:v>9.9873000000000012</c:v>
                </c:pt>
                <c:pt idx="502">
                  <c:v>10.012</c:v>
                </c:pt>
                <c:pt idx="503">
                  <c:v>10.052000000000007</c:v>
                </c:pt>
                <c:pt idx="504">
                  <c:v>10.075000000000006</c:v>
                </c:pt>
                <c:pt idx="505">
                  <c:v>10.095000000000002</c:v>
                </c:pt>
                <c:pt idx="506">
                  <c:v>10.114000000000001</c:v>
                </c:pt>
                <c:pt idx="507">
                  <c:v>10.132</c:v>
                </c:pt>
                <c:pt idx="508">
                  <c:v>10.148</c:v>
                </c:pt>
                <c:pt idx="509">
                  <c:v>10.168000000000001</c:v>
                </c:pt>
                <c:pt idx="510">
                  <c:v>10.187000000000001</c:v>
                </c:pt>
                <c:pt idx="511">
                  <c:v>10.209</c:v>
                </c:pt>
                <c:pt idx="512">
                  <c:v>10.228999999999999</c:v>
                </c:pt>
                <c:pt idx="513">
                  <c:v>10.247</c:v>
                </c:pt>
                <c:pt idx="514">
                  <c:v>10.266</c:v>
                </c:pt>
                <c:pt idx="515">
                  <c:v>10.285</c:v>
                </c:pt>
                <c:pt idx="516">
                  <c:v>10.301</c:v>
                </c:pt>
                <c:pt idx="517">
                  <c:v>10.322000000000006</c:v>
                </c:pt>
                <c:pt idx="518">
                  <c:v>10.339</c:v>
                </c:pt>
                <c:pt idx="519">
                  <c:v>10.359000000000007</c:v>
                </c:pt>
                <c:pt idx="520">
                  <c:v>10.381</c:v>
                </c:pt>
                <c:pt idx="521">
                  <c:v>10.402000000000006</c:v>
                </c:pt>
                <c:pt idx="522">
                  <c:v>10.423</c:v>
                </c:pt>
                <c:pt idx="523">
                  <c:v>10.442</c:v>
                </c:pt>
                <c:pt idx="524">
                  <c:v>10.461</c:v>
                </c:pt>
                <c:pt idx="525">
                  <c:v>10.48</c:v>
                </c:pt>
                <c:pt idx="526">
                  <c:v>10.498000000000001</c:v>
                </c:pt>
                <c:pt idx="527">
                  <c:v>10.515000000000002</c:v>
                </c:pt>
                <c:pt idx="528">
                  <c:v>10.532</c:v>
                </c:pt>
                <c:pt idx="529">
                  <c:v>10.548999999999999</c:v>
                </c:pt>
                <c:pt idx="530">
                  <c:v>10.564</c:v>
                </c:pt>
                <c:pt idx="531">
                  <c:v>10.581</c:v>
                </c:pt>
                <c:pt idx="532">
                  <c:v>10.597</c:v>
                </c:pt>
                <c:pt idx="533">
                  <c:v>10.613</c:v>
                </c:pt>
                <c:pt idx="534">
                  <c:v>10.629</c:v>
                </c:pt>
                <c:pt idx="535">
                  <c:v>10.646000000000001</c:v>
                </c:pt>
                <c:pt idx="536">
                  <c:v>10.661</c:v>
                </c:pt>
                <c:pt idx="537">
                  <c:v>10.676</c:v>
                </c:pt>
                <c:pt idx="538">
                  <c:v>10.692</c:v>
                </c:pt>
                <c:pt idx="539">
                  <c:v>10.716000000000001</c:v>
                </c:pt>
                <c:pt idx="540">
                  <c:v>10.733000000000001</c:v>
                </c:pt>
                <c:pt idx="541">
                  <c:v>10.751000000000001</c:v>
                </c:pt>
                <c:pt idx="542">
                  <c:v>10.767000000000001</c:v>
                </c:pt>
                <c:pt idx="543">
                  <c:v>10.783000000000001</c:v>
                </c:pt>
                <c:pt idx="544">
                  <c:v>10.802000000000007</c:v>
                </c:pt>
                <c:pt idx="545">
                  <c:v>10.821</c:v>
                </c:pt>
                <c:pt idx="546">
                  <c:v>10.839</c:v>
                </c:pt>
                <c:pt idx="547">
                  <c:v>10.858000000000002</c:v>
                </c:pt>
                <c:pt idx="548">
                  <c:v>10.875000000000007</c:v>
                </c:pt>
                <c:pt idx="549">
                  <c:v>10.894</c:v>
                </c:pt>
                <c:pt idx="550">
                  <c:v>10.914</c:v>
                </c:pt>
                <c:pt idx="551">
                  <c:v>10.93</c:v>
                </c:pt>
                <c:pt idx="552">
                  <c:v>10.948</c:v>
                </c:pt>
                <c:pt idx="553">
                  <c:v>10.964</c:v>
                </c:pt>
                <c:pt idx="554">
                  <c:v>10.979000000000006</c:v>
                </c:pt>
                <c:pt idx="555">
                  <c:v>11</c:v>
                </c:pt>
                <c:pt idx="556">
                  <c:v>11.018000000000001</c:v>
                </c:pt>
                <c:pt idx="557">
                  <c:v>11.041</c:v>
                </c:pt>
                <c:pt idx="558">
                  <c:v>11.063000000000002</c:v>
                </c:pt>
                <c:pt idx="559">
                  <c:v>11.084</c:v>
                </c:pt>
                <c:pt idx="560">
                  <c:v>11.102</c:v>
                </c:pt>
                <c:pt idx="561">
                  <c:v>11.12</c:v>
                </c:pt>
                <c:pt idx="562">
                  <c:v>11.137</c:v>
                </c:pt>
                <c:pt idx="563">
                  <c:v>11.154</c:v>
                </c:pt>
                <c:pt idx="564">
                  <c:v>11.172000000000002</c:v>
                </c:pt>
                <c:pt idx="565">
                  <c:v>11.19</c:v>
                </c:pt>
                <c:pt idx="566">
                  <c:v>11.21</c:v>
                </c:pt>
                <c:pt idx="567">
                  <c:v>11.23</c:v>
                </c:pt>
                <c:pt idx="568">
                  <c:v>11.253</c:v>
                </c:pt>
                <c:pt idx="569">
                  <c:v>11.277000000000001</c:v>
                </c:pt>
                <c:pt idx="570">
                  <c:v>11.3</c:v>
                </c:pt>
                <c:pt idx="571">
                  <c:v>11.322000000000006</c:v>
                </c:pt>
                <c:pt idx="572">
                  <c:v>11.344000000000001</c:v>
                </c:pt>
                <c:pt idx="573">
                  <c:v>11.365000000000007</c:v>
                </c:pt>
                <c:pt idx="574">
                  <c:v>11.387</c:v>
                </c:pt>
                <c:pt idx="575">
                  <c:v>11.408000000000001</c:v>
                </c:pt>
                <c:pt idx="576">
                  <c:v>11.435</c:v>
                </c:pt>
                <c:pt idx="577">
                  <c:v>11.458</c:v>
                </c:pt>
                <c:pt idx="578">
                  <c:v>11.481</c:v>
                </c:pt>
                <c:pt idx="579">
                  <c:v>11.503</c:v>
                </c:pt>
                <c:pt idx="580">
                  <c:v>11.524000000000001</c:v>
                </c:pt>
                <c:pt idx="581">
                  <c:v>11.544</c:v>
                </c:pt>
                <c:pt idx="582">
                  <c:v>11.565000000000007</c:v>
                </c:pt>
                <c:pt idx="583">
                  <c:v>11.584</c:v>
                </c:pt>
                <c:pt idx="584">
                  <c:v>11.605</c:v>
                </c:pt>
                <c:pt idx="585">
                  <c:v>11.622</c:v>
                </c:pt>
                <c:pt idx="586">
                  <c:v>11.641999999999999</c:v>
                </c:pt>
                <c:pt idx="587">
                  <c:v>11.662000000000004</c:v>
                </c:pt>
                <c:pt idx="588">
                  <c:v>11.68</c:v>
                </c:pt>
                <c:pt idx="589">
                  <c:v>11.7</c:v>
                </c:pt>
                <c:pt idx="590">
                  <c:v>11.718999999999999</c:v>
                </c:pt>
                <c:pt idx="591">
                  <c:v>11.738</c:v>
                </c:pt>
                <c:pt idx="592">
                  <c:v>11.758000000000001</c:v>
                </c:pt>
                <c:pt idx="593">
                  <c:v>11.783000000000001</c:v>
                </c:pt>
                <c:pt idx="594">
                  <c:v>11.801</c:v>
                </c:pt>
                <c:pt idx="595">
                  <c:v>11.818</c:v>
                </c:pt>
                <c:pt idx="596">
                  <c:v>11.835000000000004</c:v>
                </c:pt>
                <c:pt idx="597">
                  <c:v>11.852000000000007</c:v>
                </c:pt>
                <c:pt idx="598">
                  <c:v>11.868</c:v>
                </c:pt>
                <c:pt idx="599">
                  <c:v>11.886000000000006</c:v>
                </c:pt>
                <c:pt idx="600">
                  <c:v>11.903</c:v>
                </c:pt>
                <c:pt idx="601">
                  <c:v>11.919</c:v>
                </c:pt>
                <c:pt idx="602">
                  <c:v>11.935</c:v>
                </c:pt>
                <c:pt idx="603">
                  <c:v>11.951000000000002</c:v>
                </c:pt>
                <c:pt idx="604">
                  <c:v>11.968</c:v>
                </c:pt>
                <c:pt idx="605">
                  <c:v>11.986000000000002</c:v>
                </c:pt>
                <c:pt idx="606">
                  <c:v>12.003</c:v>
                </c:pt>
                <c:pt idx="607">
                  <c:v>12.022</c:v>
                </c:pt>
                <c:pt idx="608">
                  <c:v>12.04</c:v>
                </c:pt>
                <c:pt idx="609">
                  <c:v>12.058</c:v>
                </c:pt>
                <c:pt idx="610">
                  <c:v>12.074</c:v>
                </c:pt>
                <c:pt idx="611">
                  <c:v>12.1</c:v>
                </c:pt>
                <c:pt idx="612">
                  <c:v>12.123000000000001</c:v>
                </c:pt>
                <c:pt idx="613">
                  <c:v>12.143000000000001</c:v>
                </c:pt>
                <c:pt idx="614">
                  <c:v>12.162000000000004</c:v>
                </c:pt>
                <c:pt idx="615">
                  <c:v>12.182</c:v>
                </c:pt>
                <c:pt idx="616">
                  <c:v>12.199</c:v>
                </c:pt>
                <c:pt idx="617">
                  <c:v>12.218</c:v>
                </c:pt>
                <c:pt idx="618">
                  <c:v>12.237</c:v>
                </c:pt>
                <c:pt idx="619">
                  <c:v>12.255000000000004</c:v>
                </c:pt>
                <c:pt idx="620">
                  <c:v>12.276</c:v>
                </c:pt>
                <c:pt idx="621">
                  <c:v>12.296000000000001</c:v>
                </c:pt>
                <c:pt idx="622">
                  <c:v>12.317</c:v>
                </c:pt>
                <c:pt idx="623">
                  <c:v>12.337</c:v>
                </c:pt>
                <c:pt idx="624">
                  <c:v>12.359000000000007</c:v>
                </c:pt>
                <c:pt idx="625">
                  <c:v>12.382000000000007</c:v>
                </c:pt>
                <c:pt idx="626">
                  <c:v>12.405000000000006</c:v>
                </c:pt>
                <c:pt idx="627">
                  <c:v>12.427</c:v>
                </c:pt>
                <c:pt idx="628">
                  <c:v>12.449</c:v>
                </c:pt>
                <c:pt idx="629">
                  <c:v>12.47</c:v>
                </c:pt>
                <c:pt idx="630">
                  <c:v>12.5</c:v>
                </c:pt>
                <c:pt idx="631">
                  <c:v>12.522</c:v>
                </c:pt>
                <c:pt idx="632">
                  <c:v>12.548</c:v>
                </c:pt>
                <c:pt idx="633">
                  <c:v>12.572000000000006</c:v>
                </c:pt>
                <c:pt idx="634">
                  <c:v>12.597</c:v>
                </c:pt>
                <c:pt idx="635">
                  <c:v>12.618</c:v>
                </c:pt>
                <c:pt idx="636">
                  <c:v>12.638999999999999</c:v>
                </c:pt>
                <c:pt idx="637">
                  <c:v>12.658000000000001</c:v>
                </c:pt>
                <c:pt idx="638">
                  <c:v>12.677</c:v>
                </c:pt>
                <c:pt idx="639">
                  <c:v>12.696</c:v>
                </c:pt>
                <c:pt idx="640">
                  <c:v>12.716000000000001</c:v>
                </c:pt>
                <c:pt idx="641">
                  <c:v>12.736000000000001</c:v>
                </c:pt>
                <c:pt idx="642">
                  <c:v>12.757</c:v>
                </c:pt>
                <c:pt idx="643">
                  <c:v>12.782</c:v>
                </c:pt>
                <c:pt idx="644">
                  <c:v>12.806000000000004</c:v>
                </c:pt>
                <c:pt idx="645">
                  <c:v>12.828000000000001</c:v>
                </c:pt>
                <c:pt idx="646">
                  <c:v>12.851000000000004</c:v>
                </c:pt>
                <c:pt idx="647">
                  <c:v>12.868</c:v>
                </c:pt>
                <c:pt idx="648">
                  <c:v>12.894</c:v>
                </c:pt>
                <c:pt idx="649">
                  <c:v>12.916</c:v>
                </c:pt>
                <c:pt idx="650">
                  <c:v>12.939</c:v>
                </c:pt>
                <c:pt idx="651">
                  <c:v>12.962000000000007</c:v>
                </c:pt>
                <c:pt idx="652">
                  <c:v>12.983000000000002</c:v>
                </c:pt>
                <c:pt idx="653">
                  <c:v>13.003</c:v>
                </c:pt>
                <c:pt idx="654">
                  <c:v>13.024000000000001</c:v>
                </c:pt>
                <c:pt idx="655">
                  <c:v>13.043000000000001</c:v>
                </c:pt>
                <c:pt idx="656">
                  <c:v>13.064</c:v>
                </c:pt>
                <c:pt idx="657">
                  <c:v>13.086</c:v>
                </c:pt>
                <c:pt idx="658">
                  <c:v>13.106</c:v>
                </c:pt>
                <c:pt idx="659">
                  <c:v>13.125</c:v>
                </c:pt>
                <c:pt idx="660">
                  <c:v>13.145</c:v>
                </c:pt>
                <c:pt idx="661">
                  <c:v>13.165000000000004</c:v>
                </c:pt>
                <c:pt idx="662">
                  <c:v>13.187000000000001</c:v>
                </c:pt>
                <c:pt idx="663">
                  <c:v>13.208</c:v>
                </c:pt>
                <c:pt idx="664">
                  <c:v>13.228</c:v>
                </c:pt>
                <c:pt idx="665">
                  <c:v>13.242000000000001</c:v>
                </c:pt>
                <c:pt idx="666">
                  <c:v>13.265000000000002</c:v>
                </c:pt>
                <c:pt idx="667">
                  <c:v>13.286</c:v>
                </c:pt>
                <c:pt idx="668">
                  <c:v>13.306000000000004</c:v>
                </c:pt>
                <c:pt idx="669">
                  <c:v>13.326000000000002</c:v>
                </c:pt>
                <c:pt idx="670">
                  <c:v>13.345000000000002</c:v>
                </c:pt>
                <c:pt idx="671">
                  <c:v>13.366000000000007</c:v>
                </c:pt>
                <c:pt idx="672">
                  <c:v>13.386000000000006</c:v>
                </c:pt>
                <c:pt idx="673">
                  <c:v>13.405000000000006</c:v>
                </c:pt>
                <c:pt idx="674">
                  <c:v>13.425000000000002</c:v>
                </c:pt>
                <c:pt idx="675">
                  <c:v>13.443</c:v>
                </c:pt>
                <c:pt idx="676">
                  <c:v>13.461</c:v>
                </c:pt>
                <c:pt idx="677">
                  <c:v>13.481</c:v>
                </c:pt>
                <c:pt idx="678">
                  <c:v>13.499000000000002</c:v>
                </c:pt>
                <c:pt idx="679">
                  <c:v>13.518000000000001</c:v>
                </c:pt>
                <c:pt idx="680">
                  <c:v>13.537000000000001</c:v>
                </c:pt>
                <c:pt idx="681">
                  <c:v>13.559000000000006</c:v>
                </c:pt>
                <c:pt idx="682">
                  <c:v>13.581</c:v>
                </c:pt>
                <c:pt idx="683">
                  <c:v>13.596</c:v>
                </c:pt>
                <c:pt idx="684">
                  <c:v>13.622</c:v>
                </c:pt>
                <c:pt idx="685">
                  <c:v>13.641999999999999</c:v>
                </c:pt>
                <c:pt idx="686">
                  <c:v>13.662000000000004</c:v>
                </c:pt>
                <c:pt idx="687">
                  <c:v>13.681000000000001</c:v>
                </c:pt>
                <c:pt idx="688">
                  <c:v>13.701000000000001</c:v>
                </c:pt>
                <c:pt idx="689">
                  <c:v>13.718999999999999</c:v>
                </c:pt>
                <c:pt idx="690">
                  <c:v>13.74</c:v>
                </c:pt>
                <c:pt idx="691">
                  <c:v>13.763</c:v>
                </c:pt>
                <c:pt idx="692">
                  <c:v>13.782</c:v>
                </c:pt>
                <c:pt idx="693">
                  <c:v>13.8</c:v>
                </c:pt>
                <c:pt idx="694">
                  <c:v>13.818</c:v>
                </c:pt>
                <c:pt idx="695">
                  <c:v>13.838000000000001</c:v>
                </c:pt>
                <c:pt idx="696">
                  <c:v>13.858000000000002</c:v>
                </c:pt>
                <c:pt idx="697">
                  <c:v>13.878</c:v>
                </c:pt>
                <c:pt idx="698">
                  <c:v>13.9</c:v>
                </c:pt>
                <c:pt idx="699">
                  <c:v>13.919</c:v>
                </c:pt>
                <c:pt idx="700">
                  <c:v>13.94</c:v>
                </c:pt>
                <c:pt idx="701">
                  <c:v>13.954000000000002</c:v>
                </c:pt>
                <c:pt idx="702" formatCode="General">
                  <c:v>13.977</c:v>
                </c:pt>
                <c:pt idx="703" formatCode="General">
                  <c:v>13.995000000000006</c:v>
                </c:pt>
                <c:pt idx="704" formatCode="General">
                  <c:v>14.016</c:v>
                </c:pt>
                <c:pt idx="705" formatCode="General">
                  <c:v>14.034000000000001</c:v>
                </c:pt>
                <c:pt idx="706" formatCode="General">
                  <c:v>14.053000000000004</c:v>
                </c:pt>
                <c:pt idx="707" formatCode="General">
                  <c:v>14.07</c:v>
                </c:pt>
                <c:pt idx="708" formatCode="General">
                  <c:v>14.088000000000001</c:v>
                </c:pt>
                <c:pt idx="709" formatCode="General">
                  <c:v>14.104000000000001</c:v>
                </c:pt>
                <c:pt idx="710" formatCode="General">
                  <c:v>14.12</c:v>
                </c:pt>
                <c:pt idx="711" formatCode="General">
                  <c:v>14.137</c:v>
                </c:pt>
                <c:pt idx="712" formatCode="General">
                  <c:v>14.153</c:v>
                </c:pt>
                <c:pt idx="713" formatCode="General">
                  <c:v>14.169</c:v>
                </c:pt>
                <c:pt idx="714" formatCode="General">
                  <c:v>14.186</c:v>
                </c:pt>
                <c:pt idx="715" formatCode="General">
                  <c:v>14.203000000000001</c:v>
                </c:pt>
                <c:pt idx="716" formatCode="General">
                  <c:v>14.225</c:v>
                </c:pt>
                <c:pt idx="717" formatCode="General">
                  <c:v>14.244</c:v>
                </c:pt>
                <c:pt idx="718" formatCode="General">
                  <c:v>14.265000000000002</c:v>
                </c:pt>
                <c:pt idx="719" formatCode="General">
                  <c:v>14.279</c:v>
                </c:pt>
                <c:pt idx="720" formatCode="General">
                  <c:v>14.303000000000004</c:v>
                </c:pt>
                <c:pt idx="721" formatCode="General">
                  <c:v>14.323</c:v>
                </c:pt>
                <c:pt idx="722" formatCode="General">
                  <c:v>14.345000000000002</c:v>
                </c:pt>
                <c:pt idx="723" formatCode="General">
                  <c:v>14.365000000000007</c:v>
                </c:pt>
                <c:pt idx="724" formatCode="General">
                  <c:v>14.386000000000006</c:v>
                </c:pt>
                <c:pt idx="725" formatCode="General">
                  <c:v>14.405000000000006</c:v>
                </c:pt>
                <c:pt idx="726" formatCode="General">
                  <c:v>14.426</c:v>
                </c:pt>
                <c:pt idx="727" formatCode="General">
                  <c:v>14.446</c:v>
                </c:pt>
                <c:pt idx="728" formatCode="General">
                  <c:v>14.466000000000006</c:v>
                </c:pt>
                <c:pt idx="729" formatCode="General">
                  <c:v>14.486000000000002</c:v>
                </c:pt>
                <c:pt idx="730" formatCode="General">
                  <c:v>14.506</c:v>
                </c:pt>
                <c:pt idx="731" formatCode="General">
                  <c:v>14.525</c:v>
                </c:pt>
                <c:pt idx="732" formatCode="General">
                  <c:v>14.546000000000001</c:v>
                </c:pt>
                <c:pt idx="733" formatCode="General">
                  <c:v>14.57</c:v>
                </c:pt>
                <c:pt idx="734" formatCode="General">
                  <c:v>14.592000000000002</c:v>
                </c:pt>
                <c:pt idx="735" formatCode="General">
                  <c:v>14.618</c:v>
                </c:pt>
                <c:pt idx="736" formatCode="General">
                  <c:v>14.641999999999999</c:v>
                </c:pt>
                <c:pt idx="737" formatCode="General">
                  <c:v>14.664</c:v>
                </c:pt>
                <c:pt idx="738" formatCode="General">
                  <c:v>14.696</c:v>
                </c:pt>
                <c:pt idx="739" formatCode="General">
                  <c:v>14.717000000000001</c:v>
                </c:pt>
                <c:pt idx="740" formatCode="General">
                  <c:v>14.741</c:v>
                </c:pt>
                <c:pt idx="741" formatCode="General">
                  <c:v>14.763</c:v>
                </c:pt>
                <c:pt idx="742" formatCode="General">
                  <c:v>14.788</c:v>
                </c:pt>
                <c:pt idx="743" formatCode="General">
                  <c:v>14.809000000000006</c:v>
                </c:pt>
                <c:pt idx="744" formatCode="General">
                  <c:v>14.833</c:v>
                </c:pt>
                <c:pt idx="745" formatCode="General">
                  <c:v>14.854000000000006</c:v>
                </c:pt>
                <c:pt idx="746" formatCode="General">
                  <c:v>14.875000000000007</c:v>
                </c:pt>
                <c:pt idx="747" formatCode="General">
                  <c:v>14.895000000000007</c:v>
                </c:pt>
                <c:pt idx="748" formatCode="General">
                  <c:v>14.916</c:v>
                </c:pt>
                <c:pt idx="749" formatCode="General">
                  <c:v>14.94</c:v>
                </c:pt>
                <c:pt idx="750" formatCode="General">
                  <c:v>14.962000000000007</c:v>
                </c:pt>
                <c:pt idx="751" formatCode="General">
                  <c:v>14.989000000000004</c:v>
                </c:pt>
                <c:pt idx="752" formatCode="General">
                  <c:v>15.012</c:v>
                </c:pt>
                <c:pt idx="753" formatCode="General">
                  <c:v>15.038</c:v>
                </c:pt>
                <c:pt idx="754" formatCode="General">
                  <c:v>15.062000000000006</c:v>
                </c:pt>
                <c:pt idx="755" formatCode="General">
                  <c:v>15.087</c:v>
                </c:pt>
              </c:numCache>
            </c:numRef>
          </c:xVal>
          <c:yVal>
            <c:numRef>
              <c:f>'s713'!$E$2:$E$757</c:f>
              <c:numCache>
                <c:formatCode>0.000</c:formatCode>
                <c:ptCount val="756"/>
                <c:pt idx="0">
                  <c:v>1.046999999999999</c:v>
                </c:pt>
                <c:pt idx="1">
                  <c:v>1.0649999999999991</c:v>
                </c:pt>
                <c:pt idx="2">
                  <c:v>1.0589999999999991</c:v>
                </c:pt>
                <c:pt idx="3">
                  <c:v>1.0609999999999991</c:v>
                </c:pt>
                <c:pt idx="4">
                  <c:v>1.0660000000000001</c:v>
                </c:pt>
                <c:pt idx="5">
                  <c:v>1.0620000000000001</c:v>
                </c:pt>
                <c:pt idx="6">
                  <c:v>1.06</c:v>
                </c:pt>
                <c:pt idx="7">
                  <c:v>1.0629999999999991</c:v>
                </c:pt>
                <c:pt idx="8">
                  <c:v>1.0629999999999991</c:v>
                </c:pt>
                <c:pt idx="9">
                  <c:v>1.0640000000000001</c:v>
                </c:pt>
                <c:pt idx="10">
                  <c:v>1.0660000000000001</c:v>
                </c:pt>
                <c:pt idx="11">
                  <c:v>1.0620000000000001</c:v>
                </c:pt>
                <c:pt idx="12">
                  <c:v>1.0580000000000001</c:v>
                </c:pt>
                <c:pt idx="13">
                  <c:v>1.0629999999999991</c:v>
                </c:pt>
                <c:pt idx="14">
                  <c:v>1.0620000000000001</c:v>
                </c:pt>
                <c:pt idx="15">
                  <c:v>1.0640000000000001</c:v>
                </c:pt>
                <c:pt idx="16">
                  <c:v>1.0680000000000001</c:v>
                </c:pt>
                <c:pt idx="17">
                  <c:v>1.054999999999999</c:v>
                </c:pt>
                <c:pt idx="18">
                  <c:v>1.052</c:v>
                </c:pt>
                <c:pt idx="19">
                  <c:v>1.0620000000000001</c:v>
                </c:pt>
                <c:pt idx="20">
                  <c:v>1.0660000000000001</c:v>
                </c:pt>
                <c:pt idx="21">
                  <c:v>1.0649999999999991</c:v>
                </c:pt>
                <c:pt idx="22">
                  <c:v>1.0609999999999991</c:v>
                </c:pt>
                <c:pt idx="23">
                  <c:v>1.0609999999999991</c:v>
                </c:pt>
                <c:pt idx="24">
                  <c:v>1.0629999999999991</c:v>
                </c:pt>
                <c:pt idx="25">
                  <c:v>1.0649999999999991</c:v>
                </c:pt>
                <c:pt idx="26">
                  <c:v>1.0669999999999991</c:v>
                </c:pt>
                <c:pt idx="27">
                  <c:v>1.0649999999999991</c:v>
                </c:pt>
                <c:pt idx="28">
                  <c:v>1.06</c:v>
                </c:pt>
                <c:pt idx="29">
                  <c:v>1.0589999999999991</c:v>
                </c:pt>
                <c:pt idx="30">
                  <c:v>1.0660000000000001</c:v>
                </c:pt>
                <c:pt idx="31">
                  <c:v>1.0620000000000001</c:v>
                </c:pt>
                <c:pt idx="32">
                  <c:v>1.0640000000000001</c:v>
                </c:pt>
                <c:pt idx="33">
                  <c:v>1.0620000000000001</c:v>
                </c:pt>
                <c:pt idx="34">
                  <c:v>1.0669999999999991</c:v>
                </c:pt>
                <c:pt idx="35">
                  <c:v>1.0620000000000001</c:v>
                </c:pt>
                <c:pt idx="36">
                  <c:v>1.0640000000000001</c:v>
                </c:pt>
                <c:pt idx="37">
                  <c:v>1.0620000000000001</c:v>
                </c:pt>
                <c:pt idx="38">
                  <c:v>1.0649999999999991</c:v>
                </c:pt>
                <c:pt idx="39">
                  <c:v>1.06</c:v>
                </c:pt>
                <c:pt idx="40">
                  <c:v>1.0669999999999991</c:v>
                </c:pt>
                <c:pt idx="41">
                  <c:v>1.0649999999999991</c:v>
                </c:pt>
                <c:pt idx="42">
                  <c:v>1.0629999999999991</c:v>
                </c:pt>
                <c:pt idx="43">
                  <c:v>1.0669999999999991</c:v>
                </c:pt>
                <c:pt idx="44">
                  <c:v>1.0660000000000001</c:v>
                </c:pt>
                <c:pt idx="45">
                  <c:v>1.0660000000000001</c:v>
                </c:pt>
                <c:pt idx="46">
                  <c:v>1.0669999999999991</c:v>
                </c:pt>
                <c:pt idx="47">
                  <c:v>1.0620000000000001</c:v>
                </c:pt>
                <c:pt idx="48">
                  <c:v>1.0629999999999991</c:v>
                </c:pt>
                <c:pt idx="49">
                  <c:v>1.0609999999999991</c:v>
                </c:pt>
                <c:pt idx="50">
                  <c:v>1.0649999999999991</c:v>
                </c:pt>
                <c:pt idx="51">
                  <c:v>1.0669999999999991</c:v>
                </c:pt>
                <c:pt idx="52">
                  <c:v>1.0680000000000001</c:v>
                </c:pt>
                <c:pt idx="53">
                  <c:v>1.0620000000000001</c:v>
                </c:pt>
                <c:pt idx="54">
                  <c:v>1.0660000000000001</c:v>
                </c:pt>
                <c:pt idx="55">
                  <c:v>1.0629999999999991</c:v>
                </c:pt>
                <c:pt idx="56">
                  <c:v>1.0640000000000001</c:v>
                </c:pt>
                <c:pt idx="57">
                  <c:v>1.0669999999999991</c:v>
                </c:pt>
                <c:pt idx="58">
                  <c:v>1.0629999999999991</c:v>
                </c:pt>
                <c:pt idx="59">
                  <c:v>1.06</c:v>
                </c:pt>
                <c:pt idx="60">
                  <c:v>1.0640000000000001</c:v>
                </c:pt>
                <c:pt idx="61">
                  <c:v>1.0640000000000001</c:v>
                </c:pt>
                <c:pt idx="62">
                  <c:v>1.0649999999999991</c:v>
                </c:pt>
                <c:pt idx="63">
                  <c:v>1.0629999999999991</c:v>
                </c:pt>
                <c:pt idx="64">
                  <c:v>1.0669999999999991</c:v>
                </c:pt>
                <c:pt idx="65">
                  <c:v>1.0649999999999991</c:v>
                </c:pt>
                <c:pt idx="66">
                  <c:v>1.0620000000000001</c:v>
                </c:pt>
                <c:pt idx="67">
                  <c:v>1.0660000000000001</c:v>
                </c:pt>
                <c:pt idx="68">
                  <c:v>1.0640000000000001</c:v>
                </c:pt>
                <c:pt idx="69">
                  <c:v>1.0640000000000001</c:v>
                </c:pt>
                <c:pt idx="70">
                  <c:v>1.0620000000000001</c:v>
                </c:pt>
                <c:pt idx="71">
                  <c:v>1.0629999999999991</c:v>
                </c:pt>
                <c:pt idx="72">
                  <c:v>1.069</c:v>
                </c:pt>
                <c:pt idx="73">
                  <c:v>1.0660000000000001</c:v>
                </c:pt>
                <c:pt idx="74">
                  <c:v>1.06</c:v>
                </c:pt>
                <c:pt idx="75">
                  <c:v>1.0649999999999991</c:v>
                </c:pt>
                <c:pt idx="76">
                  <c:v>1.0629999999999991</c:v>
                </c:pt>
                <c:pt idx="77">
                  <c:v>1.0620000000000001</c:v>
                </c:pt>
                <c:pt idx="78">
                  <c:v>1.0569999999999991</c:v>
                </c:pt>
                <c:pt idx="79">
                  <c:v>1.069</c:v>
                </c:pt>
                <c:pt idx="80">
                  <c:v>1.054999999999999</c:v>
                </c:pt>
                <c:pt idx="81">
                  <c:v>1.07</c:v>
                </c:pt>
                <c:pt idx="82">
                  <c:v>1.06</c:v>
                </c:pt>
                <c:pt idx="83">
                  <c:v>1.0649999999999991</c:v>
                </c:pt>
                <c:pt idx="84">
                  <c:v>1.0680000000000001</c:v>
                </c:pt>
                <c:pt idx="85">
                  <c:v>1.0669999999999991</c:v>
                </c:pt>
                <c:pt idx="86">
                  <c:v>1.0660000000000001</c:v>
                </c:pt>
                <c:pt idx="87">
                  <c:v>1.0660000000000001</c:v>
                </c:pt>
                <c:pt idx="88">
                  <c:v>1.0669999999999991</c:v>
                </c:pt>
                <c:pt idx="89">
                  <c:v>1.0609999999999991</c:v>
                </c:pt>
                <c:pt idx="90">
                  <c:v>1.0609999999999991</c:v>
                </c:pt>
                <c:pt idx="91">
                  <c:v>1.0629999999999991</c:v>
                </c:pt>
                <c:pt idx="92">
                  <c:v>1.0629999999999991</c:v>
                </c:pt>
                <c:pt idx="93">
                  <c:v>1.0620000000000001</c:v>
                </c:pt>
                <c:pt idx="94">
                  <c:v>1.0649999999999991</c:v>
                </c:pt>
                <c:pt idx="95">
                  <c:v>1.0640000000000001</c:v>
                </c:pt>
                <c:pt idx="96">
                  <c:v>1.0640000000000001</c:v>
                </c:pt>
                <c:pt idx="97">
                  <c:v>1.0640000000000001</c:v>
                </c:pt>
                <c:pt idx="98">
                  <c:v>1.0649999999999991</c:v>
                </c:pt>
                <c:pt idx="99">
                  <c:v>1.0580000000000001</c:v>
                </c:pt>
                <c:pt idx="100">
                  <c:v>1.0609999999999991</c:v>
                </c:pt>
                <c:pt idx="101">
                  <c:v>1.0660000000000001</c:v>
                </c:pt>
                <c:pt idx="102">
                  <c:v>1.0620000000000001</c:v>
                </c:pt>
                <c:pt idx="103">
                  <c:v>1.0609999999999991</c:v>
                </c:pt>
                <c:pt idx="104">
                  <c:v>1.0609999999999991</c:v>
                </c:pt>
                <c:pt idx="105">
                  <c:v>1.0629999999999991</c:v>
                </c:pt>
                <c:pt idx="106">
                  <c:v>1.0620000000000001</c:v>
                </c:pt>
                <c:pt idx="107">
                  <c:v>1.0660000000000001</c:v>
                </c:pt>
                <c:pt idx="108">
                  <c:v>1.07</c:v>
                </c:pt>
                <c:pt idx="109">
                  <c:v>1.0660000000000001</c:v>
                </c:pt>
                <c:pt idx="110">
                  <c:v>1.0580000000000001</c:v>
                </c:pt>
                <c:pt idx="111">
                  <c:v>1.0640000000000001</c:v>
                </c:pt>
                <c:pt idx="112">
                  <c:v>1.0660000000000001</c:v>
                </c:pt>
                <c:pt idx="113">
                  <c:v>1.06</c:v>
                </c:pt>
                <c:pt idx="114">
                  <c:v>1.0669999999999991</c:v>
                </c:pt>
                <c:pt idx="115">
                  <c:v>1.0649999999999991</c:v>
                </c:pt>
                <c:pt idx="116">
                  <c:v>1.0620000000000001</c:v>
                </c:pt>
                <c:pt idx="117">
                  <c:v>1.0649999999999991</c:v>
                </c:pt>
                <c:pt idx="118">
                  <c:v>1.0609999999999991</c:v>
                </c:pt>
                <c:pt idx="119">
                  <c:v>1.0640000000000001</c:v>
                </c:pt>
                <c:pt idx="120">
                  <c:v>1.0640000000000001</c:v>
                </c:pt>
                <c:pt idx="121">
                  <c:v>1.0609999999999991</c:v>
                </c:pt>
                <c:pt idx="122">
                  <c:v>1.0669999999999991</c:v>
                </c:pt>
                <c:pt idx="123">
                  <c:v>1.0660000000000001</c:v>
                </c:pt>
                <c:pt idx="124">
                  <c:v>1.0620000000000001</c:v>
                </c:pt>
                <c:pt idx="125">
                  <c:v>1.0640000000000001</c:v>
                </c:pt>
                <c:pt idx="126">
                  <c:v>1.0680000000000001</c:v>
                </c:pt>
                <c:pt idx="127">
                  <c:v>1.0609999999999991</c:v>
                </c:pt>
                <c:pt idx="128">
                  <c:v>1.0640000000000001</c:v>
                </c:pt>
                <c:pt idx="129">
                  <c:v>1.0609999999999991</c:v>
                </c:pt>
                <c:pt idx="130">
                  <c:v>1.0620000000000001</c:v>
                </c:pt>
                <c:pt idx="131">
                  <c:v>1.0629999999999991</c:v>
                </c:pt>
                <c:pt idx="132">
                  <c:v>1.0660000000000001</c:v>
                </c:pt>
                <c:pt idx="133">
                  <c:v>1.0620000000000001</c:v>
                </c:pt>
                <c:pt idx="134">
                  <c:v>1.06</c:v>
                </c:pt>
                <c:pt idx="135">
                  <c:v>1.0640000000000001</c:v>
                </c:pt>
                <c:pt idx="136">
                  <c:v>1.0620000000000001</c:v>
                </c:pt>
                <c:pt idx="137">
                  <c:v>1.0640000000000001</c:v>
                </c:pt>
                <c:pt idx="138">
                  <c:v>1.0629999999999991</c:v>
                </c:pt>
                <c:pt idx="139">
                  <c:v>1.0629999999999991</c:v>
                </c:pt>
                <c:pt idx="140">
                  <c:v>1.0649999999999991</c:v>
                </c:pt>
                <c:pt idx="141">
                  <c:v>1.0629999999999991</c:v>
                </c:pt>
                <c:pt idx="142">
                  <c:v>1.0629999999999991</c:v>
                </c:pt>
                <c:pt idx="143">
                  <c:v>1.0660000000000001</c:v>
                </c:pt>
                <c:pt idx="144">
                  <c:v>1.0649999999999991</c:v>
                </c:pt>
                <c:pt idx="145">
                  <c:v>1.0660000000000001</c:v>
                </c:pt>
                <c:pt idx="146">
                  <c:v>1.0629999999999991</c:v>
                </c:pt>
                <c:pt idx="147">
                  <c:v>1.06</c:v>
                </c:pt>
                <c:pt idx="148">
                  <c:v>1.0629999999999991</c:v>
                </c:pt>
                <c:pt idx="149">
                  <c:v>1.0609999999999991</c:v>
                </c:pt>
                <c:pt idx="150">
                  <c:v>1.0660000000000001</c:v>
                </c:pt>
                <c:pt idx="151">
                  <c:v>1.0620000000000001</c:v>
                </c:pt>
                <c:pt idx="152">
                  <c:v>1.0640000000000001</c:v>
                </c:pt>
                <c:pt idx="153">
                  <c:v>1.0640000000000001</c:v>
                </c:pt>
                <c:pt idx="154">
                  <c:v>1.06</c:v>
                </c:pt>
                <c:pt idx="155">
                  <c:v>1.0629999999999991</c:v>
                </c:pt>
                <c:pt idx="156">
                  <c:v>1.0629999999999991</c:v>
                </c:pt>
                <c:pt idx="157">
                  <c:v>1.0629999999999991</c:v>
                </c:pt>
                <c:pt idx="158">
                  <c:v>1.0640000000000001</c:v>
                </c:pt>
                <c:pt idx="159">
                  <c:v>1.0620000000000001</c:v>
                </c:pt>
                <c:pt idx="160">
                  <c:v>1.0609999999999991</c:v>
                </c:pt>
                <c:pt idx="161">
                  <c:v>1.0620000000000001</c:v>
                </c:pt>
                <c:pt idx="162">
                  <c:v>1.0640000000000001</c:v>
                </c:pt>
                <c:pt idx="163">
                  <c:v>1.0649999999999991</c:v>
                </c:pt>
                <c:pt idx="164">
                  <c:v>1.0649999999999991</c:v>
                </c:pt>
                <c:pt idx="165">
                  <c:v>1.0680000000000001</c:v>
                </c:pt>
                <c:pt idx="166">
                  <c:v>1.0629999999999991</c:v>
                </c:pt>
                <c:pt idx="167">
                  <c:v>1.0660000000000001</c:v>
                </c:pt>
                <c:pt idx="168">
                  <c:v>1.0620000000000001</c:v>
                </c:pt>
                <c:pt idx="169">
                  <c:v>1.0660000000000001</c:v>
                </c:pt>
                <c:pt idx="170">
                  <c:v>1.0669999999999991</c:v>
                </c:pt>
                <c:pt idx="171">
                  <c:v>1.0629999999999991</c:v>
                </c:pt>
                <c:pt idx="172">
                  <c:v>1.0620000000000001</c:v>
                </c:pt>
                <c:pt idx="173">
                  <c:v>1.0660000000000001</c:v>
                </c:pt>
                <c:pt idx="174">
                  <c:v>1.0640000000000001</c:v>
                </c:pt>
                <c:pt idx="175">
                  <c:v>1.0640000000000001</c:v>
                </c:pt>
                <c:pt idx="176">
                  <c:v>1.0640000000000001</c:v>
                </c:pt>
                <c:pt idx="177">
                  <c:v>1.0629999999999991</c:v>
                </c:pt>
                <c:pt idx="178">
                  <c:v>1.0680000000000001</c:v>
                </c:pt>
                <c:pt idx="179">
                  <c:v>1.06</c:v>
                </c:pt>
                <c:pt idx="180">
                  <c:v>1.0680000000000001</c:v>
                </c:pt>
                <c:pt idx="181">
                  <c:v>1.0629999999999991</c:v>
                </c:pt>
                <c:pt idx="182">
                  <c:v>1.0629999999999991</c:v>
                </c:pt>
                <c:pt idx="183">
                  <c:v>1.0629999999999991</c:v>
                </c:pt>
                <c:pt idx="184">
                  <c:v>1.0660000000000001</c:v>
                </c:pt>
                <c:pt idx="185">
                  <c:v>1.0649999999999991</c:v>
                </c:pt>
                <c:pt idx="186">
                  <c:v>1.0649999999999991</c:v>
                </c:pt>
                <c:pt idx="187">
                  <c:v>1.0620000000000001</c:v>
                </c:pt>
                <c:pt idx="188">
                  <c:v>1.0649999999999991</c:v>
                </c:pt>
                <c:pt idx="189">
                  <c:v>1.0629999999999991</c:v>
                </c:pt>
                <c:pt idx="190">
                  <c:v>1.0649999999999991</c:v>
                </c:pt>
                <c:pt idx="191">
                  <c:v>1.0649999999999991</c:v>
                </c:pt>
                <c:pt idx="192">
                  <c:v>1.0640000000000001</c:v>
                </c:pt>
                <c:pt idx="193">
                  <c:v>1.0620000000000001</c:v>
                </c:pt>
                <c:pt idx="194">
                  <c:v>1.0609999999999991</c:v>
                </c:pt>
                <c:pt idx="195">
                  <c:v>1.0629999999999991</c:v>
                </c:pt>
                <c:pt idx="196">
                  <c:v>1.0660000000000001</c:v>
                </c:pt>
                <c:pt idx="197">
                  <c:v>1.0620000000000001</c:v>
                </c:pt>
                <c:pt idx="198">
                  <c:v>1.0669999999999991</c:v>
                </c:pt>
                <c:pt idx="199">
                  <c:v>1.0629999999999991</c:v>
                </c:pt>
                <c:pt idx="200">
                  <c:v>1.0649999999999991</c:v>
                </c:pt>
                <c:pt idx="201">
                  <c:v>1.0620000000000001</c:v>
                </c:pt>
                <c:pt idx="202">
                  <c:v>1.0629999999999991</c:v>
                </c:pt>
                <c:pt idx="203">
                  <c:v>1.0620000000000001</c:v>
                </c:pt>
                <c:pt idx="204">
                  <c:v>1.0640000000000001</c:v>
                </c:pt>
                <c:pt idx="205">
                  <c:v>1.0620000000000001</c:v>
                </c:pt>
                <c:pt idx="206">
                  <c:v>1.0640000000000001</c:v>
                </c:pt>
                <c:pt idx="207">
                  <c:v>1.0649999999999991</c:v>
                </c:pt>
                <c:pt idx="208">
                  <c:v>1.0620000000000001</c:v>
                </c:pt>
                <c:pt idx="209">
                  <c:v>1.0649999999999991</c:v>
                </c:pt>
                <c:pt idx="210">
                  <c:v>1.0620000000000001</c:v>
                </c:pt>
                <c:pt idx="211">
                  <c:v>1.0640000000000001</c:v>
                </c:pt>
                <c:pt idx="212">
                  <c:v>1.0640000000000001</c:v>
                </c:pt>
                <c:pt idx="213">
                  <c:v>1.0640000000000001</c:v>
                </c:pt>
                <c:pt idx="214">
                  <c:v>1.0580000000000001</c:v>
                </c:pt>
                <c:pt idx="215">
                  <c:v>1.0629999999999991</c:v>
                </c:pt>
                <c:pt idx="216">
                  <c:v>1.0649999999999991</c:v>
                </c:pt>
                <c:pt idx="217">
                  <c:v>1.0640000000000001</c:v>
                </c:pt>
                <c:pt idx="218">
                  <c:v>1.0680000000000001</c:v>
                </c:pt>
                <c:pt idx="219">
                  <c:v>1.0620000000000001</c:v>
                </c:pt>
                <c:pt idx="220">
                  <c:v>1.0649999999999991</c:v>
                </c:pt>
                <c:pt idx="221">
                  <c:v>1.0680000000000001</c:v>
                </c:pt>
                <c:pt idx="222">
                  <c:v>1.0660000000000001</c:v>
                </c:pt>
                <c:pt idx="223">
                  <c:v>1.0589999999999991</c:v>
                </c:pt>
                <c:pt idx="224">
                  <c:v>1.0640000000000001</c:v>
                </c:pt>
                <c:pt idx="225">
                  <c:v>1.0640000000000001</c:v>
                </c:pt>
                <c:pt idx="226">
                  <c:v>1.0629999999999991</c:v>
                </c:pt>
                <c:pt idx="227">
                  <c:v>1.0640000000000001</c:v>
                </c:pt>
                <c:pt idx="228">
                  <c:v>1.0649999999999991</c:v>
                </c:pt>
                <c:pt idx="229">
                  <c:v>1.0669999999999991</c:v>
                </c:pt>
                <c:pt idx="230">
                  <c:v>1.0640000000000001</c:v>
                </c:pt>
                <c:pt idx="231">
                  <c:v>1.0609999999999991</c:v>
                </c:pt>
                <c:pt idx="232">
                  <c:v>1.0649999999999991</c:v>
                </c:pt>
                <c:pt idx="233">
                  <c:v>1.0660000000000001</c:v>
                </c:pt>
                <c:pt idx="234">
                  <c:v>1.0629999999999991</c:v>
                </c:pt>
                <c:pt idx="235">
                  <c:v>1.0609999999999991</c:v>
                </c:pt>
                <c:pt idx="236">
                  <c:v>1.0589999999999991</c:v>
                </c:pt>
                <c:pt idx="237">
                  <c:v>1.0629999999999991</c:v>
                </c:pt>
                <c:pt idx="238">
                  <c:v>1.07</c:v>
                </c:pt>
                <c:pt idx="239">
                  <c:v>1.0660000000000001</c:v>
                </c:pt>
                <c:pt idx="240">
                  <c:v>1.0609999999999991</c:v>
                </c:pt>
                <c:pt idx="241">
                  <c:v>1.0620000000000001</c:v>
                </c:pt>
                <c:pt idx="242">
                  <c:v>1.0620000000000001</c:v>
                </c:pt>
                <c:pt idx="243">
                  <c:v>1.07</c:v>
                </c:pt>
                <c:pt idx="244">
                  <c:v>1.0569999999999991</c:v>
                </c:pt>
                <c:pt idx="245">
                  <c:v>1.0609999999999991</c:v>
                </c:pt>
                <c:pt idx="246">
                  <c:v>1.0680000000000001</c:v>
                </c:pt>
                <c:pt idx="247">
                  <c:v>1.0640000000000001</c:v>
                </c:pt>
                <c:pt idx="248">
                  <c:v>1.0649999999999991</c:v>
                </c:pt>
                <c:pt idx="249">
                  <c:v>1.0609999999999991</c:v>
                </c:pt>
                <c:pt idx="250">
                  <c:v>1.0649999999999991</c:v>
                </c:pt>
                <c:pt idx="251">
                  <c:v>1.0620000000000001</c:v>
                </c:pt>
                <c:pt idx="252">
                  <c:v>1.0720000000000001</c:v>
                </c:pt>
                <c:pt idx="253">
                  <c:v>1.0609999999999991</c:v>
                </c:pt>
                <c:pt idx="254">
                  <c:v>1.069</c:v>
                </c:pt>
                <c:pt idx="255">
                  <c:v>1.0649999999999991</c:v>
                </c:pt>
                <c:pt idx="256">
                  <c:v>1.0640000000000001</c:v>
                </c:pt>
                <c:pt idx="257">
                  <c:v>1.0660000000000001</c:v>
                </c:pt>
                <c:pt idx="258">
                  <c:v>1.0640000000000001</c:v>
                </c:pt>
                <c:pt idx="259">
                  <c:v>1.06</c:v>
                </c:pt>
                <c:pt idx="260">
                  <c:v>1.06</c:v>
                </c:pt>
                <c:pt idx="261">
                  <c:v>1.0609999999999991</c:v>
                </c:pt>
                <c:pt idx="262">
                  <c:v>1.0620000000000001</c:v>
                </c:pt>
                <c:pt idx="263">
                  <c:v>1.0629999999999991</c:v>
                </c:pt>
                <c:pt idx="264">
                  <c:v>1.0629999999999991</c:v>
                </c:pt>
                <c:pt idx="265">
                  <c:v>1.0640000000000001</c:v>
                </c:pt>
                <c:pt idx="266">
                  <c:v>1.0640000000000001</c:v>
                </c:pt>
                <c:pt idx="267">
                  <c:v>1.0620000000000001</c:v>
                </c:pt>
                <c:pt idx="268">
                  <c:v>1.0669999999999991</c:v>
                </c:pt>
                <c:pt idx="269">
                  <c:v>1.0629999999999991</c:v>
                </c:pt>
                <c:pt idx="270">
                  <c:v>1.0629999999999991</c:v>
                </c:pt>
                <c:pt idx="271">
                  <c:v>1.0620000000000001</c:v>
                </c:pt>
                <c:pt idx="272">
                  <c:v>1.0640000000000001</c:v>
                </c:pt>
                <c:pt idx="273">
                  <c:v>1.0609999999999991</c:v>
                </c:pt>
                <c:pt idx="274">
                  <c:v>1.0589999999999991</c:v>
                </c:pt>
                <c:pt idx="275">
                  <c:v>1.0589999999999991</c:v>
                </c:pt>
                <c:pt idx="276">
                  <c:v>1.0669999999999991</c:v>
                </c:pt>
                <c:pt idx="277">
                  <c:v>1.0609999999999991</c:v>
                </c:pt>
                <c:pt idx="278">
                  <c:v>1.0640000000000001</c:v>
                </c:pt>
                <c:pt idx="279">
                  <c:v>1.0629999999999991</c:v>
                </c:pt>
                <c:pt idx="280">
                  <c:v>1.0649999999999991</c:v>
                </c:pt>
                <c:pt idx="281">
                  <c:v>1.0640000000000001</c:v>
                </c:pt>
                <c:pt idx="282">
                  <c:v>1.0629999999999991</c:v>
                </c:pt>
                <c:pt idx="283">
                  <c:v>1.0640000000000001</c:v>
                </c:pt>
                <c:pt idx="284">
                  <c:v>1.0649999999999991</c:v>
                </c:pt>
                <c:pt idx="285">
                  <c:v>1.0629999999999991</c:v>
                </c:pt>
                <c:pt idx="286">
                  <c:v>1.0640000000000001</c:v>
                </c:pt>
                <c:pt idx="287">
                  <c:v>1.0640000000000001</c:v>
                </c:pt>
                <c:pt idx="288">
                  <c:v>1.0669999999999991</c:v>
                </c:pt>
                <c:pt idx="289">
                  <c:v>1.0609999999999991</c:v>
                </c:pt>
                <c:pt idx="290">
                  <c:v>1.0680000000000001</c:v>
                </c:pt>
                <c:pt idx="291">
                  <c:v>1.0629999999999991</c:v>
                </c:pt>
                <c:pt idx="292">
                  <c:v>1.0660000000000001</c:v>
                </c:pt>
                <c:pt idx="293">
                  <c:v>1.0620000000000001</c:v>
                </c:pt>
                <c:pt idx="294">
                  <c:v>1.0629999999999991</c:v>
                </c:pt>
                <c:pt idx="295">
                  <c:v>1.0609999999999991</c:v>
                </c:pt>
                <c:pt idx="296">
                  <c:v>1.0629999999999991</c:v>
                </c:pt>
                <c:pt idx="297">
                  <c:v>1.0669999999999991</c:v>
                </c:pt>
                <c:pt idx="298">
                  <c:v>1.0649999999999991</c:v>
                </c:pt>
                <c:pt idx="299">
                  <c:v>1.0669999999999991</c:v>
                </c:pt>
                <c:pt idx="300">
                  <c:v>1.0629999999999991</c:v>
                </c:pt>
                <c:pt idx="301">
                  <c:v>1.06</c:v>
                </c:pt>
                <c:pt idx="302">
                  <c:v>1.0589999999999991</c:v>
                </c:pt>
                <c:pt idx="303">
                  <c:v>1.0660000000000001</c:v>
                </c:pt>
                <c:pt idx="304">
                  <c:v>1.0589999999999991</c:v>
                </c:pt>
                <c:pt idx="305">
                  <c:v>1.0649999999999991</c:v>
                </c:pt>
                <c:pt idx="306">
                  <c:v>1.0649999999999991</c:v>
                </c:pt>
                <c:pt idx="307">
                  <c:v>1.0589999999999991</c:v>
                </c:pt>
                <c:pt idx="308">
                  <c:v>1.07</c:v>
                </c:pt>
                <c:pt idx="309">
                  <c:v>1.0629999999999991</c:v>
                </c:pt>
                <c:pt idx="310">
                  <c:v>1.0629999999999991</c:v>
                </c:pt>
                <c:pt idx="311">
                  <c:v>1.0649999999999991</c:v>
                </c:pt>
                <c:pt idx="312">
                  <c:v>1.0649999999999991</c:v>
                </c:pt>
                <c:pt idx="313">
                  <c:v>1.0640000000000001</c:v>
                </c:pt>
                <c:pt idx="314">
                  <c:v>1.0620000000000001</c:v>
                </c:pt>
                <c:pt idx="315">
                  <c:v>1.0580000000000001</c:v>
                </c:pt>
                <c:pt idx="316">
                  <c:v>1.0640000000000001</c:v>
                </c:pt>
                <c:pt idx="317">
                  <c:v>1.0580000000000001</c:v>
                </c:pt>
                <c:pt idx="318">
                  <c:v>1.0669999999999991</c:v>
                </c:pt>
                <c:pt idx="319">
                  <c:v>1.0629999999999991</c:v>
                </c:pt>
                <c:pt idx="320">
                  <c:v>1.0649999999999991</c:v>
                </c:pt>
                <c:pt idx="321">
                  <c:v>1.06</c:v>
                </c:pt>
                <c:pt idx="322">
                  <c:v>1.0629999999999991</c:v>
                </c:pt>
                <c:pt idx="323">
                  <c:v>1.0629999999999991</c:v>
                </c:pt>
                <c:pt idx="324">
                  <c:v>1.0680000000000001</c:v>
                </c:pt>
                <c:pt idx="325">
                  <c:v>1.0649999999999991</c:v>
                </c:pt>
                <c:pt idx="326">
                  <c:v>1.0640000000000001</c:v>
                </c:pt>
                <c:pt idx="327">
                  <c:v>1.0620000000000001</c:v>
                </c:pt>
                <c:pt idx="328">
                  <c:v>1.0629999999999991</c:v>
                </c:pt>
                <c:pt idx="329">
                  <c:v>1.0649999999999991</c:v>
                </c:pt>
                <c:pt idx="330">
                  <c:v>1.0629999999999991</c:v>
                </c:pt>
                <c:pt idx="331">
                  <c:v>1.0640000000000001</c:v>
                </c:pt>
                <c:pt idx="332">
                  <c:v>1.0629999999999991</c:v>
                </c:pt>
                <c:pt idx="333">
                  <c:v>1.0609999999999991</c:v>
                </c:pt>
                <c:pt idx="334">
                  <c:v>1.0629999999999991</c:v>
                </c:pt>
                <c:pt idx="335">
                  <c:v>1.0640000000000001</c:v>
                </c:pt>
                <c:pt idx="336">
                  <c:v>1.0609999999999991</c:v>
                </c:pt>
                <c:pt idx="337">
                  <c:v>1.0620000000000001</c:v>
                </c:pt>
                <c:pt idx="338">
                  <c:v>1.0640000000000001</c:v>
                </c:pt>
                <c:pt idx="339">
                  <c:v>1.0629999999999991</c:v>
                </c:pt>
                <c:pt idx="340">
                  <c:v>1.0629999999999991</c:v>
                </c:pt>
                <c:pt idx="341">
                  <c:v>1.0609999999999991</c:v>
                </c:pt>
                <c:pt idx="342">
                  <c:v>1.0629999999999991</c:v>
                </c:pt>
                <c:pt idx="343">
                  <c:v>1.0640000000000001</c:v>
                </c:pt>
                <c:pt idx="344">
                  <c:v>1.0680000000000001</c:v>
                </c:pt>
                <c:pt idx="345">
                  <c:v>1.0640000000000001</c:v>
                </c:pt>
                <c:pt idx="346">
                  <c:v>1.06</c:v>
                </c:pt>
                <c:pt idx="347">
                  <c:v>1.0660000000000001</c:v>
                </c:pt>
                <c:pt idx="348">
                  <c:v>1.0640000000000001</c:v>
                </c:pt>
                <c:pt idx="349">
                  <c:v>1.0649999999999991</c:v>
                </c:pt>
                <c:pt idx="350">
                  <c:v>1.0669999999999991</c:v>
                </c:pt>
                <c:pt idx="351">
                  <c:v>1.0660000000000001</c:v>
                </c:pt>
                <c:pt idx="352">
                  <c:v>1.0669999999999991</c:v>
                </c:pt>
                <c:pt idx="353">
                  <c:v>1.0609999999999991</c:v>
                </c:pt>
                <c:pt idx="354">
                  <c:v>1.0640000000000001</c:v>
                </c:pt>
                <c:pt idx="355">
                  <c:v>1.0629999999999991</c:v>
                </c:pt>
                <c:pt idx="356">
                  <c:v>1.0640000000000001</c:v>
                </c:pt>
                <c:pt idx="357">
                  <c:v>1.0620000000000001</c:v>
                </c:pt>
                <c:pt idx="358">
                  <c:v>1.0649999999999991</c:v>
                </c:pt>
                <c:pt idx="359">
                  <c:v>1.0620000000000001</c:v>
                </c:pt>
                <c:pt idx="360">
                  <c:v>1.0640000000000001</c:v>
                </c:pt>
                <c:pt idx="361">
                  <c:v>1.0660000000000001</c:v>
                </c:pt>
                <c:pt idx="362">
                  <c:v>1.06</c:v>
                </c:pt>
                <c:pt idx="363">
                  <c:v>1.0680000000000001</c:v>
                </c:pt>
                <c:pt idx="364">
                  <c:v>1.0660000000000001</c:v>
                </c:pt>
                <c:pt idx="365">
                  <c:v>1.0660000000000001</c:v>
                </c:pt>
                <c:pt idx="366">
                  <c:v>1.0629999999999991</c:v>
                </c:pt>
                <c:pt idx="367">
                  <c:v>1.0649999999999991</c:v>
                </c:pt>
                <c:pt idx="368">
                  <c:v>1.0629999999999991</c:v>
                </c:pt>
                <c:pt idx="369">
                  <c:v>1.0649999999999991</c:v>
                </c:pt>
                <c:pt idx="370">
                  <c:v>1.0640000000000001</c:v>
                </c:pt>
                <c:pt idx="371">
                  <c:v>1.0669999999999991</c:v>
                </c:pt>
                <c:pt idx="372">
                  <c:v>1.0649999999999991</c:v>
                </c:pt>
                <c:pt idx="373">
                  <c:v>1.0680000000000001</c:v>
                </c:pt>
                <c:pt idx="374">
                  <c:v>1.0649999999999991</c:v>
                </c:pt>
                <c:pt idx="375">
                  <c:v>1.0629999999999991</c:v>
                </c:pt>
                <c:pt idx="376">
                  <c:v>1.0660000000000001</c:v>
                </c:pt>
                <c:pt idx="377">
                  <c:v>1.0660000000000001</c:v>
                </c:pt>
                <c:pt idx="378">
                  <c:v>1.0640000000000001</c:v>
                </c:pt>
                <c:pt idx="379">
                  <c:v>1.069</c:v>
                </c:pt>
                <c:pt idx="380">
                  <c:v>1.0629999999999991</c:v>
                </c:pt>
                <c:pt idx="381">
                  <c:v>1.069</c:v>
                </c:pt>
                <c:pt idx="382">
                  <c:v>1.0640000000000001</c:v>
                </c:pt>
                <c:pt idx="383">
                  <c:v>1.0640000000000001</c:v>
                </c:pt>
                <c:pt idx="384">
                  <c:v>1.0580000000000001</c:v>
                </c:pt>
                <c:pt idx="385">
                  <c:v>1.0629999999999991</c:v>
                </c:pt>
                <c:pt idx="386">
                  <c:v>1.0660000000000001</c:v>
                </c:pt>
                <c:pt idx="387">
                  <c:v>1.0620000000000001</c:v>
                </c:pt>
                <c:pt idx="388">
                  <c:v>1.06</c:v>
                </c:pt>
                <c:pt idx="389">
                  <c:v>1.0640000000000001</c:v>
                </c:pt>
                <c:pt idx="390">
                  <c:v>1.0620000000000001</c:v>
                </c:pt>
                <c:pt idx="391">
                  <c:v>1.0669999999999991</c:v>
                </c:pt>
                <c:pt idx="392">
                  <c:v>1.0680000000000001</c:v>
                </c:pt>
                <c:pt idx="393">
                  <c:v>1.0660000000000001</c:v>
                </c:pt>
                <c:pt idx="394">
                  <c:v>1.0629999999999991</c:v>
                </c:pt>
                <c:pt idx="395">
                  <c:v>1.0640000000000001</c:v>
                </c:pt>
                <c:pt idx="396">
                  <c:v>1.0660000000000001</c:v>
                </c:pt>
                <c:pt idx="397">
                  <c:v>1.0640000000000001</c:v>
                </c:pt>
                <c:pt idx="398">
                  <c:v>1.071</c:v>
                </c:pt>
                <c:pt idx="399">
                  <c:v>1.0609999999999991</c:v>
                </c:pt>
                <c:pt idx="400">
                  <c:v>1.0640000000000001</c:v>
                </c:pt>
                <c:pt idx="401">
                  <c:v>1.0649999999999991</c:v>
                </c:pt>
                <c:pt idx="402">
                  <c:v>1.0629999999999991</c:v>
                </c:pt>
                <c:pt idx="403">
                  <c:v>1.0660000000000001</c:v>
                </c:pt>
                <c:pt idx="404">
                  <c:v>1.0649999999999991</c:v>
                </c:pt>
                <c:pt idx="405">
                  <c:v>1.0640000000000001</c:v>
                </c:pt>
                <c:pt idx="406">
                  <c:v>1.0629999999999991</c:v>
                </c:pt>
                <c:pt idx="407">
                  <c:v>1.0640000000000001</c:v>
                </c:pt>
                <c:pt idx="408">
                  <c:v>1.0620000000000001</c:v>
                </c:pt>
                <c:pt idx="409">
                  <c:v>1.0660000000000001</c:v>
                </c:pt>
                <c:pt idx="410">
                  <c:v>1.0649999999999991</c:v>
                </c:pt>
                <c:pt idx="411">
                  <c:v>1.069</c:v>
                </c:pt>
                <c:pt idx="412">
                  <c:v>1.0629999999999991</c:v>
                </c:pt>
                <c:pt idx="413">
                  <c:v>1.0660000000000001</c:v>
                </c:pt>
                <c:pt idx="414">
                  <c:v>1.0669999999999991</c:v>
                </c:pt>
                <c:pt idx="415">
                  <c:v>1.0620000000000001</c:v>
                </c:pt>
                <c:pt idx="416">
                  <c:v>1.0649999999999991</c:v>
                </c:pt>
                <c:pt idx="417">
                  <c:v>1.0660000000000001</c:v>
                </c:pt>
                <c:pt idx="418">
                  <c:v>1.0620000000000001</c:v>
                </c:pt>
                <c:pt idx="419">
                  <c:v>1.0609999999999991</c:v>
                </c:pt>
                <c:pt idx="420">
                  <c:v>1.0609999999999991</c:v>
                </c:pt>
                <c:pt idx="421">
                  <c:v>1.0620000000000001</c:v>
                </c:pt>
                <c:pt idx="422">
                  <c:v>1.0640000000000001</c:v>
                </c:pt>
                <c:pt idx="423">
                  <c:v>1.0660000000000001</c:v>
                </c:pt>
                <c:pt idx="424">
                  <c:v>1.0660000000000001</c:v>
                </c:pt>
                <c:pt idx="425">
                  <c:v>1.0660000000000001</c:v>
                </c:pt>
                <c:pt idx="426">
                  <c:v>1.0569999999999991</c:v>
                </c:pt>
                <c:pt idx="427">
                  <c:v>1.0580000000000001</c:v>
                </c:pt>
                <c:pt idx="428">
                  <c:v>1.0660000000000001</c:v>
                </c:pt>
                <c:pt idx="429">
                  <c:v>1.0609999999999991</c:v>
                </c:pt>
                <c:pt idx="430">
                  <c:v>1.0649999999999991</c:v>
                </c:pt>
                <c:pt idx="431">
                  <c:v>1.0629999999999991</c:v>
                </c:pt>
                <c:pt idx="432">
                  <c:v>1.06</c:v>
                </c:pt>
                <c:pt idx="433">
                  <c:v>1.06</c:v>
                </c:pt>
                <c:pt idx="434">
                  <c:v>1.0669999999999991</c:v>
                </c:pt>
                <c:pt idx="435">
                  <c:v>1.0640000000000001</c:v>
                </c:pt>
                <c:pt idx="436">
                  <c:v>1.0680000000000001</c:v>
                </c:pt>
                <c:pt idx="437">
                  <c:v>1.0660000000000001</c:v>
                </c:pt>
                <c:pt idx="438">
                  <c:v>1.0609999999999991</c:v>
                </c:pt>
                <c:pt idx="439">
                  <c:v>1.0609999999999991</c:v>
                </c:pt>
                <c:pt idx="440">
                  <c:v>1.0649999999999991</c:v>
                </c:pt>
                <c:pt idx="441">
                  <c:v>1.0640000000000001</c:v>
                </c:pt>
                <c:pt idx="442">
                  <c:v>1.0620000000000001</c:v>
                </c:pt>
                <c:pt idx="443">
                  <c:v>1.0649999999999991</c:v>
                </c:pt>
                <c:pt idx="444">
                  <c:v>1.0620000000000001</c:v>
                </c:pt>
                <c:pt idx="445">
                  <c:v>1.0629999999999991</c:v>
                </c:pt>
                <c:pt idx="446">
                  <c:v>1.06</c:v>
                </c:pt>
                <c:pt idx="447">
                  <c:v>1.0660000000000001</c:v>
                </c:pt>
                <c:pt idx="448">
                  <c:v>1.0660000000000001</c:v>
                </c:pt>
                <c:pt idx="449">
                  <c:v>1.0629999999999991</c:v>
                </c:pt>
                <c:pt idx="450">
                  <c:v>1.0660000000000001</c:v>
                </c:pt>
                <c:pt idx="451">
                  <c:v>1.0649999999999991</c:v>
                </c:pt>
                <c:pt idx="452">
                  <c:v>1.0629999999999991</c:v>
                </c:pt>
                <c:pt idx="453">
                  <c:v>1.0649999999999991</c:v>
                </c:pt>
                <c:pt idx="454">
                  <c:v>1.0609999999999991</c:v>
                </c:pt>
                <c:pt idx="455">
                  <c:v>1.0649999999999991</c:v>
                </c:pt>
                <c:pt idx="456">
                  <c:v>1.0640000000000001</c:v>
                </c:pt>
                <c:pt idx="457">
                  <c:v>1.0640000000000001</c:v>
                </c:pt>
                <c:pt idx="458">
                  <c:v>1.0609999999999991</c:v>
                </c:pt>
                <c:pt idx="459">
                  <c:v>1.0649999999999991</c:v>
                </c:pt>
                <c:pt idx="460">
                  <c:v>1.0620000000000001</c:v>
                </c:pt>
                <c:pt idx="461">
                  <c:v>1.0629999999999991</c:v>
                </c:pt>
                <c:pt idx="462">
                  <c:v>1.0649999999999991</c:v>
                </c:pt>
                <c:pt idx="463">
                  <c:v>1.0680000000000001</c:v>
                </c:pt>
                <c:pt idx="464">
                  <c:v>1.0620000000000001</c:v>
                </c:pt>
                <c:pt idx="465">
                  <c:v>1.0629999999999991</c:v>
                </c:pt>
                <c:pt idx="466">
                  <c:v>1.0640000000000001</c:v>
                </c:pt>
                <c:pt idx="467">
                  <c:v>1.056</c:v>
                </c:pt>
                <c:pt idx="468">
                  <c:v>1.069</c:v>
                </c:pt>
                <c:pt idx="469">
                  <c:v>1.0649999999999991</c:v>
                </c:pt>
                <c:pt idx="470">
                  <c:v>1.0680000000000001</c:v>
                </c:pt>
                <c:pt idx="471">
                  <c:v>1.0629999999999991</c:v>
                </c:pt>
                <c:pt idx="472">
                  <c:v>1.0660000000000001</c:v>
                </c:pt>
                <c:pt idx="473">
                  <c:v>1.0580000000000001</c:v>
                </c:pt>
                <c:pt idx="474">
                  <c:v>1.0649999999999991</c:v>
                </c:pt>
                <c:pt idx="475">
                  <c:v>1.0669999999999991</c:v>
                </c:pt>
                <c:pt idx="476">
                  <c:v>1.0609999999999991</c:v>
                </c:pt>
                <c:pt idx="477">
                  <c:v>1.0669999999999991</c:v>
                </c:pt>
                <c:pt idx="478">
                  <c:v>1.0640000000000001</c:v>
                </c:pt>
                <c:pt idx="479">
                  <c:v>1.0620000000000001</c:v>
                </c:pt>
                <c:pt idx="480">
                  <c:v>1.0629999999999991</c:v>
                </c:pt>
                <c:pt idx="481">
                  <c:v>1.0669999999999991</c:v>
                </c:pt>
                <c:pt idx="482">
                  <c:v>1.0629999999999991</c:v>
                </c:pt>
                <c:pt idx="483">
                  <c:v>1.0629999999999991</c:v>
                </c:pt>
                <c:pt idx="484">
                  <c:v>1.0609999999999991</c:v>
                </c:pt>
                <c:pt idx="485">
                  <c:v>1.0660000000000001</c:v>
                </c:pt>
                <c:pt idx="486">
                  <c:v>1.0620000000000001</c:v>
                </c:pt>
                <c:pt idx="487">
                  <c:v>1.0640000000000001</c:v>
                </c:pt>
                <c:pt idx="488">
                  <c:v>1.0609999999999991</c:v>
                </c:pt>
                <c:pt idx="489">
                  <c:v>1.06</c:v>
                </c:pt>
                <c:pt idx="490">
                  <c:v>1.0620000000000001</c:v>
                </c:pt>
                <c:pt idx="491">
                  <c:v>1.0609999999999991</c:v>
                </c:pt>
                <c:pt idx="492">
                  <c:v>1.0629999999999991</c:v>
                </c:pt>
                <c:pt idx="493">
                  <c:v>1.0640000000000001</c:v>
                </c:pt>
                <c:pt idx="494">
                  <c:v>1.0649999999999991</c:v>
                </c:pt>
                <c:pt idx="495">
                  <c:v>1.0640000000000001</c:v>
                </c:pt>
                <c:pt idx="496">
                  <c:v>1.0640000000000001</c:v>
                </c:pt>
                <c:pt idx="497">
                  <c:v>1.07</c:v>
                </c:pt>
                <c:pt idx="498">
                  <c:v>1.0620000000000001</c:v>
                </c:pt>
                <c:pt idx="499">
                  <c:v>1.0669999999999991</c:v>
                </c:pt>
                <c:pt idx="500">
                  <c:v>1.0660000000000001</c:v>
                </c:pt>
                <c:pt idx="501">
                  <c:v>1.0640000000000001</c:v>
                </c:pt>
                <c:pt idx="502">
                  <c:v>1.0609999999999991</c:v>
                </c:pt>
                <c:pt idx="503">
                  <c:v>1.0640000000000001</c:v>
                </c:pt>
                <c:pt idx="504">
                  <c:v>1.0669999999999991</c:v>
                </c:pt>
                <c:pt idx="505">
                  <c:v>1.0640000000000001</c:v>
                </c:pt>
                <c:pt idx="506">
                  <c:v>1.0589999999999991</c:v>
                </c:pt>
                <c:pt idx="507">
                  <c:v>1.0660000000000001</c:v>
                </c:pt>
                <c:pt idx="508">
                  <c:v>1.0669999999999991</c:v>
                </c:pt>
                <c:pt idx="509">
                  <c:v>1.0649999999999991</c:v>
                </c:pt>
                <c:pt idx="510">
                  <c:v>1.0649999999999991</c:v>
                </c:pt>
                <c:pt idx="511">
                  <c:v>1.0649999999999991</c:v>
                </c:pt>
                <c:pt idx="512">
                  <c:v>1.0649999999999991</c:v>
                </c:pt>
                <c:pt idx="513">
                  <c:v>1.0640000000000001</c:v>
                </c:pt>
                <c:pt idx="514">
                  <c:v>1.0640000000000001</c:v>
                </c:pt>
                <c:pt idx="515">
                  <c:v>1.0660000000000001</c:v>
                </c:pt>
                <c:pt idx="516">
                  <c:v>1.0609999999999991</c:v>
                </c:pt>
                <c:pt idx="517">
                  <c:v>1.0629999999999991</c:v>
                </c:pt>
                <c:pt idx="518">
                  <c:v>1.0629999999999991</c:v>
                </c:pt>
                <c:pt idx="519">
                  <c:v>1.0649999999999991</c:v>
                </c:pt>
                <c:pt idx="520">
                  <c:v>1.0669999999999991</c:v>
                </c:pt>
                <c:pt idx="521">
                  <c:v>1.0620000000000001</c:v>
                </c:pt>
                <c:pt idx="522">
                  <c:v>1.0720000000000001</c:v>
                </c:pt>
                <c:pt idx="523">
                  <c:v>1.06</c:v>
                </c:pt>
                <c:pt idx="524">
                  <c:v>1.0569999999999991</c:v>
                </c:pt>
                <c:pt idx="525">
                  <c:v>1.0620000000000001</c:v>
                </c:pt>
                <c:pt idx="526">
                  <c:v>1.0669999999999991</c:v>
                </c:pt>
                <c:pt idx="527">
                  <c:v>1.06</c:v>
                </c:pt>
                <c:pt idx="528">
                  <c:v>1.0649999999999991</c:v>
                </c:pt>
                <c:pt idx="529">
                  <c:v>1.0649999999999991</c:v>
                </c:pt>
                <c:pt idx="530">
                  <c:v>1.0669999999999991</c:v>
                </c:pt>
                <c:pt idx="531">
                  <c:v>1.0609999999999991</c:v>
                </c:pt>
                <c:pt idx="532">
                  <c:v>1.0660000000000001</c:v>
                </c:pt>
                <c:pt idx="533">
                  <c:v>1.0649999999999991</c:v>
                </c:pt>
                <c:pt idx="534">
                  <c:v>1.0649999999999991</c:v>
                </c:pt>
                <c:pt idx="535">
                  <c:v>1.0620000000000001</c:v>
                </c:pt>
                <c:pt idx="536">
                  <c:v>1.0640000000000001</c:v>
                </c:pt>
                <c:pt idx="537">
                  <c:v>1.069</c:v>
                </c:pt>
                <c:pt idx="538">
                  <c:v>1.0609999999999991</c:v>
                </c:pt>
                <c:pt idx="539">
                  <c:v>1.0660000000000001</c:v>
                </c:pt>
                <c:pt idx="540">
                  <c:v>1.0620000000000001</c:v>
                </c:pt>
                <c:pt idx="541">
                  <c:v>1.0649999999999991</c:v>
                </c:pt>
                <c:pt idx="542">
                  <c:v>1.0649999999999991</c:v>
                </c:pt>
                <c:pt idx="543">
                  <c:v>1.07</c:v>
                </c:pt>
                <c:pt idx="544">
                  <c:v>1.0640000000000001</c:v>
                </c:pt>
                <c:pt idx="545">
                  <c:v>1.0629999999999991</c:v>
                </c:pt>
                <c:pt idx="546">
                  <c:v>1.0640000000000001</c:v>
                </c:pt>
                <c:pt idx="547">
                  <c:v>1.0660000000000001</c:v>
                </c:pt>
                <c:pt idx="548">
                  <c:v>1.0620000000000001</c:v>
                </c:pt>
                <c:pt idx="549">
                  <c:v>1.0640000000000001</c:v>
                </c:pt>
                <c:pt idx="550">
                  <c:v>1.056</c:v>
                </c:pt>
                <c:pt idx="551">
                  <c:v>1.0629999999999991</c:v>
                </c:pt>
                <c:pt idx="552">
                  <c:v>1.0649999999999991</c:v>
                </c:pt>
                <c:pt idx="553">
                  <c:v>1.0680000000000001</c:v>
                </c:pt>
                <c:pt idx="554">
                  <c:v>1.0589999999999991</c:v>
                </c:pt>
                <c:pt idx="555">
                  <c:v>1.0640000000000001</c:v>
                </c:pt>
                <c:pt idx="556">
                  <c:v>1.0660000000000001</c:v>
                </c:pt>
                <c:pt idx="557">
                  <c:v>1.0660000000000001</c:v>
                </c:pt>
                <c:pt idx="558">
                  <c:v>1.0649999999999991</c:v>
                </c:pt>
                <c:pt idx="559">
                  <c:v>1.0620000000000001</c:v>
                </c:pt>
                <c:pt idx="560">
                  <c:v>1.0640000000000001</c:v>
                </c:pt>
                <c:pt idx="561">
                  <c:v>1.0660000000000001</c:v>
                </c:pt>
                <c:pt idx="562">
                  <c:v>1.0629999999999991</c:v>
                </c:pt>
                <c:pt idx="563">
                  <c:v>1.0649999999999991</c:v>
                </c:pt>
                <c:pt idx="564">
                  <c:v>1.0629999999999991</c:v>
                </c:pt>
                <c:pt idx="565">
                  <c:v>1.0649999999999991</c:v>
                </c:pt>
                <c:pt idx="566">
                  <c:v>1.0620000000000001</c:v>
                </c:pt>
                <c:pt idx="567">
                  <c:v>1.0629999999999991</c:v>
                </c:pt>
                <c:pt idx="568">
                  <c:v>1.0640000000000001</c:v>
                </c:pt>
                <c:pt idx="569">
                  <c:v>1.0620000000000001</c:v>
                </c:pt>
                <c:pt idx="570">
                  <c:v>1.0620000000000001</c:v>
                </c:pt>
                <c:pt idx="571">
                  <c:v>1.0640000000000001</c:v>
                </c:pt>
                <c:pt idx="572">
                  <c:v>1.0649999999999991</c:v>
                </c:pt>
                <c:pt idx="573">
                  <c:v>1.0640000000000001</c:v>
                </c:pt>
                <c:pt idx="574">
                  <c:v>1.0609999999999991</c:v>
                </c:pt>
                <c:pt idx="575">
                  <c:v>1.0669999999999991</c:v>
                </c:pt>
                <c:pt idx="576">
                  <c:v>1.0589999999999991</c:v>
                </c:pt>
                <c:pt idx="577">
                  <c:v>1.0640000000000001</c:v>
                </c:pt>
                <c:pt idx="578">
                  <c:v>1.0669999999999991</c:v>
                </c:pt>
                <c:pt idx="579">
                  <c:v>1.0620000000000001</c:v>
                </c:pt>
                <c:pt idx="580">
                  <c:v>1.0640000000000001</c:v>
                </c:pt>
                <c:pt idx="581">
                  <c:v>1.0669999999999991</c:v>
                </c:pt>
                <c:pt idx="582">
                  <c:v>1.071</c:v>
                </c:pt>
                <c:pt idx="583">
                  <c:v>1.0629999999999991</c:v>
                </c:pt>
                <c:pt idx="584">
                  <c:v>1.0669999999999991</c:v>
                </c:pt>
                <c:pt idx="585">
                  <c:v>1.056</c:v>
                </c:pt>
                <c:pt idx="586">
                  <c:v>1.0660000000000001</c:v>
                </c:pt>
                <c:pt idx="587">
                  <c:v>1.069</c:v>
                </c:pt>
                <c:pt idx="588">
                  <c:v>1.0629999999999991</c:v>
                </c:pt>
                <c:pt idx="589">
                  <c:v>1.0640000000000001</c:v>
                </c:pt>
                <c:pt idx="590">
                  <c:v>1.0660000000000001</c:v>
                </c:pt>
                <c:pt idx="591">
                  <c:v>1.0649999999999991</c:v>
                </c:pt>
                <c:pt idx="592">
                  <c:v>1.0609999999999991</c:v>
                </c:pt>
                <c:pt idx="593">
                  <c:v>1.0629999999999991</c:v>
                </c:pt>
                <c:pt idx="594">
                  <c:v>1.0660000000000001</c:v>
                </c:pt>
                <c:pt idx="595">
                  <c:v>1.0629999999999991</c:v>
                </c:pt>
                <c:pt idx="596">
                  <c:v>1.0649999999999991</c:v>
                </c:pt>
                <c:pt idx="597">
                  <c:v>1.0629999999999991</c:v>
                </c:pt>
                <c:pt idx="598">
                  <c:v>1.0680000000000001</c:v>
                </c:pt>
                <c:pt idx="599">
                  <c:v>1.0640000000000001</c:v>
                </c:pt>
                <c:pt idx="600">
                  <c:v>1.0680000000000001</c:v>
                </c:pt>
                <c:pt idx="601">
                  <c:v>1.0660000000000001</c:v>
                </c:pt>
                <c:pt idx="602">
                  <c:v>1.06</c:v>
                </c:pt>
                <c:pt idx="603">
                  <c:v>1.0629999999999991</c:v>
                </c:pt>
                <c:pt idx="604">
                  <c:v>1.0640000000000001</c:v>
                </c:pt>
                <c:pt idx="605">
                  <c:v>1.0609999999999991</c:v>
                </c:pt>
                <c:pt idx="606">
                  <c:v>1.0620000000000001</c:v>
                </c:pt>
                <c:pt idx="607">
                  <c:v>1.0640000000000001</c:v>
                </c:pt>
                <c:pt idx="608">
                  <c:v>1.0660000000000001</c:v>
                </c:pt>
                <c:pt idx="609">
                  <c:v>1.0609999999999991</c:v>
                </c:pt>
                <c:pt idx="610">
                  <c:v>1.0680000000000001</c:v>
                </c:pt>
                <c:pt idx="611">
                  <c:v>1.0620000000000001</c:v>
                </c:pt>
                <c:pt idx="612">
                  <c:v>1.0669999999999991</c:v>
                </c:pt>
                <c:pt idx="613">
                  <c:v>1.0669999999999991</c:v>
                </c:pt>
                <c:pt idx="614">
                  <c:v>1.0649999999999991</c:v>
                </c:pt>
                <c:pt idx="615">
                  <c:v>1.0629999999999991</c:v>
                </c:pt>
                <c:pt idx="616">
                  <c:v>1.0629999999999991</c:v>
                </c:pt>
                <c:pt idx="617">
                  <c:v>1.0640000000000001</c:v>
                </c:pt>
                <c:pt idx="618">
                  <c:v>1.0649999999999991</c:v>
                </c:pt>
                <c:pt idx="619">
                  <c:v>1.0629999999999991</c:v>
                </c:pt>
                <c:pt idx="620">
                  <c:v>1.0620000000000001</c:v>
                </c:pt>
                <c:pt idx="621">
                  <c:v>1.0609999999999991</c:v>
                </c:pt>
                <c:pt idx="622">
                  <c:v>1.0640000000000001</c:v>
                </c:pt>
                <c:pt idx="623">
                  <c:v>1.0640000000000001</c:v>
                </c:pt>
                <c:pt idx="624">
                  <c:v>1.0620000000000001</c:v>
                </c:pt>
                <c:pt idx="625">
                  <c:v>1.0640000000000001</c:v>
                </c:pt>
                <c:pt idx="626">
                  <c:v>1.0640000000000001</c:v>
                </c:pt>
                <c:pt idx="627">
                  <c:v>1.0680000000000001</c:v>
                </c:pt>
                <c:pt idx="628">
                  <c:v>1.0629999999999991</c:v>
                </c:pt>
                <c:pt idx="629">
                  <c:v>1.0649999999999991</c:v>
                </c:pt>
                <c:pt idx="630">
                  <c:v>1.0649999999999991</c:v>
                </c:pt>
                <c:pt idx="631">
                  <c:v>1.0620000000000001</c:v>
                </c:pt>
                <c:pt idx="632">
                  <c:v>1.0680000000000001</c:v>
                </c:pt>
                <c:pt idx="633">
                  <c:v>1.0629999999999991</c:v>
                </c:pt>
                <c:pt idx="634">
                  <c:v>1.069</c:v>
                </c:pt>
                <c:pt idx="635">
                  <c:v>1.0629999999999991</c:v>
                </c:pt>
                <c:pt idx="636">
                  <c:v>1.0649999999999991</c:v>
                </c:pt>
                <c:pt idx="637">
                  <c:v>1.0649999999999991</c:v>
                </c:pt>
                <c:pt idx="638">
                  <c:v>1.0660000000000001</c:v>
                </c:pt>
                <c:pt idx="639">
                  <c:v>1.07</c:v>
                </c:pt>
                <c:pt idx="640">
                  <c:v>1.0669999999999991</c:v>
                </c:pt>
                <c:pt idx="641">
                  <c:v>1.0609999999999991</c:v>
                </c:pt>
                <c:pt idx="642">
                  <c:v>1.0680000000000001</c:v>
                </c:pt>
                <c:pt idx="643">
                  <c:v>1.0680000000000001</c:v>
                </c:pt>
                <c:pt idx="644">
                  <c:v>1.0660000000000001</c:v>
                </c:pt>
                <c:pt idx="645">
                  <c:v>1.0669999999999991</c:v>
                </c:pt>
                <c:pt idx="646">
                  <c:v>1.0669999999999991</c:v>
                </c:pt>
                <c:pt idx="647">
                  <c:v>1.0669999999999991</c:v>
                </c:pt>
                <c:pt idx="648">
                  <c:v>1.069</c:v>
                </c:pt>
                <c:pt idx="649">
                  <c:v>1.0609999999999991</c:v>
                </c:pt>
                <c:pt idx="650">
                  <c:v>1.069</c:v>
                </c:pt>
                <c:pt idx="651">
                  <c:v>1.0620000000000001</c:v>
                </c:pt>
                <c:pt idx="652">
                  <c:v>1.069</c:v>
                </c:pt>
                <c:pt idx="653">
                  <c:v>1.0589999999999991</c:v>
                </c:pt>
                <c:pt idx="654">
                  <c:v>1.0620000000000001</c:v>
                </c:pt>
                <c:pt idx="655">
                  <c:v>1.0660000000000001</c:v>
                </c:pt>
                <c:pt idx="656">
                  <c:v>1.0629999999999991</c:v>
                </c:pt>
                <c:pt idx="657">
                  <c:v>1.069</c:v>
                </c:pt>
                <c:pt idx="658">
                  <c:v>1.0580000000000001</c:v>
                </c:pt>
                <c:pt idx="659">
                  <c:v>1.0620000000000001</c:v>
                </c:pt>
                <c:pt idx="660">
                  <c:v>1.0640000000000001</c:v>
                </c:pt>
                <c:pt idx="661">
                  <c:v>1.0660000000000001</c:v>
                </c:pt>
                <c:pt idx="662">
                  <c:v>1.0620000000000001</c:v>
                </c:pt>
                <c:pt idx="663">
                  <c:v>1.0649999999999991</c:v>
                </c:pt>
                <c:pt idx="664">
                  <c:v>1.071</c:v>
                </c:pt>
                <c:pt idx="665">
                  <c:v>1.0640000000000001</c:v>
                </c:pt>
                <c:pt idx="666">
                  <c:v>1.0629999999999991</c:v>
                </c:pt>
                <c:pt idx="667">
                  <c:v>1.0609999999999991</c:v>
                </c:pt>
                <c:pt idx="668">
                  <c:v>1.0660000000000001</c:v>
                </c:pt>
                <c:pt idx="669">
                  <c:v>1.0640000000000001</c:v>
                </c:pt>
                <c:pt idx="670">
                  <c:v>1.056</c:v>
                </c:pt>
                <c:pt idx="671">
                  <c:v>1.0649999999999991</c:v>
                </c:pt>
                <c:pt idx="672">
                  <c:v>1.0640000000000001</c:v>
                </c:pt>
                <c:pt idx="673">
                  <c:v>1.0660000000000001</c:v>
                </c:pt>
                <c:pt idx="674">
                  <c:v>1.0620000000000001</c:v>
                </c:pt>
                <c:pt idx="675">
                  <c:v>1.0680000000000001</c:v>
                </c:pt>
                <c:pt idx="676">
                  <c:v>1.056</c:v>
                </c:pt>
                <c:pt idx="677">
                  <c:v>1.0649999999999991</c:v>
                </c:pt>
                <c:pt idx="678">
                  <c:v>1.0680000000000001</c:v>
                </c:pt>
                <c:pt idx="679">
                  <c:v>1.0660000000000001</c:v>
                </c:pt>
                <c:pt idx="680">
                  <c:v>1.071</c:v>
                </c:pt>
                <c:pt idx="681">
                  <c:v>1.0629999999999991</c:v>
                </c:pt>
                <c:pt idx="682">
                  <c:v>1.0649999999999991</c:v>
                </c:pt>
                <c:pt idx="683">
                  <c:v>1.0669999999999991</c:v>
                </c:pt>
                <c:pt idx="684">
                  <c:v>1.069</c:v>
                </c:pt>
                <c:pt idx="685">
                  <c:v>1.0640000000000001</c:v>
                </c:pt>
                <c:pt idx="686">
                  <c:v>1.0680000000000001</c:v>
                </c:pt>
                <c:pt idx="687">
                  <c:v>1.0620000000000001</c:v>
                </c:pt>
                <c:pt idx="688">
                  <c:v>1.0649999999999991</c:v>
                </c:pt>
                <c:pt idx="689">
                  <c:v>1.0620000000000001</c:v>
                </c:pt>
                <c:pt idx="690">
                  <c:v>1.0669999999999991</c:v>
                </c:pt>
                <c:pt idx="691">
                  <c:v>1.0660000000000001</c:v>
                </c:pt>
                <c:pt idx="692">
                  <c:v>1.0640000000000001</c:v>
                </c:pt>
                <c:pt idx="693">
                  <c:v>1.0640000000000001</c:v>
                </c:pt>
                <c:pt idx="694">
                  <c:v>1.0669999999999991</c:v>
                </c:pt>
                <c:pt idx="695">
                  <c:v>1.0629999999999991</c:v>
                </c:pt>
                <c:pt idx="696">
                  <c:v>1.0640000000000001</c:v>
                </c:pt>
                <c:pt idx="697">
                  <c:v>1.0680000000000001</c:v>
                </c:pt>
                <c:pt idx="698">
                  <c:v>1.06</c:v>
                </c:pt>
                <c:pt idx="699">
                  <c:v>1.0589999999999991</c:v>
                </c:pt>
                <c:pt idx="700">
                  <c:v>1.06</c:v>
                </c:pt>
                <c:pt idx="701">
                  <c:v>1.0609999999999991</c:v>
                </c:pt>
                <c:pt idx="702">
                  <c:v>1.0649999999999991</c:v>
                </c:pt>
                <c:pt idx="703">
                  <c:v>1.0649999999999991</c:v>
                </c:pt>
                <c:pt idx="704">
                  <c:v>1.0660000000000001</c:v>
                </c:pt>
                <c:pt idx="705">
                  <c:v>1.0660000000000001</c:v>
                </c:pt>
                <c:pt idx="706">
                  <c:v>1.0569999999999991</c:v>
                </c:pt>
                <c:pt idx="707">
                  <c:v>1.0640000000000001</c:v>
                </c:pt>
                <c:pt idx="708">
                  <c:v>1.0680000000000001</c:v>
                </c:pt>
                <c:pt idx="709">
                  <c:v>1.0609999999999991</c:v>
                </c:pt>
                <c:pt idx="710">
                  <c:v>1.0640000000000001</c:v>
                </c:pt>
                <c:pt idx="711">
                  <c:v>1.0649999999999991</c:v>
                </c:pt>
                <c:pt idx="712">
                  <c:v>1.0660000000000001</c:v>
                </c:pt>
                <c:pt idx="713">
                  <c:v>1.0660000000000001</c:v>
                </c:pt>
                <c:pt idx="714">
                  <c:v>1.0669999999999991</c:v>
                </c:pt>
                <c:pt idx="715">
                  <c:v>1.0680000000000001</c:v>
                </c:pt>
                <c:pt idx="716">
                  <c:v>1.0669999999999991</c:v>
                </c:pt>
                <c:pt idx="717">
                  <c:v>1.0660000000000001</c:v>
                </c:pt>
                <c:pt idx="718">
                  <c:v>1.0629999999999991</c:v>
                </c:pt>
                <c:pt idx="719">
                  <c:v>1.0609999999999991</c:v>
                </c:pt>
                <c:pt idx="720">
                  <c:v>1.0649999999999991</c:v>
                </c:pt>
                <c:pt idx="721">
                  <c:v>1.0589999999999991</c:v>
                </c:pt>
                <c:pt idx="722">
                  <c:v>1.07</c:v>
                </c:pt>
                <c:pt idx="723">
                  <c:v>1.0609999999999991</c:v>
                </c:pt>
                <c:pt idx="724">
                  <c:v>1.0620000000000001</c:v>
                </c:pt>
                <c:pt idx="725">
                  <c:v>1.0629999999999991</c:v>
                </c:pt>
                <c:pt idx="726">
                  <c:v>1.0649999999999991</c:v>
                </c:pt>
                <c:pt idx="727">
                  <c:v>1.0609999999999991</c:v>
                </c:pt>
                <c:pt idx="728">
                  <c:v>1.0609999999999991</c:v>
                </c:pt>
                <c:pt idx="729">
                  <c:v>1.0669999999999991</c:v>
                </c:pt>
                <c:pt idx="730">
                  <c:v>1.0609999999999991</c:v>
                </c:pt>
                <c:pt idx="731">
                  <c:v>1.0649999999999991</c:v>
                </c:pt>
                <c:pt idx="732">
                  <c:v>1.0649999999999991</c:v>
                </c:pt>
                <c:pt idx="733">
                  <c:v>1.06</c:v>
                </c:pt>
                <c:pt idx="734">
                  <c:v>1.0609999999999991</c:v>
                </c:pt>
                <c:pt idx="735">
                  <c:v>1.0589999999999991</c:v>
                </c:pt>
                <c:pt idx="736">
                  <c:v>1.0609999999999991</c:v>
                </c:pt>
                <c:pt idx="737">
                  <c:v>1.06</c:v>
                </c:pt>
                <c:pt idx="738">
                  <c:v>1.0680000000000001</c:v>
                </c:pt>
                <c:pt idx="739">
                  <c:v>1.0589999999999991</c:v>
                </c:pt>
                <c:pt idx="740">
                  <c:v>1.0589999999999991</c:v>
                </c:pt>
                <c:pt idx="741">
                  <c:v>1.0640000000000001</c:v>
                </c:pt>
                <c:pt idx="742">
                  <c:v>1.0640000000000001</c:v>
                </c:pt>
                <c:pt idx="743">
                  <c:v>1.0649999999999991</c:v>
                </c:pt>
                <c:pt idx="744">
                  <c:v>1.069</c:v>
                </c:pt>
                <c:pt idx="745">
                  <c:v>1.0629999999999991</c:v>
                </c:pt>
                <c:pt idx="746">
                  <c:v>1.0640000000000001</c:v>
                </c:pt>
                <c:pt idx="747">
                  <c:v>1.0640000000000001</c:v>
                </c:pt>
                <c:pt idx="748">
                  <c:v>1.0609999999999991</c:v>
                </c:pt>
                <c:pt idx="749">
                  <c:v>1.0669999999999991</c:v>
                </c:pt>
                <c:pt idx="750">
                  <c:v>1.0629999999999991</c:v>
                </c:pt>
                <c:pt idx="751">
                  <c:v>1.071</c:v>
                </c:pt>
                <c:pt idx="752">
                  <c:v>1.06</c:v>
                </c:pt>
                <c:pt idx="753">
                  <c:v>1.056</c:v>
                </c:pt>
                <c:pt idx="754">
                  <c:v>1.0580000000000001</c:v>
                </c:pt>
                <c:pt idx="755">
                  <c:v>1.06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4432"/>
        <c:axId val="3316352"/>
      </c:scatterChart>
      <c:valAx>
        <c:axId val="3314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 dirty="0"/>
                  <a:t>Time </a:t>
                </a:r>
                <a:r>
                  <a:rPr lang="en-US" sz="2000" baseline="0" dirty="0" smtClean="0"/>
                  <a:t>(µs</a:t>
                </a:r>
                <a:r>
                  <a:rPr lang="en-US" sz="2000" baseline="0" dirty="0"/>
                  <a:t>)</a:t>
                </a:r>
              </a:p>
            </c:rich>
          </c:tx>
          <c:layout/>
          <c:overlay val="0"/>
        </c:title>
        <c:numFmt formatCode="0" sourceLinked="0"/>
        <c:majorTickMark val="cross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3316352"/>
        <c:crosses val="autoZero"/>
        <c:crossBetween val="midCat"/>
        <c:majorUnit val="2"/>
      </c:valAx>
      <c:valAx>
        <c:axId val="33163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/>
                  <a:t>Dynamic Power (mW)</a:t>
                </a:r>
              </a:p>
            </c:rich>
          </c:tx>
          <c:layout/>
          <c:overlay val="0"/>
        </c:title>
        <c:numFmt formatCode="0.0" sourceLinked="0"/>
        <c:majorTickMark val="none"/>
        <c:minorTickMark val="in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3314432"/>
        <c:crossesAt val="0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341D8-3CFB-401B-BD53-E7E2ED99C4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BEE47-FE45-49BF-80E4-F0ED06BD4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43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Circuit s289	Total Test patterns = 33 ATPG patterns + 2 Additional</a:t>
            </a:r>
            <a:r>
              <a:rPr lang="en-US" baseline="0" dirty="0" smtClean="0"/>
              <a:t>  set of patterns with alternate 1’s and 0’s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Pmax</a:t>
            </a:r>
            <a:r>
              <a:rPr lang="en-US" baseline="0" dirty="0" smtClean="0"/>
              <a:t>= 0.711 </a:t>
            </a:r>
            <a:r>
              <a:rPr lang="en-US" baseline="0" dirty="0" err="1" smtClean="0"/>
              <a:t>mW</a:t>
            </a:r>
            <a:r>
              <a:rPr lang="en-US" baseline="0" dirty="0" smtClean="0"/>
              <a:t> 	</a:t>
            </a:r>
            <a:r>
              <a:rPr lang="en-US" baseline="0" dirty="0" err="1" smtClean="0"/>
              <a:t>Pavg</a:t>
            </a:r>
            <a:r>
              <a:rPr lang="en-US" baseline="0" dirty="0" smtClean="0"/>
              <a:t> = 0.455 </a:t>
            </a:r>
            <a:r>
              <a:rPr lang="en-US" baseline="0" dirty="0" err="1" smtClean="0"/>
              <a:t>mW</a:t>
            </a:r>
            <a:r>
              <a:rPr lang="en-US" baseline="0" dirty="0" smtClean="0"/>
              <a:t>	Test cycles = 14 Scan shift cycles + 1 Capture cycle </a:t>
            </a:r>
          </a:p>
          <a:p>
            <a:r>
              <a:rPr lang="en-US" baseline="0" dirty="0" smtClean="0"/>
              <a:t>Synchronous clock period = 40ns	Test Time Synchronous= 21.010 µs	Test Time Asynchronous= 13.459 µs	Gain=1.562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27282-EA3B-4791-BB80-C2D8037433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Circuit s289	Total Test patterns = 33 ATPG patterns + 2 Additional</a:t>
            </a:r>
            <a:r>
              <a:rPr lang="en-US" baseline="0" dirty="0" smtClean="0"/>
              <a:t>  set of patterns with alternate 1’s and 0’s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Pmax</a:t>
            </a:r>
            <a:r>
              <a:rPr lang="en-US" baseline="0" dirty="0" smtClean="0"/>
              <a:t>= 0.356 </a:t>
            </a:r>
            <a:r>
              <a:rPr lang="en-US" baseline="0" dirty="0" err="1" smtClean="0"/>
              <a:t>mW</a:t>
            </a:r>
            <a:r>
              <a:rPr lang="en-US" baseline="0" dirty="0" smtClean="0"/>
              <a:t> 	</a:t>
            </a:r>
            <a:r>
              <a:rPr lang="en-US" baseline="0" dirty="0" err="1" smtClean="0"/>
              <a:t>Pavg</a:t>
            </a:r>
            <a:r>
              <a:rPr lang="en-US" baseline="0" dirty="0" smtClean="0"/>
              <a:t> = 0.228 </a:t>
            </a:r>
            <a:r>
              <a:rPr lang="en-US" baseline="0" dirty="0" err="1" smtClean="0"/>
              <a:t>mW</a:t>
            </a:r>
            <a:r>
              <a:rPr lang="en-US" baseline="0" dirty="0" smtClean="0"/>
              <a:t>	Test cycles = 14 Scan shift cycles + 1 Capture cycle </a:t>
            </a:r>
          </a:p>
          <a:p>
            <a:r>
              <a:rPr lang="en-US" baseline="0" dirty="0" smtClean="0"/>
              <a:t>Synchronous clock period = 40ns	Test Time Synchronous= 42.021 µs	Test Time Asynchronous= 26.902 µs	Gain=1.562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27282-EA3B-4791-BB80-C2D8037433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Circuit s289	Total Test patterns = 33 ATPG patterns + 2 Additional</a:t>
            </a:r>
            <a:r>
              <a:rPr lang="en-US" baseline="0" dirty="0" smtClean="0"/>
              <a:t>  set of patterns with alternate 1’s and 0’s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Pmax</a:t>
            </a:r>
            <a:r>
              <a:rPr lang="en-US" baseline="0" dirty="0" smtClean="0"/>
              <a:t>= 0.228 </a:t>
            </a:r>
            <a:r>
              <a:rPr lang="en-US" baseline="0" dirty="0" err="1" smtClean="0"/>
              <a:t>mW</a:t>
            </a:r>
            <a:r>
              <a:rPr lang="en-US" baseline="0" dirty="0" smtClean="0"/>
              <a:t> 	</a:t>
            </a:r>
            <a:r>
              <a:rPr lang="en-US" baseline="0" dirty="0" err="1" smtClean="0"/>
              <a:t>Pavg</a:t>
            </a:r>
            <a:r>
              <a:rPr lang="en-US" baseline="0" dirty="0" smtClean="0"/>
              <a:t> = 0.228 </a:t>
            </a:r>
            <a:r>
              <a:rPr lang="en-US" baseline="0" dirty="0" err="1" smtClean="0"/>
              <a:t>mW</a:t>
            </a:r>
            <a:r>
              <a:rPr lang="en-US" baseline="0" dirty="0" smtClean="0"/>
              <a:t>	Test cycles = 14 Scan shift cycles + 1 Capture cycle </a:t>
            </a:r>
          </a:p>
          <a:p>
            <a:r>
              <a:rPr lang="en-US" baseline="0" dirty="0" smtClean="0"/>
              <a:t>Synchronous clock period = 40ns	Test Time Synchronous= 42.021 µs	Test Time Asynchronous= 42.021 µs	Gain=1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27282-EA3B-4791-BB80-C2D8037433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Test time Gain = (Test Time Synchronous clock)/(Test time adaptive clock)</a:t>
            </a:r>
            <a:endParaRPr lang="en-US" dirty="0" smtClean="0"/>
          </a:p>
          <a:p>
            <a:r>
              <a:rPr lang="en-US" dirty="0" smtClean="0"/>
              <a:t>Synchronous Clock	Asynchronous Clock	Test Time Synchronous	Test Time Asynchronous	Ratio</a:t>
            </a:r>
          </a:p>
          <a:p>
            <a:r>
              <a:rPr lang="en-US" dirty="0" smtClean="0"/>
              <a:t>0.711		0.711		19.81		12.83		1.544</a:t>
            </a:r>
          </a:p>
          <a:p>
            <a:r>
              <a:rPr lang="en-US" dirty="0" smtClean="0"/>
              <a:t>0.532		0.532		26.41		16.17		1.634</a:t>
            </a:r>
          </a:p>
          <a:p>
            <a:r>
              <a:rPr lang="en-US" dirty="0" smtClean="0"/>
              <a:t>0.385		0.385		39.62		23.58		1.680</a:t>
            </a:r>
          </a:p>
          <a:p>
            <a:r>
              <a:rPr lang="en-US" dirty="0" smtClean="0"/>
              <a:t>0.238		0.238		59.43		38.45		1.546</a:t>
            </a:r>
          </a:p>
          <a:p>
            <a:r>
              <a:rPr lang="en-US" dirty="0" smtClean="0"/>
              <a:t>0.179		0.179		79.24		51.14		1.549</a:t>
            </a:r>
          </a:p>
          <a:p>
            <a:r>
              <a:rPr lang="en-US" dirty="0" smtClean="0"/>
              <a:t>0.143		0.143		99.05		63.95		1.549</a:t>
            </a:r>
          </a:p>
          <a:p>
            <a:r>
              <a:rPr lang="en-US" dirty="0" smtClean="0"/>
              <a:t>0.118		0.118		118.86		77.32		1.537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27282-EA3B-4791-BB80-C2D8037433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Circuit: s713</a:t>
            </a:r>
          </a:p>
          <a:p>
            <a:r>
              <a:rPr lang="en-US" dirty="0" smtClean="0"/>
              <a:t>Total Vectors = 60 </a:t>
            </a:r>
            <a:r>
              <a:rPr lang="en-US" dirty="0" err="1" smtClean="0"/>
              <a:t>Atpg</a:t>
            </a:r>
            <a:r>
              <a:rPr lang="en-US" dirty="0" smtClean="0"/>
              <a:t> vectors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Constant clock period = 40ns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Gain: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27282-EA3B-4791-BB80-C2D8037433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8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2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3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8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9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4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8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3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7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0702-1D79-412F-88AA-406FE0C8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7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829" y="1023257"/>
            <a:ext cx="84582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Pre-Computed Asynchronous Scan</a:t>
            </a:r>
            <a:br>
              <a:rPr lang="en-US" b="1" dirty="0" smtClean="0"/>
            </a:br>
            <a:r>
              <a:rPr lang="en-US" sz="3200" b="1" i="1" dirty="0" smtClean="0"/>
              <a:t>Invited Talk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92400"/>
            <a:ext cx="7543800" cy="3389086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Vishwani D. Agrawal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James J. Danaher </a:t>
            </a:r>
            <a:r>
              <a:rPr lang="en-US" i="1" dirty="0" smtClean="0">
                <a:solidFill>
                  <a:schemeClr val="tx1"/>
                </a:solidFill>
              </a:rPr>
              <a:t>Professor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Electrical </a:t>
            </a:r>
            <a:r>
              <a:rPr lang="en-US" i="1" dirty="0">
                <a:solidFill>
                  <a:schemeClr val="tx1"/>
                </a:solidFill>
              </a:rPr>
              <a:t>and Computer Engineering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Auburn University, </a:t>
            </a:r>
            <a:r>
              <a:rPr lang="en-US" i="1" dirty="0" smtClean="0">
                <a:solidFill>
                  <a:schemeClr val="tx1"/>
                </a:solidFill>
              </a:rPr>
              <a:t>USA</a:t>
            </a:r>
          </a:p>
          <a:p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With help from Praveen Venkataramani, PhD Candidate</a:t>
            </a:r>
          </a:p>
          <a:p>
            <a:endParaRPr lang="en-US" i="1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Quito, Ecuador, April 13, 2012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Scan Power During Test With</a:t>
            </a:r>
            <a:br>
              <a:rPr lang="en-US" dirty="0" smtClean="0"/>
            </a:br>
            <a:r>
              <a:rPr lang="en-US" dirty="0" smtClean="0"/>
              <a:t>Asynchronous Clock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65104" y="1684148"/>
            <a:ext cx="6400800" cy="2209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89137" y="3874897"/>
            <a:ext cx="4524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  2   3	   4       5</a:t>
            </a:r>
            <a:r>
              <a:rPr lang="en-US" sz="2400" dirty="0"/>
              <a:t> </a:t>
            </a:r>
            <a:r>
              <a:rPr lang="en-US" sz="2400" dirty="0" smtClean="0"/>
              <a:t>       6	     7</a:t>
            </a:r>
            <a:r>
              <a:rPr lang="en-US" sz="2400" dirty="0"/>
              <a:t> </a:t>
            </a:r>
            <a:r>
              <a:rPr lang="en-US" sz="2400" dirty="0" smtClean="0"/>
              <a:t>     8</a:t>
            </a:r>
          </a:p>
          <a:p>
            <a:endParaRPr lang="en-US" sz="2400" dirty="0"/>
          </a:p>
          <a:p>
            <a:r>
              <a:rPr lang="en-US" sz="2400" dirty="0" smtClean="0"/>
              <a:t>			Clock cycle, </a:t>
            </a:r>
            <a:r>
              <a:rPr lang="en-US" sz="2400" dirty="0" err="1" smtClean="0"/>
              <a:t>i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292157" y="2558215"/>
            <a:ext cx="2103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Cycle Energy, 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084764" y="1698435"/>
            <a:ext cx="746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Emax</a:t>
            </a:r>
            <a:endParaRPr lang="en-US" sz="2000" dirty="0"/>
          </a:p>
        </p:txBody>
      </p:sp>
      <p:cxnSp>
        <p:nvCxnSpPr>
          <p:cNvPr id="18" name="Straight Connector 17"/>
          <p:cNvCxnSpPr>
            <a:stCxn id="6" idx="1"/>
            <a:endCxn id="6" idx="3"/>
          </p:cNvCxnSpPr>
          <p:nvPr/>
        </p:nvCxnSpPr>
        <p:spPr>
          <a:xfrm>
            <a:off x="1265104" y="2789048"/>
            <a:ext cx="6400800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7539267" y="2573248"/>
            <a:ext cx="1985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Cycle power, P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616498" y="2503298"/>
            <a:ext cx="866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Pmax</a:t>
            </a:r>
            <a:endParaRPr lang="en-US" sz="2400" dirty="0"/>
          </a:p>
        </p:txBody>
      </p:sp>
      <p:sp>
        <p:nvSpPr>
          <p:cNvPr id="21" name="Oval 20"/>
          <p:cNvSpPr/>
          <p:nvPr/>
        </p:nvSpPr>
        <p:spPr>
          <a:xfrm>
            <a:off x="645047" y="1869945"/>
            <a:ext cx="229438" cy="228600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109654" y="3406395"/>
            <a:ext cx="309700" cy="400110"/>
            <a:chOff x="112269" y="2800350"/>
            <a:chExt cx="309700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447800" y="3520695"/>
            <a:ext cx="309700" cy="400110"/>
            <a:chOff x="112269" y="2800350"/>
            <a:chExt cx="309700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828800" y="3530219"/>
            <a:ext cx="309700" cy="400110"/>
            <a:chOff x="112269" y="2800350"/>
            <a:chExt cx="30970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09800" y="3351462"/>
            <a:ext cx="309700" cy="400110"/>
            <a:chOff x="112269" y="2800350"/>
            <a:chExt cx="309700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819400" y="1707959"/>
            <a:ext cx="309700" cy="400110"/>
            <a:chOff x="112269" y="2800350"/>
            <a:chExt cx="309700" cy="400110"/>
          </a:xfrm>
        </p:grpSpPr>
        <p:sp>
          <p:nvSpPr>
            <p:cNvPr id="35" name="TextBox 34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581400" y="3120585"/>
            <a:ext cx="309700" cy="400110"/>
            <a:chOff x="112269" y="2800350"/>
            <a:chExt cx="309700" cy="400110"/>
          </a:xfrm>
        </p:grpSpPr>
        <p:sp>
          <p:nvSpPr>
            <p:cNvPr id="38" name="TextBox 37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222164" y="2133111"/>
            <a:ext cx="309700" cy="400110"/>
            <a:chOff x="112269" y="2800350"/>
            <a:chExt cx="309700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745131" y="3351462"/>
            <a:ext cx="309700" cy="400110"/>
            <a:chOff x="112269" y="2800350"/>
            <a:chExt cx="309700" cy="400110"/>
          </a:xfrm>
        </p:grpSpPr>
        <p:sp>
          <p:nvSpPr>
            <p:cNvPr id="45" name="TextBox 44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819400" y="2590800"/>
            <a:ext cx="317716" cy="400110"/>
            <a:chOff x="112269" y="2800350"/>
            <a:chExt cx="317716" cy="400110"/>
          </a:xfrm>
        </p:grpSpPr>
        <p:sp>
          <p:nvSpPr>
            <p:cNvPr id="48" name="TextBox 47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209800" y="2592724"/>
            <a:ext cx="317716" cy="400110"/>
            <a:chOff x="112269" y="2800350"/>
            <a:chExt cx="317716" cy="400110"/>
          </a:xfrm>
        </p:grpSpPr>
        <p:sp>
          <p:nvSpPr>
            <p:cNvPr id="51" name="TextBox 50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109654" y="2568584"/>
            <a:ext cx="317716" cy="400110"/>
            <a:chOff x="112269" y="2800350"/>
            <a:chExt cx="317716" cy="400110"/>
          </a:xfrm>
        </p:grpSpPr>
        <p:sp>
          <p:nvSpPr>
            <p:cNvPr id="54" name="TextBox 53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447800" y="2588993"/>
            <a:ext cx="317716" cy="400110"/>
            <a:chOff x="112269" y="2800350"/>
            <a:chExt cx="317716" cy="400110"/>
          </a:xfrm>
        </p:grpSpPr>
        <p:sp>
          <p:nvSpPr>
            <p:cNvPr id="57" name="TextBox 56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837112" y="2592724"/>
            <a:ext cx="317716" cy="400110"/>
            <a:chOff x="112269" y="2800350"/>
            <a:chExt cx="317716" cy="400110"/>
          </a:xfrm>
        </p:grpSpPr>
        <p:sp>
          <p:nvSpPr>
            <p:cNvPr id="60" name="TextBox 59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61" name="Oval 60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576869" y="2604025"/>
            <a:ext cx="317716" cy="400110"/>
            <a:chOff x="112269" y="2800350"/>
            <a:chExt cx="317716" cy="400110"/>
          </a:xfrm>
        </p:grpSpPr>
        <p:sp>
          <p:nvSpPr>
            <p:cNvPr id="63" name="TextBox 62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236628" y="2588992"/>
            <a:ext cx="317716" cy="400110"/>
            <a:chOff x="112269" y="2800350"/>
            <a:chExt cx="317716" cy="400110"/>
          </a:xfrm>
        </p:grpSpPr>
        <p:sp>
          <p:nvSpPr>
            <p:cNvPr id="66" name="TextBox 65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747743" y="2600852"/>
            <a:ext cx="317716" cy="400110"/>
            <a:chOff x="112269" y="2800350"/>
            <a:chExt cx="317716" cy="400110"/>
          </a:xfrm>
        </p:grpSpPr>
        <p:sp>
          <p:nvSpPr>
            <p:cNvPr id="69" name="TextBox 68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Oval 75"/>
          <p:cNvSpPr/>
          <p:nvPr/>
        </p:nvSpPr>
        <p:spPr>
          <a:xfrm>
            <a:off x="8417448" y="1884203"/>
            <a:ext cx="229438" cy="228600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2207350" y="5268686"/>
            <a:ext cx="4029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Scan clock period, Ti = </a:t>
            </a:r>
            <a:r>
              <a:rPr lang="en-US" sz="2400" dirty="0" err="1" smtClean="0"/>
              <a:t>Ei</a:t>
            </a:r>
            <a:r>
              <a:rPr lang="en-US" sz="2400" dirty="0" smtClean="0"/>
              <a:t>/</a:t>
            </a:r>
            <a:r>
              <a:rPr lang="en-US" sz="2400" dirty="0" err="1" smtClean="0"/>
              <a:t>Pmax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30913" y="4343400"/>
            <a:ext cx="37845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031777" y="4343400"/>
            <a:ext cx="44123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109582" y="4343400"/>
            <a:ext cx="4572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533956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3458040" y="4343399"/>
            <a:ext cx="457200" cy="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915240" y="4343399"/>
            <a:ext cx="787368" cy="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702608" y="4343400"/>
            <a:ext cx="335348" cy="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17017" y="427207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4063504" y="4253624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T7</a:t>
            </a:r>
            <a:endParaRPr lang="en-US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2777901" y="4253624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T5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1409441" y="427207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4648200" y="427886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T8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738660" y="4290395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115660" y="427207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458040" y="4267200"/>
            <a:ext cx="439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T6</a:t>
            </a:r>
            <a:endParaRPr lang="en-US" sz="20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1772542" y="4343400"/>
            <a:ext cx="37845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3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Time for Asynchronous Clock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81200" y="1524000"/>
            <a:ext cx="572464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3200" dirty="0" smtClean="0"/>
              <a:t>		N		N</a:t>
            </a:r>
          </a:p>
          <a:p>
            <a:pPr>
              <a:lnSpc>
                <a:spcPts val="2600"/>
              </a:lnSpc>
            </a:pPr>
            <a:r>
              <a:rPr lang="en-US" sz="3200" dirty="0" err="1" smtClean="0"/>
              <a:t>TTasyn</a:t>
            </a:r>
            <a:r>
              <a:rPr lang="en-US" sz="3200" dirty="0" smtClean="0"/>
              <a:t>  = 	</a:t>
            </a:r>
            <a:r>
              <a:rPr lang="el-GR" sz="3200" dirty="0" smtClean="0">
                <a:latin typeface="Arial"/>
                <a:cs typeface="Arial"/>
              </a:rPr>
              <a:t>Σ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smtClean="0"/>
              <a:t>Ti    =	</a:t>
            </a:r>
            <a:r>
              <a:rPr lang="el-GR" sz="3200" dirty="0" smtClean="0">
                <a:latin typeface="Arial"/>
                <a:cs typeface="Arial"/>
              </a:rPr>
              <a:t>Σ</a:t>
            </a:r>
            <a:r>
              <a:rPr lang="en-US" sz="3200" dirty="0" smtClean="0"/>
              <a:t> </a:t>
            </a:r>
            <a:r>
              <a:rPr lang="en-US" sz="3200" dirty="0" err="1" smtClean="0"/>
              <a:t>Ei</a:t>
            </a:r>
            <a:r>
              <a:rPr lang="en-US" sz="3200" dirty="0" smtClean="0"/>
              <a:t>/</a:t>
            </a:r>
            <a:r>
              <a:rPr lang="en-US" sz="3200" dirty="0" err="1" smtClean="0"/>
              <a:t>Pmax</a:t>
            </a:r>
            <a:endParaRPr lang="en-US" sz="3200" dirty="0" smtClean="0"/>
          </a:p>
          <a:p>
            <a:pPr>
              <a:lnSpc>
                <a:spcPts val="2600"/>
              </a:lnSpc>
            </a:pPr>
            <a:r>
              <a:rPr lang="en-US" sz="3200" dirty="0"/>
              <a:t>	</a:t>
            </a:r>
            <a:r>
              <a:rPr lang="en-US" sz="3200" dirty="0" smtClean="0"/>
              <a:t> 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=1		</a:t>
            </a:r>
            <a:r>
              <a:rPr lang="en-US" sz="3200" dirty="0" err="1" smtClean="0"/>
              <a:t>i</a:t>
            </a:r>
            <a:r>
              <a:rPr lang="en-US" sz="3200" dirty="0" smtClean="0"/>
              <a:t>=1</a:t>
            </a:r>
          </a:p>
          <a:p>
            <a:pPr>
              <a:lnSpc>
                <a:spcPts val="2600"/>
              </a:lnSpc>
            </a:pPr>
            <a:r>
              <a:rPr lang="en-US" sz="3200" dirty="0" smtClean="0"/>
              <a:t>		</a:t>
            </a:r>
          </a:p>
          <a:p>
            <a:pPr>
              <a:lnSpc>
                <a:spcPts val="2600"/>
              </a:lnSpc>
            </a:pPr>
            <a:r>
              <a:rPr lang="en-US" sz="3200" dirty="0"/>
              <a:t>	</a:t>
            </a:r>
            <a:r>
              <a:rPr lang="en-US" sz="3200" dirty="0" smtClean="0"/>
              <a:t>	   N		  1     N</a:t>
            </a:r>
          </a:p>
          <a:p>
            <a:pPr>
              <a:lnSpc>
                <a:spcPts val="2600"/>
              </a:lnSpc>
            </a:pPr>
            <a:r>
              <a:rPr lang="en-US" sz="3200" dirty="0" smtClean="0"/>
              <a:t>	     =  </a:t>
            </a:r>
            <a:r>
              <a:rPr lang="en-US" sz="3200" dirty="0" smtClean="0">
                <a:latin typeface="Arial"/>
                <a:cs typeface="Arial"/>
              </a:rPr>
              <a:t>———   ×  —</a:t>
            </a:r>
            <a:r>
              <a:rPr lang="en-US" sz="3200" dirty="0" smtClean="0"/>
              <a:t>   </a:t>
            </a:r>
            <a:r>
              <a:rPr lang="el-GR" sz="3200" dirty="0" smtClean="0">
                <a:latin typeface="Arial"/>
                <a:cs typeface="Arial"/>
              </a:rPr>
              <a:t>Σ</a:t>
            </a:r>
            <a:r>
              <a:rPr lang="en-US" sz="3200" dirty="0" smtClean="0"/>
              <a:t>  </a:t>
            </a:r>
            <a:r>
              <a:rPr lang="en-US" sz="3200" dirty="0" err="1" smtClean="0"/>
              <a:t>Ei</a:t>
            </a:r>
            <a:r>
              <a:rPr lang="en-US" sz="3200" dirty="0" smtClean="0"/>
              <a:t> </a:t>
            </a:r>
          </a:p>
          <a:p>
            <a:pPr>
              <a:lnSpc>
                <a:spcPts val="2600"/>
              </a:lnSpc>
            </a:pPr>
            <a:r>
              <a:rPr lang="en-US" sz="3200" dirty="0"/>
              <a:t>	</a:t>
            </a:r>
            <a:r>
              <a:rPr lang="en-US" sz="3200" dirty="0" smtClean="0"/>
              <a:t>	</a:t>
            </a:r>
            <a:r>
              <a:rPr lang="en-US" sz="3200" dirty="0" err="1" smtClean="0"/>
              <a:t>Pmax</a:t>
            </a:r>
            <a:r>
              <a:rPr lang="en-US" sz="3200" dirty="0" smtClean="0"/>
              <a:t>		  N   </a:t>
            </a:r>
            <a:r>
              <a:rPr lang="en-US" sz="3200" dirty="0" err="1" smtClean="0"/>
              <a:t>i</a:t>
            </a:r>
            <a:r>
              <a:rPr lang="en-US" sz="3200" dirty="0" smtClean="0"/>
              <a:t>=1</a:t>
            </a:r>
          </a:p>
          <a:p>
            <a:pPr>
              <a:lnSpc>
                <a:spcPts val="2600"/>
              </a:lnSpc>
            </a:pPr>
            <a:endParaRPr lang="en-US" sz="3200" dirty="0"/>
          </a:p>
          <a:p>
            <a:pPr>
              <a:lnSpc>
                <a:spcPts val="2600"/>
              </a:lnSpc>
            </a:pPr>
            <a:r>
              <a:rPr lang="en-US" sz="3200" dirty="0"/>
              <a:t>		</a:t>
            </a:r>
            <a:r>
              <a:rPr lang="en-US" sz="3200" dirty="0" smtClean="0"/>
              <a:t>N </a:t>
            </a:r>
            <a:r>
              <a:rPr lang="en-US" sz="3200" dirty="0" err="1" smtClean="0"/>
              <a:t>Eav</a:t>
            </a:r>
            <a:r>
              <a:rPr lang="en-US" sz="3200" dirty="0"/>
              <a:t>	</a:t>
            </a:r>
            <a:r>
              <a:rPr lang="en-US" sz="3200" dirty="0" err="1" smtClean="0"/>
              <a:t>Etotal</a:t>
            </a:r>
            <a:r>
              <a:rPr lang="en-US" sz="3200" dirty="0"/>
              <a:t>	</a:t>
            </a:r>
          </a:p>
          <a:p>
            <a:pPr>
              <a:lnSpc>
                <a:spcPts val="2600"/>
              </a:lnSpc>
            </a:pPr>
            <a:r>
              <a:rPr lang="en-US" sz="3200" dirty="0"/>
              <a:t>	     =  </a:t>
            </a:r>
            <a:r>
              <a:rPr lang="en-US" sz="3200" dirty="0">
                <a:latin typeface="Arial"/>
                <a:cs typeface="Arial"/>
              </a:rPr>
              <a:t>——— </a:t>
            </a:r>
            <a:r>
              <a:rPr lang="en-US" sz="3200" dirty="0" smtClean="0">
                <a:latin typeface="Arial"/>
                <a:cs typeface="Arial"/>
              </a:rPr>
              <a:t> = </a:t>
            </a:r>
            <a:r>
              <a:rPr lang="en-US" sz="3200" dirty="0">
                <a:latin typeface="Arial"/>
                <a:cs typeface="Arial"/>
              </a:rPr>
              <a:t>———</a:t>
            </a:r>
            <a:endParaRPr lang="en-US" sz="3200" dirty="0"/>
          </a:p>
          <a:p>
            <a:pPr>
              <a:lnSpc>
                <a:spcPts val="2600"/>
              </a:lnSpc>
            </a:pPr>
            <a:r>
              <a:rPr lang="en-US" sz="3200" dirty="0"/>
              <a:t>		</a:t>
            </a:r>
            <a:r>
              <a:rPr lang="en-US" sz="3200" dirty="0" err="1"/>
              <a:t>Pmax</a:t>
            </a:r>
            <a:r>
              <a:rPr lang="en-US" sz="3200" dirty="0"/>
              <a:t>		</a:t>
            </a:r>
            <a:r>
              <a:rPr lang="en-US" sz="3200" dirty="0" smtClean="0"/>
              <a:t> </a:t>
            </a:r>
            <a:r>
              <a:rPr lang="en-US" sz="3200" dirty="0" err="1" smtClean="0"/>
              <a:t>Pmax</a:t>
            </a:r>
            <a:endParaRPr lang="en-US" sz="3200" dirty="0"/>
          </a:p>
          <a:p>
            <a:pPr>
              <a:lnSpc>
                <a:spcPts val="26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50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Two Scans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30594" y="1465739"/>
            <a:ext cx="5334000" cy="426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6" idx="1"/>
            <a:endCxn id="6" idx="3"/>
          </p:cNvCxnSpPr>
          <p:nvPr/>
        </p:nvCxnSpPr>
        <p:spPr>
          <a:xfrm>
            <a:off x="2230594" y="3599339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0"/>
            <a:endCxn id="6" idx="2"/>
          </p:cNvCxnSpPr>
          <p:nvPr/>
        </p:nvCxnSpPr>
        <p:spPr>
          <a:xfrm>
            <a:off x="48975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307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973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639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641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309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643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977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31194" y="1465739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30594" y="4666139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230594" y="2532539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687794" y="1389539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221194" y="3523139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754594" y="4208939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287994" y="4589939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821394" y="4818539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354794" y="4974568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888194" y="5101568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421594" y="5177768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954994" y="5253968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488394" y="5275739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91423" y="45899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221194" y="51233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754594" y="52757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354794" y="5471681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821394" y="54281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287994" y="53519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954994" y="55043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421594" y="55043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888194" y="5492433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488394" y="5504339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-349982" y="3333515"/>
            <a:ext cx="335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time (arbitrary units)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1583258" y="1237139"/>
            <a:ext cx="574260" cy="4760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dirty="0" smtClean="0"/>
              <a:t>200</a:t>
            </a:r>
          </a:p>
          <a:p>
            <a:pPr algn="r">
              <a:lnSpc>
                <a:spcPts val="2800"/>
              </a:lnSpc>
            </a:pPr>
            <a:endParaRPr lang="en-US" sz="2000" dirty="0"/>
          </a:p>
          <a:p>
            <a:pPr algn="r">
              <a:lnSpc>
                <a:spcPts val="2800"/>
              </a:lnSpc>
            </a:pPr>
            <a:endParaRPr lang="en-US" sz="2000" dirty="0" smtClean="0"/>
          </a:p>
          <a:p>
            <a:pPr algn="r">
              <a:lnSpc>
                <a:spcPts val="2800"/>
              </a:lnSpc>
            </a:pPr>
            <a:r>
              <a:rPr lang="en-US" sz="2000" dirty="0" smtClean="0"/>
              <a:t>150</a:t>
            </a:r>
          </a:p>
          <a:p>
            <a:pPr algn="r">
              <a:lnSpc>
                <a:spcPts val="2800"/>
              </a:lnSpc>
            </a:pPr>
            <a:endParaRPr lang="en-US" sz="2000" dirty="0"/>
          </a:p>
          <a:p>
            <a:pPr algn="r">
              <a:lnSpc>
                <a:spcPts val="2800"/>
              </a:lnSpc>
            </a:pPr>
            <a:endParaRPr lang="en-US" sz="2000" dirty="0" smtClean="0"/>
          </a:p>
          <a:p>
            <a:pPr algn="r">
              <a:lnSpc>
                <a:spcPts val="2800"/>
              </a:lnSpc>
            </a:pPr>
            <a:r>
              <a:rPr lang="en-US" sz="2000" dirty="0" smtClean="0"/>
              <a:t>100</a:t>
            </a:r>
          </a:p>
          <a:p>
            <a:pPr algn="r">
              <a:lnSpc>
                <a:spcPts val="2800"/>
              </a:lnSpc>
            </a:pPr>
            <a:endParaRPr lang="en-US" sz="2000" dirty="0"/>
          </a:p>
          <a:p>
            <a:pPr algn="r">
              <a:lnSpc>
                <a:spcPts val="2800"/>
              </a:lnSpc>
            </a:pPr>
            <a:endParaRPr lang="en-US" sz="2000" dirty="0" smtClean="0"/>
          </a:p>
          <a:p>
            <a:pPr algn="r">
              <a:lnSpc>
                <a:spcPts val="2800"/>
              </a:lnSpc>
            </a:pPr>
            <a:r>
              <a:rPr lang="en-US" sz="2000" dirty="0" smtClean="0"/>
              <a:t>50</a:t>
            </a:r>
          </a:p>
          <a:p>
            <a:pPr algn="r">
              <a:lnSpc>
                <a:spcPts val="2800"/>
              </a:lnSpc>
            </a:pPr>
            <a:endParaRPr lang="en-US" sz="2000" dirty="0"/>
          </a:p>
          <a:p>
            <a:pPr algn="r">
              <a:lnSpc>
                <a:spcPts val="2800"/>
              </a:lnSpc>
            </a:pPr>
            <a:endParaRPr lang="en-US" sz="2000" dirty="0" smtClean="0"/>
          </a:p>
          <a:p>
            <a:pPr algn="r">
              <a:lnSpc>
                <a:spcPts val="2800"/>
              </a:lnSpc>
            </a:pPr>
            <a:r>
              <a:rPr lang="en-US" sz="2000" dirty="0"/>
              <a:t>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65300" y="3664653"/>
            <a:ext cx="1150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TTsync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79924" y="4759776"/>
            <a:ext cx="116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TTasyn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376566" y="6113939"/>
            <a:ext cx="1143000" cy="0"/>
          </a:xfrm>
          <a:prstGeom prst="straightConnector1">
            <a:avLst/>
          </a:prstGeom>
          <a:ln w="28575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64462" y="5838168"/>
            <a:ext cx="866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Pmax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4821394" y="2009319"/>
            <a:ext cx="2131481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Emax</a:t>
            </a:r>
            <a:r>
              <a:rPr lang="en-US" sz="2800" dirty="0" smtClean="0"/>
              <a:t>/</a:t>
            </a:r>
            <a:r>
              <a:rPr lang="en-US" sz="2800" dirty="0" err="1" smtClean="0"/>
              <a:t>Eav</a:t>
            </a:r>
            <a:r>
              <a:rPr lang="en-US" sz="2800" dirty="0" smtClean="0"/>
              <a:t> = 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236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Time Reduction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02228" y="1516743"/>
            <a:ext cx="648062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en-US" sz="3200" dirty="0" smtClean="0"/>
              <a:t>	</a:t>
            </a:r>
            <a:r>
              <a:rPr lang="en-US" sz="3200" dirty="0"/>
              <a:t>		 </a:t>
            </a:r>
            <a:r>
              <a:rPr lang="en-US" sz="3200" dirty="0" smtClean="0"/>
              <a:t> N </a:t>
            </a:r>
            <a:r>
              <a:rPr lang="en-US" sz="3200" dirty="0" err="1"/>
              <a:t>Emax</a:t>
            </a:r>
            <a:endParaRPr lang="en-US" sz="3200" dirty="0"/>
          </a:p>
          <a:p>
            <a:pPr>
              <a:lnSpc>
                <a:spcPts val="2600"/>
              </a:lnSpc>
            </a:pPr>
            <a:r>
              <a:rPr lang="en-US" sz="3200" dirty="0" smtClean="0"/>
              <a:t>	</a:t>
            </a:r>
            <a:r>
              <a:rPr lang="en-US" sz="3200" dirty="0" err="1" smtClean="0"/>
              <a:t>TTsync</a:t>
            </a:r>
            <a:r>
              <a:rPr lang="en-US" sz="3200" dirty="0" smtClean="0"/>
              <a:t>   =	</a:t>
            </a:r>
            <a:r>
              <a:rPr lang="en-US" sz="3200" dirty="0" smtClean="0">
                <a:latin typeface="Arial"/>
                <a:cs typeface="Arial"/>
              </a:rPr>
              <a:t>————</a:t>
            </a:r>
            <a:endParaRPr lang="en-US" sz="3200" dirty="0"/>
          </a:p>
          <a:p>
            <a:pPr>
              <a:lnSpc>
                <a:spcPts val="2600"/>
              </a:lnSpc>
            </a:pPr>
            <a:r>
              <a:rPr lang="en-US" sz="3200" dirty="0"/>
              <a:t>       </a:t>
            </a:r>
            <a:r>
              <a:rPr lang="en-US" sz="3200" dirty="0" smtClean="0"/>
              <a:t>		              </a:t>
            </a:r>
            <a:r>
              <a:rPr lang="en-US" sz="3200" dirty="0" err="1" smtClean="0"/>
              <a:t>Pmax</a:t>
            </a:r>
            <a:endParaRPr lang="en-US" sz="3200" dirty="0" smtClean="0"/>
          </a:p>
          <a:p>
            <a:pPr>
              <a:lnSpc>
                <a:spcPts val="2600"/>
              </a:lnSpc>
            </a:pPr>
            <a:endParaRPr lang="en-US" sz="3200" dirty="0"/>
          </a:p>
          <a:p>
            <a:pPr>
              <a:lnSpc>
                <a:spcPts val="2600"/>
              </a:lnSpc>
            </a:pPr>
            <a:endParaRPr lang="en-US" sz="3200" dirty="0" smtClean="0"/>
          </a:p>
          <a:p>
            <a:pPr>
              <a:lnSpc>
                <a:spcPts val="2600"/>
              </a:lnSpc>
            </a:pPr>
            <a:r>
              <a:rPr lang="en-US" sz="3200" dirty="0"/>
              <a:t>	</a:t>
            </a:r>
            <a:r>
              <a:rPr lang="en-US" sz="3200" dirty="0" smtClean="0"/>
              <a:t>		 N </a:t>
            </a:r>
            <a:r>
              <a:rPr lang="en-US" sz="3200" dirty="0" err="1" smtClean="0"/>
              <a:t>Eav</a:t>
            </a:r>
            <a:r>
              <a:rPr lang="en-US" sz="3200" dirty="0" smtClean="0"/>
              <a:t>	</a:t>
            </a:r>
            <a:r>
              <a:rPr lang="en-US" sz="3200" dirty="0" err="1" smtClean="0"/>
              <a:t>Etotal</a:t>
            </a:r>
            <a:endParaRPr lang="en-US" sz="3200" dirty="0"/>
          </a:p>
          <a:p>
            <a:pPr>
              <a:lnSpc>
                <a:spcPts val="2600"/>
              </a:lnSpc>
            </a:pPr>
            <a:r>
              <a:rPr lang="en-US" sz="3200" dirty="0" smtClean="0"/>
              <a:t>	</a:t>
            </a:r>
            <a:r>
              <a:rPr lang="en-US" sz="3200" dirty="0" err="1" smtClean="0"/>
              <a:t>TTasyn</a:t>
            </a:r>
            <a:r>
              <a:rPr lang="en-US" sz="3200" dirty="0" smtClean="0"/>
              <a:t>    =	</a:t>
            </a:r>
            <a:r>
              <a:rPr lang="en-US" sz="3200" dirty="0" smtClean="0">
                <a:latin typeface="Arial"/>
                <a:cs typeface="Arial"/>
              </a:rPr>
              <a:t>———  </a:t>
            </a:r>
            <a:r>
              <a:rPr lang="en-US" sz="3200" dirty="0">
                <a:latin typeface="Arial"/>
                <a:cs typeface="Arial"/>
              </a:rPr>
              <a:t>= ———</a:t>
            </a:r>
            <a:endParaRPr lang="en-US" sz="3200" dirty="0"/>
          </a:p>
          <a:p>
            <a:pPr>
              <a:lnSpc>
                <a:spcPts val="2600"/>
              </a:lnSpc>
            </a:pPr>
            <a:r>
              <a:rPr lang="en-US" sz="3200" dirty="0" smtClean="0"/>
              <a:t>	</a:t>
            </a:r>
            <a:r>
              <a:rPr lang="en-US" sz="3200" dirty="0"/>
              <a:t>		</a:t>
            </a:r>
            <a:r>
              <a:rPr lang="en-US" sz="3200" dirty="0" smtClean="0"/>
              <a:t>  </a:t>
            </a:r>
            <a:r>
              <a:rPr lang="en-US" sz="3200" dirty="0" err="1" smtClean="0"/>
              <a:t>Pmax</a:t>
            </a:r>
            <a:r>
              <a:rPr lang="en-US" sz="3200" dirty="0" smtClean="0"/>
              <a:t>	 </a:t>
            </a:r>
            <a:r>
              <a:rPr lang="en-US" sz="3200" dirty="0" err="1" smtClean="0"/>
              <a:t>Pmax</a:t>
            </a:r>
            <a:endParaRPr lang="en-US" sz="3200" dirty="0" smtClean="0"/>
          </a:p>
          <a:p>
            <a:pPr>
              <a:lnSpc>
                <a:spcPts val="2600"/>
              </a:lnSpc>
            </a:pPr>
            <a:endParaRPr lang="en-US" sz="3200" dirty="0"/>
          </a:p>
          <a:p>
            <a:pPr>
              <a:lnSpc>
                <a:spcPts val="2600"/>
              </a:lnSpc>
            </a:pPr>
            <a:endParaRPr lang="en-US" sz="3200" dirty="0" smtClean="0"/>
          </a:p>
          <a:p>
            <a:pPr>
              <a:lnSpc>
                <a:spcPts val="2600"/>
              </a:lnSpc>
            </a:pPr>
            <a:r>
              <a:rPr lang="en-US" sz="3200" dirty="0" err="1" smtClean="0"/>
              <a:t>TTsync</a:t>
            </a:r>
            <a:r>
              <a:rPr lang="en-US" sz="3200" dirty="0" smtClean="0"/>
              <a:t>/</a:t>
            </a:r>
            <a:r>
              <a:rPr lang="en-US" sz="3200" dirty="0" err="1" smtClean="0"/>
              <a:t>TTasyn</a:t>
            </a:r>
            <a:r>
              <a:rPr lang="en-US" sz="3200" dirty="0" smtClean="0"/>
              <a:t> =	</a:t>
            </a:r>
            <a:r>
              <a:rPr lang="en-US" sz="3200" dirty="0" err="1" smtClean="0"/>
              <a:t>Emax</a:t>
            </a:r>
            <a:r>
              <a:rPr lang="en-US" sz="3200" dirty="0" smtClean="0"/>
              <a:t>/</a:t>
            </a:r>
            <a:r>
              <a:rPr lang="en-US" sz="3200" dirty="0" err="1" smtClean="0"/>
              <a:t>Eav</a:t>
            </a:r>
            <a:r>
              <a:rPr lang="en-US" sz="3200" dirty="0" smtClean="0"/>
              <a:t>	≥  1</a:t>
            </a:r>
            <a:r>
              <a:rPr lang="en-US" sz="3200" dirty="0"/>
              <a:t>	</a:t>
            </a:r>
          </a:p>
          <a:p>
            <a:pPr>
              <a:lnSpc>
                <a:spcPts val="26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2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given </a:t>
            </a:r>
            <a:r>
              <a:rPr lang="en-US" dirty="0" err="1" smtClean="0"/>
              <a:t>Pmax</a:t>
            </a:r>
            <a:r>
              <a:rPr lang="en-US" dirty="0" smtClean="0"/>
              <a:t>, minimum test time has a lower bound, obtained upon dividing the smallest synchronous scan test time by the </a:t>
            </a:r>
            <a:r>
              <a:rPr lang="en-US" dirty="0" err="1" smtClean="0"/>
              <a:t>Emax</a:t>
            </a:r>
            <a:r>
              <a:rPr lang="en-US" dirty="0" smtClean="0"/>
              <a:t>/</a:t>
            </a:r>
            <a:r>
              <a:rPr lang="en-US" dirty="0" err="1" smtClean="0"/>
              <a:t>Eav</a:t>
            </a:r>
            <a:r>
              <a:rPr lang="en-US" dirty="0" smtClean="0"/>
              <a:t> ratio. This lower bound is achieved by asynchronous scan when every cycle consumes </a:t>
            </a:r>
            <a:r>
              <a:rPr lang="en-US" dirty="0" err="1" smtClean="0"/>
              <a:t>Pmax</a:t>
            </a:r>
            <a:r>
              <a:rPr lang="en-US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4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8857" y="1654629"/>
            <a:ext cx="6705600" cy="15965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371600" y="1666293"/>
            <a:ext cx="6720114" cy="1483307"/>
          </a:xfrm>
          <a:custGeom>
            <a:avLst/>
            <a:gdLst>
              <a:gd name="connsiteX0" fmla="*/ 0 w 6720114"/>
              <a:gd name="connsiteY0" fmla="*/ 1394988 h 1589263"/>
              <a:gd name="connsiteX1" fmla="*/ 217714 w 6720114"/>
              <a:gd name="connsiteY1" fmla="*/ 988588 h 1589263"/>
              <a:gd name="connsiteX2" fmla="*/ 362857 w 6720114"/>
              <a:gd name="connsiteY2" fmla="*/ 495102 h 1589263"/>
              <a:gd name="connsiteX3" fmla="*/ 478971 w 6720114"/>
              <a:gd name="connsiteY3" fmla="*/ 1061159 h 1589263"/>
              <a:gd name="connsiteX4" fmla="*/ 667657 w 6720114"/>
              <a:gd name="connsiteY4" fmla="*/ 1617 h 1589263"/>
              <a:gd name="connsiteX5" fmla="*/ 769257 w 6720114"/>
              <a:gd name="connsiteY5" fmla="*/ 901502 h 1589263"/>
              <a:gd name="connsiteX6" fmla="*/ 914400 w 6720114"/>
              <a:gd name="connsiteY6" fmla="*/ 262874 h 1589263"/>
              <a:gd name="connsiteX7" fmla="*/ 1045028 w 6720114"/>
              <a:gd name="connsiteY7" fmla="*/ 1380474 h 1589263"/>
              <a:gd name="connsiteX8" fmla="*/ 1335314 w 6720114"/>
              <a:gd name="connsiteY8" fmla="*/ 945045 h 1589263"/>
              <a:gd name="connsiteX9" fmla="*/ 1582057 w 6720114"/>
              <a:gd name="connsiteY9" fmla="*/ 161274 h 1589263"/>
              <a:gd name="connsiteX10" fmla="*/ 1785257 w 6720114"/>
              <a:gd name="connsiteY10" fmla="*/ 1133731 h 1589263"/>
              <a:gd name="connsiteX11" fmla="*/ 2220686 w 6720114"/>
              <a:gd name="connsiteY11" fmla="*/ 349959 h 1589263"/>
              <a:gd name="connsiteX12" fmla="*/ 2467428 w 6720114"/>
              <a:gd name="connsiteY12" fmla="*/ 1511102 h 1589263"/>
              <a:gd name="connsiteX13" fmla="*/ 2801257 w 6720114"/>
              <a:gd name="connsiteY13" fmla="*/ 59674 h 1589263"/>
              <a:gd name="connsiteX14" fmla="*/ 3077028 w 6720114"/>
              <a:gd name="connsiteY14" fmla="*/ 1482074 h 1589263"/>
              <a:gd name="connsiteX15" fmla="*/ 3367314 w 6720114"/>
              <a:gd name="connsiteY15" fmla="*/ 538645 h 1589263"/>
              <a:gd name="connsiteX16" fmla="*/ 3599543 w 6720114"/>
              <a:gd name="connsiteY16" fmla="*/ 1394988 h 1589263"/>
              <a:gd name="connsiteX17" fmla="*/ 3904343 w 6720114"/>
              <a:gd name="connsiteY17" fmla="*/ 117731 h 1589263"/>
              <a:gd name="connsiteX18" fmla="*/ 4325257 w 6720114"/>
              <a:gd name="connsiteY18" fmla="*/ 1511102 h 1589263"/>
              <a:gd name="connsiteX19" fmla="*/ 4688114 w 6720114"/>
              <a:gd name="connsiteY19" fmla="*/ 30645 h 1589263"/>
              <a:gd name="connsiteX20" fmla="*/ 5080000 w 6720114"/>
              <a:gd name="connsiteY20" fmla="*/ 1278874 h 1589263"/>
              <a:gd name="connsiteX21" fmla="*/ 5283200 w 6720114"/>
              <a:gd name="connsiteY21" fmla="*/ 553159 h 1589263"/>
              <a:gd name="connsiteX22" fmla="*/ 5588000 w 6720114"/>
              <a:gd name="connsiteY22" fmla="*/ 1583674 h 1589263"/>
              <a:gd name="connsiteX23" fmla="*/ 5820228 w 6720114"/>
              <a:gd name="connsiteY23" fmla="*/ 1617 h 1589263"/>
              <a:gd name="connsiteX24" fmla="*/ 6037943 w 6720114"/>
              <a:gd name="connsiteY24" fmla="*/ 1278874 h 1589263"/>
              <a:gd name="connsiteX25" fmla="*/ 6183086 w 6720114"/>
              <a:gd name="connsiteY25" fmla="*/ 1003102 h 1589263"/>
              <a:gd name="connsiteX26" fmla="*/ 6313714 w 6720114"/>
              <a:gd name="connsiteY26" fmla="*/ 1496588 h 1589263"/>
              <a:gd name="connsiteX27" fmla="*/ 6429828 w 6720114"/>
              <a:gd name="connsiteY27" fmla="*/ 553159 h 1589263"/>
              <a:gd name="connsiteX28" fmla="*/ 6720114 w 6720114"/>
              <a:gd name="connsiteY28" fmla="*/ 1380474 h 1589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720114" h="1589263">
                <a:moveTo>
                  <a:pt x="0" y="1394988"/>
                </a:moveTo>
                <a:cubicBezTo>
                  <a:pt x="78619" y="1266778"/>
                  <a:pt x="157238" y="1138569"/>
                  <a:pt x="217714" y="988588"/>
                </a:cubicBezTo>
                <a:cubicBezTo>
                  <a:pt x="278190" y="838607"/>
                  <a:pt x="319314" y="483007"/>
                  <a:pt x="362857" y="495102"/>
                </a:cubicBezTo>
                <a:cubicBezTo>
                  <a:pt x="406400" y="507197"/>
                  <a:pt x="428171" y="1143406"/>
                  <a:pt x="478971" y="1061159"/>
                </a:cubicBezTo>
                <a:cubicBezTo>
                  <a:pt x="529771" y="978912"/>
                  <a:pt x="619276" y="28226"/>
                  <a:pt x="667657" y="1617"/>
                </a:cubicBezTo>
                <a:cubicBezTo>
                  <a:pt x="716038" y="-24992"/>
                  <a:pt x="728133" y="857959"/>
                  <a:pt x="769257" y="901502"/>
                </a:cubicBezTo>
                <a:cubicBezTo>
                  <a:pt x="810381" y="945045"/>
                  <a:pt x="868438" y="183045"/>
                  <a:pt x="914400" y="262874"/>
                </a:cubicBezTo>
                <a:cubicBezTo>
                  <a:pt x="960362" y="342703"/>
                  <a:pt x="974876" y="1266779"/>
                  <a:pt x="1045028" y="1380474"/>
                </a:cubicBezTo>
                <a:cubicBezTo>
                  <a:pt x="1115180" y="1494169"/>
                  <a:pt x="1245809" y="1148245"/>
                  <a:pt x="1335314" y="945045"/>
                </a:cubicBezTo>
                <a:cubicBezTo>
                  <a:pt x="1424819" y="741845"/>
                  <a:pt x="1507067" y="129826"/>
                  <a:pt x="1582057" y="161274"/>
                </a:cubicBezTo>
                <a:cubicBezTo>
                  <a:pt x="1657047" y="192722"/>
                  <a:pt x="1678819" y="1102283"/>
                  <a:pt x="1785257" y="1133731"/>
                </a:cubicBezTo>
                <a:cubicBezTo>
                  <a:pt x="1891695" y="1165179"/>
                  <a:pt x="2106991" y="287064"/>
                  <a:pt x="2220686" y="349959"/>
                </a:cubicBezTo>
                <a:cubicBezTo>
                  <a:pt x="2334381" y="412854"/>
                  <a:pt x="2370666" y="1559483"/>
                  <a:pt x="2467428" y="1511102"/>
                </a:cubicBezTo>
                <a:cubicBezTo>
                  <a:pt x="2564190" y="1462721"/>
                  <a:pt x="2699657" y="64512"/>
                  <a:pt x="2801257" y="59674"/>
                </a:cubicBezTo>
                <a:cubicBezTo>
                  <a:pt x="2902857" y="54836"/>
                  <a:pt x="2982685" y="1402246"/>
                  <a:pt x="3077028" y="1482074"/>
                </a:cubicBezTo>
                <a:cubicBezTo>
                  <a:pt x="3171371" y="1561903"/>
                  <a:pt x="3280228" y="553159"/>
                  <a:pt x="3367314" y="538645"/>
                </a:cubicBezTo>
                <a:cubicBezTo>
                  <a:pt x="3454400" y="524131"/>
                  <a:pt x="3510038" y="1465140"/>
                  <a:pt x="3599543" y="1394988"/>
                </a:cubicBezTo>
                <a:cubicBezTo>
                  <a:pt x="3689048" y="1324836"/>
                  <a:pt x="3783391" y="98379"/>
                  <a:pt x="3904343" y="117731"/>
                </a:cubicBezTo>
                <a:cubicBezTo>
                  <a:pt x="4025295" y="137083"/>
                  <a:pt x="4194629" y="1525616"/>
                  <a:pt x="4325257" y="1511102"/>
                </a:cubicBezTo>
                <a:cubicBezTo>
                  <a:pt x="4455886" y="1496588"/>
                  <a:pt x="4562324" y="69350"/>
                  <a:pt x="4688114" y="30645"/>
                </a:cubicBezTo>
                <a:cubicBezTo>
                  <a:pt x="4813904" y="-8060"/>
                  <a:pt x="4980819" y="1191788"/>
                  <a:pt x="5080000" y="1278874"/>
                </a:cubicBezTo>
                <a:cubicBezTo>
                  <a:pt x="5179181" y="1365960"/>
                  <a:pt x="5198533" y="502359"/>
                  <a:pt x="5283200" y="553159"/>
                </a:cubicBezTo>
                <a:cubicBezTo>
                  <a:pt x="5367867" y="603959"/>
                  <a:pt x="5498495" y="1675598"/>
                  <a:pt x="5588000" y="1583674"/>
                </a:cubicBezTo>
                <a:cubicBezTo>
                  <a:pt x="5677505" y="1491750"/>
                  <a:pt x="5745237" y="52417"/>
                  <a:pt x="5820228" y="1617"/>
                </a:cubicBezTo>
                <a:cubicBezTo>
                  <a:pt x="5895219" y="-49183"/>
                  <a:pt x="5977467" y="1111960"/>
                  <a:pt x="6037943" y="1278874"/>
                </a:cubicBezTo>
                <a:cubicBezTo>
                  <a:pt x="6098419" y="1445788"/>
                  <a:pt x="6137124" y="966816"/>
                  <a:pt x="6183086" y="1003102"/>
                </a:cubicBezTo>
                <a:cubicBezTo>
                  <a:pt x="6229048" y="1039388"/>
                  <a:pt x="6272590" y="1571579"/>
                  <a:pt x="6313714" y="1496588"/>
                </a:cubicBezTo>
                <a:cubicBezTo>
                  <a:pt x="6354838" y="1421597"/>
                  <a:pt x="6362095" y="572511"/>
                  <a:pt x="6429828" y="553159"/>
                </a:cubicBezTo>
                <a:cubicBezTo>
                  <a:pt x="6497561" y="533807"/>
                  <a:pt x="6608837" y="957140"/>
                  <a:pt x="6720114" y="138047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" idx="1"/>
            <a:endCxn id="6" idx="3"/>
          </p:cNvCxnSpPr>
          <p:nvPr/>
        </p:nvCxnSpPr>
        <p:spPr>
          <a:xfrm>
            <a:off x="1378857" y="2452915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08896" y="3251200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250327" y="2230507"/>
            <a:ext cx="894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708400" y="1252902"/>
            <a:ext cx="1574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Emax</a:t>
            </a:r>
            <a:r>
              <a:rPr lang="en-US" sz="2000" dirty="0" smtClean="0"/>
              <a:t>/</a:t>
            </a:r>
            <a:r>
              <a:rPr lang="en-US" sz="2000" dirty="0" err="1" smtClean="0"/>
              <a:t>Eav</a:t>
            </a:r>
            <a:r>
              <a:rPr lang="en-US" sz="2000" dirty="0" smtClean="0"/>
              <a:t> = 2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70384" y="1452957"/>
            <a:ext cx="508473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dirty="0" smtClean="0"/>
              <a:t>1.0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>
              <a:lnSpc>
                <a:spcPts val="3000"/>
              </a:lnSpc>
            </a:pPr>
            <a:r>
              <a:rPr lang="en-US" sz="2000" dirty="0" smtClean="0"/>
              <a:t>0.5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>
              <a:lnSpc>
                <a:spcPts val="3000"/>
              </a:lnSpc>
            </a:pPr>
            <a:r>
              <a:rPr lang="en-US" sz="2000" dirty="0" smtClean="0"/>
              <a:t>0.0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1371600" y="4198180"/>
            <a:ext cx="6705600" cy="15965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71600" y="5482959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01639" y="5794751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243070" y="4774058"/>
            <a:ext cx="894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701143" y="3796453"/>
            <a:ext cx="1574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Emax</a:t>
            </a:r>
            <a:r>
              <a:rPr lang="en-US" sz="2000" dirty="0" smtClean="0"/>
              <a:t>/</a:t>
            </a:r>
            <a:r>
              <a:rPr lang="en-US" sz="2000" dirty="0" err="1" smtClean="0"/>
              <a:t>Eav</a:t>
            </a:r>
            <a:r>
              <a:rPr lang="en-US" sz="2000" dirty="0" smtClean="0"/>
              <a:t> = 5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863127" y="3996508"/>
            <a:ext cx="508473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dirty="0" smtClean="0"/>
              <a:t>1.0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>
              <a:lnSpc>
                <a:spcPts val="3000"/>
              </a:lnSpc>
            </a:pPr>
            <a:r>
              <a:rPr lang="en-US" sz="2000" dirty="0" smtClean="0"/>
              <a:t>0.5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>
              <a:lnSpc>
                <a:spcPts val="3000"/>
              </a:lnSpc>
            </a:pPr>
            <a:r>
              <a:rPr lang="en-US" sz="2000" dirty="0" smtClean="0"/>
              <a:t>0.0</a:t>
            </a:r>
            <a:endParaRPr lang="en-US" sz="2000" dirty="0"/>
          </a:p>
        </p:txBody>
      </p:sp>
      <p:sp>
        <p:nvSpPr>
          <p:cNvPr id="21" name="Freeform 20"/>
          <p:cNvSpPr/>
          <p:nvPr/>
        </p:nvSpPr>
        <p:spPr>
          <a:xfrm>
            <a:off x="1378857" y="4208683"/>
            <a:ext cx="6720114" cy="1451888"/>
          </a:xfrm>
          <a:custGeom>
            <a:avLst/>
            <a:gdLst>
              <a:gd name="connsiteX0" fmla="*/ 0 w 6720114"/>
              <a:gd name="connsiteY0" fmla="*/ 1451888 h 1559822"/>
              <a:gd name="connsiteX1" fmla="*/ 87086 w 6720114"/>
              <a:gd name="connsiteY1" fmla="*/ 1306746 h 1559822"/>
              <a:gd name="connsiteX2" fmla="*/ 217714 w 6720114"/>
              <a:gd name="connsiteY2" fmla="*/ 1466403 h 1559822"/>
              <a:gd name="connsiteX3" fmla="*/ 406400 w 6720114"/>
              <a:gd name="connsiteY3" fmla="*/ 1292231 h 1559822"/>
              <a:gd name="connsiteX4" fmla="*/ 566057 w 6720114"/>
              <a:gd name="connsiteY4" fmla="*/ 1495431 h 1559822"/>
              <a:gd name="connsiteX5" fmla="*/ 740229 w 6720114"/>
              <a:gd name="connsiteY5" fmla="*/ 1118060 h 1559822"/>
              <a:gd name="connsiteX6" fmla="*/ 914400 w 6720114"/>
              <a:gd name="connsiteY6" fmla="*/ 1480917 h 1559822"/>
              <a:gd name="connsiteX7" fmla="*/ 1190172 w 6720114"/>
              <a:gd name="connsiteY7" fmla="*/ 1306746 h 1559822"/>
              <a:gd name="connsiteX8" fmla="*/ 1407886 w 6720114"/>
              <a:gd name="connsiteY8" fmla="*/ 1495431 h 1559822"/>
              <a:gd name="connsiteX9" fmla="*/ 1509486 w 6720114"/>
              <a:gd name="connsiteY9" fmla="*/ 460 h 1559822"/>
              <a:gd name="connsiteX10" fmla="*/ 1596572 w 6720114"/>
              <a:gd name="connsiteY10" fmla="*/ 1335774 h 1559822"/>
              <a:gd name="connsiteX11" fmla="*/ 1741714 w 6720114"/>
              <a:gd name="connsiteY11" fmla="*/ 1364803 h 1559822"/>
              <a:gd name="connsiteX12" fmla="*/ 1959429 w 6720114"/>
              <a:gd name="connsiteY12" fmla="*/ 1480917 h 1559822"/>
              <a:gd name="connsiteX13" fmla="*/ 2177143 w 6720114"/>
              <a:gd name="connsiteY13" fmla="*/ 1379317 h 1559822"/>
              <a:gd name="connsiteX14" fmla="*/ 2525486 w 6720114"/>
              <a:gd name="connsiteY14" fmla="*/ 1466403 h 1559822"/>
              <a:gd name="connsiteX15" fmla="*/ 2873829 w 6720114"/>
              <a:gd name="connsiteY15" fmla="*/ 1364803 h 1559822"/>
              <a:gd name="connsiteX16" fmla="*/ 3280229 w 6720114"/>
              <a:gd name="connsiteY16" fmla="*/ 1495431 h 1559822"/>
              <a:gd name="connsiteX17" fmla="*/ 3410857 w 6720114"/>
              <a:gd name="connsiteY17" fmla="*/ 247203 h 1559822"/>
              <a:gd name="connsiteX18" fmla="*/ 3512457 w 6720114"/>
              <a:gd name="connsiteY18" fmla="*/ 1466403 h 1559822"/>
              <a:gd name="connsiteX19" fmla="*/ 3773714 w 6720114"/>
              <a:gd name="connsiteY19" fmla="*/ 1422860 h 1559822"/>
              <a:gd name="connsiteX20" fmla="*/ 3947886 w 6720114"/>
              <a:gd name="connsiteY20" fmla="*/ 1408346 h 1559822"/>
              <a:gd name="connsiteX21" fmla="*/ 4325257 w 6720114"/>
              <a:gd name="connsiteY21" fmla="*/ 1422860 h 1559822"/>
              <a:gd name="connsiteX22" fmla="*/ 4542972 w 6720114"/>
              <a:gd name="connsiteY22" fmla="*/ 1393831 h 1559822"/>
              <a:gd name="connsiteX23" fmla="*/ 4833257 w 6720114"/>
              <a:gd name="connsiteY23" fmla="*/ 1524460 h 1559822"/>
              <a:gd name="connsiteX24" fmla="*/ 5123543 w 6720114"/>
              <a:gd name="connsiteY24" fmla="*/ 1437374 h 1559822"/>
              <a:gd name="connsiteX25" fmla="*/ 5486400 w 6720114"/>
              <a:gd name="connsiteY25" fmla="*/ 1524460 h 1559822"/>
              <a:gd name="connsiteX26" fmla="*/ 5617029 w 6720114"/>
              <a:gd name="connsiteY26" fmla="*/ 1263203 h 1559822"/>
              <a:gd name="connsiteX27" fmla="*/ 5820229 w 6720114"/>
              <a:gd name="connsiteY27" fmla="*/ 1509946 h 1559822"/>
              <a:gd name="connsiteX28" fmla="*/ 5979886 w 6720114"/>
              <a:gd name="connsiteY28" fmla="*/ 1379317 h 1559822"/>
              <a:gd name="connsiteX29" fmla="*/ 6270172 w 6720114"/>
              <a:gd name="connsiteY29" fmla="*/ 1524460 h 1559822"/>
              <a:gd name="connsiteX30" fmla="*/ 6473372 w 6720114"/>
              <a:gd name="connsiteY30" fmla="*/ 1248688 h 1559822"/>
              <a:gd name="connsiteX31" fmla="*/ 6720114 w 6720114"/>
              <a:gd name="connsiteY31" fmla="*/ 1509946 h 1559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720114" h="1559822">
                <a:moveTo>
                  <a:pt x="0" y="1451888"/>
                </a:moveTo>
                <a:cubicBezTo>
                  <a:pt x="25400" y="1378107"/>
                  <a:pt x="50800" y="1304327"/>
                  <a:pt x="87086" y="1306746"/>
                </a:cubicBezTo>
                <a:cubicBezTo>
                  <a:pt x="123372" y="1309165"/>
                  <a:pt x="164495" y="1468822"/>
                  <a:pt x="217714" y="1466403"/>
                </a:cubicBezTo>
                <a:cubicBezTo>
                  <a:pt x="270933" y="1463984"/>
                  <a:pt x="348343" y="1287393"/>
                  <a:pt x="406400" y="1292231"/>
                </a:cubicBezTo>
                <a:cubicBezTo>
                  <a:pt x="464457" y="1297069"/>
                  <a:pt x="510419" y="1524459"/>
                  <a:pt x="566057" y="1495431"/>
                </a:cubicBezTo>
                <a:cubicBezTo>
                  <a:pt x="621695" y="1466403"/>
                  <a:pt x="682172" y="1120479"/>
                  <a:pt x="740229" y="1118060"/>
                </a:cubicBezTo>
                <a:cubicBezTo>
                  <a:pt x="798286" y="1115641"/>
                  <a:pt x="839410" y="1449469"/>
                  <a:pt x="914400" y="1480917"/>
                </a:cubicBezTo>
                <a:cubicBezTo>
                  <a:pt x="989390" y="1512365"/>
                  <a:pt x="1107924" y="1304327"/>
                  <a:pt x="1190172" y="1306746"/>
                </a:cubicBezTo>
                <a:cubicBezTo>
                  <a:pt x="1272420" y="1309165"/>
                  <a:pt x="1354667" y="1713145"/>
                  <a:pt x="1407886" y="1495431"/>
                </a:cubicBezTo>
                <a:cubicBezTo>
                  <a:pt x="1461105" y="1277717"/>
                  <a:pt x="1478039" y="27069"/>
                  <a:pt x="1509486" y="460"/>
                </a:cubicBezTo>
                <a:cubicBezTo>
                  <a:pt x="1540933" y="-26149"/>
                  <a:pt x="1557867" y="1108383"/>
                  <a:pt x="1596572" y="1335774"/>
                </a:cubicBezTo>
                <a:cubicBezTo>
                  <a:pt x="1635277" y="1563165"/>
                  <a:pt x="1681238" y="1340612"/>
                  <a:pt x="1741714" y="1364803"/>
                </a:cubicBezTo>
                <a:cubicBezTo>
                  <a:pt x="1802190" y="1388993"/>
                  <a:pt x="1886858" y="1478498"/>
                  <a:pt x="1959429" y="1480917"/>
                </a:cubicBezTo>
                <a:cubicBezTo>
                  <a:pt x="2032000" y="1483336"/>
                  <a:pt x="2082800" y="1381736"/>
                  <a:pt x="2177143" y="1379317"/>
                </a:cubicBezTo>
                <a:cubicBezTo>
                  <a:pt x="2271486" y="1376898"/>
                  <a:pt x="2409372" y="1468822"/>
                  <a:pt x="2525486" y="1466403"/>
                </a:cubicBezTo>
                <a:cubicBezTo>
                  <a:pt x="2641600" y="1463984"/>
                  <a:pt x="2748039" y="1359965"/>
                  <a:pt x="2873829" y="1364803"/>
                </a:cubicBezTo>
                <a:cubicBezTo>
                  <a:pt x="2999619" y="1369641"/>
                  <a:pt x="3190724" y="1681698"/>
                  <a:pt x="3280229" y="1495431"/>
                </a:cubicBezTo>
                <a:cubicBezTo>
                  <a:pt x="3369734" y="1309164"/>
                  <a:pt x="3372152" y="252041"/>
                  <a:pt x="3410857" y="247203"/>
                </a:cubicBezTo>
                <a:cubicBezTo>
                  <a:pt x="3449562" y="242365"/>
                  <a:pt x="3451981" y="1270460"/>
                  <a:pt x="3512457" y="1466403"/>
                </a:cubicBezTo>
                <a:cubicBezTo>
                  <a:pt x="3572933" y="1662346"/>
                  <a:pt x="3701142" y="1432536"/>
                  <a:pt x="3773714" y="1422860"/>
                </a:cubicBezTo>
                <a:cubicBezTo>
                  <a:pt x="3846286" y="1413184"/>
                  <a:pt x="3855962" y="1408346"/>
                  <a:pt x="3947886" y="1408346"/>
                </a:cubicBezTo>
                <a:cubicBezTo>
                  <a:pt x="4039810" y="1408346"/>
                  <a:pt x="4226076" y="1425279"/>
                  <a:pt x="4325257" y="1422860"/>
                </a:cubicBezTo>
                <a:cubicBezTo>
                  <a:pt x="4424438" y="1420441"/>
                  <a:pt x="4458305" y="1376898"/>
                  <a:pt x="4542972" y="1393831"/>
                </a:cubicBezTo>
                <a:cubicBezTo>
                  <a:pt x="4627639" y="1410764"/>
                  <a:pt x="4736495" y="1517203"/>
                  <a:pt x="4833257" y="1524460"/>
                </a:cubicBezTo>
                <a:cubicBezTo>
                  <a:pt x="4930019" y="1531717"/>
                  <a:pt x="5014686" y="1437374"/>
                  <a:pt x="5123543" y="1437374"/>
                </a:cubicBezTo>
                <a:cubicBezTo>
                  <a:pt x="5232400" y="1437374"/>
                  <a:pt x="5404152" y="1553489"/>
                  <a:pt x="5486400" y="1524460"/>
                </a:cubicBezTo>
                <a:cubicBezTo>
                  <a:pt x="5568648" y="1495431"/>
                  <a:pt x="5561391" y="1265622"/>
                  <a:pt x="5617029" y="1263203"/>
                </a:cubicBezTo>
                <a:cubicBezTo>
                  <a:pt x="5672667" y="1260784"/>
                  <a:pt x="5759753" y="1490594"/>
                  <a:pt x="5820229" y="1509946"/>
                </a:cubicBezTo>
                <a:cubicBezTo>
                  <a:pt x="5880705" y="1529298"/>
                  <a:pt x="5904896" y="1376898"/>
                  <a:pt x="5979886" y="1379317"/>
                </a:cubicBezTo>
                <a:cubicBezTo>
                  <a:pt x="6054876" y="1381736"/>
                  <a:pt x="6187924" y="1546231"/>
                  <a:pt x="6270172" y="1524460"/>
                </a:cubicBezTo>
                <a:cubicBezTo>
                  <a:pt x="6352420" y="1502689"/>
                  <a:pt x="6398382" y="1251107"/>
                  <a:pt x="6473372" y="1248688"/>
                </a:cubicBezTo>
                <a:cubicBezTo>
                  <a:pt x="6548362" y="1246269"/>
                  <a:pt x="6634238" y="1378107"/>
                  <a:pt x="6720114" y="1509946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39543" y="4326820"/>
            <a:ext cx="1807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B050"/>
                </a:solidFill>
              </a:rPr>
              <a:t>Low power test</a:t>
            </a:r>
            <a:endParaRPr lang="en-US" sz="20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11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02358"/>
              </p:ext>
            </p:extLst>
          </p:nvPr>
        </p:nvGraphicFramePr>
        <p:xfrm>
          <a:off x="537029" y="1415143"/>
          <a:ext cx="8064046" cy="489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3552829" y="1547228"/>
            <a:ext cx="4299399" cy="1074901"/>
            <a:chOff x="3052927" y="626020"/>
            <a:chExt cx="4299399" cy="1074901"/>
          </a:xfrm>
        </p:grpSpPr>
        <p:sp>
          <p:nvSpPr>
            <p:cNvPr id="6" name="Freeform 5"/>
            <p:cNvSpPr/>
            <p:nvPr/>
          </p:nvSpPr>
          <p:spPr>
            <a:xfrm>
              <a:off x="4419600" y="849359"/>
              <a:ext cx="563078" cy="296779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164432" y="125663"/>
                    <a:pt x="258278" y="76200"/>
                  </a:cubicBezTo>
                  <a:cubicBezTo>
                    <a:pt x="352124" y="26737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82677" y="626020"/>
              <a:ext cx="23696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Asynchronous  clock</a:t>
              </a:r>
              <a:endParaRPr lang="en-US" sz="20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3052927" y="1404142"/>
              <a:ext cx="563078" cy="296779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164432" y="125663"/>
                    <a:pt x="258278" y="76200"/>
                  </a:cubicBezTo>
                  <a:cubicBezTo>
                    <a:pt x="352124" y="26737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15163" y="1204087"/>
              <a:ext cx="30985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Synchronous clock, T = 40ns</a:t>
              </a:r>
              <a:endParaRPr lang="en-US" sz="20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751943" y="1155012"/>
            <a:ext cx="237629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dirty="0" err="1"/>
              <a:t>Pmax</a:t>
            </a:r>
            <a:r>
              <a:rPr lang="en-US" sz="2400" dirty="0"/>
              <a:t>= 0.711 </a:t>
            </a:r>
            <a:r>
              <a:rPr lang="en-US" sz="2400" dirty="0" err="1"/>
              <a:t>mW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755019" y="3073791"/>
            <a:ext cx="1864485" cy="400110"/>
          </a:xfrm>
          <a:prstGeom prst="rect">
            <a:avLst/>
          </a:prstGeom>
          <a:solidFill>
            <a:srgbClr val="DBEEF4">
              <a:alpha val="65098"/>
            </a:srgbClr>
          </a:solidFill>
        </p:spPr>
        <p:txBody>
          <a:bodyPr wrap="none">
            <a:spAutoFit/>
          </a:bodyPr>
          <a:lstStyle/>
          <a:p>
            <a:r>
              <a:rPr lang="en-US" sz="2000" dirty="0" err="1" smtClean="0"/>
              <a:t>Pav</a:t>
            </a:r>
            <a:r>
              <a:rPr lang="en-US" sz="2000" dirty="0" smtClean="0"/>
              <a:t> </a:t>
            </a:r>
            <a:r>
              <a:rPr lang="en-US" sz="2000" dirty="0"/>
              <a:t>= 0.455 </a:t>
            </a:r>
            <a:r>
              <a:rPr lang="en-US" sz="2000" dirty="0" err="1"/>
              <a:t>mW</a:t>
            </a:r>
            <a:endParaRPr lang="en-US" sz="2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776686" y="2016788"/>
            <a:ext cx="0" cy="33680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048171" y="2016788"/>
            <a:ext cx="0" cy="33680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727200" y="4513943"/>
            <a:ext cx="4049486" cy="0"/>
          </a:xfrm>
          <a:prstGeom prst="straightConnector1">
            <a:avLst/>
          </a:prstGeom>
          <a:ln w="28575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727200" y="4985658"/>
            <a:ext cx="6320971" cy="0"/>
          </a:xfrm>
          <a:prstGeom prst="straightConnector1">
            <a:avLst/>
          </a:prstGeom>
          <a:ln w="28575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65932" y="4614576"/>
            <a:ext cx="2078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TTsync</a:t>
            </a:r>
            <a:r>
              <a:rPr lang="en-US" sz="2000" dirty="0" smtClean="0"/>
              <a:t>, 40ns clock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07911" y="4113833"/>
            <a:ext cx="88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TTasyn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4519" y="435244"/>
            <a:ext cx="9109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  <a:ea typeface="+mj-ea"/>
                <a:cs typeface="+mj-cs"/>
              </a:rPr>
              <a:t>Spice Simulation: s289 (14FF) Scan Test</a:t>
            </a:r>
            <a:endParaRPr lang="en-US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16</a:t>
            </a:fld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188865" y="1468287"/>
            <a:ext cx="563078" cy="599059"/>
          </a:xfrm>
          <a:custGeom>
            <a:avLst/>
            <a:gdLst>
              <a:gd name="connsiteX0" fmla="*/ 0 w 500514"/>
              <a:gd name="connsiteY0" fmla="*/ 336884 h 336884"/>
              <a:gd name="connsiteX1" fmla="*/ 115503 w 500514"/>
              <a:gd name="connsiteY1" fmla="*/ 115503 h 336884"/>
              <a:gd name="connsiteX2" fmla="*/ 500514 w 500514"/>
              <a:gd name="connsiteY2" fmla="*/ 0 h 336884"/>
              <a:gd name="connsiteX0" fmla="*/ 0 w 563078"/>
              <a:gd name="connsiteY0" fmla="*/ 296779 h 296779"/>
              <a:gd name="connsiteX1" fmla="*/ 115503 w 563078"/>
              <a:gd name="connsiteY1" fmla="*/ 75398 h 296779"/>
              <a:gd name="connsiteX2" fmla="*/ 563078 w 563078"/>
              <a:gd name="connsiteY2" fmla="*/ 0 h 296779"/>
              <a:gd name="connsiteX0" fmla="*/ 0 w 563078"/>
              <a:gd name="connsiteY0" fmla="*/ 296779 h 296779"/>
              <a:gd name="connsiteX1" fmla="*/ 258278 w 563078"/>
              <a:gd name="connsiteY1" fmla="*/ 76200 h 296779"/>
              <a:gd name="connsiteX2" fmla="*/ 563078 w 563078"/>
              <a:gd name="connsiteY2" fmla="*/ 0 h 296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3078" h="296779">
                <a:moveTo>
                  <a:pt x="0" y="296779"/>
                </a:moveTo>
                <a:cubicBezTo>
                  <a:pt x="16042" y="214162"/>
                  <a:pt x="164432" y="125663"/>
                  <a:pt x="258278" y="76200"/>
                </a:cubicBezTo>
                <a:cubicBezTo>
                  <a:pt x="352124" y="26737"/>
                  <a:pt x="500514" y="19250"/>
                  <a:pt x="563078" y="0"/>
                </a:cubicBezTo>
              </a:path>
            </a:pathLst>
          </a:custGeom>
          <a:ln w="127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1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0713"/>
              </p:ext>
            </p:extLst>
          </p:nvPr>
        </p:nvGraphicFramePr>
        <p:xfrm>
          <a:off x="544010" y="1191138"/>
          <a:ext cx="7851842" cy="507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766437" y="1362591"/>
            <a:ext cx="6975422" cy="951164"/>
            <a:chOff x="1262236" y="107615"/>
            <a:chExt cx="6975422" cy="951164"/>
          </a:xfrm>
        </p:grpSpPr>
        <p:sp>
          <p:nvSpPr>
            <p:cNvPr id="7" name="Freeform 6"/>
            <p:cNvSpPr/>
            <p:nvPr/>
          </p:nvSpPr>
          <p:spPr>
            <a:xfrm flipH="1">
              <a:off x="3490177" y="333800"/>
              <a:ext cx="455973" cy="208619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164432" y="125663"/>
                    <a:pt x="258278" y="76200"/>
                  </a:cubicBezTo>
                  <a:cubicBezTo>
                    <a:pt x="352124" y="26737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62236" y="107615"/>
              <a:ext cx="222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Asynchronous clock</a:t>
              </a:r>
              <a:endParaRPr lang="en-US" sz="20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4474201" y="876369"/>
              <a:ext cx="544521" cy="182410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164432" y="125663"/>
                    <a:pt x="258278" y="76200"/>
                  </a:cubicBezTo>
                  <a:cubicBezTo>
                    <a:pt x="352124" y="26737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7415" y="658669"/>
              <a:ext cx="31702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Synchronous </a:t>
              </a:r>
              <a:r>
                <a:rPr lang="en-US" sz="2000" dirty="0" smtClean="0"/>
                <a:t>clock</a:t>
              </a:r>
              <a:r>
                <a:rPr lang="en-US" sz="2000" dirty="0" smtClean="0"/>
                <a:t>, T = </a:t>
              </a:r>
              <a:r>
                <a:rPr lang="en-US" sz="2000" dirty="0" smtClean="0"/>
                <a:t>80ns</a:t>
              </a:r>
              <a:endParaRPr lang="en-US" sz="2000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519" y="421697"/>
            <a:ext cx="91094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Spice Simulation: s289 (14FF) Scan Test</a:t>
            </a:r>
            <a:endParaRPr lang="en-US" sz="4400" dirty="0"/>
          </a:p>
        </p:txBody>
      </p:sp>
      <p:sp>
        <p:nvSpPr>
          <p:cNvPr id="12" name="Rectangle 11"/>
          <p:cNvSpPr/>
          <p:nvPr/>
        </p:nvSpPr>
        <p:spPr>
          <a:xfrm>
            <a:off x="4863329" y="1237438"/>
            <a:ext cx="2376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Pmax</a:t>
            </a:r>
            <a:r>
              <a:rPr lang="en-US" sz="2400" dirty="0"/>
              <a:t>= </a:t>
            </a:r>
            <a:r>
              <a:rPr lang="en-US" sz="2400" dirty="0" smtClean="0"/>
              <a:t>0.356 </a:t>
            </a:r>
            <a:r>
              <a:rPr lang="en-US" sz="2400" dirty="0" err="1"/>
              <a:t>mW</a:t>
            </a:r>
            <a:endParaRPr lang="en-US" sz="2400" dirty="0"/>
          </a:p>
        </p:txBody>
      </p:sp>
      <p:sp>
        <p:nvSpPr>
          <p:cNvPr id="13" name="Freeform 12"/>
          <p:cNvSpPr/>
          <p:nvPr/>
        </p:nvSpPr>
        <p:spPr>
          <a:xfrm>
            <a:off x="4638056" y="1562645"/>
            <a:ext cx="232742" cy="234749"/>
          </a:xfrm>
          <a:custGeom>
            <a:avLst/>
            <a:gdLst>
              <a:gd name="connsiteX0" fmla="*/ 0 w 500514"/>
              <a:gd name="connsiteY0" fmla="*/ 336884 h 336884"/>
              <a:gd name="connsiteX1" fmla="*/ 115503 w 500514"/>
              <a:gd name="connsiteY1" fmla="*/ 115503 h 336884"/>
              <a:gd name="connsiteX2" fmla="*/ 500514 w 500514"/>
              <a:gd name="connsiteY2" fmla="*/ 0 h 336884"/>
              <a:gd name="connsiteX0" fmla="*/ 0 w 563078"/>
              <a:gd name="connsiteY0" fmla="*/ 296779 h 296779"/>
              <a:gd name="connsiteX1" fmla="*/ 115503 w 563078"/>
              <a:gd name="connsiteY1" fmla="*/ 75398 h 296779"/>
              <a:gd name="connsiteX2" fmla="*/ 563078 w 563078"/>
              <a:gd name="connsiteY2" fmla="*/ 0 h 296779"/>
              <a:gd name="connsiteX0" fmla="*/ 0 w 563078"/>
              <a:gd name="connsiteY0" fmla="*/ 296779 h 296779"/>
              <a:gd name="connsiteX1" fmla="*/ 258278 w 563078"/>
              <a:gd name="connsiteY1" fmla="*/ 76200 h 296779"/>
              <a:gd name="connsiteX2" fmla="*/ 563078 w 563078"/>
              <a:gd name="connsiteY2" fmla="*/ 0 h 296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3078" h="296779">
                <a:moveTo>
                  <a:pt x="0" y="296779"/>
                </a:moveTo>
                <a:cubicBezTo>
                  <a:pt x="16042" y="214162"/>
                  <a:pt x="164432" y="125663"/>
                  <a:pt x="258278" y="76200"/>
                </a:cubicBezTo>
                <a:cubicBezTo>
                  <a:pt x="352124" y="26737"/>
                  <a:pt x="500514" y="19250"/>
                  <a:pt x="563078" y="0"/>
                </a:cubicBezTo>
              </a:path>
            </a:pathLst>
          </a:custGeom>
          <a:ln w="127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85342" y="2855936"/>
            <a:ext cx="1864485" cy="400110"/>
          </a:xfrm>
          <a:prstGeom prst="rect">
            <a:avLst/>
          </a:prstGeom>
          <a:solidFill>
            <a:srgbClr val="FFFFFF">
              <a:alpha val="38039"/>
            </a:srgbClr>
          </a:solidFill>
        </p:spPr>
        <p:txBody>
          <a:bodyPr wrap="none">
            <a:spAutoFit/>
          </a:bodyPr>
          <a:lstStyle/>
          <a:p>
            <a:r>
              <a:rPr lang="en-US" sz="2000" dirty="0" err="1"/>
              <a:t>Pav</a:t>
            </a:r>
            <a:r>
              <a:rPr lang="en-US" sz="2000" dirty="0"/>
              <a:t> = </a:t>
            </a:r>
            <a:r>
              <a:rPr lang="en-US" sz="2000" dirty="0" smtClean="0"/>
              <a:t>0.228 </a:t>
            </a:r>
            <a:r>
              <a:rPr lang="en-US" sz="2000" dirty="0" err="1"/>
              <a:t>mW</a:t>
            </a:r>
            <a:endParaRPr lang="en-US" sz="2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115143" y="2222549"/>
            <a:ext cx="0" cy="31261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84973" y="1762701"/>
            <a:ext cx="0" cy="36079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716018" y="4513943"/>
            <a:ext cx="3468955" cy="0"/>
          </a:xfrm>
          <a:prstGeom prst="straightConnector1">
            <a:avLst/>
          </a:prstGeom>
          <a:ln w="28575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727200" y="5021943"/>
            <a:ext cx="5429537" cy="0"/>
          </a:xfrm>
          <a:prstGeom prst="straightConnector1">
            <a:avLst/>
          </a:prstGeom>
          <a:ln w="28575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54830" y="4113833"/>
            <a:ext cx="8880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/>
              <a:t>TTasyn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3715232" y="4652611"/>
            <a:ext cx="207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/>
              <a:t>TTsync</a:t>
            </a:r>
            <a:r>
              <a:rPr lang="en-US" sz="2000" dirty="0"/>
              <a:t>, </a:t>
            </a:r>
            <a:r>
              <a:rPr lang="en-US" sz="2000" dirty="0"/>
              <a:t>8</a:t>
            </a:r>
            <a:r>
              <a:rPr lang="en-US" sz="2000" dirty="0" smtClean="0"/>
              <a:t>0ns </a:t>
            </a:r>
            <a:r>
              <a:rPr lang="en-US" sz="2000" dirty="0"/>
              <a:t>clock</a:t>
            </a:r>
          </a:p>
        </p:txBody>
      </p:sp>
    </p:spTree>
    <p:extLst>
      <p:ext uri="{BB962C8B-B14F-4D97-AF65-F5344CB8AC3E}">
        <p14:creationId xmlns:p14="http://schemas.microsoft.com/office/powerpoint/2010/main" val="378925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58460"/>
              </p:ext>
            </p:extLst>
          </p:nvPr>
        </p:nvGraphicFramePr>
        <p:xfrm>
          <a:off x="499382" y="906189"/>
          <a:ext cx="8383361" cy="5567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282410" y="2253443"/>
            <a:ext cx="3916111" cy="2754289"/>
            <a:chOff x="3920299" y="1476344"/>
            <a:chExt cx="3199597" cy="2754289"/>
          </a:xfrm>
        </p:grpSpPr>
        <p:sp>
          <p:nvSpPr>
            <p:cNvPr id="5" name="Freeform 4"/>
            <p:cNvSpPr/>
            <p:nvPr/>
          </p:nvSpPr>
          <p:spPr>
            <a:xfrm rot="10800000">
              <a:off x="6369708" y="2685852"/>
              <a:ext cx="457200" cy="1344725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187693 w 563078"/>
                <a:gd name="connsiteY1" fmla="*/ 110063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93847" y="159526"/>
                    <a:pt x="187693" y="110063"/>
                  </a:cubicBezTo>
                  <a:cubicBezTo>
                    <a:pt x="281539" y="60600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83377" y="3830523"/>
              <a:ext cx="1981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Asynchronous clock</a:t>
              </a:r>
              <a:endParaRPr lang="en-US" sz="20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3920299" y="1676398"/>
              <a:ext cx="563078" cy="296779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164432" y="125663"/>
                    <a:pt x="258278" y="76200"/>
                  </a:cubicBezTo>
                  <a:cubicBezTo>
                    <a:pt x="352124" y="26737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83376" y="1476344"/>
              <a:ext cx="2636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Synchronous </a:t>
              </a:r>
              <a:r>
                <a:rPr lang="en-US" sz="2000" dirty="0" smtClean="0"/>
                <a:t>c</a:t>
              </a:r>
              <a:r>
                <a:rPr lang="en-US" sz="2000" dirty="0" smtClean="0"/>
                <a:t>lock</a:t>
              </a:r>
              <a:r>
                <a:rPr lang="en-US" sz="2000" dirty="0"/>
                <a:t>,</a:t>
              </a:r>
              <a:r>
                <a:rPr lang="en-US" sz="2000" dirty="0" smtClean="0"/>
                <a:t> T = 80ns</a:t>
              </a:r>
              <a:endParaRPr lang="en-US" sz="2000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98523" y="3261256"/>
            <a:ext cx="1698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Pav</a:t>
            </a:r>
            <a:r>
              <a:rPr lang="en-US" dirty="0"/>
              <a:t> = </a:t>
            </a:r>
            <a:r>
              <a:rPr lang="en-US" dirty="0" smtClean="0"/>
              <a:t>0.228 </a:t>
            </a:r>
            <a:r>
              <a:rPr lang="en-US" dirty="0" err="1"/>
              <a:t>mW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399534"/>
            <a:ext cx="91094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Spice Simulation: s289 (14FF) Scan Test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95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97912"/>
              </p:ext>
            </p:extLst>
          </p:nvPr>
        </p:nvGraphicFramePr>
        <p:xfrm>
          <a:off x="435429" y="1295400"/>
          <a:ext cx="8113485" cy="5280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962169" y="1297486"/>
            <a:ext cx="3861032" cy="857310"/>
            <a:chOff x="2362200" y="609600"/>
            <a:chExt cx="2590800" cy="857310"/>
          </a:xfrm>
        </p:grpSpPr>
        <p:grpSp>
          <p:nvGrpSpPr>
            <p:cNvPr id="8" name="Group 7"/>
            <p:cNvGrpSpPr/>
            <p:nvPr/>
          </p:nvGrpSpPr>
          <p:grpSpPr>
            <a:xfrm>
              <a:off x="2362200" y="609600"/>
              <a:ext cx="2286000" cy="857310"/>
              <a:chOff x="2590800" y="762000"/>
              <a:chExt cx="2286000" cy="68584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2590800" y="762000"/>
                <a:ext cx="1981200" cy="320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Test Time Synchronous</a:t>
                </a:r>
                <a:endParaRPr lang="en-US" sz="2000" dirty="0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2667000" y="1066800"/>
                <a:ext cx="1676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2590800" y="1127760"/>
                <a:ext cx="2286000" cy="320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Test Time Asynchronous</a:t>
                </a:r>
                <a:endParaRPr lang="en-US" sz="2000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4114800" y="800100"/>
              <a:ext cx="228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=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43400" y="7620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1.54</a:t>
              </a:r>
              <a:endParaRPr lang="en-US" sz="2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176337" y="2263262"/>
            <a:ext cx="3534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Test Time (Synchronous)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425502" y="3837058"/>
            <a:ext cx="2905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Test Time (Asynchronous)</a:t>
            </a:r>
            <a:endParaRPr lang="en-US" sz="2000" dirty="0"/>
          </a:p>
        </p:txBody>
      </p:sp>
      <p:sp>
        <p:nvSpPr>
          <p:cNvPr id="16" name="Freeform 15"/>
          <p:cNvSpPr/>
          <p:nvPr/>
        </p:nvSpPr>
        <p:spPr>
          <a:xfrm>
            <a:off x="3176337" y="2667001"/>
            <a:ext cx="786063" cy="836596"/>
          </a:xfrm>
          <a:custGeom>
            <a:avLst/>
            <a:gdLst>
              <a:gd name="connsiteX0" fmla="*/ 635267 w 741145"/>
              <a:gd name="connsiteY0" fmla="*/ 0 h 933651"/>
              <a:gd name="connsiteX1" fmla="*/ 635267 w 741145"/>
              <a:gd name="connsiteY1" fmla="*/ 683394 h 933651"/>
              <a:gd name="connsiteX2" fmla="*/ 0 w 741145"/>
              <a:gd name="connsiteY2" fmla="*/ 933651 h 933651"/>
              <a:gd name="connsiteX3" fmla="*/ 0 w 741145"/>
              <a:gd name="connsiteY3" fmla="*/ 933651 h 933651"/>
              <a:gd name="connsiteX0" fmla="*/ 786063 w 839002"/>
              <a:gd name="connsiteY0" fmla="*/ 0 h 836596"/>
              <a:gd name="connsiteX1" fmla="*/ 635267 w 839002"/>
              <a:gd name="connsiteY1" fmla="*/ 586339 h 836596"/>
              <a:gd name="connsiteX2" fmla="*/ 0 w 839002"/>
              <a:gd name="connsiteY2" fmla="*/ 836596 h 836596"/>
              <a:gd name="connsiteX3" fmla="*/ 0 w 839002"/>
              <a:gd name="connsiteY3" fmla="*/ 836596 h 836596"/>
              <a:gd name="connsiteX0" fmla="*/ 786063 w 786063"/>
              <a:gd name="connsiteY0" fmla="*/ 0 h 836596"/>
              <a:gd name="connsiteX1" fmla="*/ 635267 w 786063"/>
              <a:gd name="connsiteY1" fmla="*/ 586339 h 836596"/>
              <a:gd name="connsiteX2" fmla="*/ 0 w 786063"/>
              <a:gd name="connsiteY2" fmla="*/ 836596 h 836596"/>
              <a:gd name="connsiteX3" fmla="*/ 0 w 786063"/>
              <a:gd name="connsiteY3" fmla="*/ 836596 h 836596"/>
              <a:gd name="connsiteX0" fmla="*/ 786063 w 786063"/>
              <a:gd name="connsiteY0" fmla="*/ 0 h 836596"/>
              <a:gd name="connsiteX1" fmla="*/ 481263 w 786063"/>
              <a:gd name="connsiteY1" fmla="*/ 533399 h 836596"/>
              <a:gd name="connsiteX2" fmla="*/ 0 w 786063"/>
              <a:gd name="connsiteY2" fmla="*/ 836596 h 836596"/>
              <a:gd name="connsiteX3" fmla="*/ 0 w 786063"/>
              <a:gd name="connsiteY3" fmla="*/ 836596 h 83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6063" h="836596">
                <a:moveTo>
                  <a:pt x="786063" y="0"/>
                </a:moveTo>
                <a:cubicBezTo>
                  <a:pt x="766010" y="265497"/>
                  <a:pt x="612273" y="393966"/>
                  <a:pt x="481263" y="533399"/>
                </a:cubicBezTo>
                <a:cubicBezTo>
                  <a:pt x="350253" y="672832"/>
                  <a:pt x="80211" y="786063"/>
                  <a:pt x="0" y="836596"/>
                </a:cubicBezTo>
                <a:lnTo>
                  <a:pt x="0" y="836596"/>
                </a:lnTo>
              </a:path>
            </a:pathLst>
          </a:cu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419023" y="4191001"/>
            <a:ext cx="851937" cy="878710"/>
          </a:xfrm>
          <a:custGeom>
            <a:avLst/>
            <a:gdLst>
              <a:gd name="connsiteX0" fmla="*/ 654518 w 696227"/>
              <a:gd name="connsiteY0" fmla="*/ 0 h 991402"/>
              <a:gd name="connsiteX1" fmla="*/ 587141 w 696227"/>
              <a:gd name="connsiteY1" fmla="*/ 510139 h 991402"/>
              <a:gd name="connsiteX2" fmla="*/ 0 w 696227"/>
              <a:gd name="connsiteY2" fmla="*/ 991402 h 991402"/>
              <a:gd name="connsiteX3" fmla="*/ 0 w 696227"/>
              <a:gd name="connsiteY3" fmla="*/ 991402 h 991402"/>
              <a:gd name="connsiteX0" fmla="*/ 766665 w 787519"/>
              <a:gd name="connsiteY0" fmla="*/ 0 h 991401"/>
              <a:gd name="connsiteX1" fmla="*/ 587141 w 787519"/>
              <a:gd name="connsiteY1" fmla="*/ 510138 h 991401"/>
              <a:gd name="connsiteX2" fmla="*/ 0 w 787519"/>
              <a:gd name="connsiteY2" fmla="*/ 991401 h 991401"/>
              <a:gd name="connsiteX3" fmla="*/ 0 w 787519"/>
              <a:gd name="connsiteY3" fmla="*/ 991401 h 99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519" h="991401">
                <a:moveTo>
                  <a:pt x="766665" y="0"/>
                </a:moveTo>
                <a:cubicBezTo>
                  <a:pt x="787519" y="172452"/>
                  <a:pt x="714919" y="344905"/>
                  <a:pt x="587141" y="510138"/>
                </a:cubicBezTo>
                <a:cubicBezTo>
                  <a:pt x="459364" y="675372"/>
                  <a:pt x="0" y="991401"/>
                  <a:pt x="0" y="991401"/>
                </a:cubicBezTo>
                <a:lnTo>
                  <a:pt x="0" y="991401"/>
                </a:lnTo>
              </a:path>
            </a:pathLst>
          </a:cu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19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03411" y="406400"/>
            <a:ext cx="89405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Spice Simulation: s298 Test Time Ratio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97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1400" smtClean="0">
                <a:latin typeface="Times New Roman" pitchFamily="18" charset="0"/>
              </a:rPr>
              <a:t>LATW, April 13, 2012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1400" smtClean="0">
                <a:latin typeface="Times New Roman" pitchFamily="18" charset="0"/>
              </a:rPr>
              <a:t>Agrawal: Asynchronous Scan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D5878830-C416-468F-B1A2-0CF901809F40}" type="slidenum">
              <a:rPr lang="en-US" sz="1400" smtClean="0">
                <a:latin typeface="Times New Roman" pitchFamily="18" charset="0"/>
              </a:rPr>
              <a:pPr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1269" name="Line 13"/>
          <p:cNvSpPr>
            <a:spLocks noChangeShapeType="1"/>
          </p:cNvSpPr>
          <p:nvPr/>
        </p:nvSpPr>
        <p:spPr bwMode="auto">
          <a:xfrm>
            <a:off x="6481763" y="3942556"/>
            <a:ext cx="274637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14"/>
          <p:cNvSpPr>
            <a:spLocks noChangeShapeType="1"/>
          </p:cNvSpPr>
          <p:nvPr/>
        </p:nvSpPr>
        <p:spPr bwMode="auto">
          <a:xfrm>
            <a:off x="6478588" y="3205956"/>
            <a:ext cx="441325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12"/>
          <p:cNvSpPr>
            <a:spLocks noChangeShapeType="1"/>
          </p:cNvSpPr>
          <p:nvPr/>
        </p:nvSpPr>
        <p:spPr bwMode="auto">
          <a:xfrm>
            <a:off x="6430963" y="2456656"/>
            <a:ext cx="639762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35"/>
          <p:cNvSpPr>
            <a:spLocks noChangeShapeType="1"/>
          </p:cNvSpPr>
          <p:nvPr/>
        </p:nvSpPr>
        <p:spPr bwMode="auto">
          <a:xfrm flipV="1">
            <a:off x="5591175" y="4082256"/>
            <a:ext cx="252413" cy="158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32"/>
          <p:cNvSpPr>
            <a:spLocks noChangeShapeType="1"/>
          </p:cNvSpPr>
          <p:nvPr/>
        </p:nvSpPr>
        <p:spPr bwMode="auto">
          <a:xfrm>
            <a:off x="5370513" y="3945731"/>
            <a:ext cx="4730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42"/>
          <p:cNvSpPr>
            <a:spLocks noChangeShapeType="1"/>
          </p:cNvSpPr>
          <p:nvPr/>
        </p:nvSpPr>
        <p:spPr bwMode="auto">
          <a:xfrm>
            <a:off x="5559425" y="3340893"/>
            <a:ext cx="290513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31"/>
          <p:cNvSpPr>
            <a:spLocks noChangeShapeType="1"/>
          </p:cNvSpPr>
          <p:nvPr/>
        </p:nvSpPr>
        <p:spPr bwMode="auto">
          <a:xfrm>
            <a:off x="5376863" y="3204368"/>
            <a:ext cx="4730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43"/>
          <p:cNvSpPr>
            <a:spLocks noChangeShapeType="1"/>
          </p:cNvSpPr>
          <p:nvPr/>
        </p:nvSpPr>
        <p:spPr bwMode="auto">
          <a:xfrm>
            <a:off x="5546725" y="2585243"/>
            <a:ext cx="290513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30"/>
          <p:cNvSpPr>
            <a:spLocks noChangeShapeType="1"/>
          </p:cNvSpPr>
          <p:nvPr/>
        </p:nvSpPr>
        <p:spPr bwMode="auto">
          <a:xfrm>
            <a:off x="5364163" y="2447131"/>
            <a:ext cx="4730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Scan Testing</a:t>
            </a:r>
          </a:p>
        </p:txBody>
      </p:sp>
      <p:sp>
        <p:nvSpPr>
          <p:cNvPr id="11279" name="Rectangle 3"/>
          <p:cNvSpPr>
            <a:spLocks noChangeArrowheads="1"/>
          </p:cNvSpPr>
          <p:nvPr/>
        </p:nvSpPr>
        <p:spPr bwMode="auto">
          <a:xfrm>
            <a:off x="2592388" y="1499393"/>
            <a:ext cx="2468562" cy="2773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4"/>
          <p:cNvSpPr txBox="1">
            <a:spLocks noChangeArrowheads="1"/>
          </p:cNvSpPr>
          <p:nvPr/>
        </p:nvSpPr>
        <p:spPr bwMode="auto">
          <a:xfrm>
            <a:off x="5837238" y="2251868"/>
            <a:ext cx="708025" cy="3968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2000" dirty="0"/>
              <a:t>SFF</a:t>
            </a:r>
          </a:p>
        </p:txBody>
      </p:sp>
      <p:sp>
        <p:nvSpPr>
          <p:cNvPr id="11281" name="Rectangle 5"/>
          <p:cNvSpPr>
            <a:spLocks noChangeArrowheads="1"/>
          </p:cNvSpPr>
          <p:nvPr/>
        </p:nvSpPr>
        <p:spPr bwMode="auto">
          <a:xfrm>
            <a:off x="5848350" y="3001168"/>
            <a:ext cx="713657" cy="40011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Arial Black" pitchFamily="34" charset="0"/>
              </a:rPr>
              <a:t>SFF</a:t>
            </a:r>
          </a:p>
        </p:txBody>
      </p:sp>
      <p:sp>
        <p:nvSpPr>
          <p:cNvPr id="11282" name="Rectangle 6"/>
          <p:cNvSpPr>
            <a:spLocks noChangeArrowheads="1"/>
          </p:cNvSpPr>
          <p:nvPr/>
        </p:nvSpPr>
        <p:spPr bwMode="auto">
          <a:xfrm>
            <a:off x="5842000" y="3742531"/>
            <a:ext cx="708025" cy="39687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Arial Black" pitchFamily="34" charset="0"/>
              </a:rPr>
              <a:t>SFF</a:t>
            </a:r>
          </a:p>
        </p:txBody>
      </p:sp>
      <p:sp>
        <p:nvSpPr>
          <p:cNvPr id="11283" name="Line 7"/>
          <p:cNvSpPr>
            <a:spLocks noChangeShapeType="1"/>
          </p:cNvSpPr>
          <p:nvPr/>
        </p:nvSpPr>
        <p:spPr bwMode="auto">
          <a:xfrm>
            <a:off x="1500188" y="1820068"/>
            <a:ext cx="10826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8"/>
          <p:cNvSpPr>
            <a:spLocks noChangeShapeType="1"/>
          </p:cNvSpPr>
          <p:nvPr/>
        </p:nvSpPr>
        <p:spPr bwMode="auto">
          <a:xfrm>
            <a:off x="5060950" y="1821656"/>
            <a:ext cx="2362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9"/>
          <p:cNvSpPr>
            <a:spLocks noChangeShapeType="1"/>
          </p:cNvSpPr>
          <p:nvPr/>
        </p:nvSpPr>
        <p:spPr bwMode="auto">
          <a:xfrm>
            <a:off x="5059363" y="2309018"/>
            <a:ext cx="777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10"/>
          <p:cNvSpPr>
            <a:spLocks noChangeShapeType="1"/>
          </p:cNvSpPr>
          <p:nvPr/>
        </p:nvSpPr>
        <p:spPr bwMode="auto">
          <a:xfrm>
            <a:off x="5070475" y="3066256"/>
            <a:ext cx="777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11"/>
          <p:cNvSpPr>
            <a:spLocks noChangeShapeType="1"/>
          </p:cNvSpPr>
          <p:nvPr/>
        </p:nvSpPr>
        <p:spPr bwMode="auto">
          <a:xfrm>
            <a:off x="5065713" y="3807618"/>
            <a:ext cx="777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15"/>
          <p:cNvSpPr>
            <a:spLocks noChangeShapeType="1"/>
          </p:cNvSpPr>
          <p:nvPr/>
        </p:nvSpPr>
        <p:spPr bwMode="auto">
          <a:xfrm>
            <a:off x="6753225" y="3937793"/>
            <a:ext cx="0" cy="715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16"/>
          <p:cNvSpPr>
            <a:spLocks noChangeShapeType="1"/>
          </p:cNvSpPr>
          <p:nvPr/>
        </p:nvSpPr>
        <p:spPr bwMode="auto">
          <a:xfrm flipH="1">
            <a:off x="2157413" y="4639468"/>
            <a:ext cx="460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17"/>
          <p:cNvSpPr>
            <a:spLocks noChangeShapeType="1"/>
          </p:cNvSpPr>
          <p:nvPr/>
        </p:nvSpPr>
        <p:spPr bwMode="auto">
          <a:xfrm>
            <a:off x="2166938" y="3928268"/>
            <a:ext cx="0" cy="715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18"/>
          <p:cNvSpPr>
            <a:spLocks noChangeShapeType="1"/>
          </p:cNvSpPr>
          <p:nvPr/>
        </p:nvSpPr>
        <p:spPr bwMode="auto">
          <a:xfrm>
            <a:off x="2154238" y="3933031"/>
            <a:ext cx="427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19"/>
          <p:cNvSpPr>
            <a:spLocks noChangeShapeType="1"/>
          </p:cNvSpPr>
          <p:nvPr/>
        </p:nvSpPr>
        <p:spPr bwMode="auto">
          <a:xfrm>
            <a:off x="6905625" y="3217068"/>
            <a:ext cx="0" cy="1697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0"/>
          <p:cNvSpPr>
            <a:spLocks noChangeShapeType="1"/>
          </p:cNvSpPr>
          <p:nvPr/>
        </p:nvSpPr>
        <p:spPr bwMode="auto">
          <a:xfrm flipH="1">
            <a:off x="1920875" y="4902993"/>
            <a:ext cx="4997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Line 21"/>
          <p:cNvSpPr>
            <a:spLocks noChangeShapeType="1"/>
          </p:cNvSpPr>
          <p:nvPr/>
        </p:nvSpPr>
        <p:spPr bwMode="auto">
          <a:xfrm>
            <a:off x="1922463" y="3228181"/>
            <a:ext cx="0" cy="1692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Line 22"/>
          <p:cNvSpPr>
            <a:spLocks noChangeShapeType="1"/>
          </p:cNvSpPr>
          <p:nvPr/>
        </p:nvSpPr>
        <p:spPr bwMode="auto">
          <a:xfrm>
            <a:off x="1911350" y="3240881"/>
            <a:ext cx="669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23"/>
          <p:cNvSpPr>
            <a:spLocks noChangeShapeType="1"/>
          </p:cNvSpPr>
          <p:nvPr/>
        </p:nvSpPr>
        <p:spPr bwMode="auto">
          <a:xfrm>
            <a:off x="7058025" y="2448718"/>
            <a:ext cx="0" cy="2697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24"/>
          <p:cNvSpPr>
            <a:spLocks noChangeShapeType="1"/>
          </p:cNvSpPr>
          <p:nvPr/>
        </p:nvSpPr>
        <p:spPr bwMode="auto">
          <a:xfrm flipH="1">
            <a:off x="1681163" y="5131593"/>
            <a:ext cx="5380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25"/>
          <p:cNvSpPr>
            <a:spLocks noChangeShapeType="1"/>
          </p:cNvSpPr>
          <p:nvPr/>
        </p:nvSpPr>
        <p:spPr bwMode="auto">
          <a:xfrm>
            <a:off x="1684338" y="2448718"/>
            <a:ext cx="0" cy="2697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26"/>
          <p:cNvSpPr>
            <a:spLocks noChangeShapeType="1"/>
          </p:cNvSpPr>
          <p:nvPr/>
        </p:nvSpPr>
        <p:spPr bwMode="auto">
          <a:xfrm>
            <a:off x="1673225" y="2459831"/>
            <a:ext cx="898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27"/>
          <p:cNvSpPr>
            <a:spLocks noChangeShapeType="1"/>
          </p:cNvSpPr>
          <p:nvPr/>
        </p:nvSpPr>
        <p:spPr bwMode="auto">
          <a:xfrm flipV="1">
            <a:off x="1679575" y="5488781"/>
            <a:ext cx="3700463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28"/>
          <p:cNvSpPr>
            <a:spLocks noChangeShapeType="1"/>
          </p:cNvSpPr>
          <p:nvPr/>
        </p:nvSpPr>
        <p:spPr bwMode="auto">
          <a:xfrm flipV="1">
            <a:off x="5367338" y="2437606"/>
            <a:ext cx="0" cy="3063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33"/>
          <p:cNvSpPr>
            <a:spLocks noChangeShapeType="1"/>
          </p:cNvSpPr>
          <p:nvPr/>
        </p:nvSpPr>
        <p:spPr bwMode="auto">
          <a:xfrm>
            <a:off x="1590675" y="5831681"/>
            <a:ext cx="401955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34"/>
          <p:cNvSpPr>
            <a:spLocks noChangeShapeType="1"/>
          </p:cNvSpPr>
          <p:nvPr/>
        </p:nvSpPr>
        <p:spPr bwMode="auto">
          <a:xfrm flipV="1">
            <a:off x="5594350" y="4072731"/>
            <a:ext cx="0" cy="176688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4" name="Line 36"/>
          <p:cNvSpPr>
            <a:spLocks noChangeShapeType="1"/>
          </p:cNvSpPr>
          <p:nvPr/>
        </p:nvSpPr>
        <p:spPr bwMode="auto">
          <a:xfrm flipH="1" flipV="1">
            <a:off x="6754813" y="3553618"/>
            <a:ext cx="0" cy="3937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5" name="Line 37"/>
          <p:cNvSpPr>
            <a:spLocks noChangeShapeType="1"/>
          </p:cNvSpPr>
          <p:nvPr/>
        </p:nvSpPr>
        <p:spPr bwMode="auto">
          <a:xfrm flipH="1" flipV="1">
            <a:off x="6905625" y="2810668"/>
            <a:ext cx="1588" cy="40005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6" name="Line 38"/>
          <p:cNvSpPr>
            <a:spLocks noChangeShapeType="1"/>
          </p:cNvSpPr>
          <p:nvPr/>
        </p:nvSpPr>
        <p:spPr bwMode="auto">
          <a:xfrm flipH="1">
            <a:off x="5557838" y="3561556"/>
            <a:ext cx="1195387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7" name="Line 39"/>
          <p:cNvSpPr>
            <a:spLocks noChangeShapeType="1"/>
          </p:cNvSpPr>
          <p:nvPr/>
        </p:nvSpPr>
        <p:spPr bwMode="auto">
          <a:xfrm flipH="1">
            <a:off x="5548313" y="2817018"/>
            <a:ext cx="136525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8" name="Line 40"/>
          <p:cNvSpPr>
            <a:spLocks noChangeShapeType="1"/>
          </p:cNvSpPr>
          <p:nvPr/>
        </p:nvSpPr>
        <p:spPr bwMode="auto">
          <a:xfrm flipV="1">
            <a:off x="5568950" y="3332956"/>
            <a:ext cx="0" cy="23653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9" name="Line 41"/>
          <p:cNvSpPr>
            <a:spLocks noChangeShapeType="1"/>
          </p:cNvSpPr>
          <p:nvPr/>
        </p:nvSpPr>
        <p:spPr bwMode="auto">
          <a:xfrm flipV="1">
            <a:off x="5557838" y="2575718"/>
            <a:ext cx="0" cy="2540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0" name="Oval 44"/>
          <p:cNvSpPr>
            <a:spLocks noChangeArrowheads="1"/>
          </p:cNvSpPr>
          <p:nvPr/>
        </p:nvSpPr>
        <p:spPr bwMode="auto">
          <a:xfrm>
            <a:off x="6692900" y="3879056"/>
            <a:ext cx="120650" cy="122237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Oval 45"/>
          <p:cNvSpPr>
            <a:spLocks noChangeArrowheads="1"/>
          </p:cNvSpPr>
          <p:nvPr/>
        </p:nvSpPr>
        <p:spPr bwMode="auto">
          <a:xfrm>
            <a:off x="6846888" y="3145631"/>
            <a:ext cx="120650" cy="122237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Oval 46"/>
          <p:cNvSpPr>
            <a:spLocks noChangeArrowheads="1"/>
          </p:cNvSpPr>
          <p:nvPr/>
        </p:nvSpPr>
        <p:spPr bwMode="auto">
          <a:xfrm>
            <a:off x="5307013" y="3885406"/>
            <a:ext cx="120650" cy="122237"/>
          </a:xfrm>
          <a:prstGeom prst="ellips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Oval 47"/>
          <p:cNvSpPr>
            <a:spLocks noChangeArrowheads="1"/>
          </p:cNvSpPr>
          <p:nvPr/>
        </p:nvSpPr>
        <p:spPr bwMode="auto">
          <a:xfrm>
            <a:off x="5308600" y="3145631"/>
            <a:ext cx="120650" cy="122237"/>
          </a:xfrm>
          <a:prstGeom prst="ellips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Oval 48"/>
          <p:cNvSpPr>
            <a:spLocks noChangeArrowheads="1"/>
          </p:cNvSpPr>
          <p:nvPr/>
        </p:nvSpPr>
        <p:spPr bwMode="auto">
          <a:xfrm>
            <a:off x="6997700" y="2394743"/>
            <a:ext cx="120650" cy="12223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Line 49"/>
          <p:cNvSpPr>
            <a:spLocks noChangeShapeType="1"/>
          </p:cNvSpPr>
          <p:nvPr/>
        </p:nvSpPr>
        <p:spPr bwMode="auto">
          <a:xfrm>
            <a:off x="7059613" y="2456656"/>
            <a:ext cx="409575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6" name="Text Box 50"/>
          <p:cNvSpPr txBox="1">
            <a:spLocks noChangeArrowheads="1"/>
          </p:cNvSpPr>
          <p:nvPr/>
        </p:nvSpPr>
        <p:spPr bwMode="auto">
          <a:xfrm>
            <a:off x="2713038" y="2313781"/>
            <a:ext cx="21891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000"/>
              <a:t>Combinational</a:t>
            </a:r>
          </a:p>
          <a:p>
            <a:pPr algn="ctr"/>
            <a:endParaRPr lang="en-US" sz="2000"/>
          </a:p>
          <a:p>
            <a:pPr algn="ctr"/>
            <a:r>
              <a:rPr lang="en-US" sz="2000"/>
              <a:t>logic</a:t>
            </a:r>
          </a:p>
        </p:txBody>
      </p:sp>
      <p:sp>
        <p:nvSpPr>
          <p:cNvPr id="11317" name="Text Box 51"/>
          <p:cNvSpPr txBox="1">
            <a:spLocks noChangeArrowheads="1"/>
          </p:cNvSpPr>
          <p:nvPr/>
        </p:nvSpPr>
        <p:spPr bwMode="auto">
          <a:xfrm>
            <a:off x="1033463" y="1621631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2000"/>
              <a:t>PI</a:t>
            </a:r>
          </a:p>
        </p:txBody>
      </p:sp>
      <p:sp>
        <p:nvSpPr>
          <p:cNvPr id="11318" name="Text Box 52"/>
          <p:cNvSpPr txBox="1">
            <a:spLocks noChangeArrowheads="1"/>
          </p:cNvSpPr>
          <p:nvPr/>
        </p:nvSpPr>
        <p:spPr bwMode="auto">
          <a:xfrm>
            <a:off x="7413625" y="1624806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2000"/>
              <a:t>PO</a:t>
            </a:r>
          </a:p>
        </p:txBody>
      </p:sp>
      <p:sp>
        <p:nvSpPr>
          <p:cNvPr id="11319" name="Text Box 53"/>
          <p:cNvSpPr txBox="1">
            <a:spLocks noChangeArrowheads="1"/>
          </p:cNvSpPr>
          <p:nvPr/>
        </p:nvSpPr>
        <p:spPr bwMode="auto">
          <a:xfrm>
            <a:off x="7461250" y="2256631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2000">
                <a:solidFill>
                  <a:schemeClr val="accent1"/>
                </a:solidFill>
              </a:rPr>
              <a:t>SCANOUT</a:t>
            </a:r>
          </a:p>
        </p:txBody>
      </p:sp>
      <p:sp>
        <p:nvSpPr>
          <p:cNvPr id="11320" name="Text Box 54"/>
          <p:cNvSpPr txBox="1">
            <a:spLocks noChangeArrowheads="1"/>
          </p:cNvSpPr>
          <p:nvPr/>
        </p:nvSpPr>
        <p:spPr bwMode="auto">
          <a:xfrm>
            <a:off x="303213" y="5636418"/>
            <a:ext cx="1282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2000" dirty="0">
                <a:solidFill>
                  <a:srgbClr val="0070C0"/>
                </a:solidFill>
              </a:rPr>
              <a:t>SCANIN</a:t>
            </a:r>
          </a:p>
        </p:txBody>
      </p:sp>
      <p:sp>
        <p:nvSpPr>
          <p:cNvPr id="11321" name="Text Box 55"/>
          <p:cNvSpPr txBox="1">
            <a:spLocks noChangeArrowheads="1"/>
          </p:cNvSpPr>
          <p:nvPr/>
        </p:nvSpPr>
        <p:spPr bwMode="auto">
          <a:xfrm>
            <a:off x="120650" y="5268118"/>
            <a:ext cx="1600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sz="2000" dirty="0" smtClean="0">
                <a:solidFill>
                  <a:srgbClr val="FF0000"/>
                </a:solidFill>
              </a:rPr>
              <a:t>SE </a:t>
            </a:r>
            <a:r>
              <a:rPr lang="en-US" sz="2000" dirty="0">
                <a:solidFill>
                  <a:srgbClr val="FF0000"/>
                </a:solidFill>
              </a:rPr>
              <a:t>or TCK</a:t>
            </a:r>
          </a:p>
        </p:txBody>
      </p:sp>
      <p:sp>
        <p:nvSpPr>
          <p:cNvPr id="11322" name="Text Box 56"/>
          <p:cNvSpPr txBox="1">
            <a:spLocks noChangeArrowheads="1"/>
          </p:cNvSpPr>
          <p:nvPr/>
        </p:nvSpPr>
        <p:spPr bwMode="auto">
          <a:xfrm>
            <a:off x="6702425" y="5460206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323" name="Text Box 57"/>
          <p:cNvSpPr txBox="1">
            <a:spLocks noChangeArrowheads="1"/>
          </p:cNvSpPr>
          <p:nvPr/>
        </p:nvSpPr>
        <p:spPr bwMode="auto">
          <a:xfrm>
            <a:off x="5788025" y="5301456"/>
            <a:ext cx="21288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i="1"/>
              <a:t>Not shown: CK or</a:t>
            </a:r>
          </a:p>
          <a:p>
            <a:r>
              <a:rPr lang="en-US" i="1"/>
              <a:t>MCK/SCK feed all</a:t>
            </a:r>
          </a:p>
          <a:p>
            <a:r>
              <a:rPr lang="en-US" i="1"/>
              <a:t>SFFs.</a:t>
            </a:r>
          </a:p>
        </p:txBody>
      </p:sp>
    </p:spTree>
    <p:extLst>
      <p:ext uri="{BB962C8B-B14F-4D97-AF65-F5344CB8AC3E}">
        <p14:creationId xmlns:p14="http://schemas.microsoft.com/office/powerpoint/2010/main" val="26207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91821"/>
              </p:ext>
            </p:extLst>
          </p:nvPr>
        </p:nvGraphicFramePr>
        <p:xfrm>
          <a:off x="238125" y="281781"/>
          <a:ext cx="8667750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309257" y="1596189"/>
            <a:ext cx="5660572" cy="1134979"/>
            <a:chOff x="3657600" y="609600"/>
            <a:chExt cx="5660572" cy="1134979"/>
          </a:xfrm>
        </p:grpSpPr>
        <p:sp>
          <p:nvSpPr>
            <p:cNvPr id="5" name="Freeform 4"/>
            <p:cNvSpPr/>
            <p:nvPr/>
          </p:nvSpPr>
          <p:spPr>
            <a:xfrm>
              <a:off x="3657600" y="762000"/>
              <a:ext cx="563078" cy="296779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164432" y="125663"/>
                    <a:pt x="258278" y="76200"/>
                  </a:cubicBezTo>
                  <a:cubicBezTo>
                    <a:pt x="352124" y="26737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190999" y="609600"/>
              <a:ext cx="2558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Asynchronous</a:t>
              </a:r>
              <a:r>
                <a:rPr lang="en-US" sz="1400" dirty="0" smtClean="0"/>
                <a:t> </a:t>
              </a:r>
              <a:r>
                <a:rPr lang="en-US" sz="2000" dirty="0" smtClean="0"/>
                <a:t>clock</a:t>
              </a:r>
              <a:endParaRPr lang="en-US" sz="20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5837722" y="1447800"/>
              <a:ext cx="639278" cy="296779"/>
            </a:xfrm>
            <a:custGeom>
              <a:avLst/>
              <a:gdLst>
                <a:gd name="connsiteX0" fmla="*/ 0 w 500514"/>
                <a:gd name="connsiteY0" fmla="*/ 336884 h 336884"/>
                <a:gd name="connsiteX1" fmla="*/ 115503 w 500514"/>
                <a:gd name="connsiteY1" fmla="*/ 115503 h 336884"/>
                <a:gd name="connsiteX2" fmla="*/ 500514 w 500514"/>
                <a:gd name="connsiteY2" fmla="*/ 0 h 336884"/>
                <a:gd name="connsiteX0" fmla="*/ 0 w 563078"/>
                <a:gd name="connsiteY0" fmla="*/ 296779 h 296779"/>
                <a:gd name="connsiteX1" fmla="*/ 115503 w 563078"/>
                <a:gd name="connsiteY1" fmla="*/ 75398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  <a:gd name="connsiteX0" fmla="*/ 0 w 563078"/>
                <a:gd name="connsiteY0" fmla="*/ 296779 h 296779"/>
                <a:gd name="connsiteX1" fmla="*/ 258278 w 563078"/>
                <a:gd name="connsiteY1" fmla="*/ 76200 h 296779"/>
                <a:gd name="connsiteX2" fmla="*/ 563078 w 563078"/>
                <a:gd name="connsiteY2" fmla="*/ 0 h 296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3078" h="296779">
                  <a:moveTo>
                    <a:pt x="0" y="296779"/>
                  </a:moveTo>
                  <a:cubicBezTo>
                    <a:pt x="16042" y="214162"/>
                    <a:pt x="164432" y="125663"/>
                    <a:pt x="258278" y="76200"/>
                  </a:cubicBezTo>
                  <a:cubicBezTo>
                    <a:pt x="352124" y="26737"/>
                    <a:pt x="500514" y="19250"/>
                    <a:pt x="563078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00800" y="1295400"/>
              <a:ext cx="29173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Synchronous</a:t>
              </a:r>
              <a:r>
                <a:rPr lang="en-US" sz="1400" dirty="0" smtClean="0"/>
                <a:t> </a:t>
              </a:r>
              <a:r>
                <a:rPr lang="en-US" sz="2000" dirty="0"/>
                <a:t>c</a:t>
              </a:r>
              <a:r>
                <a:rPr lang="en-US" sz="2000" dirty="0" smtClean="0"/>
                <a:t>lock, T 40ns</a:t>
              </a:r>
              <a:endParaRPr lang="en-US" sz="2000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9257" y="297934"/>
            <a:ext cx="76763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Spice Simulation: </a:t>
            </a:r>
            <a:r>
              <a:rPr lang="en-US" sz="4400" dirty="0" smtClean="0">
                <a:solidFill>
                  <a:prstClr val="black"/>
                </a:solidFill>
              </a:rPr>
              <a:t>s713 </a:t>
            </a:r>
            <a:r>
              <a:rPr lang="en-US" sz="4400" dirty="0">
                <a:solidFill>
                  <a:prstClr val="black"/>
                </a:solidFill>
              </a:rPr>
              <a:t>Scan Test</a:t>
            </a:r>
            <a:endParaRPr lang="en-US" sz="4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561941" y="2682099"/>
            <a:ext cx="0" cy="29656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34113" y="1996299"/>
            <a:ext cx="0" cy="36514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89379" y="1809281"/>
            <a:ext cx="2220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Pmax</a:t>
            </a:r>
            <a:r>
              <a:rPr lang="en-US" sz="2400" dirty="0" smtClean="0"/>
              <a:t> = 1.06mW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4211050" y="3591215"/>
            <a:ext cx="1973104" cy="461665"/>
          </a:xfrm>
          <a:prstGeom prst="rect">
            <a:avLst/>
          </a:prstGeom>
          <a:solidFill>
            <a:srgbClr val="FFFFFF">
              <a:alpha val="63137"/>
            </a:srgbClr>
          </a:solidFill>
        </p:spPr>
        <p:txBody>
          <a:bodyPr wrap="none">
            <a:spAutoFit/>
          </a:bodyPr>
          <a:lstStyle/>
          <a:p>
            <a:r>
              <a:rPr lang="en-US" sz="2400" dirty="0" err="1" smtClean="0"/>
              <a:t>Pav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0.53mW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6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686" y="1353458"/>
            <a:ext cx="8752114" cy="497477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Total test energy (</a:t>
            </a:r>
            <a:r>
              <a:rPr lang="en-US" dirty="0" err="1" smtClean="0"/>
              <a:t>Etotal</a:t>
            </a:r>
            <a:r>
              <a:rPr lang="en-US" dirty="0" smtClean="0"/>
              <a:t>) is invariant for a test.</a:t>
            </a:r>
          </a:p>
          <a:p>
            <a:r>
              <a:rPr lang="en-US" dirty="0" smtClean="0"/>
              <a:t>Cycle power (</a:t>
            </a:r>
            <a:r>
              <a:rPr lang="en-US" dirty="0" err="1" smtClean="0"/>
              <a:t>Pmax</a:t>
            </a:r>
            <a:r>
              <a:rPr lang="en-US" dirty="0" smtClean="0"/>
              <a:t>) is a circuit characteristic.</a:t>
            </a:r>
          </a:p>
          <a:p>
            <a:r>
              <a:rPr lang="en-US" dirty="0" smtClean="0"/>
              <a:t>For power constrained scan testing,</a:t>
            </a:r>
          </a:p>
          <a:p>
            <a:pPr lvl="1"/>
            <a:r>
              <a:rPr lang="en-US" dirty="0" smtClean="0"/>
              <a:t>Synchronous clock test time = </a:t>
            </a:r>
            <a:r>
              <a:rPr lang="en-US" dirty="0" err="1" smtClean="0"/>
              <a:t>Etotal</a:t>
            </a:r>
            <a:r>
              <a:rPr lang="en-US" dirty="0" smtClean="0"/>
              <a:t>/</a:t>
            </a:r>
            <a:r>
              <a:rPr lang="en-US" dirty="0" err="1" smtClean="0"/>
              <a:t>Pav</a:t>
            </a:r>
            <a:endParaRPr lang="en-US" dirty="0" smtClean="0"/>
          </a:p>
          <a:p>
            <a:pPr lvl="1"/>
            <a:r>
              <a:rPr lang="en-US" dirty="0" smtClean="0"/>
              <a:t>Asynchronous clock test time = </a:t>
            </a:r>
            <a:r>
              <a:rPr lang="en-US" dirty="0" err="1" smtClean="0"/>
              <a:t>Etotal</a:t>
            </a:r>
            <a:r>
              <a:rPr lang="en-US" dirty="0" smtClean="0"/>
              <a:t>/</a:t>
            </a:r>
            <a:r>
              <a:rPr lang="en-US" dirty="0" err="1" smtClean="0"/>
              <a:t>Pmax</a:t>
            </a:r>
            <a:endParaRPr lang="en-US" dirty="0" smtClean="0"/>
          </a:p>
          <a:p>
            <a:r>
              <a:rPr lang="en-US" dirty="0" err="1" smtClean="0"/>
              <a:t>Asynch</a:t>
            </a:r>
            <a:r>
              <a:rPr lang="en-US" dirty="0" smtClean="0"/>
              <a:t>. clock test will benefit from low energy tests.</a:t>
            </a:r>
          </a:p>
          <a:p>
            <a:r>
              <a:rPr lang="en-US" dirty="0" smtClean="0"/>
              <a:t>Recent work on adaptive clock BIST (</a:t>
            </a:r>
            <a:r>
              <a:rPr lang="en-US" dirty="0" smtClean="0"/>
              <a:t>VTS’11</a:t>
            </a:r>
            <a:r>
              <a:rPr lang="en-US" dirty="0" smtClean="0"/>
              <a:t>, </a:t>
            </a:r>
            <a:r>
              <a:rPr lang="en-US" dirty="0" smtClean="0"/>
              <a:t>VLSI Design’12, etc.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Future explorations may investigate energy reduction techniques like reduced voltage testing.</a:t>
            </a:r>
          </a:p>
          <a:p>
            <a:r>
              <a:rPr lang="en-US" dirty="0" smtClean="0"/>
              <a:t>Test programming for asynchronous clock needs to be worked out.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Time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1886" y="1259175"/>
            <a:ext cx="814251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charset="0"/>
              </a:rPr>
              <a:t>Total scan test </a:t>
            </a:r>
            <a:r>
              <a:rPr lang="en-US" b="1" dirty="0" smtClean="0">
                <a:latin typeface="Arial" charset="0"/>
              </a:rPr>
              <a:t>time (Number of scan test clock cycles × clock period):</a:t>
            </a:r>
          </a:p>
          <a:p>
            <a:endParaRPr lang="en-US" b="1" dirty="0">
              <a:solidFill>
                <a:schemeClr val="tx2"/>
              </a:solidFill>
              <a:latin typeface="Arial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TT = NT = [(</a:t>
            </a:r>
            <a:r>
              <a:rPr lang="en-US" sz="2000" b="1" i="1" dirty="0" err="1" smtClean="0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2000" b="1" baseline="-25000" dirty="0" err="1" smtClean="0">
                <a:solidFill>
                  <a:schemeClr val="tx2"/>
                </a:solidFill>
                <a:latin typeface="Arial" charset="0"/>
              </a:rPr>
              <a:t>comb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+ 2) </a:t>
            </a:r>
            <a:r>
              <a:rPr lang="en-US" sz="2000" b="1" i="1" dirty="0" err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2000" b="1" baseline="-25000" dirty="0" err="1">
                <a:solidFill>
                  <a:schemeClr val="tx2"/>
                </a:solidFill>
                <a:latin typeface="Arial" charset="0"/>
              </a:rPr>
              <a:t>sff</a:t>
            </a: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 + </a:t>
            </a:r>
            <a:r>
              <a:rPr lang="en-US" sz="2000" b="1" i="1" dirty="0" err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2000" b="1" baseline="-25000" dirty="0" err="1">
                <a:solidFill>
                  <a:schemeClr val="tx2"/>
                </a:solidFill>
                <a:latin typeface="Arial" charset="0"/>
              </a:rPr>
              <a:t>comb</a:t>
            </a: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 + 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4] × T</a:t>
            </a:r>
            <a:r>
              <a:rPr lang="en-US" sz="2000" b="1" i="1" dirty="0" smtClean="0">
                <a:solidFill>
                  <a:schemeClr val="tx2"/>
                </a:solidFill>
                <a:latin typeface="Arial" charset="0"/>
              </a:rPr>
              <a:t> </a:t>
            </a:r>
            <a:endParaRPr lang="en-US" sz="2000" b="1" dirty="0" smtClean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r>
              <a:rPr lang="en-US" b="1" dirty="0" smtClean="0">
                <a:latin typeface="Arial" charset="0"/>
              </a:rPr>
              <a:t>Where,	</a:t>
            </a:r>
            <a:r>
              <a:rPr lang="en-US" sz="2000" b="1" i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000" b="1" i="1" dirty="0" err="1" smtClean="0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2000" b="1" baseline="-25000" dirty="0" err="1" smtClean="0">
                <a:solidFill>
                  <a:schemeClr val="tx2"/>
                </a:solidFill>
                <a:latin typeface="Arial" charset="0"/>
              </a:rPr>
              <a:t>comb</a:t>
            </a:r>
            <a:r>
              <a:rPr lang="en-US" sz="2000" b="1" baseline="-25000" dirty="0" smtClean="0">
                <a:solidFill>
                  <a:schemeClr val="tx2"/>
                </a:solidFill>
                <a:latin typeface="Arial" charset="0"/>
              </a:rPr>
              <a:t> 	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= number of combinational vectors</a:t>
            </a:r>
          </a:p>
          <a:p>
            <a:endParaRPr lang="en-US" sz="2000" b="1" dirty="0">
              <a:solidFill>
                <a:schemeClr val="tx2"/>
              </a:solidFill>
              <a:latin typeface="Arial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en-US" sz="2000" b="1" i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000" b="1" i="1" dirty="0" err="1" smtClean="0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2000" b="1" baseline="-25000" dirty="0" err="1" smtClean="0">
                <a:solidFill>
                  <a:schemeClr val="tx2"/>
                </a:solidFill>
                <a:latin typeface="Arial" charset="0"/>
              </a:rPr>
              <a:t>sff</a:t>
            </a:r>
            <a:r>
              <a:rPr lang="en-US" sz="2000" b="1" baseline="-25000" dirty="0" smtClean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= number scan flip-flops in the longest scan chain</a:t>
            </a:r>
          </a:p>
          <a:p>
            <a:endParaRPr lang="en-US" sz="2000" b="1" dirty="0">
              <a:solidFill>
                <a:schemeClr val="tx2"/>
              </a:solidFill>
              <a:latin typeface="Arial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	T	= scan clock period</a:t>
            </a:r>
            <a:endParaRPr lang="en-US" sz="2000" b="1" dirty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r>
              <a:rPr lang="en-US" b="1" dirty="0" smtClean="0">
                <a:latin typeface="Arial" charset="0"/>
              </a:rPr>
              <a:t>Example</a:t>
            </a:r>
            <a:r>
              <a:rPr lang="en-US" b="1" dirty="0">
                <a:latin typeface="Arial" charset="0"/>
              </a:rPr>
              <a:t>: </a:t>
            </a:r>
            <a:r>
              <a:rPr lang="en-US" sz="2000" b="1" dirty="0" smtClean="0">
                <a:latin typeface="Arial" charset="0"/>
              </a:rPr>
              <a:t>10,000 </a:t>
            </a:r>
            <a:r>
              <a:rPr lang="en-US" sz="2000" b="1" dirty="0">
                <a:latin typeface="Arial" charset="0"/>
              </a:rPr>
              <a:t>scan </a:t>
            </a:r>
            <a:r>
              <a:rPr lang="en-US" sz="2000" b="1" dirty="0" smtClean="0">
                <a:latin typeface="Arial" charset="0"/>
              </a:rPr>
              <a:t>flip-flops in longest chain, 1,000 </a:t>
            </a:r>
            <a:r>
              <a:rPr lang="en-US" sz="2000" b="1" dirty="0">
                <a:latin typeface="Arial" charset="0"/>
              </a:rPr>
              <a:t>comb. </a:t>
            </a:r>
            <a:r>
              <a:rPr lang="en-US" sz="2000" b="1" dirty="0" smtClean="0">
                <a:latin typeface="Arial" charset="0"/>
              </a:rPr>
              <a:t>	 	vectors</a:t>
            </a:r>
            <a:r>
              <a:rPr lang="en-US" sz="2000" b="1" dirty="0">
                <a:latin typeface="Arial" charset="0"/>
              </a:rPr>
              <a:t>, total scan test </a:t>
            </a:r>
            <a:r>
              <a:rPr lang="en-US" sz="2000" b="1" dirty="0" smtClean="0">
                <a:latin typeface="Arial" charset="0"/>
              </a:rPr>
              <a:t>length, TT ≈ 10</a:t>
            </a:r>
            <a:r>
              <a:rPr lang="en-US" sz="2000" b="1" baseline="30000" dirty="0" smtClean="0">
                <a:latin typeface="Arial" charset="0"/>
              </a:rPr>
              <a:t>7</a:t>
            </a:r>
            <a:r>
              <a:rPr lang="en-US" sz="2000" b="1" dirty="0" smtClean="0">
                <a:latin typeface="Arial" charset="0"/>
              </a:rPr>
              <a:t> </a:t>
            </a:r>
            <a:r>
              <a:rPr lang="en-US" sz="2000" b="1" dirty="0">
                <a:latin typeface="Arial" charset="0"/>
              </a:rPr>
              <a:t>T</a:t>
            </a:r>
            <a:r>
              <a:rPr lang="en-US" sz="2000" b="1" dirty="0" smtClean="0">
                <a:latin typeface="Arial" charset="0"/>
              </a:rPr>
              <a:t>.</a:t>
            </a:r>
          </a:p>
          <a:p>
            <a:endParaRPr lang="en-US" b="1" dirty="0">
              <a:latin typeface="Arial" charset="0"/>
            </a:endParaRPr>
          </a:p>
          <a:p>
            <a:r>
              <a:rPr lang="en-US" b="1" dirty="0" smtClean="0">
                <a:latin typeface="Arial" charset="0"/>
              </a:rPr>
              <a:t>Reference:</a:t>
            </a:r>
          </a:p>
          <a:p>
            <a:pPr marL="0" lvl="1"/>
            <a:r>
              <a:rPr lang="en-US" sz="2000" b="1" dirty="0" smtClean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sz="2000" b="1" dirty="0" smtClean="0">
                <a:solidFill>
                  <a:srgbClr val="002060"/>
                </a:solidFill>
                <a:latin typeface="Arial" charset="0"/>
              </a:rPr>
              <a:t>M</a:t>
            </a:r>
            <a:r>
              <a:rPr lang="en-US" sz="2000" b="1" dirty="0">
                <a:solidFill>
                  <a:srgbClr val="002060"/>
                </a:solidFill>
                <a:latin typeface="Arial" charset="0"/>
              </a:rPr>
              <a:t>. L. Bushnell and V. D. Agrawal, </a:t>
            </a:r>
            <a:r>
              <a:rPr lang="en-US" sz="2000" b="1" i="1" dirty="0">
                <a:solidFill>
                  <a:srgbClr val="002060"/>
                </a:solidFill>
                <a:latin typeface="Arial" charset="0"/>
              </a:rPr>
              <a:t>Essentials of </a:t>
            </a:r>
            <a:r>
              <a:rPr lang="en-US" sz="2000" b="1" i="1" dirty="0" smtClean="0">
                <a:solidFill>
                  <a:srgbClr val="002060"/>
                </a:solidFill>
                <a:latin typeface="Arial" charset="0"/>
              </a:rPr>
              <a:t>	Electronic </a:t>
            </a:r>
            <a:r>
              <a:rPr lang="en-US" sz="2000" b="1" i="1" dirty="0">
                <a:solidFill>
                  <a:srgbClr val="002060"/>
                </a:solidFill>
                <a:latin typeface="Arial" charset="0"/>
              </a:rPr>
              <a:t>Testing for Digital, Memory and </a:t>
            </a:r>
            <a:r>
              <a:rPr lang="en-US" sz="2000" b="1" i="1" dirty="0" smtClean="0">
                <a:solidFill>
                  <a:srgbClr val="002060"/>
                </a:solidFill>
                <a:latin typeface="Arial" charset="0"/>
              </a:rPr>
              <a:t>Mixed-	Signal </a:t>
            </a:r>
            <a:r>
              <a:rPr lang="en-US" sz="2000" b="1" i="1" dirty="0">
                <a:solidFill>
                  <a:srgbClr val="002060"/>
                </a:solidFill>
                <a:latin typeface="Arial" charset="0"/>
              </a:rPr>
              <a:t>VLSI Circuits</a:t>
            </a:r>
            <a:r>
              <a:rPr lang="en-US" sz="2000" b="1" dirty="0">
                <a:solidFill>
                  <a:srgbClr val="002060"/>
                </a:solidFill>
                <a:latin typeface="Arial" charset="0"/>
              </a:rPr>
              <a:t>, Springer, 2000</a:t>
            </a:r>
            <a:r>
              <a:rPr lang="en-US" sz="2000" b="1" dirty="0" smtClean="0">
                <a:solidFill>
                  <a:srgbClr val="002060"/>
                </a:solidFill>
                <a:latin typeface="Arial" charset="0"/>
              </a:rPr>
              <a:t>.</a:t>
            </a:r>
            <a:endParaRPr lang="en-US" sz="2000" b="1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4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 Power During a Clock Cycle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31835" y="1274117"/>
            <a:ext cx="4953000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331835" y="1536056"/>
            <a:ext cx="2728913" cy="2252662"/>
          </a:xfrm>
          <a:custGeom>
            <a:avLst/>
            <a:gdLst>
              <a:gd name="connsiteX0" fmla="*/ 0 w 2728913"/>
              <a:gd name="connsiteY0" fmla="*/ 0 h 2257425"/>
              <a:gd name="connsiteX1" fmla="*/ 342900 w 2728913"/>
              <a:gd name="connsiteY1" fmla="*/ 1028700 h 2257425"/>
              <a:gd name="connsiteX2" fmla="*/ 657225 w 2728913"/>
              <a:gd name="connsiteY2" fmla="*/ 728662 h 2257425"/>
              <a:gd name="connsiteX3" fmla="*/ 942975 w 2728913"/>
              <a:gd name="connsiteY3" fmla="*/ 1071562 h 2257425"/>
              <a:gd name="connsiteX4" fmla="*/ 1200150 w 2728913"/>
              <a:gd name="connsiteY4" fmla="*/ 485775 h 2257425"/>
              <a:gd name="connsiteX5" fmla="*/ 1514475 w 2728913"/>
              <a:gd name="connsiteY5" fmla="*/ 1685925 h 2257425"/>
              <a:gd name="connsiteX6" fmla="*/ 2014538 w 2728913"/>
              <a:gd name="connsiteY6" fmla="*/ 2100262 h 2257425"/>
              <a:gd name="connsiteX7" fmla="*/ 2728913 w 2728913"/>
              <a:gd name="connsiteY7" fmla="*/ 2257425 h 2257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8913" h="2257425">
                <a:moveTo>
                  <a:pt x="0" y="0"/>
                </a:moveTo>
                <a:cubicBezTo>
                  <a:pt x="116681" y="453628"/>
                  <a:pt x="233363" y="907256"/>
                  <a:pt x="342900" y="1028700"/>
                </a:cubicBezTo>
                <a:cubicBezTo>
                  <a:pt x="452438" y="1150144"/>
                  <a:pt x="557213" y="721518"/>
                  <a:pt x="657225" y="728662"/>
                </a:cubicBezTo>
                <a:cubicBezTo>
                  <a:pt x="757238" y="735806"/>
                  <a:pt x="852487" y="1112043"/>
                  <a:pt x="942975" y="1071562"/>
                </a:cubicBezTo>
                <a:cubicBezTo>
                  <a:pt x="1033463" y="1031081"/>
                  <a:pt x="1104900" y="383381"/>
                  <a:pt x="1200150" y="485775"/>
                </a:cubicBezTo>
                <a:cubicBezTo>
                  <a:pt x="1295400" y="588169"/>
                  <a:pt x="1378744" y="1416844"/>
                  <a:pt x="1514475" y="1685925"/>
                </a:cubicBezTo>
                <a:cubicBezTo>
                  <a:pt x="1650206" y="1955006"/>
                  <a:pt x="1812132" y="2005012"/>
                  <a:pt x="2014538" y="2100262"/>
                </a:cubicBezTo>
                <a:cubicBezTo>
                  <a:pt x="2216944" y="2195512"/>
                  <a:pt x="2472928" y="2226468"/>
                  <a:pt x="2728913" y="22574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91870" y="3960167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Clock period, T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31835" y="3962400"/>
            <a:ext cx="4953000" cy="0"/>
          </a:xfrm>
          <a:prstGeom prst="straightConnector1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84835" y="3588662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657669" y="2300585"/>
            <a:ext cx="22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Chip current, </a:t>
            </a:r>
            <a:r>
              <a:rPr lang="en-US" sz="2400" dirty="0" err="1" smtClean="0"/>
              <a:t>i</a:t>
            </a:r>
            <a:r>
              <a:rPr lang="en-US" sz="2400" dirty="0" smtClean="0"/>
              <a:t>(t)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005942" y="364861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590800" y="4572000"/>
            <a:ext cx="3825471" cy="1502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sz="2400" dirty="0" smtClean="0"/>
              <a:t>			T</a:t>
            </a:r>
          </a:p>
          <a:p>
            <a:pPr>
              <a:lnSpc>
                <a:spcPts val="2200"/>
              </a:lnSpc>
            </a:pPr>
            <a:r>
              <a:rPr lang="en-US" sz="2400" dirty="0" smtClean="0"/>
              <a:t>Cycle energy, E = VDD </a:t>
            </a:r>
            <a:r>
              <a:rPr lang="en-US" sz="2400" dirty="0" smtClean="0">
                <a:ea typeface="Cambria Math"/>
              </a:rPr>
              <a:t>∫ </a:t>
            </a:r>
            <a:r>
              <a:rPr lang="en-US" sz="2400" dirty="0" err="1" smtClean="0">
                <a:ea typeface="Cambria Math"/>
              </a:rPr>
              <a:t>i</a:t>
            </a:r>
            <a:r>
              <a:rPr lang="en-US" sz="2400" dirty="0" smtClean="0">
                <a:ea typeface="Cambria Math"/>
              </a:rPr>
              <a:t>(t) </a:t>
            </a:r>
            <a:r>
              <a:rPr lang="en-US" sz="2400" dirty="0" err="1" smtClean="0">
                <a:ea typeface="Cambria Math"/>
              </a:rPr>
              <a:t>dt</a:t>
            </a:r>
            <a:endParaRPr lang="en-US" sz="2400" dirty="0" smtClean="0">
              <a:ea typeface="Cambria Math"/>
            </a:endParaRPr>
          </a:p>
          <a:p>
            <a:pPr>
              <a:lnSpc>
                <a:spcPts val="2200"/>
              </a:lnSpc>
            </a:pPr>
            <a:r>
              <a:rPr lang="en-US" sz="2400" dirty="0">
                <a:ea typeface="Cambria Math"/>
              </a:rPr>
              <a:t>	</a:t>
            </a:r>
            <a:r>
              <a:rPr lang="en-US" sz="2400" dirty="0" smtClean="0">
                <a:ea typeface="Cambria Math"/>
              </a:rPr>
              <a:t>		0</a:t>
            </a:r>
          </a:p>
          <a:p>
            <a:pPr>
              <a:lnSpc>
                <a:spcPts val="2200"/>
              </a:lnSpc>
            </a:pPr>
            <a:endParaRPr lang="en-US" sz="2400" dirty="0">
              <a:ea typeface="Cambria Math"/>
            </a:endParaRPr>
          </a:p>
          <a:p>
            <a:pPr>
              <a:lnSpc>
                <a:spcPts val="2200"/>
              </a:lnSpc>
            </a:pPr>
            <a:r>
              <a:rPr lang="en-US" sz="2400" dirty="0" smtClean="0">
                <a:ea typeface="Cambria Math"/>
              </a:rPr>
              <a:t>Cycle power, P = E/T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326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Scan Power During Test With</a:t>
            </a:r>
            <a:br>
              <a:rPr lang="en-US" dirty="0" smtClean="0"/>
            </a:br>
            <a:r>
              <a:rPr lang="en-US" dirty="0" smtClean="0"/>
              <a:t>Synchronous Clock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13282" y="1684148"/>
            <a:ext cx="6400800" cy="2209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11349" y="3874897"/>
            <a:ext cx="68034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	2	3	4	5	6	7	8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Clock cycles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343979" y="2558215"/>
            <a:ext cx="2103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Cycle Energy, 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907260" y="1707959"/>
            <a:ext cx="746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Emax</a:t>
            </a:r>
            <a:endParaRPr lang="en-US" sz="2000" dirty="0"/>
          </a:p>
        </p:txBody>
      </p:sp>
      <p:cxnSp>
        <p:nvCxnSpPr>
          <p:cNvPr id="18" name="Straight Connector 17"/>
          <p:cNvCxnSpPr>
            <a:stCxn id="6" idx="1"/>
            <a:endCxn id="6" idx="3"/>
          </p:cNvCxnSpPr>
          <p:nvPr/>
        </p:nvCxnSpPr>
        <p:spPr>
          <a:xfrm>
            <a:off x="1213282" y="2789048"/>
            <a:ext cx="6400800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7487445" y="2573248"/>
            <a:ext cx="1985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Cycle power, P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535648" y="2503298"/>
            <a:ext cx="866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Pmax</a:t>
            </a:r>
            <a:endParaRPr lang="en-US" sz="2400" dirty="0"/>
          </a:p>
        </p:txBody>
      </p:sp>
      <p:sp>
        <p:nvSpPr>
          <p:cNvPr id="21" name="Oval 20"/>
          <p:cNvSpPr/>
          <p:nvPr/>
        </p:nvSpPr>
        <p:spPr>
          <a:xfrm>
            <a:off x="593225" y="1869945"/>
            <a:ext cx="229438" cy="228600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057832" y="3406395"/>
            <a:ext cx="309700" cy="400110"/>
            <a:chOff x="112269" y="2800350"/>
            <a:chExt cx="309700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96211" y="3508184"/>
            <a:ext cx="309700" cy="400110"/>
            <a:chOff x="112269" y="2800350"/>
            <a:chExt cx="309700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910611" y="3508184"/>
            <a:ext cx="309700" cy="400110"/>
            <a:chOff x="112269" y="2800350"/>
            <a:chExt cx="30970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25011" y="3292095"/>
            <a:ext cx="309700" cy="400110"/>
            <a:chOff x="112269" y="2800350"/>
            <a:chExt cx="309700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744311" y="1707959"/>
            <a:ext cx="309700" cy="400110"/>
            <a:chOff x="112269" y="2800350"/>
            <a:chExt cx="309700" cy="400110"/>
          </a:xfrm>
        </p:grpSpPr>
        <p:sp>
          <p:nvSpPr>
            <p:cNvPr id="35" name="TextBox 34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653811" y="3108074"/>
            <a:ext cx="309700" cy="400110"/>
            <a:chOff x="112269" y="2800350"/>
            <a:chExt cx="309700" cy="400110"/>
          </a:xfrm>
        </p:grpSpPr>
        <p:sp>
          <p:nvSpPr>
            <p:cNvPr id="38" name="TextBox 37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580605" y="2074701"/>
            <a:ext cx="309700" cy="400110"/>
            <a:chOff x="112269" y="2800350"/>
            <a:chExt cx="309700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459232" y="3317653"/>
            <a:ext cx="309700" cy="400110"/>
            <a:chOff x="112269" y="2800350"/>
            <a:chExt cx="309700" cy="400110"/>
          </a:xfrm>
        </p:grpSpPr>
        <p:sp>
          <p:nvSpPr>
            <p:cNvPr id="45" name="TextBox 44"/>
            <p:cNvSpPr txBox="1"/>
            <p:nvPr/>
          </p:nvSpPr>
          <p:spPr>
            <a:xfrm>
              <a:off x="112269" y="280035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736295" y="2604025"/>
            <a:ext cx="317716" cy="400110"/>
            <a:chOff x="112269" y="2800350"/>
            <a:chExt cx="317716" cy="400110"/>
          </a:xfrm>
        </p:grpSpPr>
        <p:sp>
          <p:nvSpPr>
            <p:cNvPr id="48" name="TextBox 47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816995" y="3508184"/>
            <a:ext cx="317716" cy="400110"/>
            <a:chOff x="112269" y="2800350"/>
            <a:chExt cx="317716" cy="400110"/>
          </a:xfrm>
        </p:grpSpPr>
        <p:sp>
          <p:nvSpPr>
            <p:cNvPr id="51" name="TextBox 50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073795" y="3593939"/>
            <a:ext cx="317716" cy="400110"/>
            <a:chOff x="112269" y="2800350"/>
            <a:chExt cx="317716" cy="400110"/>
          </a:xfrm>
        </p:grpSpPr>
        <p:sp>
          <p:nvSpPr>
            <p:cNvPr id="54" name="TextBox 53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001111" y="3641532"/>
            <a:ext cx="317716" cy="400110"/>
            <a:chOff x="112269" y="2800350"/>
            <a:chExt cx="317716" cy="400110"/>
          </a:xfrm>
        </p:grpSpPr>
        <p:sp>
          <p:nvSpPr>
            <p:cNvPr id="57" name="TextBox 56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902595" y="3641532"/>
            <a:ext cx="317716" cy="400110"/>
            <a:chOff x="112269" y="2800350"/>
            <a:chExt cx="317716" cy="400110"/>
          </a:xfrm>
        </p:grpSpPr>
        <p:sp>
          <p:nvSpPr>
            <p:cNvPr id="60" name="TextBox 59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61" name="Oval 60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645795" y="3415919"/>
            <a:ext cx="317716" cy="400110"/>
            <a:chOff x="112269" y="2800350"/>
            <a:chExt cx="317716" cy="400110"/>
          </a:xfrm>
        </p:grpSpPr>
        <p:sp>
          <p:nvSpPr>
            <p:cNvPr id="63" name="TextBox 62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580605" y="2964963"/>
            <a:ext cx="317716" cy="400110"/>
            <a:chOff x="112269" y="2800350"/>
            <a:chExt cx="317716" cy="400110"/>
          </a:xfrm>
        </p:grpSpPr>
        <p:sp>
          <p:nvSpPr>
            <p:cNvPr id="66" name="TextBox 65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7470788" y="3530219"/>
            <a:ext cx="317716" cy="400110"/>
            <a:chOff x="112269" y="2800350"/>
            <a:chExt cx="317716" cy="400110"/>
          </a:xfrm>
        </p:grpSpPr>
        <p:sp>
          <p:nvSpPr>
            <p:cNvPr id="69" name="TextBox 68"/>
            <p:cNvSpPr txBox="1"/>
            <p:nvPr/>
          </p:nvSpPr>
          <p:spPr>
            <a:xfrm>
              <a:off x="112269" y="2800350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</a:t>
              </a:r>
              <a:endParaRPr lang="en-US" sz="2000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152400" y="2886105"/>
              <a:ext cx="229438" cy="22860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Oval 75"/>
          <p:cNvSpPr/>
          <p:nvPr/>
        </p:nvSpPr>
        <p:spPr>
          <a:xfrm>
            <a:off x="8365626" y="1884203"/>
            <a:ext cx="229438" cy="228600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2207350" y="5268686"/>
            <a:ext cx="4411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Scan clock period, T = </a:t>
            </a:r>
            <a:r>
              <a:rPr lang="en-US" sz="2400" dirty="0" err="1" smtClean="0"/>
              <a:t>Emax</a:t>
            </a:r>
            <a:r>
              <a:rPr lang="en-US" sz="2400" dirty="0" smtClean="0"/>
              <a:t>/</a:t>
            </a:r>
            <a:r>
              <a:rPr lang="en-US" sz="2400" dirty="0" err="1" smtClean="0"/>
              <a:t>Pmax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76400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71445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590800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505200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413082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311966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163536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7038318" y="4343400"/>
            <a:ext cx="91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57832" y="4258742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1935332" y="425874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2870449" y="425874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3757372" y="4255948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83" name="TextBox 82"/>
          <p:cNvSpPr txBox="1"/>
          <p:nvPr/>
        </p:nvSpPr>
        <p:spPr>
          <a:xfrm>
            <a:off x="4702608" y="425594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5617060" y="4258742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85" name="TextBox 84"/>
          <p:cNvSpPr txBox="1"/>
          <p:nvPr/>
        </p:nvSpPr>
        <p:spPr>
          <a:xfrm>
            <a:off x="6514826" y="4253155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86" name="TextBox 85"/>
          <p:cNvSpPr txBox="1"/>
          <p:nvPr/>
        </p:nvSpPr>
        <p:spPr>
          <a:xfrm>
            <a:off x="7434037" y="4253155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20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Time for Synchronous Clock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00200" y="2286000"/>
            <a:ext cx="6221575" cy="2759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3200" dirty="0" smtClean="0"/>
              <a:t>		            N </a:t>
            </a:r>
            <a:r>
              <a:rPr lang="en-US" sz="3200" dirty="0" err="1" smtClean="0"/>
              <a:t>Emax</a:t>
            </a:r>
            <a:endParaRPr lang="en-US" sz="3200" dirty="0" smtClean="0"/>
          </a:p>
          <a:p>
            <a:pPr>
              <a:lnSpc>
                <a:spcPts val="2600"/>
              </a:lnSpc>
            </a:pPr>
            <a:r>
              <a:rPr lang="en-US" sz="3200" dirty="0" err="1" smtClean="0"/>
              <a:t>TTsync</a:t>
            </a:r>
            <a:r>
              <a:rPr lang="en-US" sz="3200" dirty="0" smtClean="0"/>
              <a:t>   =	NT =	</a:t>
            </a:r>
            <a:r>
              <a:rPr lang="en-US" sz="3200" dirty="0" smtClean="0">
                <a:latin typeface="Arial"/>
                <a:cs typeface="Arial"/>
              </a:rPr>
              <a:t>————</a:t>
            </a:r>
            <a:endParaRPr lang="en-US" sz="3200" dirty="0" smtClean="0"/>
          </a:p>
          <a:p>
            <a:pPr>
              <a:lnSpc>
                <a:spcPts val="2600"/>
              </a:lnSpc>
            </a:pPr>
            <a:r>
              <a:rPr lang="en-US" sz="3200" dirty="0" smtClean="0"/>
              <a:t>                                 </a:t>
            </a:r>
            <a:r>
              <a:rPr lang="en-US" sz="3200" dirty="0" err="1" smtClean="0"/>
              <a:t>Pmax</a:t>
            </a:r>
            <a:endParaRPr lang="en-US" sz="3200" dirty="0" smtClean="0"/>
          </a:p>
          <a:p>
            <a:pPr>
              <a:lnSpc>
                <a:spcPts val="2600"/>
              </a:lnSpc>
            </a:pPr>
            <a:endParaRPr lang="en-US" sz="3200" dirty="0"/>
          </a:p>
          <a:p>
            <a:pPr>
              <a:lnSpc>
                <a:spcPts val="2600"/>
              </a:lnSpc>
            </a:pPr>
            <a:endParaRPr lang="en-US" sz="3200" dirty="0" smtClean="0"/>
          </a:p>
          <a:p>
            <a:pPr>
              <a:lnSpc>
                <a:spcPts val="2600"/>
              </a:lnSpc>
            </a:pPr>
            <a:r>
              <a:rPr lang="en-US" sz="3200" dirty="0" smtClean="0"/>
              <a:t>Where,</a:t>
            </a:r>
          </a:p>
          <a:p>
            <a:pPr>
              <a:lnSpc>
                <a:spcPts val="2600"/>
              </a:lnSpc>
            </a:pPr>
            <a:endParaRPr lang="en-US" sz="3200" dirty="0"/>
          </a:p>
          <a:p>
            <a:pPr>
              <a:lnSpc>
                <a:spcPts val="2600"/>
              </a:lnSpc>
            </a:pPr>
            <a:r>
              <a:rPr lang="en-US" sz="3200" dirty="0" smtClean="0"/>
              <a:t>N = Number of scan test clock cycles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772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vs.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Reduce power: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Use low activity vectors 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⇒ slower rise in fault coverage ⇒ more vectors ⇒ longer test time</a:t>
            </a:r>
          </a:p>
          <a:p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Reduce test time:</a:t>
            </a:r>
          </a:p>
          <a:p>
            <a:pPr lvl="1"/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Use high efficiency vectors </a:t>
            </a:r>
            <a:r>
              <a:rPr lang="en-US" dirty="0">
                <a:latin typeface="Cambria Math"/>
                <a:ea typeface="Cambria Math"/>
                <a:cs typeface="Arial" pitchFamily="34" charset="0"/>
              </a:rPr>
              <a:t>⇒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 produce high activity </a:t>
            </a:r>
            <a:r>
              <a:rPr lang="en-US" dirty="0">
                <a:latin typeface="Cambria Math"/>
                <a:ea typeface="Cambria Math"/>
                <a:cs typeface="Arial" pitchFamily="34" charset="0"/>
              </a:rPr>
              <a:t>⇒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 increase test power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Speed Up Scan Testing?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15" y="1600200"/>
            <a:ext cx="857794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Maximum clock speed is limited by </a:t>
            </a:r>
            <a:r>
              <a:rPr lang="en-US" dirty="0" err="1" smtClean="0"/>
              <a:t>Emax</a:t>
            </a:r>
            <a:r>
              <a:rPr lang="en-US" dirty="0" smtClean="0"/>
              <a:t> of vectors and </a:t>
            </a:r>
            <a:r>
              <a:rPr lang="en-US" dirty="0" err="1" smtClean="0"/>
              <a:t>Pmax</a:t>
            </a:r>
            <a:r>
              <a:rPr lang="en-US" dirty="0" smtClean="0"/>
              <a:t> of circuit; T ≥ </a:t>
            </a:r>
            <a:r>
              <a:rPr lang="en-US" dirty="0" err="1" smtClean="0"/>
              <a:t>Emax</a:t>
            </a:r>
            <a:r>
              <a:rPr lang="en-US" dirty="0" smtClean="0"/>
              <a:t>/</a:t>
            </a:r>
            <a:r>
              <a:rPr lang="en-US" dirty="0" err="1" smtClean="0"/>
              <a:t>Pmax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most cycles E &lt;&lt; </a:t>
            </a:r>
            <a:r>
              <a:rPr lang="en-US" dirty="0" err="1" smtClean="0"/>
              <a:t>Emax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⇒ 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reduce period.</a:t>
            </a:r>
          </a:p>
          <a:p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Structural limits on clock period:</a:t>
            </a:r>
          </a:p>
          <a:p>
            <a:pPr lvl="2"/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Critical path delay (functional and scan)</a:t>
            </a:r>
          </a:p>
          <a:p>
            <a:pPr lvl="2"/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Set up and hold times &lt; critical path delay</a:t>
            </a:r>
          </a:p>
          <a:p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A variable clock period can be shorter than the global (synchronous) power constrained period, T = 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Emax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ea typeface="Cambria Math"/>
                <a:cs typeface="Arial" pitchFamily="34" charset="0"/>
              </a:rPr>
              <a:t>Pmax</a:t>
            </a:r>
            <a:r>
              <a:rPr lang="en-US" dirty="0" smtClean="0">
                <a:latin typeface="Arial" pitchFamily="34" charset="0"/>
                <a:ea typeface="Cambria Math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Pre-compute energy {</a:t>
            </a:r>
            <a:r>
              <a:rPr lang="en-US" dirty="0" err="1" smtClean="0"/>
              <a:t>Ei</a:t>
            </a:r>
            <a:r>
              <a:rPr lang="en-US" dirty="0" smtClean="0"/>
              <a:t>} for all clock cycles {</a:t>
            </a:r>
            <a:r>
              <a:rPr lang="en-US" dirty="0" err="1" smtClean="0"/>
              <a:t>i</a:t>
            </a:r>
            <a:r>
              <a:rPr lang="en-US" dirty="0" smtClean="0"/>
              <a:t>}.</a:t>
            </a:r>
          </a:p>
          <a:p>
            <a:r>
              <a:rPr lang="en-US" dirty="0" smtClean="0"/>
              <a:t>For given power constrain </a:t>
            </a:r>
            <a:r>
              <a:rPr lang="en-US" dirty="0" err="1" smtClean="0"/>
              <a:t>Pmax</a:t>
            </a:r>
            <a:r>
              <a:rPr lang="en-US" dirty="0" smtClean="0"/>
              <a:t> of the circuit, set the period Ti of </a:t>
            </a:r>
            <a:r>
              <a:rPr lang="en-US" dirty="0" err="1" smtClean="0"/>
              <a:t>ith</a:t>
            </a:r>
            <a:r>
              <a:rPr lang="en-US" dirty="0" smtClean="0"/>
              <a:t> clock cycle as: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Ti = max {</a:t>
            </a:r>
            <a:r>
              <a:rPr lang="en-US" dirty="0" err="1" smtClean="0"/>
              <a:t>Ei</a:t>
            </a:r>
            <a:r>
              <a:rPr lang="en-US" dirty="0" smtClean="0"/>
              <a:t>/</a:t>
            </a:r>
            <a:r>
              <a:rPr lang="en-US" dirty="0" err="1" smtClean="0"/>
              <a:t>Pmax</a:t>
            </a:r>
            <a:r>
              <a:rPr lang="en-US" dirty="0" smtClean="0"/>
              <a:t>, critical path delay}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= </a:t>
            </a:r>
            <a:r>
              <a:rPr lang="en-US" dirty="0" err="1" smtClean="0"/>
              <a:t>Ei</a:t>
            </a:r>
            <a:r>
              <a:rPr lang="en-US" dirty="0" smtClean="0"/>
              <a:t>/</a:t>
            </a:r>
            <a:r>
              <a:rPr lang="en-US" dirty="0" err="1" smtClean="0"/>
              <a:t>Pmax</a:t>
            </a:r>
            <a:r>
              <a:rPr lang="en-US" dirty="0" smtClean="0"/>
              <a:t>, </a:t>
            </a:r>
            <a:r>
              <a:rPr lang="en-US" i="1" dirty="0" smtClean="0"/>
              <a:t>for power constrained testing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Where critical path delay can be different 	for scan and normal mode cycles.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LATW, April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Agrawal: Asynchronous Scan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0702-1D79-412F-88AA-406FE0C8C0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2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5181</TotalTime>
  <Words>965</Words>
  <Application>Microsoft Office PowerPoint</Application>
  <PresentationFormat>On-screen Show (4:3)</PresentationFormat>
  <Paragraphs>347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Pre-Computed Asynchronous Scan Invited Talk</vt:lpstr>
      <vt:lpstr>Scan Testing</vt:lpstr>
      <vt:lpstr>Test Time</vt:lpstr>
      <vt:lpstr>Scan Power During a Clock Cycle</vt:lpstr>
      <vt:lpstr>Scan Power During Test With Synchronous Clock</vt:lpstr>
      <vt:lpstr>Test Time for Synchronous Clock</vt:lpstr>
      <vt:lpstr>Power vs. Time</vt:lpstr>
      <vt:lpstr>Can We Speed Up Scan Testing?</vt:lpstr>
      <vt:lpstr>Asynchronous Scan</vt:lpstr>
      <vt:lpstr>Scan Power During Test With Asynchronous Clock</vt:lpstr>
      <vt:lpstr>Test Time for Asynchronous Clock</vt:lpstr>
      <vt:lpstr>Comparing Two Scans</vt:lpstr>
      <vt:lpstr>Test Time Reduction</vt:lpstr>
      <vt:lpstr>Theorem</vt:lpstr>
      <vt:lpstr>Comparing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Vishwani Agrawal</dc:creator>
  <cp:lastModifiedBy>Vishwani Agrawal</cp:lastModifiedBy>
  <cp:revision>135</cp:revision>
  <dcterms:created xsi:type="dcterms:W3CDTF">2011-12-05T19:17:51Z</dcterms:created>
  <dcterms:modified xsi:type="dcterms:W3CDTF">2012-04-20T05:25:58Z</dcterms:modified>
</cp:coreProperties>
</file>