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6" r:id="rId2"/>
    <p:sldId id="267" r:id="rId3"/>
    <p:sldId id="264" r:id="rId4"/>
    <p:sldId id="272" r:id="rId5"/>
    <p:sldId id="336" r:id="rId6"/>
    <p:sldId id="277" r:id="rId7"/>
    <p:sldId id="335" r:id="rId8"/>
    <p:sldId id="328" r:id="rId9"/>
    <p:sldId id="320" r:id="rId10"/>
    <p:sldId id="334" r:id="rId11"/>
    <p:sldId id="318" r:id="rId12"/>
    <p:sldId id="327" r:id="rId13"/>
    <p:sldId id="258" r:id="rId14"/>
    <p:sldId id="26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51"/>
    <p:restoredTop sz="75078" autoAdjust="0"/>
  </p:normalViewPr>
  <p:slideViewPr>
    <p:cSldViewPr snapToGrid="0">
      <p:cViewPr varScale="1">
        <p:scale>
          <a:sx n="81" d="100"/>
          <a:sy n="81" d="100"/>
        </p:scale>
        <p:origin x="2064" y="184"/>
      </p:cViewPr>
      <p:guideLst/>
    </p:cSldViewPr>
  </p:slideViewPr>
  <p:notesTextViewPr>
    <p:cViewPr>
      <p:scale>
        <a:sx n="185" d="100"/>
        <a:sy n="18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file:////Users/sohamroy/Downloads/To_Dr_Millican.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Users/sohamroy/Downloads/To_Dr_Millican.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Uncorrelated</c:v>
          </c:tx>
          <c:spPr>
            <a:ln w="25400" cap="rnd">
              <a:noFill/>
              <a:round/>
            </a:ln>
            <a:effectLst/>
          </c:spPr>
          <c:marker>
            <c:symbol val="circle"/>
            <c:size val="5"/>
            <c:spPr>
              <a:solidFill>
                <a:schemeClr val="accent1"/>
              </a:solidFill>
              <a:ln w="9525">
                <a:solidFill>
                  <a:schemeClr val="accent1"/>
                </a:solidFill>
              </a:ln>
              <a:effectLst/>
            </c:spPr>
          </c:marker>
          <c:xVal>
            <c:numRef>
              <c:f>[To_Dr_Millican.xlsx]Sheet1!$F:$F</c:f>
              <c:numCache>
                <c:formatCode>General</c:formatCode>
                <c:ptCount val="1048576"/>
                <c:pt idx="0">
                  <c:v>5.8201099999999999E-2</c:v>
                </c:pt>
                <c:pt idx="1">
                  <c:v>5.8201099999999999E-2</c:v>
                </c:pt>
                <c:pt idx="2">
                  <c:v>1.5873000000000002E-2</c:v>
                </c:pt>
                <c:pt idx="3">
                  <c:v>1.5873000000000002E-2</c:v>
                </c:pt>
                <c:pt idx="4">
                  <c:v>1.0581999999999999E-2</c:v>
                </c:pt>
                <c:pt idx="5">
                  <c:v>3.7037E-2</c:v>
                </c:pt>
                <c:pt idx="6">
                  <c:v>3.7037E-2</c:v>
                </c:pt>
                <c:pt idx="7">
                  <c:v>1.0581999999999999E-2</c:v>
                </c:pt>
                <c:pt idx="8">
                  <c:v>1.0581999999999999E-2</c:v>
                </c:pt>
                <c:pt idx="9">
                  <c:v>1.0581999999999999E-2</c:v>
                </c:pt>
                <c:pt idx="10">
                  <c:v>1.0581999999999999E-2</c:v>
                </c:pt>
                <c:pt idx="11">
                  <c:v>1.0581999999999999E-2</c:v>
                </c:pt>
                <c:pt idx="12">
                  <c:v>5.2910099999999996E-3</c:v>
                </c:pt>
                <c:pt idx="13">
                  <c:v>5.2910099999999996E-3</c:v>
                </c:pt>
                <c:pt idx="14">
                  <c:v>5.2910099999999996E-3</c:v>
                </c:pt>
                <c:pt idx="15">
                  <c:v>1.5873000000000002E-2</c:v>
                </c:pt>
                <c:pt idx="16">
                  <c:v>1.5873000000000002E-2</c:v>
                </c:pt>
                <c:pt idx="17">
                  <c:v>2.6454999999999999E-2</c:v>
                </c:pt>
                <c:pt idx="18">
                  <c:v>2.6454999999999999E-2</c:v>
                </c:pt>
                <c:pt idx="19">
                  <c:v>5.2910099999999996E-3</c:v>
                </c:pt>
                <c:pt idx="20">
                  <c:v>1.5873000000000002E-2</c:v>
                </c:pt>
                <c:pt idx="21">
                  <c:v>1.5873000000000002E-2</c:v>
                </c:pt>
                <c:pt idx="22">
                  <c:v>1.5873000000000002E-2</c:v>
                </c:pt>
                <c:pt idx="23">
                  <c:v>1.0581999999999999E-2</c:v>
                </c:pt>
                <c:pt idx="24">
                  <c:v>1.0581999999999999E-2</c:v>
                </c:pt>
                <c:pt idx="25">
                  <c:v>1.0581999999999999E-2</c:v>
                </c:pt>
                <c:pt idx="26">
                  <c:v>1.0581999999999999E-2</c:v>
                </c:pt>
                <c:pt idx="27">
                  <c:v>5.2910099999999996E-3</c:v>
                </c:pt>
                <c:pt idx="28">
                  <c:v>5.2910099999999996E-3</c:v>
                </c:pt>
                <c:pt idx="29">
                  <c:v>5.2910099999999996E-3</c:v>
                </c:pt>
                <c:pt idx="30">
                  <c:v>7.4074100000000004E-2</c:v>
                </c:pt>
                <c:pt idx="31">
                  <c:v>7.4074100000000004E-2</c:v>
                </c:pt>
                <c:pt idx="32">
                  <c:v>6.3492099999999996E-2</c:v>
                </c:pt>
                <c:pt idx="33">
                  <c:v>6.87831E-2</c:v>
                </c:pt>
                <c:pt idx="34">
                  <c:v>6.87831E-2</c:v>
                </c:pt>
                <c:pt idx="35">
                  <c:v>6.87831E-2</c:v>
                </c:pt>
                <c:pt idx="36">
                  <c:v>6.87831E-2</c:v>
                </c:pt>
                <c:pt idx="37">
                  <c:v>5.8201099999999999E-2</c:v>
                </c:pt>
                <c:pt idx="38">
                  <c:v>5.8201099999999999E-2</c:v>
                </c:pt>
                <c:pt idx="39">
                  <c:v>5.8201099999999999E-2</c:v>
                </c:pt>
                <c:pt idx="40">
                  <c:v>5.8201099999999999E-2</c:v>
                </c:pt>
                <c:pt idx="41">
                  <c:v>5.8201099999999999E-2</c:v>
                </c:pt>
                <c:pt idx="42">
                  <c:v>2.6454999999999999E-2</c:v>
                </c:pt>
                <c:pt idx="43">
                  <c:v>2.6454999999999999E-2</c:v>
                </c:pt>
                <c:pt idx="44">
                  <c:v>2.6454999999999999E-2</c:v>
                </c:pt>
                <c:pt idx="45">
                  <c:v>1.0581999999999999E-2</c:v>
                </c:pt>
                <c:pt idx="46">
                  <c:v>1.0581999999999999E-2</c:v>
                </c:pt>
                <c:pt idx="47">
                  <c:v>1.0581999999999999E-2</c:v>
                </c:pt>
                <c:pt idx="48">
                  <c:v>1.0581999999999999E-2</c:v>
                </c:pt>
                <c:pt idx="49">
                  <c:v>5.2910099999999996E-3</c:v>
                </c:pt>
                <c:pt idx="50">
                  <c:v>1.0581999999999999E-2</c:v>
                </c:pt>
                <c:pt idx="51">
                  <c:v>5.2910099999999996E-3</c:v>
                </c:pt>
                <c:pt idx="52">
                  <c:v>5.2910099999999996E-3</c:v>
                </c:pt>
                <c:pt idx="53">
                  <c:v>5.2910099999999996E-3</c:v>
                </c:pt>
                <c:pt idx="54">
                  <c:v>5.2910099999999996E-3</c:v>
                </c:pt>
                <c:pt idx="55">
                  <c:v>5.2910099999999996E-3</c:v>
                </c:pt>
                <c:pt idx="56">
                  <c:v>5.2910099999999996E-3</c:v>
                </c:pt>
                <c:pt idx="57">
                  <c:v>0.15873000000000001</c:v>
                </c:pt>
                <c:pt idx="58">
                  <c:v>0.15873000000000001</c:v>
                </c:pt>
                <c:pt idx="59">
                  <c:v>0.15343899999999999</c:v>
                </c:pt>
                <c:pt idx="60">
                  <c:v>0.15343899999999999</c:v>
                </c:pt>
                <c:pt idx="61">
                  <c:v>0.15343899999999999</c:v>
                </c:pt>
                <c:pt idx="62">
                  <c:v>7.4074100000000004E-2</c:v>
                </c:pt>
                <c:pt idx="63">
                  <c:v>7.4074100000000004E-2</c:v>
                </c:pt>
                <c:pt idx="64">
                  <c:v>7.4074100000000004E-2</c:v>
                </c:pt>
                <c:pt idx="65">
                  <c:v>6.87831E-2</c:v>
                </c:pt>
                <c:pt idx="66">
                  <c:v>7.4074100000000004E-2</c:v>
                </c:pt>
                <c:pt idx="67">
                  <c:v>7.4074100000000004E-2</c:v>
                </c:pt>
                <c:pt idx="68">
                  <c:v>6.87831E-2</c:v>
                </c:pt>
                <c:pt idx="69">
                  <c:v>6.87831E-2</c:v>
                </c:pt>
                <c:pt idx="70">
                  <c:v>6.87831E-2</c:v>
                </c:pt>
                <c:pt idx="71">
                  <c:v>6.87831E-2</c:v>
                </c:pt>
                <c:pt idx="72">
                  <c:v>6.87831E-2</c:v>
                </c:pt>
                <c:pt idx="73">
                  <c:v>6.87831E-2</c:v>
                </c:pt>
                <c:pt idx="74">
                  <c:v>6.87831E-2</c:v>
                </c:pt>
                <c:pt idx="75">
                  <c:v>6.87831E-2</c:v>
                </c:pt>
                <c:pt idx="76">
                  <c:v>6.87831E-2</c:v>
                </c:pt>
                <c:pt idx="77">
                  <c:v>3.1746000000000003E-2</c:v>
                </c:pt>
                <c:pt idx="78">
                  <c:v>3.1746000000000003E-2</c:v>
                </c:pt>
                <c:pt idx="79">
                  <c:v>3.1746000000000003E-2</c:v>
                </c:pt>
                <c:pt idx="80">
                  <c:v>2.6454999999999999E-2</c:v>
                </c:pt>
                <c:pt idx="81">
                  <c:v>3.1746000000000003E-2</c:v>
                </c:pt>
                <c:pt idx="82">
                  <c:v>3.1746000000000003E-2</c:v>
                </c:pt>
                <c:pt idx="83">
                  <c:v>2.6454999999999999E-2</c:v>
                </c:pt>
                <c:pt idx="84">
                  <c:v>2.6454999999999999E-2</c:v>
                </c:pt>
                <c:pt idx="85">
                  <c:v>2.6454999999999999E-2</c:v>
                </c:pt>
                <c:pt idx="86">
                  <c:v>1.0581999999999999E-2</c:v>
                </c:pt>
                <c:pt idx="87">
                  <c:v>1.0581999999999999E-2</c:v>
                </c:pt>
                <c:pt idx="88">
                  <c:v>1.0581999999999999E-2</c:v>
                </c:pt>
                <c:pt idx="89">
                  <c:v>5.2910099999999996E-3</c:v>
                </c:pt>
                <c:pt idx="90">
                  <c:v>1.0581999999999999E-2</c:v>
                </c:pt>
                <c:pt idx="91">
                  <c:v>1.0581999999999999E-2</c:v>
                </c:pt>
                <c:pt idx="92">
                  <c:v>5.2910099999999996E-3</c:v>
                </c:pt>
                <c:pt idx="93">
                  <c:v>5.2910099999999996E-3</c:v>
                </c:pt>
                <c:pt idx="94">
                  <c:v>5.2910099999999996E-3</c:v>
                </c:pt>
                <c:pt idx="95">
                  <c:v>5.2910099999999996E-3</c:v>
                </c:pt>
                <c:pt idx="96">
                  <c:v>5.2910099999999996E-3</c:v>
                </c:pt>
                <c:pt idx="97">
                  <c:v>5.2910099999999996E-3</c:v>
                </c:pt>
                <c:pt idx="98">
                  <c:v>0.20105799999999999</c:v>
                </c:pt>
                <c:pt idx="99">
                  <c:v>0.20105799999999999</c:v>
                </c:pt>
                <c:pt idx="100">
                  <c:v>0.195767</c:v>
                </c:pt>
                <c:pt idx="101">
                  <c:v>0.195767</c:v>
                </c:pt>
                <c:pt idx="102">
                  <c:v>0.195767</c:v>
                </c:pt>
                <c:pt idx="103">
                  <c:v>0.19047600000000001</c:v>
                </c:pt>
                <c:pt idx="104">
                  <c:v>0.19047600000000001</c:v>
                </c:pt>
                <c:pt idx="105">
                  <c:v>9.5238100000000006E-2</c:v>
                </c:pt>
                <c:pt idx="106">
                  <c:v>8.9947100000000002E-2</c:v>
                </c:pt>
                <c:pt idx="107">
                  <c:v>8.9947100000000002E-2</c:v>
                </c:pt>
                <c:pt idx="108">
                  <c:v>8.4656099999999998E-2</c:v>
                </c:pt>
                <c:pt idx="109">
                  <c:v>9.5238100000000006E-2</c:v>
                </c:pt>
                <c:pt idx="110">
                  <c:v>9.5238100000000006E-2</c:v>
                </c:pt>
                <c:pt idx="111">
                  <c:v>8.9947100000000002E-2</c:v>
                </c:pt>
                <c:pt idx="112">
                  <c:v>8.9947100000000002E-2</c:v>
                </c:pt>
                <c:pt idx="113">
                  <c:v>8.9947100000000002E-2</c:v>
                </c:pt>
                <c:pt idx="114">
                  <c:v>8.9947100000000002E-2</c:v>
                </c:pt>
                <c:pt idx="115">
                  <c:v>8.9947100000000002E-2</c:v>
                </c:pt>
                <c:pt idx="116">
                  <c:v>8.9947100000000002E-2</c:v>
                </c:pt>
                <c:pt idx="117">
                  <c:v>8.9947100000000002E-2</c:v>
                </c:pt>
                <c:pt idx="118">
                  <c:v>8.9947100000000002E-2</c:v>
                </c:pt>
                <c:pt idx="119">
                  <c:v>8.9947100000000002E-2</c:v>
                </c:pt>
                <c:pt idx="120">
                  <c:v>4.2327999999999998E-2</c:v>
                </c:pt>
                <c:pt idx="121">
                  <c:v>4.2327999999999998E-2</c:v>
                </c:pt>
                <c:pt idx="122">
                  <c:v>4.2327999999999998E-2</c:v>
                </c:pt>
                <c:pt idx="123">
                  <c:v>3.7037E-2</c:v>
                </c:pt>
                <c:pt idx="124">
                  <c:v>4.2327999999999998E-2</c:v>
                </c:pt>
                <c:pt idx="125">
                  <c:v>4.2327999999999998E-2</c:v>
                </c:pt>
                <c:pt idx="126">
                  <c:v>3.7037E-2</c:v>
                </c:pt>
                <c:pt idx="127">
                  <c:v>3.7037E-2</c:v>
                </c:pt>
                <c:pt idx="128">
                  <c:v>3.7037E-2</c:v>
                </c:pt>
                <c:pt idx="129">
                  <c:v>1.5873000000000002E-2</c:v>
                </c:pt>
                <c:pt idx="130">
                  <c:v>1.5873000000000002E-2</c:v>
                </c:pt>
                <c:pt idx="131">
                  <c:v>1.5873000000000002E-2</c:v>
                </c:pt>
                <c:pt idx="132">
                  <c:v>1.0581999999999999E-2</c:v>
                </c:pt>
                <c:pt idx="133">
                  <c:v>1.5873000000000002E-2</c:v>
                </c:pt>
                <c:pt idx="134">
                  <c:v>1.5873000000000002E-2</c:v>
                </c:pt>
                <c:pt idx="135">
                  <c:v>1.0581999999999999E-2</c:v>
                </c:pt>
                <c:pt idx="136">
                  <c:v>1.0581999999999999E-2</c:v>
                </c:pt>
                <c:pt idx="137">
                  <c:v>1.0581999999999999E-2</c:v>
                </c:pt>
                <c:pt idx="138">
                  <c:v>1.0581999999999999E-2</c:v>
                </c:pt>
                <c:pt idx="139">
                  <c:v>1.0581999999999999E-2</c:v>
                </c:pt>
                <c:pt idx="140">
                  <c:v>1.0581999999999999E-2</c:v>
                </c:pt>
                <c:pt idx="141">
                  <c:v>5.2910099999999996E-3</c:v>
                </c:pt>
                <c:pt idx="142">
                  <c:v>5.2910099999999996E-3</c:v>
                </c:pt>
                <c:pt idx="143">
                  <c:v>5.2910099999999996E-3</c:v>
                </c:pt>
                <c:pt idx="144">
                  <c:v>0.73545000000000005</c:v>
                </c:pt>
                <c:pt idx="145">
                  <c:v>0.73545000000000005</c:v>
                </c:pt>
                <c:pt idx="146">
                  <c:v>0.36507899999999999</c:v>
                </c:pt>
                <c:pt idx="147">
                  <c:v>0.36507899999999999</c:v>
                </c:pt>
                <c:pt idx="148">
                  <c:v>0.36507899999999999</c:v>
                </c:pt>
                <c:pt idx="149">
                  <c:v>0.36507899999999999</c:v>
                </c:pt>
                <c:pt idx="150">
                  <c:v>8.9947100000000002E-2</c:v>
                </c:pt>
                <c:pt idx="151">
                  <c:v>8.9947100000000002E-2</c:v>
                </c:pt>
                <c:pt idx="152">
                  <c:v>8.9947100000000002E-2</c:v>
                </c:pt>
                <c:pt idx="153">
                  <c:v>8.9947100000000002E-2</c:v>
                </c:pt>
                <c:pt idx="154">
                  <c:v>8.9947100000000002E-2</c:v>
                </c:pt>
                <c:pt idx="155">
                  <c:v>8.9947100000000002E-2</c:v>
                </c:pt>
                <c:pt idx="156">
                  <c:v>5.8201099999999999E-2</c:v>
                </c:pt>
                <c:pt idx="157">
                  <c:v>2.6454999999999999E-2</c:v>
                </c:pt>
                <c:pt idx="158">
                  <c:v>2.6454999999999999E-2</c:v>
                </c:pt>
                <c:pt idx="159">
                  <c:v>0.111111</c:v>
                </c:pt>
                <c:pt idx="160">
                  <c:v>0.10582</c:v>
                </c:pt>
                <c:pt idx="161">
                  <c:v>0.10582</c:v>
                </c:pt>
                <c:pt idx="162">
                  <c:v>0.10582</c:v>
                </c:pt>
                <c:pt idx="163">
                  <c:v>5.2910099999999996E-3</c:v>
                </c:pt>
                <c:pt idx="164">
                  <c:v>4.7619000000000002E-2</c:v>
                </c:pt>
                <c:pt idx="165">
                  <c:v>4.7619000000000002E-2</c:v>
                </c:pt>
                <c:pt idx="166">
                  <c:v>4.7619000000000002E-2</c:v>
                </c:pt>
                <c:pt idx="167">
                  <c:v>4.7619000000000002E-2</c:v>
                </c:pt>
                <c:pt idx="168">
                  <c:v>5.2910100000000002E-2</c:v>
                </c:pt>
                <c:pt idx="169">
                  <c:v>5.2910100000000002E-2</c:v>
                </c:pt>
                <c:pt idx="170">
                  <c:v>5.2910100000000002E-2</c:v>
                </c:pt>
                <c:pt idx="171">
                  <c:v>4.7619000000000002E-2</c:v>
                </c:pt>
                <c:pt idx="172">
                  <c:v>5.2910100000000002E-2</c:v>
                </c:pt>
                <c:pt idx="173">
                  <c:v>6.87831E-2</c:v>
                </c:pt>
                <c:pt idx="174">
                  <c:v>6.87831E-2</c:v>
                </c:pt>
                <c:pt idx="175">
                  <c:v>3.1746000000000003E-2</c:v>
                </c:pt>
                <c:pt idx="176">
                  <c:v>3.1746000000000003E-2</c:v>
                </c:pt>
                <c:pt idx="177">
                  <c:v>3.1746000000000003E-2</c:v>
                </c:pt>
                <c:pt idx="178">
                  <c:v>3.1746000000000003E-2</c:v>
                </c:pt>
                <c:pt idx="179">
                  <c:v>2.6454999999999999E-2</c:v>
                </c:pt>
                <c:pt idx="180">
                  <c:v>3.7037E-2</c:v>
                </c:pt>
                <c:pt idx="181">
                  <c:v>3.7037E-2</c:v>
                </c:pt>
                <c:pt idx="182">
                  <c:v>5.2910099999999996E-3</c:v>
                </c:pt>
                <c:pt idx="183">
                  <c:v>2.6454999999999999E-2</c:v>
                </c:pt>
                <c:pt idx="184">
                  <c:v>2.6454999999999999E-2</c:v>
                </c:pt>
                <c:pt idx="185">
                  <c:v>1.0581999999999999E-2</c:v>
                </c:pt>
                <c:pt idx="186">
                  <c:v>1.0581999999999999E-2</c:v>
                </c:pt>
                <c:pt idx="187">
                  <c:v>1.0581999999999999E-2</c:v>
                </c:pt>
                <c:pt idx="188">
                  <c:v>1.0581999999999999E-2</c:v>
                </c:pt>
                <c:pt idx="189">
                  <c:v>5.2910099999999996E-3</c:v>
                </c:pt>
                <c:pt idx="190">
                  <c:v>5.2910099999999996E-3</c:v>
                </c:pt>
                <c:pt idx="191">
                  <c:v>5.2910099999999996E-3</c:v>
                </c:pt>
                <c:pt idx="192">
                  <c:v>0.13756599999999999</c:v>
                </c:pt>
                <c:pt idx="193">
                  <c:v>0.13756599999999999</c:v>
                </c:pt>
                <c:pt idx="194">
                  <c:v>0.25396800000000003</c:v>
                </c:pt>
                <c:pt idx="195">
                  <c:v>0.25396800000000003</c:v>
                </c:pt>
                <c:pt idx="196">
                  <c:v>0.111111</c:v>
                </c:pt>
                <c:pt idx="197">
                  <c:v>0.13756599999999999</c:v>
                </c:pt>
                <c:pt idx="198">
                  <c:v>0.13756599999999999</c:v>
                </c:pt>
                <c:pt idx="199">
                  <c:v>0.121693</c:v>
                </c:pt>
                <c:pt idx="200">
                  <c:v>0.121693</c:v>
                </c:pt>
                <c:pt idx="201">
                  <c:v>0.121693</c:v>
                </c:pt>
                <c:pt idx="202">
                  <c:v>3.1746000000000003E-2</c:v>
                </c:pt>
                <c:pt idx="203">
                  <c:v>3.1746000000000003E-2</c:v>
                </c:pt>
                <c:pt idx="204">
                  <c:v>3.1746000000000003E-2</c:v>
                </c:pt>
                <c:pt idx="205">
                  <c:v>3.1746000000000003E-2</c:v>
                </c:pt>
                <c:pt idx="206">
                  <c:v>3.1746000000000003E-2</c:v>
                </c:pt>
                <c:pt idx="207">
                  <c:v>0.111111</c:v>
                </c:pt>
                <c:pt idx="208">
                  <c:v>8.9947100000000002E-2</c:v>
                </c:pt>
                <c:pt idx="209">
                  <c:v>8.9947100000000002E-2</c:v>
                </c:pt>
                <c:pt idx="210">
                  <c:v>8.9947100000000002E-2</c:v>
                </c:pt>
                <c:pt idx="211">
                  <c:v>8.9947100000000002E-2</c:v>
                </c:pt>
                <c:pt idx="212">
                  <c:v>8.9947100000000002E-2</c:v>
                </c:pt>
                <c:pt idx="213">
                  <c:v>5.8201099999999999E-2</c:v>
                </c:pt>
                <c:pt idx="214">
                  <c:v>2.6454999999999999E-2</c:v>
                </c:pt>
                <c:pt idx="215">
                  <c:v>2.6454999999999999E-2</c:v>
                </c:pt>
                <c:pt idx="216">
                  <c:v>0.111111</c:v>
                </c:pt>
                <c:pt idx="217">
                  <c:v>0.10582</c:v>
                </c:pt>
                <c:pt idx="218">
                  <c:v>0.10582</c:v>
                </c:pt>
                <c:pt idx="219">
                  <c:v>0.10582</c:v>
                </c:pt>
                <c:pt idx="220">
                  <c:v>5.2910099999999996E-3</c:v>
                </c:pt>
                <c:pt idx="221">
                  <c:v>4.7619000000000002E-2</c:v>
                </c:pt>
                <c:pt idx="222">
                  <c:v>4.7619000000000002E-2</c:v>
                </c:pt>
                <c:pt idx="223">
                  <c:v>4.7619000000000002E-2</c:v>
                </c:pt>
                <c:pt idx="224">
                  <c:v>4.7619000000000002E-2</c:v>
                </c:pt>
                <c:pt idx="225">
                  <c:v>5.2910100000000002E-2</c:v>
                </c:pt>
                <c:pt idx="226">
                  <c:v>5.2910100000000002E-2</c:v>
                </c:pt>
                <c:pt idx="227">
                  <c:v>5.2910100000000002E-2</c:v>
                </c:pt>
                <c:pt idx="228">
                  <c:v>4.7619000000000002E-2</c:v>
                </c:pt>
                <c:pt idx="229">
                  <c:v>5.2910100000000002E-2</c:v>
                </c:pt>
                <c:pt idx="230">
                  <c:v>6.87831E-2</c:v>
                </c:pt>
                <c:pt idx="231">
                  <c:v>6.87831E-2</c:v>
                </c:pt>
                <c:pt idx="232">
                  <c:v>3.1746000000000003E-2</c:v>
                </c:pt>
                <c:pt idx="233">
                  <c:v>3.1746000000000003E-2</c:v>
                </c:pt>
                <c:pt idx="234">
                  <c:v>3.1746000000000003E-2</c:v>
                </c:pt>
                <c:pt idx="235">
                  <c:v>3.1746000000000003E-2</c:v>
                </c:pt>
                <c:pt idx="236">
                  <c:v>2.6454999999999999E-2</c:v>
                </c:pt>
                <c:pt idx="237">
                  <c:v>3.7037E-2</c:v>
                </c:pt>
                <c:pt idx="238">
                  <c:v>3.7037E-2</c:v>
                </c:pt>
                <c:pt idx="239">
                  <c:v>5.2910099999999996E-3</c:v>
                </c:pt>
                <c:pt idx="240">
                  <c:v>2.6454999999999999E-2</c:v>
                </c:pt>
                <c:pt idx="241">
                  <c:v>2.6454999999999999E-2</c:v>
                </c:pt>
                <c:pt idx="242">
                  <c:v>1.0581999999999999E-2</c:v>
                </c:pt>
                <c:pt idx="243">
                  <c:v>1.0581999999999999E-2</c:v>
                </c:pt>
                <c:pt idx="244">
                  <c:v>1.0581999999999999E-2</c:v>
                </c:pt>
                <c:pt idx="245">
                  <c:v>1.0581999999999999E-2</c:v>
                </c:pt>
                <c:pt idx="246">
                  <c:v>5.2910099999999996E-3</c:v>
                </c:pt>
                <c:pt idx="247">
                  <c:v>5.2910099999999996E-3</c:v>
                </c:pt>
                <c:pt idx="248">
                  <c:v>5.2910099999999996E-3</c:v>
                </c:pt>
                <c:pt idx="249">
                  <c:v>0.27513199999999999</c:v>
                </c:pt>
                <c:pt idx="250">
                  <c:v>0.27513199999999999</c:v>
                </c:pt>
                <c:pt idx="251">
                  <c:v>0.269841</c:v>
                </c:pt>
                <c:pt idx="252">
                  <c:v>0.33862399999999998</c:v>
                </c:pt>
                <c:pt idx="253">
                  <c:v>0.33862399999999998</c:v>
                </c:pt>
                <c:pt idx="254">
                  <c:v>5.2910099999999996E-3</c:v>
                </c:pt>
                <c:pt idx="255">
                  <c:v>0.24867700000000001</c:v>
                </c:pt>
                <c:pt idx="256">
                  <c:v>7.9365099999999994E-2</c:v>
                </c:pt>
                <c:pt idx="257">
                  <c:v>7.9365099999999994E-2</c:v>
                </c:pt>
                <c:pt idx="258">
                  <c:v>0.132275</c:v>
                </c:pt>
                <c:pt idx="259">
                  <c:v>0.132275</c:v>
                </c:pt>
                <c:pt idx="260">
                  <c:v>0.132275</c:v>
                </c:pt>
                <c:pt idx="261">
                  <c:v>0.132275</c:v>
                </c:pt>
                <c:pt idx="262">
                  <c:v>0.132275</c:v>
                </c:pt>
                <c:pt idx="263">
                  <c:v>0.132275</c:v>
                </c:pt>
                <c:pt idx="264">
                  <c:v>0.12698400000000001</c:v>
                </c:pt>
                <c:pt idx="265">
                  <c:v>0.25396800000000003</c:v>
                </c:pt>
                <c:pt idx="266">
                  <c:v>0.25396800000000003</c:v>
                </c:pt>
                <c:pt idx="267">
                  <c:v>0.121693</c:v>
                </c:pt>
                <c:pt idx="268">
                  <c:v>0.12698400000000001</c:v>
                </c:pt>
                <c:pt idx="269">
                  <c:v>0.12698400000000001</c:v>
                </c:pt>
                <c:pt idx="270">
                  <c:v>0.12698400000000001</c:v>
                </c:pt>
                <c:pt idx="271">
                  <c:v>0.12698400000000001</c:v>
                </c:pt>
                <c:pt idx="272">
                  <c:v>0.12698400000000001</c:v>
                </c:pt>
                <c:pt idx="273">
                  <c:v>0.12698400000000001</c:v>
                </c:pt>
                <c:pt idx="274">
                  <c:v>0.111111</c:v>
                </c:pt>
                <c:pt idx="275">
                  <c:v>1.0581999999999999E-2</c:v>
                </c:pt>
                <c:pt idx="276">
                  <c:v>1.0581999999999999E-2</c:v>
                </c:pt>
                <c:pt idx="277">
                  <c:v>1.0581999999999999E-2</c:v>
                </c:pt>
                <c:pt idx="278">
                  <c:v>3.1746000000000003E-2</c:v>
                </c:pt>
                <c:pt idx="279">
                  <c:v>5.2910099999999996E-3</c:v>
                </c:pt>
                <c:pt idx="280">
                  <c:v>5.2910099999999996E-3</c:v>
                </c:pt>
                <c:pt idx="281">
                  <c:v>5.2910099999999996E-3</c:v>
                </c:pt>
                <c:pt idx="282">
                  <c:v>5.2910099999999996E-3</c:v>
                </c:pt>
                <c:pt idx="283">
                  <c:v>0.16931199999999999</c:v>
                </c:pt>
                <c:pt idx="284">
                  <c:v>0.16931199999999999</c:v>
                </c:pt>
                <c:pt idx="285">
                  <c:v>7.9365099999999994E-2</c:v>
                </c:pt>
                <c:pt idx="286">
                  <c:v>8.4656099999999998E-2</c:v>
                </c:pt>
                <c:pt idx="287">
                  <c:v>8.4656099999999998E-2</c:v>
                </c:pt>
                <c:pt idx="288">
                  <c:v>5.2910100000000002E-2</c:v>
                </c:pt>
                <c:pt idx="289">
                  <c:v>5.2910100000000002E-2</c:v>
                </c:pt>
                <c:pt idx="290">
                  <c:v>7.4074100000000004E-2</c:v>
                </c:pt>
                <c:pt idx="291">
                  <c:v>0.15873000000000001</c:v>
                </c:pt>
                <c:pt idx="292">
                  <c:v>7.9365099999999994E-2</c:v>
                </c:pt>
                <c:pt idx="293">
                  <c:v>7.9365099999999994E-2</c:v>
                </c:pt>
                <c:pt idx="294">
                  <c:v>7.9365099999999994E-2</c:v>
                </c:pt>
                <c:pt idx="295">
                  <c:v>5.2910100000000002E-2</c:v>
                </c:pt>
                <c:pt idx="296">
                  <c:v>2.1163999999999999E-2</c:v>
                </c:pt>
                <c:pt idx="297">
                  <c:v>2.1163999999999999E-2</c:v>
                </c:pt>
                <c:pt idx="298">
                  <c:v>1.0581999999999999E-2</c:v>
                </c:pt>
                <c:pt idx="299">
                  <c:v>5.2910099999999996E-3</c:v>
                </c:pt>
                <c:pt idx="300">
                  <c:v>5.2910099999999996E-3</c:v>
                </c:pt>
                <c:pt idx="301">
                  <c:v>5.2910099999999996E-3</c:v>
                </c:pt>
                <c:pt idx="302">
                  <c:v>5.2910099999999996E-3</c:v>
                </c:pt>
                <c:pt idx="303">
                  <c:v>5.2910099999999996E-3</c:v>
                </c:pt>
                <c:pt idx="304">
                  <c:v>5.2910099999999996E-3</c:v>
                </c:pt>
                <c:pt idx="305">
                  <c:v>5.2910099999999996E-3</c:v>
                </c:pt>
                <c:pt idx="306">
                  <c:v>5.2910099999999996E-3</c:v>
                </c:pt>
                <c:pt idx="307">
                  <c:v>5.2910099999999996E-3</c:v>
                </c:pt>
                <c:pt idx="308">
                  <c:v>0.28571400000000002</c:v>
                </c:pt>
                <c:pt idx="309">
                  <c:v>0.28571400000000002</c:v>
                </c:pt>
                <c:pt idx="310">
                  <c:v>0.13756599999999999</c:v>
                </c:pt>
                <c:pt idx="311">
                  <c:v>0.14285700000000001</c:v>
                </c:pt>
                <c:pt idx="312">
                  <c:v>0.14285700000000001</c:v>
                </c:pt>
                <c:pt idx="313">
                  <c:v>7.9365099999999994E-2</c:v>
                </c:pt>
                <c:pt idx="314">
                  <c:v>7.9365099999999994E-2</c:v>
                </c:pt>
                <c:pt idx="315">
                  <c:v>7.9365099999999994E-2</c:v>
                </c:pt>
                <c:pt idx="316">
                  <c:v>0.179894</c:v>
                </c:pt>
                <c:pt idx="317">
                  <c:v>0.206349</c:v>
                </c:pt>
                <c:pt idx="318">
                  <c:v>0.132275</c:v>
                </c:pt>
                <c:pt idx="319">
                  <c:v>0.132275</c:v>
                </c:pt>
                <c:pt idx="320">
                  <c:v>0.132275</c:v>
                </c:pt>
                <c:pt idx="321">
                  <c:v>3.7037E-2</c:v>
                </c:pt>
                <c:pt idx="322">
                  <c:v>8.9947100000000002E-2</c:v>
                </c:pt>
                <c:pt idx="323">
                  <c:v>8.9947100000000002E-2</c:v>
                </c:pt>
                <c:pt idx="324">
                  <c:v>0.14285700000000001</c:v>
                </c:pt>
                <c:pt idx="325">
                  <c:v>8.9947100000000002E-2</c:v>
                </c:pt>
                <c:pt idx="326">
                  <c:v>0.18518499999999999</c:v>
                </c:pt>
                <c:pt idx="327">
                  <c:v>0.18518499999999999</c:v>
                </c:pt>
                <c:pt idx="328">
                  <c:v>4.2327999999999998E-2</c:v>
                </c:pt>
                <c:pt idx="329">
                  <c:v>0.13756599999999999</c:v>
                </c:pt>
                <c:pt idx="330">
                  <c:v>0.13756599999999999</c:v>
                </c:pt>
                <c:pt idx="331">
                  <c:v>0.121693</c:v>
                </c:pt>
                <c:pt idx="332">
                  <c:v>0.121693</c:v>
                </c:pt>
                <c:pt idx="333">
                  <c:v>0.10582</c:v>
                </c:pt>
                <c:pt idx="334">
                  <c:v>2.1163999999999999E-2</c:v>
                </c:pt>
                <c:pt idx="335">
                  <c:v>2.1163999999999999E-2</c:v>
                </c:pt>
                <c:pt idx="336">
                  <c:v>0.10052899999999999</c:v>
                </c:pt>
                <c:pt idx="337">
                  <c:v>0.10582</c:v>
                </c:pt>
                <c:pt idx="338">
                  <c:v>0.10582</c:v>
                </c:pt>
                <c:pt idx="339">
                  <c:v>8.9947100000000002E-2</c:v>
                </c:pt>
                <c:pt idx="340">
                  <c:v>8.9947100000000002E-2</c:v>
                </c:pt>
                <c:pt idx="341">
                  <c:v>8.9947100000000002E-2</c:v>
                </c:pt>
                <c:pt idx="342">
                  <c:v>8.9947100000000002E-2</c:v>
                </c:pt>
                <c:pt idx="343">
                  <c:v>8.9947100000000002E-2</c:v>
                </c:pt>
                <c:pt idx="344">
                  <c:v>8.9947100000000002E-2</c:v>
                </c:pt>
                <c:pt idx="345">
                  <c:v>8.9947100000000002E-2</c:v>
                </c:pt>
                <c:pt idx="346">
                  <c:v>8.9947100000000002E-2</c:v>
                </c:pt>
                <c:pt idx="347">
                  <c:v>8.9947100000000002E-2</c:v>
                </c:pt>
                <c:pt idx="348">
                  <c:v>5.8201099999999999E-2</c:v>
                </c:pt>
                <c:pt idx="349">
                  <c:v>2.6454999999999999E-2</c:v>
                </c:pt>
                <c:pt idx="350">
                  <c:v>2.6454999999999999E-2</c:v>
                </c:pt>
                <c:pt idx="351">
                  <c:v>0.10582</c:v>
                </c:pt>
                <c:pt idx="352">
                  <c:v>0.10582</c:v>
                </c:pt>
                <c:pt idx="353">
                  <c:v>0.10582</c:v>
                </c:pt>
                <c:pt idx="354">
                  <c:v>0.10582</c:v>
                </c:pt>
                <c:pt idx="355">
                  <c:v>5.2910099999999996E-3</c:v>
                </c:pt>
                <c:pt idx="356">
                  <c:v>4.7619000000000002E-2</c:v>
                </c:pt>
                <c:pt idx="357">
                  <c:v>4.7619000000000002E-2</c:v>
                </c:pt>
                <c:pt idx="358">
                  <c:v>4.7619000000000002E-2</c:v>
                </c:pt>
                <c:pt idx="359">
                  <c:v>4.7619000000000002E-2</c:v>
                </c:pt>
                <c:pt idx="360">
                  <c:v>4.7619000000000002E-2</c:v>
                </c:pt>
                <c:pt idx="361">
                  <c:v>4.7619000000000002E-2</c:v>
                </c:pt>
                <c:pt idx="362">
                  <c:v>4.7619000000000002E-2</c:v>
                </c:pt>
                <c:pt idx="363">
                  <c:v>4.2327999999999998E-2</c:v>
                </c:pt>
                <c:pt idx="364">
                  <c:v>5.8201099999999999E-2</c:v>
                </c:pt>
                <c:pt idx="365">
                  <c:v>6.87831E-2</c:v>
                </c:pt>
                <c:pt idx="366">
                  <c:v>6.87831E-2</c:v>
                </c:pt>
                <c:pt idx="367">
                  <c:v>3.1746000000000003E-2</c:v>
                </c:pt>
                <c:pt idx="368">
                  <c:v>3.1746000000000003E-2</c:v>
                </c:pt>
                <c:pt idx="369">
                  <c:v>3.1746000000000003E-2</c:v>
                </c:pt>
                <c:pt idx="370">
                  <c:v>3.1746000000000003E-2</c:v>
                </c:pt>
                <c:pt idx="371">
                  <c:v>2.6454999999999999E-2</c:v>
                </c:pt>
                <c:pt idx="372">
                  <c:v>3.7037E-2</c:v>
                </c:pt>
                <c:pt idx="373">
                  <c:v>3.7037E-2</c:v>
                </c:pt>
                <c:pt idx="374">
                  <c:v>5.2910099999999996E-3</c:v>
                </c:pt>
                <c:pt idx="375">
                  <c:v>2.6454999999999999E-2</c:v>
                </c:pt>
                <c:pt idx="376">
                  <c:v>2.6454999999999999E-2</c:v>
                </c:pt>
                <c:pt idx="377">
                  <c:v>1.0581999999999999E-2</c:v>
                </c:pt>
                <c:pt idx="378">
                  <c:v>1.0581999999999999E-2</c:v>
                </c:pt>
                <c:pt idx="379">
                  <c:v>1.0581999999999999E-2</c:v>
                </c:pt>
                <c:pt idx="380">
                  <c:v>1.0581999999999999E-2</c:v>
                </c:pt>
                <c:pt idx="381">
                  <c:v>5.2910099999999996E-3</c:v>
                </c:pt>
                <c:pt idx="382">
                  <c:v>5.2910099999999996E-3</c:v>
                </c:pt>
                <c:pt idx="383">
                  <c:v>5.2910099999999996E-3</c:v>
                </c:pt>
                <c:pt idx="384">
                  <c:v>0.24338599999999999</c:v>
                </c:pt>
                <c:pt idx="385">
                  <c:v>0.24338599999999999</c:v>
                </c:pt>
                <c:pt idx="386">
                  <c:v>0.11640200000000001</c:v>
                </c:pt>
                <c:pt idx="387">
                  <c:v>0.121693</c:v>
                </c:pt>
                <c:pt idx="388">
                  <c:v>0.121693</c:v>
                </c:pt>
                <c:pt idx="389">
                  <c:v>7.9365099999999994E-2</c:v>
                </c:pt>
                <c:pt idx="390">
                  <c:v>7.9365099999999994E-2</c:v>
                </c:pt>
                <c:pt idx="391">
                  <c:v>7.9365099999999994E-2</c:v>
                </c:pt>
                <c:pt idx="392">
                  <c:v>0.238095</c:v>
                </c:pt>
                <c:pt idx="393">
                  <c:v>0.26455000000000001</c:v>
                </c:pt>
                <c:pt idx="394">
                  <c:v>0.111111</c:v>
                </c:pt>
                <c:pt idx="395">
                  <c:v>0.111111</c:v>
                </c:pt>
                <c:pt idx="396">
                  <c:v>0.111111</c:v>
                </c:pt>
                <c:pt idx="397">
                  <c:v>3.7037E-2</c:v>
                </c:pt>
                <c:pt idx="398">
                  <c:v>6.87831E-2</c:v>
                </c:pt>
                <c:pt idx="399">
                  <c:v>6.87831E-2</c:v>
                </c:pt>
                <c:pt idx="400">
                  <c:v>4.7619000000000002E-2</c:v>
                </c:pt>
                <c:pt idx="401">
                  <c:v>0.14285700000000001</c:v>
                </c:pt>
                <c:pt idx="402">
                  <c:v>0.17460300000000001</c:v>
                </c:pt>
                <c:pt idx="403">
                  <c:v>0.17460300000000001</c:v>
                </c:pt>
                <c:pt idx="404">
                  <c:v>3.1746000000000003E-2</c:v>
                </c:pt>
                <c:pt idx="405">
                  <c:v>0.13756599999999999</c:v>
                </c:pt>
                <c:pt idx="406">
                  <c:v>0.13756599999999999</c:v>
                </c:pt>
                <c:pt idx="407">
                  <c:v>0.121693</c:v>
                </c:pt>
                <c:pt idx="408">
                  <c:v>0.121693</c:v>
                </c:pt>
                <c:pt idx="409">
                  <c:v>0.10582</c:v>
                </c:pt>
                <c:pt idx="410">
                  <c:v>2.1163999999999999E-2</c:v>
                </c:pt>
                <c:pt idx="411">
                  <c:v>2.1163999999999999E-2</c:v>
                </c:pt>
                <c:pt idx="412">
                  <c:v>0.10052899999999999</c:v>
                </c:pt>
                <c:pt idx="413">
                  <c:v>0.10582</c:v>
                </c:pt>
                <c:pt idx="414">
                  <c:v>0.10582</c:v>
                </c:pt>
                <c:pt idx="415">
                  <c:v>8.9947100000000002E-2</c:v>
                </c:pt>
                <c:pt idx="416">
                  <c:v>8.9947100000000002E-2</c:v>
                </c:pt>
                <c:pt idx="417">
                  <c:v>8.9947100000000002E-2</c:v>
                </c:pt>
                <c:pt idx="418">
                  <c:v>8.9947100000000002E-2</c:v>
                </c:pt>
                <c:pt idx="419">
                  <c:v>8.9947100000000002E-2</c:v>
                </c:pt>
                <c:pt idx="420">
                  <c:v>8.9947100000000002E-2</c:v>
                </c:pt>
                <c:pt idx="421">
                  <c:v>8.9947100000000002E-2</c:v>
                </c:pt>
                <c:pt idx="422">
                  <c:v>8.9947100000000002E-2</c:v>
                </c:pt>
                <c:pt idx="423">
                  <c:v>8.9947100000000002E-2</c:v>
                </c:pt>
                <c:pt idx="424">
                  <c:v>5.8201099999999999E-2</c:v>
                </c:pt>
                <c:pt idx="425">
                  <c:v>2.6454999999999999E-2</c:v>
                </c:pt>
                <c:pt idx="426">
                  <c:v>2.6454999999999999E-2</c:v>
                </c:pt>
                <c:pt idx="427">
                  <c:v>0.111111</c:v>
                </c:pt>
                <c:pt idx="428">
                  <c:v>0.10582</c:v>
                </c:pt>
                <c:pt idx="429">
                  <c:v>0.10582</c:v>
                </c:pt>
                <c:pt idx="430">
                  <c:v>0.10582</c:v>
                </c:pt>
                <c:pt idx="431">
                  <c:v>5.2910099999999996E-3</c:v>
                </c:pt>
                <c:pt idx="432">
                  <c:v>4.7619000000000002E-2</c:v>
                </c:pt>
                <c:pt idx="433">
                  <c:v>4.7619000000000002E-2</c:v>
                </c:pt>
                <c:pt idx="434">
                  <c:v>4.7619000000000002E-2</c:v>
                </c:pt>
                <c:pt idx="435">
                  <c:v>4.7619000000000002E-2</c:v>
                </c:pt>
                <c:pt idx="436">
                  <c:v>5.2910100000000002E-2</c:v>
                </c:pt>
                <c:pt idx="437">
                  <c:v>5.2910100000000002E-2</c:v>
                </c:pt>
                <c:pt idx="438">
                  <c:v>5.2910100000000002E-2</c:v>
                </c:pt>
                <c:pt idx="439">
                  <c:v>4.7619000000000002E-2</c:v>
                </c:pt>
                <c:pt idx="440">
                  <c:v>5.2910100000000002E-2</c:v>
                </c:pt>
                <c:pt idx="441">
                  <c:v>6.87831E-2</c:v>
                </c:pt>
                <c:pt idx="442">
                  <c:v>6.87831E-2</c:v>
                </c:pt>
                <c:pt idx="443">
                  <c:v>3.1746000000000003E-2</c:v>
                </c:pt>
                <c:pt idx="444">
                  <c:v>3.1746000000000003E-2</c:v>
                </c:pt>
                <c:pt idx="445">
                  <c:v>3.1746000000000003E-2</c:v>
                </c:pt>
                <c:pt idx="446">
                  <c:v>3.1746000000000003E-2</c:v>
                </c:pt>
                <c:pt idx="447">
                  <c:v>2.6454999999999999E-2</c:v>
                </c:pt>
                <c:pt idx="448">
                  <c:v>3.7037E-2</c:v>
                </c:pt>
                <c:pt idx="449">
                  <c:v>3.7037E-2</c:v>
                </c:pt>
                <c:pt idx="450">
                  <c:v>5.2910099999999996E-3</c:v>
                </c:pt>
                <c:pt idx="451">
                  <c:v>2.6454999999999999E-2</c:v>
                </c:pt>
                <c:pt idx="452">
                  <c:v>2.6454999999999999E-2</c:v>
                </c:pt>
                <c:pt idx="453">
                  <c:v>1.0581999999999999E-2</c:v>
                </c:pt>
                <c:pt idx="454">
                  <c:v>1.0581999999999999E-2</c:v>
                </c:pt>
                <c:pt idx="455">
                  <c:v>1.0581999999999999E-2</c:v>
                </c:pt>
                <c:pt idx="456">
                  <c:v>1.0581999999999999E-2</c:v>
                </c:pt>
                <c:pt idx="457">
                  <c:v>5.2910099999999996E-3</c:v>
                </c:pt>
                <c:pt idx="458">
                  <c:v>5.2910099999999996E-3</c:v>
                </c:pt>
                <c:pt idx="459">
                  <c:v>5.2910099999999996E-3</c:v>
                </c:pt>
                <c:pt idx="460">
                  <c:v>0.13756599999999999</c:v>
                </c:pt>
                <c:pt idx="461">
                  <c:v>0.13756599999999999</c:v>
                </c:pt>
                <c:pt idx="462">
                  <c:v>6.3492099999999996E-2</c:v>
                </c:pt>
                <c:pt idx="463">
                  <c:v>6.87831E-2</c:v>
                </c:pt>
                <c:pt idx="464">
                  <c:v>6.87831E-2</c:v>
                </c:pt>
                <c:pt idx="465">
                  <c:v>7.4074100000000004E-2</c:v>
                </c:pt>
                <c:pt idx="466">
                  <c:v>7.4074100000000004E-2</c:v>
                </c:pt>
                <c:pt idx="467">
                  <c:v>5.8201099999999999E-2</c:v>
                </c:pt>
                <c:pt idx="468">
                  <c:v>6.87831E-2</c:v>
                </c:pt>
                <c:pt idx="469">
                  <c:v>0.37566100000000002</c:v>
                </c:pt>
                <c:pt idx="470">
                  <c:v>0.37566100000000002</c:v>
                </c:pt>
                <c:pt idx="471">
                  <c:v>0.37566100000000002</c:v>
                </c:pt>
                <c:pt idx="472">
                  <c:v>2.6454999999999999E-2</c:v>
                </c:pt>
                <c:pt idx="473">
                  <c:v>0.34391500000000003</c:v>
                </c:pt>
                <c:pt idx="474">
                  <c:v>0.34391500000000003</c:v>
                </c:pt>
                <c:pt idx="475">
                  <c:v>1.5873000000000002E-2</c:v>
                </c:pt>
                <c:pt idx="476">
                  <c:v>0.296296</c:v>
                </c:pt>
                <c:pt idx="477">
                  <c:v>0.296296</c:v>
                </c:pt>
                <c:pt idx="478">
                  <c:v>0.31746000000000002</c:v>
                </c:pt>
                <c:pt idx="479">
                  <c:v>1.5873000000000002E-2</c:v>
                </c:pt>
                <c:pt idx="480">
                  <c:v>1.5873000000000002E-2</c:v>
                </c:pt>
                <c:pt idx="481">
                  <c:v>0.75132299999999996</c:v>
                </c:pt>
                <c:pt idx="482">
                  <c:v>0.75132299999999996</c:v>
                </c:pt>
                <c:pt idx="483">
                  <c:v>0.75132299999999996</c:v>
                </c:pt>
                <c:pt idx="484">
                  <c:v>5.2910099999999996E-3</c:v>
                </c:pt>
                <c:pt idx="485">
                  <c:v>0.74074099999999998</c:v>
                </c:pt>
                <c:pt idx="486">
                  <c:v>0.74074099999999998</c:v>
                </c:pt>
                <c:pt idx="487">
                  <c:v>8.9947100000000002E-2</c:v>
                </c:pt>
                <c:pt idx="488">
                  <c:v>8.9947100000000002E-2</c:v>
                </c:pt>
                <c:pt idx="489">
                  <c:v>8.9947100000000002E-2</c:v>
                </c:pt>
                <c:pt idx="490">
                  <c:v>0.640212</c:v>
                </c:pt>
                <c:pt idx="491">
                  <c:v>8.9947100000000002E-2</c:v>
                </c:pt>
                <c:pt idx="492">
                  <c:v>8.9947100000000002E-2</c:v>
                </c:pt>
                <c:pt idx="493">
                  <c:v>0.640212</c:v>
                </c:pt>
                <c:pt idx="494">
                  <c:v>0.640212</c:v>
                </c:pt>
                <c:pt idx="495">
                  <c:v>0.640212</c:v>
                </c:pt>
                <c:pt idx="496">
                  <c:v>0.640212</c:v>
                </c:pt>
                <c:pt idx="497">
                  <c:v>0.640212</c:v>
                </c:pt>
                <c:pt idx="498">
                  <c:v>0.640212</c:v>
                </c:pt>
                <c:pt idx="499">
                  <c:v>0.269841</c:v>
                </c:pt>
                <c:pt idx="500">
                  <c:v>0.121693</c:v>
                </c:pt>
                <c:pt idx="501">
                  <c:v>0.121693</c:v>
                </c:pt>
                <c:pt idx="502">
                  <c:v>0.121693</c:v>
                </c:pt>
                <c:pt idx="503">
                  <c:v>0.121693</c:v>
                </c:pt>
                <c:pt idx="504">
                  <c:v>0.121693</c:v>
                </c:pt>
                <c:pt idx="505">
                  <c:v>0.121693</c:v>
                </c:pt>
                <c:pt idx="506">
                  <c:v>0.121693</c:v>
                </c:pt>
                <c:pt idx="507">
                  <c:v>0.121693</c:v>
                </c:pt>
                <c:pt idx="508">
                  <c:v>0.10582</c:v>
                </c:pt>
                <c:pt idx="509">
                  <c:v>2.1163999999999999E-2</c:v>
                </c:pt>
                <c:pt idx="510">
                  <c:v>2.1163999999999999E-2</c:v>
                </c:pt>
                <c:pt idx="511">
                  <c:v>0.10052899999999999</c:v>
                </c:pt>
                <c:pt idx="512">
                  <c:v>0.10582</c:v>
                </c:pt>
                <c:pt idx="513">
                  <c:v>0.10582</c:v>
                </c:pt>
                <c:pt idx="514">
                  <c:v>8.9947100000000002E-2</c:v>
                </c:pt>
                <c:pt idx="515">
                  <c:v>8.9947100000000002E-2</c:v>
                </c:pt>
                <c:pt idx="516">
                  <c:v>8.9947100000000002E-2</c:v>
                </c:pt>
                <c:pt idx="517">
                  <c:v>8.9947100000000002E-2</c:v>
                </c:pt>
                <c:pt idx="518">
                  <c:v>8.9947100000000002E-2</c:v>
                </c:pt>
                <c:pt idx="519">
                  <c:v>8.9947100000000002E-2</c:v>
                </c:pt>
                <c:pt idx="520">
                  <c:v>8.9947100000000002E-2</c:v>
                </c:pt>
                <c:pt idx="521">
                  <c:v>8.9947100000000002E-2</c:v>
                </c:pt>
                <c:pt idx="522">
                  <c:v>8.9947100000000002E-2</c:v>
                </c:pt>
                <c:pt idx="523">
                  <c:v>5.8201099999999999E-2</c:v>
                </c:pt>
                <c:pt idx="524">
                  <c:v>2.6454999999999999E-2</c:v>
                </c:pt>
                <c:pt idx="525">
                  <c:v>2.6454999999999999E-2</c:v>
                </c:pt>
                <c:pt idx="526">
                  <c:v>0.111111</c:v>
                </c:pt>
                <c:pt idx="527">
                  <c:v>0.10582</c:v>
                </c:pt>
                <c:pt idx="528">
                  <c:v>0.10582</c:v>
                </c:pt>
                <c:pt idx="529">
                  <c:v>0.10582</c:v>
                </c:pt>
                <c:pt idx="530">
                  <c:v>5.2910099999999996E-3</c:v>
                </c:pt>
                <c:pt idx="531">
                  <c:v>4.7619000000000002E-2</c:v>
                </c:pt>
                <c:pt idx="532">
                  <c:v>4.7619000000000002E-2</c:v>
                </c:pt>
                <c:pt idx="533">
                  <c:v>4.7619000000000002E-2</c:v>
                </c:pt>
                <c:pt idx="534">
                  <c:v>4.7619000000000002E-2</c:v>
                </c:pt>
                <c:pt idx="535">
                  <c:v>5.2910100000000002E-2</c:v>
                </c:pt>
                <c:pt idx="536">
                  <c:v>5.2910100000000002E-2</c:v>
                </c:pt>
                <c:pt idx="537">
                  <c:v>5.2910100000000002E-2</c:v>
                </c:pt>
                <c:pt idx="538">
                  <c:v>4.7619000000000002E-2</c:v>
                </c:pt>
                <c:pt idx="539">
                  <c:v>5.2910100000000002E-2</c:v>
                </c:pt>
                <c:pt idx="540">
                  <c:v>6.87831E-2</c:v>
                </c:pt>
                <c:pt idx="541">
                  <c:v>6.87831E-2</c:v>
                </c:pt>
                <c:pt idx="542">
                  <c:v>3.1746000000000003E-2</c:v>
                </c:pt>
                <c:pt idx="543">
                  <c:v>3.1746000000000003E-2</c:v>
                </c:pt>
                <c:pt idx="544">
                  <c:v>3.1746000000000003E-2</c:v>
                </c:pt>
                <c:pt idx="545">
                  <c:v>3.1746000000000003E-2</c:v>
                </c:pt>
                <c:pt idx="546">
                  <c:v>2.6454999999999999E-2</c:v>
                </c:pt>
                <c:pt idx="547">
                  <c:v>3.7037E-2</c:v>
                </c:pt>
                <c:pt idx="548">
                  <c:v>3.7037E-2</c:v>
                </c:pt>
                <c:pt idx="549">
                  <c:v>5.2910099999999996E-3</c:v>
                </c:pt>
                <c:pt idx="550">
                  <c:v>2.6454999999999999E-2</c:v>
                </c:pt>
                <c:pt idx="551">
                  <c:v>2.6454999999999999E-2</c:v>
                </c:pt>
                <c:pt idx="552">
                  <c:v>1.0581999999999999E-2</c:v>
                </c:pt>
                <c:pt idx="553">
                  <c:v>1.0581999999999999E-2</c:v>
                </c:pt>
                <c:pt idx="554">
                  <c:v>1.0581999999999999E-2</c:v>
                </c:pt>
                <c:pt idx="555">
                  <c:v>1.0581999999999999E-2</c:v>
                </c:pt>
                <c:pt idx="556">
                  <c:v>5.2910099999999996E-3</c:v>
                </c:pt>
                <c:pt idx="557">
                  <c:v>5.2910099999999996E-3</c:v>
                </c:pt>
                <c:pt idx="558">
                  <c:v>5.2910099999999996E-3</c:v>
                </c:pt>
                <c:pt idx="559">
                  <c:v>0.28571400000000002</c:v>
                </c:pt>
                <c:pt idx="560">
                  <c:v>0.28571400000000002</c:v>
                </c:pt>
                <c:pt idx="561">
                  <c:v>0.13756599999999999</c:v>
                </c:pt>
                <c:pt idx="562">
                  <c:v>0.14285700000000001</c:v>
                </c:pt>
                <c:pt idx="563">
                  <c:v>0.14285700000000001</c:v>
                </c:pt>
                <c:pt idx="564">
                  <c:v>7.9365099999999994E-2</c:v>
                </c:pt>
                <c:pt idx="565">
                  <c:v>7.9365099999999994E-2</c:v>
                </c:pt>
                <c:pt idx="566">
                  <c:v>7.9365099999999994E-2</c:v>
                </c:pt>
                <c:pt idx="567">
                  <c:v>0.30158699999999999</c:v>
                </c:pt>
                <c:pt idx="568">
                  <c:v>0.48677199999999998</c:v>
                </c:pt>
                <c:pt idx="569">
                  <c:v>0.132275</c:v>
                </c:pt>
                <c:pt idx="570">
                  <c:v>0.132275</c:v>
                </c:pt>
                <c:pt idx="571">
                  <c:v>0.132275</c:v>
                </c:pt>
                <c:pt idx="572">
                  <c:v>3.7037E-2</c:v>
                </c:pt>
                <c:pt idx="573">
                  <c:v>8.9947100000000002E-2</c:v>
                </c:pt>
                <c:pt idx="574">
                  <c:v>8.9947100000000002E-2</c:v>
                </c:pt>
                <c:pt idx="575">
                  <c:v>8.9947100000000002E-2</c:v>
                </c:pt>
                <c:pt idx="576">
                  <c:v>0.14285700000000001</c:v>
                </c:pt>
                <c:pt idx="577">
                  <c:v>0.18518499999999999</c:v>
                </c:pt>
                <c:pt idx="578">
                  <c:v>0.18518499999999999</c:v>
                </c:pt>
                <c:pt idx="579">
                  <c:v>4.2327999999999998E-2</c:v>
                </c:pt>
                <c:pt idx="580">
                  <c:v>0.13756599999999999</c:v>
                </c:pt>
                <c:pt idx="581">
                  <c:v>0.13756599999999999</c:v>
                </c:pt>
                <c:pt idx="582">
                  <c:v>0.121693</c:v>
                </c:pt>
                <c:pt idx="583">
                  <c:v>0.121693</c:v>
                </c:pt>
                <c:pt idx="584">
                  <c:v>0.10582</c:v>
                </c:pt>
                <c:pt idx="585">
                  <c:v>2.1163999999999999E-2</c:v>
                </c:pt>
                <c:pt idx="586">
                  <c:v>2.1163999999999999E-2</c:v>
                </c:pt>
                <c:pt idx="587">
                  <c:v>0.10052899999999999</c:v>
                </c:pt>
                <c:pt idx="588">
                  <c:v>0.10582</c:v>
                </c:pt>
                <c:pt idx="589">
                  <c:v>0.10582</c:v>
                </c:pt>
                <c:pt idx="590">
                  <c:v>8.9947100000000002E-2</c:v>
                </c:pt>
                <c:pt idx="591">
                  <c:v>8.9947100000000002E-2</c:v>
                </c:pt>
                <c:pt idx="592">
                  <c:v>8.9947100000000002E-2</c:v>
                </c:pt>
                <c:pt idx="593">
                  <c:v>8.9947100000000002E-2</c:v>
                </c:pt>
                <c:pt idx="594">
                  <c:v>8.9947100000000002E-2</c:v>
                </c:pt>
                <c:pt idx="595">
                  <c:v>8.9947100000000002E-2</c:v>
                </c:pt>
                <c:pt idx="596">
                  <c:v>8.9947100000000002E-2</c:v>
                </c:pt>
                <c:pt idx="597">
                  <c:v>8.9947100000000002E-2</c:v>
                </c:pt>
                <c:pt idx="598">
                  <c:v>8.9947100000000002E-2</c:v>
                </c:pt>
                <c:pt idx="599">
                  <c:v>5.8201099999999999E-2</c:v>
                </c:pt>
                <c:pt idx="600">
                  <c:v>2.6454999999999999E-2</c:v>
                </c:pt>
                <c:pt idx="601">
                  <c:v>2.6454999999999999E-2</c:v>
                </c:pt>
                <c:pt idx="602">
                  <c:v>0.10582</c:v>
                </c:pt>
                <c:pt idx="603">
                  <c:v>0.10582</c:v>
                </c:pt>
                <c:pt idx="604">
                  <c:v>0.10582</c:v>
                </c:pt>
                <c:pt idx="605">
                  <c:v>0.10582</c:v>
                </c:pt>
                <c:pt idx="606">
                  <c:v>5.2910099999999996E-3</c:v>
                </c:pt>
                <c:pt idx="607">
                  <c:v>4.7619000000000002E-2</c:v>
                </c:pt>
                <c:pt idx="608">
                  <c:v>4.7619000000000002E-2</c:v>
                </c:pt>
                <c:pt idx="609">
                  <c:v>4.7619000000000002E-2</c:v>
                </c:pt>
                <c:pt idx="610">
                  <c:v>4.7619000000000002E-2</c:v>
                </c:pt>
                <c:pt idx="611">
                  <c:v>4.7619000000000002E-2</c:v>
                </c:pt>
                <c:pt idx="612">
                  <c:v>4.7619000000000002E-2</c:v>
                </c:pt>
                <c:pt idx="613">
                  <c:v>4.7619000000000002E-2</c:v>
                </c:pt>
                <c:pt idx="614">
                  <c:v>4.2327999999999998E-2</c:v>
                </c:pt>
                <c:pt idx="615">
                  <c:v>4.7619000000000002E-2</c:v>
                </c:pt>
                <c:pt idx="616">
                  <c:v>6.87831E-2</c:v>
                </c:pt>
                <c:pt idx="617">
                  <c:v>6.87831E-2</c:v>
                </c:pt>
                <c:pt idx="618">
                  <c:v>3.1746000000000003E-2</c:v>
                </c:pt>
                <c:pt idx="619">
                  <c:v>3.1746000000000003E-2</c:v>
                </c:pt>
                <c:pt idx="620">
                  <c:v>3.1746000000000003E-2</c:v>
                </c:pt>
                <c:pt idx="621">
                  <c:v>3.1746000000000003E-2</c:v>
                </c:pt>
                <c:pt idx="622">
                  <c:v>2.6454999999999999E-2</c:v>
                </c:pt>
                <c:pt idx="623">
                  <c:v>3.7037E-2</c:v>
                </c:pt>
                <c:pt idx="624">
                  <c:v>3.7037E-2</c:v>
                </c:pt>
                <c:pt idx="625">
                  <c:v>5.2910099999999996E-3</c:v>
                </c:pt>
                <c:pt idx="626">
                  <c:v>2.6454999999999999E-2</c:v>
                </c:pt>
                <c:pt idx="627">
                  <c:v>2.6454999999999999E-2</c:v>
                </c:pt>
                <c:pt idx="628">
                  <c:v>1.0581999999999999E-2</c:v>
                </c:pt>
                <c:pt idx="629">
                  <c:v>1.0581999999999999E-2</c:v>
                </c:pt>
                <c:pt idx="630">
                  <c:v>1.0581999999999999E-2</c:v>
                </c:pt>
                <c:pt idx="631">
                  <c:v>1.0581999999999999E-2</c:v>
                </c:pt>
                <c:pt idx="632">
                  <c:v>5.2910099999999996E-3</c:v>
                </c:pt>
                <c:pt idx="633">
                  <c:v>5.2910099999999996E-3</c:v>
                </c:pt>
                <c:pt idx="634">
                  <c:v>5.2910099999999996E-3</c:v>
                </c:pt>
                <c:pt idx="635">
                  <c:v>0.28571400000000002</c:v>
                </c:pt>
                <c:pt idx="636">
                  <c:v>0.28571400000000002</c:v>
                </c:pt>
                <c:pt idx="637">
                  <c:v>0.13756599999999999</c:v>
                </c:pt>
                <c:pt idx="638">
                  <c:v>0.14285700000000001</c:v>
                </c:pt>
                <c:pt idx="639">
                  <c:v>0.14285700000000001</c:v>
                </c:pt>
                <c:pt idx="640">
                  <c:v>7.9365099999999994E-2</c:v>
                </c:pt>
                <c:pt idx="641">
                  <c:v>7.9365099999999994E-2</c:v>
                </c:pt>
                <c:pt idx="642">
                  <c:v>7.9365099999999994E-2</c:v>
                </c:pt>
                <c:pt idx="643">
                  <c:v>0.21693100000000001</c:v>
                </c:pt>
                <c:pt idx="644">
                  <c:v>0.28571400000000002</c:v>
                </c:pt>
                <c:pt idx="645">
                  <c:v>0.132275</c:v>
                </c:pt>
                <c:pt idx="646">
                  <c:v>0.132275</c:v>
                </c:pt>
                <c:pt idx="647">
                  <c:v>0.132275</c:v>
                </c:pt>
                <c:pt idx="648">
                  <c:v>3.7037E-2</c:v>
                </c:pt>
                <c:pt idx="649">
                  <c:v>8.9947100000000002E-2</c:v>
                </c:pt>
                <c:pt idx="650">
                  <c:v>8.9947100000000002E-2</c:v>
                </c:pt>
                <c:pt idx="651">
                  <c:v>0.14285700000000001</c:v>
                </c:pt>
                <c:pt idx="652">
                  <c:v>8.9947100000000002E-2</c:v>
                </c:pt>
                <c:pt idx="653">
                  <c:v>0.18518499999999999</c:v>
                </c:pt>
                <c:pt idx="654">
                  <c:v>0.18518499999999999</c:v>
                </c:pt>
                <c:pt idx="655">
                  <c:v>4.2327999999999998E-2</c:v>
                </c:pt>
                <c:pt idx="656">
                  <c:v>0.13756599999999999</c:v>
                </c:pt>
                <c:pt idx="657">
                  <c:v>0.13756599999999999</c:v>
                </c:pt>
                <c:pt idx="658">
                  <c:v>0.121693</c:v>
                </c:pt>
                <c:pt idx="659">
                  <c:v>0.121693</c:v>
                </c:pt>
                <c:pt idx="660">
                  <c:v>0.10582</c:v>
                </c:pt>
                <c:pt idx="661">
                  <c:v>2.1163999999999999E-2</c:v>
                </c:pt>
                <c:pt idx="662">
                  <c:v>2.1163999999999999E-2</c:v>
                </c:pt>
                <c:pt idx="663">
                  <c:v>0.10052899999999999</c:v>
                </c:pt>
                <c:pt idx="664">
                  <c:v>0.10582</c:v>
                </c:pt>
                <c:pt idx="665">
                  <c:v>0.10582</c:v>
                </c:pt>
                <c:pt idx="666">
                  <c:v>8.9947100000000002E-2</c:v>
                </c:pt>
                <c:pt idx="667">
                  <c:v>8.9947100000000002E-2</c:v>
                </c:pt>
                <c:pt idx="668">
                  <c:v>8.9947100000000002E-2</c:v>
                </c:pt>
                <c:pt idx="669">
                  <c:v>8.9947100000000002E-2</c:v>
                </c:pt>
                <c:pt idx="670">
                  <c:v>8.9947100000000002E-2</c:v>
                </c:pt>
                <c:pt idx="671">
                  <c:v>8.9947100000000002E-2</c:v>
                </c:pt>
                <c:pt idx="672">
                  <c:v>8.9947100000000002E-2</c:v>
                </c:pt>
                <c:pt idx="673">
                  <c:v>8.9947100000000002E-2</c:v>
                </c:pt>
                <c:pt idx="674">
                  <c:v>8.9947100000000002E-2</c:v>
                </c:pt>
                <c:pt idx="675">
                  <c:v>5.8201099999999999E-2</c:v>
                </c:pt>
                <c:pt idx="676">
                  <c:v>2.6454999999999999E-2</c:v>
                </c:pt>
                <c:pt idx="677">
                  <c:v>2.6454999999999999E-2</c:v>
                </c:pt>
                <c:pt idx="678">
                  <c:v>0.10582</c:v>
                </c:pt>
                <c:pt idx="679">
                  <c:v>0.10582</c:v>
                </c:pt>
                <c:pt idx="680">
                  <c:v>0.10582</c:v>
                </c:pt>
                <c:pt idx="681">
                  <c:v>0.10582</c:v>
                </c:pt>
                <c:pt idx="682">
                  <c:v>5.2910099999999996E-3</c:v>
                </c:pt>
                <c:pt idx="683">
                  <c:v>4.7619000000000002E-2</c:v>
                </c:pt>
                <c:pt idx="684">
                  <c:v>4.7619000000000002E-2</c:v>
                </c:pt>
                <c:pt idx="685">
                  <c:v>4.7619000000000002E-2</c:v>
                </c:pt>
                <c:pt idx="686">
                  <c:v>4.7619000000000002E-2</c:v>
                </c:pt>
                <c:pt idx="687">
                  <c:v>4.7619000000000002E-2</c:v>
                </c:pt>
                <c:pt idx="688">
                  <c:v>4.7619000000000002E-2</c:v>
                </c:pt>
                <c:pt idx="689">
                  <c:v>4.7619000000000002E-2</c:v>
                </c:pt>
                <c:pt idx="690">
                  <c:v>4.2327999999999998E-2</c:v>
                </c:pt>
                <c:pt idx="691">
                  <c:v>5.8201099999999999E-2</c:v>
                </c:pt>
                <c:pt idx="692">
                  <c:v>6.87831E-2</c:v>
                </c:pt>
                <c:pt idx="693">
                  <c:v>6.87831E-2</c:v>
                </c:pt>
                <c:pt idx="694">
                  <c:v>3.1746000000000003E-2</c:v>
                </c:pt>
                <c:pt idx="695">
                  <c:v>3.1746000000000003E-2</c:v>
                </c:pt>
                <c:pt idx="696">
                  <c:v>3.1746000000000003E-2</c:v>
                </c:pt>
                <c:pt idx="697">
                  <c:v>3.1746000000000003E-2</c:v>
                </c:pt>
                <c:pt idx="698">
                  <c:v>2.6454999999999999E-2</c:v>
                </c:pt>
                <c:pt idx="699">
                  <c:v>3.7037E-2</c:v>
                </c:pt>
                <c:pt idx="700">
                  <c:v>3.7037E-2</c:v>
                </c:pt>
                <c:pt idx="701">
                  <c:v>5.2910099999999996E-3</c:v>
                </c:pt>
                <c:pt idx="702">
                  <c:v>2.6454999999999999E-2</c:v>
                </c:pt>
                <c:pt idx="703">
                  <c:v>2.6454999999999999E-2</c:v>
                </c:pt>
                <c:pt idx="704">
                  <c:v>1.0581999999999999E-2</c:v>
                </c:pt>
                <c:pt idx="705">
                  <c:v>1.0581999999999999E-2</c:v>
                </c:pt>
                <c:pt idx="706">
                  <c:v>1.0581999999999999E-2</c:v>
                </c:pt>
                <c:pt idx="707">
                  <c:v>1.0581999999999999E-2</c:v>
                </c:pt>
                <c:pt idx="708">
                  <c:v>5.2910099999999996E-3</c:v>
                </c:pt>
                <c:pt idx="709">
                  <c:v>5.2910099999999996E-3</c:v>
                </c:pt>
                <c:pt idx="710">
                  <c:v>5.2910099999999996E-3</c:v>
                </c:pt>
                <c:pt idx="711">
                  <c:v>0.28571400000000002</c:v>
                </c:pt>
                <c:pt idx="712">
                  <c:v>0.28571400000000002</c:v>
                </c:pt>
                <c:pt idx="713">
                  <c:v>0.13756599999999999</c:v>
                </c:pt>
                <c:pt idx="714">
                  <c:v>0.14285700000000001</c:v>
                </c:pt>
                <c:pt idx="715">
                  <c:v>0.14285700000000001</c:v>
                </c:pt>
                <c:pt idx="716">
                  <c:v>7.9365099999999994E-2</c:v>
                </c:pt>
                <c:pt idx="717">
                  <c:v>7.9365099999999994E-2</c:v>
                </c:pt>
                <c:pt idx="718">
                  <c:v>7.9365099999999994E-2</c:v>
                </c:pt>
                <c:pt idx="719">
                  <c:v>0.25925900000000002</c:v>
                </c:pt>
                <c:pt idx="720">
                  <c:v>0.449735</c:v>
                </c:pt>
                <c:pt idx="721">
                  <c:v>0.132275</c:v>
                </c:pt>
                <c:pt idx="722">
                  <c:v>0.132275</c:v>
                </c:pt>
                <c:pt idx="723">
                  <c:v>0.132275</c:v>
                </c:pt>
                <c:pt idx="724">
                  <c:v>3.7037E-2</c:v>
                </c:pt>
                <c:pt idx="725">
                  <c:v>8.9947100000000002E-2</c:v>
                </c:pt>
                <c:pt idx="726">
                  <c:v>8.9947100000000002E-2</c:v>
                </c:pt>
                <c:pt idx="727">
                  <c:v>8.9947100000000002E-2</c:v>
                </c:pt>
                <c:pt idx="728">
                  <c:v>0.14285700000000001</c:v>
                </c:pt>
                <c:pt idx="729">
                  <c:v>0.18518499999999999</c:v>
                </c:pt>
                <c:pt idx="730">
                  <c:v>0.18518499999999999</c:v>
                </c:pt>
                <c:pt idx="731">
                  <c:v>4.2327999999999998E-2</c:v>
                </c:pt>
                <c:pt idx="732">
                  <c:v>0.13756599999999999</c:v>
                </c:pt>
                <c:pt idx="733">
                  <c:v>0.13756599999999999</c:v>
                </c:pt>
                <c:pt idx="734">
                  <c:v>0.121693</c:v>
                </c:pt>
                <c:pt idx="735">
                  <c:v>0.121693</c:v>
                </c:pt>
                <c:pt idx="736">
                  <c:v>0.10582</c:v>
                </c:pt>
                <c:pt idx="737">
                  <c:v>2.1163999999999999E-2</c:v>
                </c:pt>
                <c:pt idx="738">
                  <c:v>2.1163999999999999E-2</c:v>
                </c:pt>
                <c:pt idx="739">
                  <c:v>0.10052899999999999</c:v>
                </c:pt>
                <c:pt idx="740">
                  <c:v>0.10582</c:v>
                </c:pt>
                <c:pt idx="741">
                  <c:v>0.10582</c:v>
                </c:pt>
                <c:pt idx="742">
                  <c:v>8.9947100000000002E-2</c:v>
                </c:pt>
                <c:pt idx="743">
                  <c:v>8.9947100000000002E-2</c:v>
                </c:pt>
                <c:pt idx="744">
                  <c:v>8.9947100000000002E-2</c:v>
                </c:pt>
                <c:pt idx="745">
                  <c:v>8.9947100000000002E-2</c:v>
                </c:pt>
                <c:pt idx="746">
                  <c:v>8.9947100000000002E-2</c:v>
                </c:pt>
                <c:pt idx="747">
                  <c:v>8.9947100000000002E-2</c:v>
                </c:pt>
                <c:pt idx="748">
                  <c:v>8.9947100000000002E-2</c:v>
                </c:pt>
                <c:pt idx="749">
                  <c:v>8.9947100000000002E-2</c:v>
                </c:pt>
                <c:pt idx="750">
                  <c:v>8.9947100000000002E-2</c:v>
                </c:pt>
                <c:pt idx="751">
                  <c:v>5.8201099999999999E-2</c:v>
                </c:pt>
                <c:pt idx="752">
                  <c:v>2.6454999999999999E-2</c:v>
                </c:pt>
                <c:pt idx="753">
                  <c:v>2.6454999999999999E-2</c:v>
                </c:pt>
                <c:pt idx="754">
                  <c:v>0.10582</c:v>
                </c:pt>
                <c:pt idx="755">
                  <c:v>0.10582</c:v>
                </c:pt>
                <c:pt idx="756">
                  <c:v>0.10582</c:v>
                </c:pt>
                <c:pt idx="757">
                  <c:v>0.10582</c:v>
                </c:pt>
                <c:pt idx="758">
                  <c:v>5.2910099999999996E-3</c:v>
                </c:pt>
                <c:pt idx="759">
                  <c:v>4.7619000000000002E-2</c:v>
                </c:pt>
                <c:pt idx="760">
                  <c:v>4.7619000000000002E-2</c:v>
                </c:pt>
                <c:pt idx="761">
                  <c:v>4.7619000000000002E-2</c:v>
                </c:pt>
                <c:pt idx="762">
                  <c:v>4.7619000000000002E-2</c:v>
                </c:pt>
                <c:pt idx="763">
                  <c:v>4.7619000000000002E-2</c:v>
                </c:pt>
                <c:pt idx="764">
                  <c:v>4.7619000000000002E-2</c:v>
                </c:pt>
                <c:pt idx="765">
                  <c:v>4.7619000000000002E-2</c:v>
                </c:pt>
                <c:pt idx="766">
                  <c:v>4.2327999999999998E-2</c:v>
                </c:pt>
                <c:pt idx="767">
                  <c:v>5.8201099999999999E-2</c:v>
                </c:pt>
                <c:pt idx="768">
                  <c:v>6.87831E-2</c:v>
                </c:pt>
                <c:pt idx="769">
                  <c:v>6.87831E-2</c:v>
                </c:pt>
                <c:pt idx="770">
                  <c:v>3.1746000000000003E-2</c:v>
                </c:pt>
                <c:pt idx="771">
                  <c:v>3.1746000000000003E-2</c:v>
                </c:pt>
                <c:pt idx="772">
                  <c:v>3.1746000000000003E-2</c:v>
                </c:pt>
                <c:pt idx="773">
                  <c:v>3.1746000000000003E-2</c:v>
                </c:pt>
                <c:pt idx="774">
                  <c:v>2.6454999999999999E-2</c:v>
                </c:pt>
                <c:pt idx="775">
                  <c:v>3.7037E-2</c:v>
                </c:pt>
                <c:pt idx="776">
                  <c:v>3.7037E-2</c:v>
                </c:pt>
                <c:pt idx="777">
                  <c:v>5.2910099999999996E-3</c:v>
                </c:pt>
                <c:pt idx="778">
                  <c:v>2.6454999999999999E-2</c:v>
                </c:pt>
                <c:pt idx="779">
                  <c:v>2.6454999999999999E-2</c:v>
                </c:pt>
                <c:pt idx="780">
                  <c:v>1.0581999999999999E-2</c:v>
                </c:pt>
                <c:pt idx="781">
                  <c:v>1.0581999999999999E-2</c:v>
                </c:pt>
                <c:pt idx="782">
                  <c:v>1.0581999999999999E-2</c:v>
                </c:pt>
                <c:pt idx="783">
                  <c:v>1.0581999999999999E-2</c:v>
                </c:pt>
                <c:pt idx="784">
                  <c:v>5.2910099999999996E-3</c:v>
                </c:pt>
                <c:pt idx="785">
                  <c:v>5.2910099999999996E-3</c:v>
                </c:pt>
                <c:pt idx="786">
                  <c:v>5.2910099999999996E-3</c:v>
                </c:pt>
                <c:pt idx="787">
                  <c:v>0.238095</c:v>
                </c:pt>
                <c:pt idx="788">
                  <c:v>0.238095</c:v>
                </c:pt>
                <c:pt idx="789">
                  <c:v>0.11640200000000001</c:v>
                </c:pt>
                <c:pt idx="790">
                  <c:v>0.11640200000000001</c:v>
                </c:pt>
                <c:pt idx="791">
                  <c:v>0.11640200000000001</c:v>
                </c:pt>
                <c:pt idx="792">
                  <c:v>0.11640200000000001</c:v>
                </c:pt>
                <c:pt idx="793">
                  <c:v>0.32275100000000001</c:v>
                </c:pt>
                <c:pt idx="794">
                  <c:v>0.63492099999999996</c:v>
                </c:pt>
                <c:pt idx="795">
                  <c:v>0.111111</c:v>
                </c:pt>
                <c:pt idx="796">
                  <c:v>0.111111</c:v>
                </c:pt>
                <c:pt idx="797">
                  <c:v>0.111111</c:v>
                </c:pt>
                <c:pt idx="798">
                  <c:v>3.7037E-2</c:v>
                </c:pt>
                <c:pt idx="799">
                  <c:v>6.87831E-2</c:v>
                </c:pt>
                <c:pt idx="800">
                  <c:v>6.87831E-2</c:v>
                </c:pt>
                <c:pt idx="801">
                  <c:v>4.7619000000000002E-2</c:v>
                </c:pt>
                <c:pt idx="802">
                  <c:v>0.14285700000000001</c:v>
                </c:pt>
                <c:pt idx="803">
                  <c:v>0.17460300000000001</c:v>
                </c:pt>
                <c:pt idx="804">
                  <c:v>0.17460300000000001</c:v>
                </c:pt>
                <c:pt idx="805">
                  <c:v>3.1746000000000003E-2</c:v>
                </c:pt>
                <c:pt idx="806">
                  <c:v>0.13756599999999999</c:v>
                </c:pt>
                <c:pt idx="807">
                  <c:v>0.13756599999999999</c:v>
                </c:pt>
                <c:pt idx="808">
                  <c:v>0.121693</c:v>
                </c:pt>
                <c:pt idx="809">
                  <c:v>0.121693</c:v>
                </c:pt>
                <c:pt idx="810">
                  <c:v>0.10582</c:v>
                </c:pt>
                <c:pt idx="811">
                  <c:v>2.1163999999999999E-2</c:v>
                </c:pt>
                <c:pt idx="812">
                  <c:v>2.1163999999999999E-2</c:v>
                </c:pt>
                <c:pt idx="813">
                  <c:v>9.5238100000000006E-2</c:v>
                </c:pt>
                <c:pt idx="814">
                  <c:v>0.10582</c:v>
                </c:pt>
                <c:pt idx="815">
                  <c:v>0.10582</c:v>
                </c:pt>
                <c:pt idx="816">
                  <c:v>8.9947100000000002E-2</c:v>
                </c:pt>
                <c:pt idx="817">
                  <c:v>8.9947100000000002E-2</c:v>
                </c:pt>
                <c:pt idx="818">
                  <c:v>8.9947100000000002E-2</c:v>
                </c:pt>
                <c:pt idx="819">
                  <c:v>8.9947100000000002E-2</c:v>
                </c:pt>
                <c:pt idx="820">
                  <c:v>8.9947100000000002E-2</c:v>
                </c:pt>
                <c:pt idx="821">
                  <c:v>8.9947100000000002E-2</c:v>
                </c:pt>
                <c:pt idx="822">
                  <c:v>8.9947100000000002E-2</c:v>
                </c:pt>
                <c:pt idx="823">
                  <c:v>8.9947100000000002E-2</c:v>
                </c:pt>
                <c:pt idx="824">
                  <c:v>8.9947100000000002E-2</c:v>
                </c:pt>
                <c:pt idx="825">
                  <c:v>5.8201099999999999E-2</c:v>
                </c:pt>
                <c:pt idx="826">
                  <c:v>2.6454999999999999E-2</c:v>
                </c:pt>
                <c:pt idx="827">
                  <c:v>2.6454999999999999E-2</c:v>
                </c:pt>
                <c:pt idx="828">
                  <c:v>0.111111</c:v>
                </c:pt>
                <c:pt idx="829">
                  <c:v>0.10582</c:v>
                </c:pt>
                <c:pt idx="830">
                  <c:v>0.10582</c:v>
                </c:pt>
                <c:pt idx="831">
                  <c:v>0.10582</c:v>
                </c:pt>
                <c:pt idx="832">
                  <c:v>5.2910099999999996E-3</c:v>
                </c:pt>
                <c:pt idx="833">
                  <c:v>4.7619000000000002E-2</c:v>
                </c:pt>
                <c:pt idx="834">
                  <c:v>4.7619000000000002E-2</c:v>
                </c:pt>
                <c:pt idx="835">
                  <c:v>4.7619000000000002E-2</c:v>
                </c:pt>
                <c:pt idx="836">
                  <c:v>4.7619000000000002E-2</c:v>
                </c:pt>
                <c:pt idx="837">
                  <c:v>5.2910100000000002E-2</c:v>
                </c:pt>
                <c:pt idx="838">
                  <c:v>5.2910100000000002E-2</c:v>
                </c:pt>
                <c:pt idx="839">
                  <c:v>5.2910100000000002E-2</c:v>
                </c:pt>
                <c:pt idx="840">
                  <c:v>4.7619000000000002E-2</c:v>
                </c:pt>
                <c:pt idx="841">
                  <c:v>5.2910100000000002E-2</c:v>
                </c:pt>
                <c:pt idx="842">
                  <c:v>6.87831E-2</c:v>
                </c:pt>
                <c:pt idx="843">
                  <c:v>6.87831E-2</c:v>
                </c:pt>
                <c:pt idx="844">
                  <c:v>3.1746000000000003E-2</c:v>
                </c:pt>
                <c:pt idx="845">
                  <c:v>3.1746000000000003E-2</c:v>
                </c:pt>
                <c:pt idx="846">
                  <c:v>3.1746000000000003E-2</c:v>
                </c:pt>
                <c:pt idx="847">
                  <c:v>3.1746000000000003E-2</c:v>
                </c:pt>
                <c:pt idx="848">
                  <c:v>2.6454999999999999E-2</c:v>
                </c:pt>
                <c:pt idx="849">
                  <c:v>3.7037E-2</c:v>
                </c:pt>
                <c:pt idx="850">
                  <c:v>3.7037E-2</c:v>
                </c:pt>
                <c:pt idx="851">
                  <c:v>5.2910099999999996E-3</c:v>
                </c:pt>
                <c:pt idx="852">
                  <c:v>2.6454999999999999E-2</c:v>
                </c:pt>
                <c:pt idx="853">
                  <c:v>2.6454999999999999E-2</c:v>
                </c:pt>
                <c:pt idx="854">
                  <c:v>1.0581999999999999E-2</c:v>
                </c:pt>
                <c:pt idx="855">
                  <c:v>1.0581999999999999E-2</c:v>
                </c:pt>
                <c:pt idx="856">
                  <c:v>1.0581999999999999E-2</c:v>
                </c:pt>
                <c:pt idx="857">
                  <c:v>1.0581999999999999E-2</c:v>
                </c:pt>
                <c:pt idx="858">
                  <c:v>5.2910099999999996E-3</c:v>
                </c:pt>
                <c:pt idx="859">
                  <c:v>5.2910099999999996E-3</c:v>
                </c:pt>
                <c:pt idx="860">
                  <c:v>5.2910099999999996E-3</c:v>
                </c:pt>
                <c:pt idx="861">
                  <c:v>0.238095</c:v>
                </c:pt>
                <c:pt idx="862">
                  <c:v>0.238095</c:v>
                </c:pt>
                <c:pt idx="863">
                  <c:v>0.11640200000000001</c:v>
                </c:pt>
                <c:pt idx="864">
                  <c:v>0.11640200000000001</c:v>
                </c:pt>
                <c:pt idx="865">
                  <c:v>0.11640200000000001</c:v>
                </c:pt>
                <c:pt idx="866">
                  <c:v>0.11640200000000001</c:v>
                </c:pt>
                <c:pt idx="867">
                  <c:v>0.33333299999999999</c:v>
                </c:pt>
                <c:pt idx="868">
                  <c:v>0.640212</c:v>
                </c:pt>
                <c:pt idx="869">
                  <c:v>0.111111</c:v>
                </c:pt>
                <c:pt idx="870">
                  <c:v>0.111111</c:v>
                </c:pt>
                <c:pt idx="871">
                  <c:v>0.111111</c:v>
                </c:pt>
                <c:pt idx="872">
                  <c:v>3.7037E-2</c:v>
                </c:pt>
                <c:pt idx="873">
                  <c:v>6.87831E-2</c:v>
                </c:pt>
                <c:pt idx="874">
                  <c:v>6.87831E-2</c:v>
                </c:pt>
                <c:pt idx="875">
                  <c:v>4.7619000000000002E-2</c:v>
                </c:pt>
                <c:pt idx="876">
                  <c:v>8.9947100000000002E-2</c:v>
                </c:pt>
                <c:pt idx="877">
                  <c:v>0.17460300000000001</c:v>
                </c:pt>
                <c:pt idx="878">
                  <c:v>0.17460300000000001</c:v>
                </c:pt>
                <c:pt idx="879">
                  <c:v>3.1746000000000003E-2</c:v>
                </c:pt>
                <c:pt idx="880">
                  <c:v>0.13756599999999999</c:v>
                </c:pt>
                <c:pt idx="881">
                  <c:v>0.13756599999999999</c:v>
                </c:pt>
                <c:pt idx="882">
                  <c:v>0.121693</c:v>
                </c:pt>
                <c:pt idx="883">
                  <c:v>0.121693</c:v>
                </c:pt>
                <c:pt idx="884">
                  <c:v>0.10582</c:v>
                </c:pt>
                <c:pt idx="885">
                  <c:v>2.1163999999999999E-2</c:v>
                </c:pt>
                <c:pt idx="886">
                  <c:v>2.1163999999999999E-2</c:v>
                </c:pt>
                <c:pt idx="887">
                  <c:v>9.5238100000000006E-2</c:v>
                </c:pt>
                <c:pt idx="888">
                  <c:v>0.10582</c:v>
                </c:pt>
                <c:pt idx="889">
                  <c:v>0.10582</c:v>
                </c:pt>
                <c:pt idx="890">
                  <c:v>8.9947100000000002E-2</c:v>
                </c:pt>
                <c:pt idx="891">
                  <c:v>8.9947100000000002E-2</c:v>
                </c:pt>
                <c:pt idx="892">
                  <c:v>8.9947100000000002E-2</c:v>
                </c:pt>
                <c:pt idx="893">
                  <c:v>8.9947100000000002E-2</c:v>
                </c:pt>
                <c:pt idx="894">
                  <c:v>8.9947100000000002E-2</c:v>
                </c:pt>
                <c:pt idx="895">
                  <c:v>8.9947100000000002E-2</c:v>
                </c:pt>
                <c:pt idx="896">
                  <c:v>8.9947100000000002E-2</c:v>
                </c:pt>
                <c:pt idx="897">
                  <c:v>8.9947100000000002E-2</c:v>
                </c:pt>
                <c:pt idx="898">
                  <c:v>8.9947100000000002E-2</c:v>
                </c:pt>
                <c:pt idx="899">
                  <c:v>5.8201099999999999E-2</c:v>
                </c:pt>
                <c:pt idx="900">
                  <c:v>2.6454999999999999E-2</c:v>
                </c:pt>
                <c:pt idx="901">
                  <c:v>2.6454999999999999E-2</c:v>
                </c:pt>
                <c:pt idx="902">
                  <c:v>0.111111</c:v>
                </c:pt>
                <c:pt idx="903">
                  <c:v>0.10582</c:v>
                </c:pt>
                <c:pt idx="904">
                  <c:v>0.10582</c:v>
                </c:pt>
                <c:pt idx="905">
                  <c:v>0.10582</c:v>
                </c:pt>
                <c:pt idx="906">
                  <c:v>5.2910099999999996E-3</c:v>
                </c:pt>
                <c:pt idx="907">
                  <c:v>4.7619000000000002E-2</c:v>
                </c:pt>
                <c:pt idx="908">
                  <c:v>4.7619000000000002E-2</c:v>
                </c:pt>
                <c:pt idx="909">
                  <c:v>4.7619000000000002E-2</c:v>
                </c:pt>
                <c:pt idx="910">
                  <c:v>4.7619000000000002E-2</c:v>
                </c:pt>
                <c:pt idx="911">
                  <c:v>5.2910100000000002E-2</c:v>
                </c:pt>
                <c:pt idx="912">
                  <c:v>5.2910100000000002E-2</c:v>
                </c:pt>
                <c:pt idx="913">
                  <c:v>5.2910100000000002E-2</c:v>
                </c:pt>
                <c:pt idx="914">
                  <c:v>4.7619000000000002E-2</c:v>
                </c:pt>
                <c:pt idx="915">
                  <c:v>5.2910100000000002E-2</c:v>
                </c:pt>
                <c:pt idx="916">
                  <c:v>6.87831E-2</c:v>
                </c:pt>
                <c:pt idx="917">
                  <c:v>6.87831E-2</c:v>
                </c:pt>
                <c:pt idx="918">
                  <c:v>3.1746000000000003E-2</c:v>
                </c:pt>
                <c:pt idx="919">
                  <c:v>3.1746000000000003E-2</c:v>
                </c:pt>
                <c:pt idx="920">
                  <c:v>3.1746000000000003E-2</c:v>
                </c:pt>
                <c:pt idx="921">
                  <c:v>3.1746000000000003E-2</c:v>
                </c:pt>
                <c:pt idx="922">
                  <c:v>2.6454999999999999E-2</c:v>
                </c:pt>
                <c:pt idx="923">
                  <c:v>3.7037E-2</c:v>
                </c:pt>
                <c:pt idx="924">
                  <c:v>3.7037E-2</c:v>
                </c:pt>
                <c:pt idx="925">
                  <c:v>5.2910099999999996E-3</c:v>
                </c:pt>
                <c:pt idx="926">
                  <c:v>2.6454999999999999E-2</c:v>
                </c:pt>
                <c:pt idx="927">
                  <c:v>2.6454999999999999E-2</c:v>
                </c:pt>
                <c:pt idx="928">
                  <c:v>1.0581999999999999E-2</c:v>
                </c:pt>
                <c:pt idx="929">
                  <c:v>1.0581999999999999E-2</c:v>
                </c:pt>
                <c:pt idx="930">
                  <c:v>1.0581999999999999E-2</c:v>
                </c:pt>
                <c:pt idx="931">
                  <c:v>1.0581999999999999E-2</c:v>
                </c:pt>
                <c:pt idx="932">
                  <c:v>5.2910099999999996E-3</c:v>
                </c:pt>
                <c:pt idx="933">
                  <c:v>5.2910099999999996E-3</c:v>
                </c:pt>
                <c:pt idx="934">
                  <c:v>5.2910099999999996E-3</c:v>
                </c:pt>
                <c:pt idx="935">
                  <c:v>0.24338599999999999</c:v>
                </c:pt>
                <c:pt idx="936">
                  <c:v>0.24338599999999999</c:v>
                </c:pt>
                <c:pt idx="937">
                  <c:v>0.11640200000000001</c:v>
                </c:pt>
                <c:pt idx="938">
                  <c:v>0.121693</c:v>
                </c:pt>
                <c:pt idx="939">
                  <c:v>0.121693</c:v>
                </c:pt>
                <c:pt idx="940">
                  <c:v>7.9365099999999994E-2</c:v>
                </c:pt>
                <c:pt idx="941">
                  <c:v>7.9365099999999994E-2</c:v>
                </c:pt>
                <c:pt idx="942">
                  <c:v>7.9365099999999994E-2</c:v>
                </c:pt>
                <c:pt idx="943">
                  <c:v>0.28042299999999998</c:v>
                </c:pt>
                <c:pt idx="944">
                  <c:v>0.55555600000000005</c:v>
                </c:pt>
                <c:pt idx="945">
                  <c:v>0.111111</c:v>
                </c:pt>
                <c:pt idx="946">
                  <c:v>0.111111</c:v>
                </c:pt>
                <c:pt idx="947">
                  <c:v>0.111111</c:v>
                </c:pt>
                <c:pt idx="948">
                  <c:v>3.7037E-2</c:v>
                </c:pt>
                <c:pt idx="949">
                  <c:v>6.87831E-2</c:v>
                </c:pt>
                <c:pt idx="950">
                  <c:v>6.87831E-2</c:v>
                </c:pt>
                <c:pt idx="951">
                  <c:v>4.7619000000000002E-2</c:v>
                </c:pt>
                <c:pt idx="952">
                  <c:v>0.14285700000000001</c:v>
                </c:pt>
                <c:pt idx="953">
                  <c:v>0.17460300000000001</c:v>
                </c:pt>
                <c:pt idx="954">
                  <c:v>0.17460300000000001</c:v>
                </c:pt>
                <c:pt idx="955">
                  <c:v>3.1746000000000003E-2</c:v>
                </c:pt>
                <c:pt idx="956">
                  <c:v>0.13756599999999999</c:v>
                </c:pt>
                <c:pt idx="957">
                  <c:v>0.13756599999999999</c:v>
                </c:pt>
                <c:pt idx="958">
                  <c:v>0.121693</c:v>
                </c:pt>
                <c:pt idx="959">
                  <c:v>0.121693</c:v>
                </c:pt>
                <c:pt idx="960">
                  <c:v>0.10582</c:v>
                </c:pt>
                <c:pt idx="961">
                  <c:v>2.1163999999999999E-2</c:v>
                </c:pt>
                <c:pt idx="962">
                  <c:v>2.1163999999999999E-2</c:v>
                </c:pt>
                <c:pt idx="963">
                  <c:v>0.10052899999999999</c:v>
                </c:pt>
                <c:pt idx="964">
                  <c:v>0.10582</c:v>
                </c:pt>
                <c:pt idx="965">
                  <c:v>0.10582</c:v>
                </c:pt>
                <c:pt idx="966">
                  <c:v>8.9947100000000002E-2</c:v>
                </c:pt>
                <c:pt idx="967">
                  <c:v>8.9947100000000002E-2</c:v>
                </c:pt>
                <c:pt idx="968">
                  <c:v>8.9947100000000002E-2</c:v>
                </c:pt>
                <c:pt idx="969">
                  <c:v>8.9947100000000002E-2</c:v>
                </c:pt>
                <c:pt idx="970">
                  <c:v>8.9947100000000002E-2</c:v>
                </c:pt>
                <c:pt idx="971">
                  <c:v>8.9947100000000002E-2</c:v>
                </c:pt>
                <c:pt idx="972">
                  <c:v>8.9947100000000002E-2</c:v>
                </c:pt>
                <c:pt idx="973">
                  <c:v>8.9947100000000002E-2</c:v>
                </c:pt>
                <c:pt idx="974">
                  <c:v>8.9947100000000002E-2</c:v>
                </c:pt>
                <c:pt idx="975">
                  <c:v>5.8201099999999999E-2</c:v>
                </c:pt>
                <c:pt idx="976">
                  <c:v>2.6454999999999999E-2</c:v>
                </c:pt>
                <c:pt idx="977">
                  <c:v>2.6454999999999999E-2</c:v>
                </c:pt>
                <c:pt idx="978">
                  <c:v>0.111111</c:v>
                </c:pt>
                <c:pt idx="979">
                  <c:v>0.10582</c:v>
                </c:pt>
                <c:pt idx="980">
                  <c:v>0.10582</c:v>
                </c:pt>
                <c:pt idx="981">
                  <c:v>0.10582</c:v>
                </c:pt>
                <c:pt idx="982">
                  <c:v>5.2910099999999996E-3</c:v>
                </c:pt>
                <c:pt idx="983">
                  <c:v>4.7619000000000002E-2</c:v>
                </c:pt>
                <c:pt idx="984">
                  <c:v>4.7619000000000002E-2</c:v>
                </c:pt>
                <c:pt idx="985">
                  <c:v>4.7619000000000002E-2</c:v>
                </c:pt>
                <c:pt idx="986">
                  <c:v>4.7619000000000002E-2</c:v>
                </c:pt>
                <c:pt idx="987">
                  <c:v>5.2910100000000002E-2</c:v>
                </c:pt>
                <c:pt idx="988">
                  <c:v>5.2910100000000002E-2</c:v>
                </c:pt>
                <c:pt idx="989">
                  <c:v>5.2910100000000002E-2</c:v>
                </c:pt>
                <c:pt idx="990">
                  <c:v>4.7619000000000002E-2</c:v>
                </c:pt>
                <c:pt idx="991">
                  <c:v>5.2910100000000002E-2</c:v>
                </c:pt>
                <c:pt idx="992">
                  <c:v>6.87831E-2</c:v>
                </c:pt>
                <c:pt idx="993">
                  <c:v>6.87831E-2</c:v>
                </c:pt>
                <c:pt idx="994">
                  <c:v>3.1746000000000003E-2</c:v>
                </c:pt>
                <c:pt idx="995">
                  <c:v>3.1746000000000003E-2</c:v>
                </c:pt>
                <c:pt idx="996">
                  <c:v>3.1746000000000003E-2</c:v>
                </c:pt>
                <c:pt idx="997">
                  <c:v>3.1746000000000003E-2</c:v>
                </c:pt>
                <c:pt idx="998">
                  <c:v>2.6454999999999999E-2</c:v>
                </c:pt>
                <c:pt idx="999">
                  <c:v>3.7037E-2</c:v>
                </c:pt>
                <c:pt idx="1000">
                  <c:v>3.7037E-2</c:v>
                </c:pt>
                <c:pt idx="1001">
                  <c:v>5.2910099999999996E-3</c:v>
                </c:pt>
                <c:pt idx="1002">
                  <c:v>2.6454999999999999E-2</c:v>
                </c:pt>
                <c:pt idx="1003">
                  <c:v>2.6454999999999999E-2</c:v>
                </c:pt>
                <c:pt idx="1004">
                  <c:v>1.0581999999999999E-2</c:v>
                </c:pt>
                <c:pt idx="1005">
                  <c:v>1.0581999999999999E-2</c:v>
                </c:pt>
                <c:pt idx="1006">
                  <c:v>1.0581999999999999E-2</c:v>
                </c:pt>
                <c:pt idx="1007">
                  <c:v>1.0581999999999999E-2</c:v>
                </c:pt>
                <c:pt idx="1008">
                  <c:v>5.2910099999999996E-3</c:v>
                </c:pt>
                <c:pt idx="1009">
                  <c:v>5.2910099999999996E-3</c:v>
                </c:pt>
                <c:pt idx="1010">
                  <c:v>5.2910099999999996E-3</c:v>
                </c:pt>
                <c:pt idx="1011">
                  <c:v>0.132275</c:v>
                </c:pt>
                <c:pt idx="1012">
                  <c:v>0.132275</c:v>
                </c:pt>
                <c:pt idx="1013">
                  <c:v>0.65079399999999998</c:v>
                </c:pt>
                <c:pt idx="1014">
                  <c:v>0.65079399999999998</c:v>
                </c:pt>
                <c:pt idx="1015">
                  <c:v>0.32275100000000001</c:v>
                </c:pt>
                <c:pt idx="1016">
                  <c:v>0.32275100000000001</c:v>
                </c:pt>
                <c:pt idx="1017">
                  <c:v>0.32275100000000001</c:v>
                </c:pt>
                <c:pt idx="1018">
                  <c:v>0.32275100000000001</c:v>
                </c:pt>
                <c:pt idx="1019">
                  <c:v>7.9365099999999994E-2</c:v>
                </c:pt>
                <c:pt idx="1020">
                  <c:v>7.9365099999999994E-2</c:v>
                </c:pt>
                <c:pt idx="1021">
                  <c:v>7.9365099999999994E-2</c:v>
                </c:pt>
                <c:pt idx="1022">
                  <c:v>7.9365099999999994E-2</c:v>
                </c:pt>
                <c:pt idx="1023">
                  <c:v>7.9365099999999994E-2</c:v>
                </c:pt>
                <c:pt idx="1024">
                  <c:v>7.9365099999999994E-2</c:v>
                </c:pt>
                <c:pt idx="1025">
                  <c:v>0.33333299999999999</c:v>
                </c:pt>
                <c:pt idx="1026">
                  <c:v>0.640212</c:v>
                </c:pt>
                <c:pt idx="1027">
                  <c:v>0.111111</c:v>
                </c:pt>
                <c:pt idx="1028">
                  <c:v>0.111111</c:v>
                </c:pt>
                <c:pt idx="1029">
                  <c:v>0.111111</c:v>
                </c:pt>
                <c:pt idx="1030">
                  <c:v>3.7037E-2</c:v>
                </c:pt>
                <c:pt idx="1031">
                  <c:v>6.87831E-2</c:v>
                </c:pt>
                <c:pt idx="1032">
                  <c:v>6.87831E-2</c:v>
                </c:pt>
                <c:pt idx="1033">
                  <c:v>4.7619000000000002E-2</c:v>
                </c:pt>
                <c:pt idx="1034">
                  <c:v>8.9947100000000002E-2</c:v>
                </c:pt>
                <c:pt idx="1035">
                  <c:v>0.17460300000000001</c:v>
                </c:pt>
                <c:pt idx="1036">
                  <c:v>0.17460300000000001</c:v>
                </c:pt>
                <c:pt idx="1037">
                  <c:v>3.1746000000000003E-2</c:v>
                </c:pt>
                <c:pt idx="1038">
                  <c:v>0.13756599999999999</c:v>
                </c:pt>
                <c:pt idx="1039">
                  <c:v>0.13756599999999999</c:v>
                </c:pt>
                <c:pt idx="1040">
                  <c:v>0.121693</c:v>
                </c:pt>
                <c:pt idx="1041">
                  <c:v>0.121693</c:v>
                </c:pt>
                <c:pt idx="1042">
                  <c:v>0.10582</c:v>
                </c:pt>
                <c:pt idx="1043">
                  <c:v>2.1163999999999999E-2</c:v>
                </c:pt>
                <c:pt idx="1044">
                  <c:v>2.1163999999999999E-2</c:v>
                </c:pt>
                <c:pt idx="1045">
                  <c:v>9.5238100000000006E-2</c:v>
                </c:pt>
                <c:pt idx="1046">
                  <c:v>0.10582</c:v>
                </c:pt>
                <c:pt idx="1047">
                  <c:v>0.10582</c:v>
                </c:pt>
                <c:pt idx="1048">
                  <c:v>8.9947100000000002E-2</c:v>
                </c:pt>
                <c:pt idx="1049">
                  <c:v>8.9947100000000002E-2</c:v>
                </c:pt>
                <c:pt idx="1050">
                  <c:v>8.9947100000000002E-2</c:v>
                </c:pt>
                <c:pt idx="1051">
                  <c:v>8.9947100000000002E-2</c:v>
                </c:pt>
                <c:pt idx="1052">
                  <c:v>8.9947100000000002E-2</c:v>
                </c:pt>
                <c:pt idx="1053">
                  <c:v>8.9947100000000002E-2</c:v>
                </c:pt>
                <c:pt idx="1054">
                  <c:v>8.9947100000000002E-2</c:v>
                </c:pt>
                <c:pt idx="1055">
                  <c:v>8.9947100000000002E-2</c:v>
                </c:pt>
                <c:pt idx="1056">
                  <c:v>8.9947100000000002E-2</c:v>
                </c:pt>
                <c:pt idx="1057">
                  <c:v>5.8201099999999999E-2</c:v>
                </c:pt>
                <c:pt idx="1058">
                  <c:v>2.6454999999999999E-2</c:v>
                </c:pt>
                <c:pt idx="1059">
                  <c:v>2.6454999999999999E-2</c:v>
                </c:pt>
                <c:pt idx="1060">
                  <c:v>0.111111</c:v>
                </c:pt>
                <c:pt idx="1061">
                  <c:v>0.10582</c:v>
                </c:pt>
                <c:pt idx="1062">
                  <c:v>0.10582</c:v>
                </c:pt>
                <c:pt idx="1063">
                  <c:v>0.10582</c:v>
                </c:pt>
                <c:pt idx="1064">
                  <c:v>5.2910099999999996E-3</c:v>
                </c:pt>
                <c:pt idx="1065">
                  <c:v>4.7619000000000002E-2</c:v>
                </c:pt>
                <c:pt idx="1066">
                  <c:v>4.7619000000000002E-2</c:v>
                </c:pt>
                <c:pt idx="1067">
                  <c:v>4.7619000000000002E-2</c:v>
                </c:pt>
                <c:pt idx="1068">
                  <c:v>4.7619000000000002E-2</c:v>
                </c:pt>
                <c:pt idx="1069">
                  <c:v>5.2910100000000002E-2</c:v>
                </c:pt>
                <c:pt idx="1070">
                  <c:v>5.2910100000000002E-2</c:v>
                </c:pt>
                <c:pt idx="1071">
                  <c:v>5.2910100000000002E-2</c:v>
                </c:pt>
                <c:pt idx="1072">
                  <c:v>4.7619000000000002E-2</c:v>
                </c:pt>
                <c:pt idx="1073">
                  <c:v>5.2910100000000002E-2</c:v>
                </c:pt>
                <c:pt idx="1074">
                  <c:v>6.87831E-2</c:v>
                </c:pt>
                <c:pt idx="1075">
                  <c:v>6.87831E-2</c:v>
                </c:pt>
                <c:pt idx="1076">
                  <c:v>3.1746000000000003E-2</c:v>
                </c:pt>
                <c:pt idx="1077">
                  <c:v>3.1746000000000003E-2</c:v>
                </c:pt>
                <c:pt idx="1078">
                  <c:v>3.1746000000000003E-2</c:v>
                </c:pt>
                <c:pt idx="1079">
                  <c:v>3.1746000000000003E-2</c:v>
                </c:pt>
                <c:pt idx="1080">
                  <c:v>2.6454999999999999E-2</c:v>
                </c:pt>
                <c:pt idx="1081">
                  <c:v>3.7037E-2</c:v>
                </c:pt>
                <c:pt idx="1082">
                  <c:v>3.7037E-2</c:v>
                </c:pt>
                <c:pt idx="1083">
                  <c:v>5.2910099999999996E-3</c:v>
                </c:pt>
                <c:pt idx="1084">
                  <c:v>2.6454999999999999E-2</c:v>
                </c:pt>
                <c:pt idx="1085">
                  <c:v>2.6454999999999999E-2</c:v>
                </c:pt>
                <c:pt idx="1086">
                  <c:v>1.0581999999999999E-2</c:v>
                </c:pt>
                <c:pt idx="1087">
                  <c:v>1.0581999999999999E-2</c:v>
                </c:pt>
                <c:pt idx="1088">
                  <c:v>1.0581999999999999E-2</c:v>
                </c:pt>
                <c:pt idx="1089">
                  <c:v>1.0581999999999999E-2</c:v>
                </c:pt>
                <c:pt idx="1090">
                  <c:v>5.2910099999999996E-3</c:v>
                </c:pt>
                <c:pt idx="1091">
                  <c:v>5.2910099999999996E-3</c:v>
                </c:pt>
                <c:pt idx="1092">
                  <c:v>5.2910099999999996E-3</c:v>
                </c:pt>
                <c:pt idx="1093">
                  <c:v>1.5873000000000002E-2</c:v>
                </c:pt>
                <c:pt idx="1094">
                  <c:v>1.5873000000000002E-2</c:v>
                </c:pt>
                <c:pt idx="1095">
                  <c:v>0.15873000000000001</c:v>
                </c:pt>
                <c:pt idx="1096">
                  <c:v>0.15873000000000001</c:v>
                </c:pt>
                <c:pt idx="1097">
                  <c:v>5.2910099999999996E-3</c:v>
                </c:pt>
                <c:pt idx="1098">
                  <c:v>0.148148</c:v>
                </c:pt>
                <c:pt idx="1099">
                  <c:v>0.148148</c:v>
                </c:pt>
                <c:pt idx="1100">
                  <c:v>0.18518499999999999</c:v>
                </c:pt>
                <c:pt idx="1101">
                  <c:v>0.65079399999999998</c:v>
                </c:pt>
                <c:pt idx="1102">
                  <c:v>0.65079399999999998</c:v>
                </c:pt>
                <c:pt idx="1103">
                  <c:v>0.32275100000000001</c:v>
                </c:pt>
                <c:pt idx="1104">
                  <c:v>0.32275100000000001</c:v>
                </c:pt>
                <c:pt idx="1105">
                  <c:v>0.32275100000000001</c:v>
                </c:pt>
                <c:pt idx="1106">
                  <c:v>0.32275100000000001</c:v>
                </c:pt>
                <c:pt idx="1107">
                  <c:v>7.9365099999999994E-2</c:v>
                </c:pt>
                <c:pt idx="1108">
                  <c:v>7.9365099999999994E-2</c:v>
                </c:pt>
                <c:pt idx="1109">
                  <c:v>7.9365099999999994E-2</c:v>
                </c:pt>
                <c:pt idx="1110">
                  <c:v>7.9365099999999994E-2</c:v>
                </c:pt>
                <c:pt idx="1111">
                  <c:v>7.9365099999999994E-2</c:v>
                </c:pt>
                <c:pt idx="1112">
                  <c:v>7.9365099999999994E-2</c:v>
                </c:pt>
                <c:pt idx="1113">
                  <c:v>0.33333299999999999</c:v>
                </c:pt>
                <c:pt idx="1114">
                  <c:v>0.640212</c:v>
                </c:pt>
                <c:pt idx="1115">
                  <c:v>0.111111</c:v>
                </c:pt>
                <c:pt idx="1116">
                  <c:v>0.111111</c:v>
                </c:pt>
                <c:pt idx="1117">
                  <c:v>0.111111</c:v>
                </c:pt>
                <c:pt idx="1118">
                  <c:v>3.7037E-2</c:v>
                </c:pt>
                <c:pt idx="1119">
                  <c:v>6.87831E-2</c:v>
                </c:pt>
                <c:pt idx="1120">
                  <c:v>6.87831E-2</c:v>
                </c:pt>
                <c:pt idx="1121">
                  <c:v>4.7619000000000002E-2</c:v>
                </c:pt>
                <c:pt idx="1122">
                  <c:v>8.9947100000000002E-2</c:v>
                </c:pt>
                <c:pt idx="1123">
                  <c:v>0.17460300000000001</c:v>
                </c:pt>
                <c:pt idx="1124">
                  <c:v>0.17460300000000001</c:v>
                </c:pt>
                <c:pt idx="1125">
                  <c:v>3.1746000000000003E-2</c:v>
                </c:pt>
                <c:pt idx="1126">
                  <c:v>0.13756599999999999</c:v>
                </c:pt>
                <c:pt idx="1127">
                  <c:v>0.13756599999999999</c:v>
                </c:pt>
                <c:pt idx="1128">
                  <c:v>0.121693</c:v>
                </c:pt>
                <c:pt idx="1129">
                  <c:v>0.121693</c:v>
                </c:pt>
                <c:pt idx="1130">
                  <c:v>0.10582</c:v>
                </c:pt>
                <c:pt idx="1131">
                  <c:v>2.1163999999999999E-2</c:v>
                </c:pt>
                <c:pt idx="1132">
                  <c:v>2.1163999999999999E-2</c:v>
                </c:pt>
                <c:pt idx="1133">
                  <c:v>9.5238100000000006E-2</c:v>
                </c:pt>
                <c:pt idx="1134">
                  <c:v>0.10582</c:v>
                </c:pt>
                <c:pt idx="1135">
                  <c:v>0.10582</c:v>
                </c:pt>
                <c:pt idx="1136">
                  <c:v>8.9947100000000002E-2</c:v>
                </c:pt>
                <c:pt idx="1137">
                  <c:v>8.9947100000000002E-2</c:v>
                </c:pt>
                <c:pt idx="1138">
                  <c:v>8.9947100000000002E-2</c:v>
                </c:pt>
                <c:pt idx="1139">
                  <c:v>8.9947100000000002E-2</c:v>
                </c:pt>
                <c:pt idx="1140">
                  <c:v>8.9947100000000002E-2</c:v>
                </c:pt>
                <c:pt idx="1141">
                  <c:v>8.9947100000000002E-2</c:v>
                </c:pt>
                <c:pt idx="1142">
                  <c:v>8.9947100000000002E-2</c:v>
                </c:pt>
                <c:pt idx="1143">
                  <c:v>8.9947100000000002E-2</c:v>
                </c:pt>
                <c:pt idx="1144">
                  <c:v>8.9947100000000002E-2</c:v>
                </c:pt>
                <c:pt idx="1145">
                  <c:v>5.8201099999999999E-2</c:v>
                </c:pt>
                <c:pt idx="1146">
                  <c:v>2.6454999999999999E-2</c:v>
                </c:pt>
                <c:pt idx="1147">
                  <c:v>2.6454999999999999E-2</c:v>
                </c:pt>
                <c:pt idx="1148">
                  <c:v>0.111111</c:v>
                </c:pt>
                <c:pt idx="1149">
                  <c:v>0.10582</c:v>
                </c:pt>
                <c:pt idx="1150">
                  <c:v>0.10582</c:v>
                </c:pt>
                <c:pt idx="1151">
                  <c:v>0.10582</c:v>
                </c:pt>
                <c:pt idx="1152">
                  <c:v>5.2910099999999996E-3</c:v>
                </c:pt>
                <c:pt idx="1153">
                  <c:v>4.7619000000000002E-2</c:v>
                </c:pt>
                <c:pt idx="1154">
                  <c:v>4.7619000000000002E-2</c:v>
                </c:pt>
                <c:pt idx="1155">
                  <c:v>4.7619000000000002E-2</c:v>
                </c:pt>
                <c:pt idx="1156">
                  <c:v>4.7619000000000002E-2</c:v>
                </c:pt>
                <c:pt idx="1157">
                  <c:v>5.2910100000000002E-2</c:v>
                </c:pt>
                <c:pt idx="1158">
                  <c:v>5.2910100000000002E-2</c:v>
                </c:pt>
                <c:pt idx="1159">
                  <c:v>5.2910100000000002E-2</c:v>
                </c:pt>
                <c:pt idx="1160">
                  <c:v>4.7619000000000002E-2</c:v>
                </c:pt>
                <c:pt idx="1161">
                  <c:v>5.2910100000000002E-2</c:v>
                </c:pt>
                <c:pt idx="1162">
                  <c:v>6.87831E-2</c:v>
                </c:pt>
                <c:pt idx="1163">
                  <c:v>6.87831E-2</c:v>
                </c:pt>
                <c:pt idx="1164">
                  <c:v>3.1746000000000003E-2</c:v>
                </c:pt>
                <c:pt idx="1165">
                  <c:v>3.1746000000000003E-2</c:v>
                </c:pt>
                <c:pt idx="1166">
                  <c:v>3.1746000000000003E-2</c:v>
                </c:pt>
                <c:pt idx="1167">
                  <c:v>3.1746000000000003E-2</c:v>
                </c:pt>
                <c:pt idx="1168">
                  <c:v>2.6454999999999999E-2</c:v>
                </c:pt>
                <c:pt idx="1169">
                  <c:v>3.7037E-2</c:v>
                </c:pt>
                <c:pt idx="1170">
                  <c:v>3.7037E-2</c:v>
                </c:pt>
                <c:pt idx="1171">
                  <c:v>5.2910099999999996E-3</c:v>
                </c:pt>
                <c:pt idx="1172">
                  <c:v>2.6454999999999999E-2</c:v>
                </c:pt>
                <c:pt idx="1173">
                  <c:v>2.6454999999999999E-2</c:v>
                </c:pt>
                <c:pt idx="1174">
                  <c:v>1.0581999999999999E-2</c:v>
                </c:pt>
                <c:pt idx="1175">
                  <c:v>1.0581999999999999E-2</c:v>
                </c:pt>
                <c:pt idx="1176">
                  <c:v>1.0581999999999999E-2</c:v>
                </c:pt>
                <c:pt idx="1177">
                  <c:v>1.0581999999999999E-2</c:v>
                </c:pt>
                <c:pt idx="1178">
                  <c:v>5.2910099999999996E-3</c:v>
                </c:pt>
                <c:pt idx="1179">
                  <c:v>5.2910099999999996E-3</c:v>
                </c:pt>
                <c:pt idx="1180">
                  <c:v>5.2910099999999996E-3</c:v>
                </c:pt>
                <c:pt idx="1181">
                  <c:v>1</c:v>
                </c:pt>
                <c:pt idx="1182">
                  <c:v>1</c:v>
                </c:pt>
                <c:pt idx="1183">
                  <c:v>0.49735499999999999</c:v>
                </c:pt>
                <c:pt idx="1184">
                  <c:v>0.49735499999999999</c:v>
                </c:pt>
                <c:pt idx="1185">
                  <c:v>0.49735499999999999</c:v>
                </c:pt>
                <c:pt idx="1186">
                  <c:v>0.11640200000000001</c:v>
                </c:pt>
                <c:pt idx="1187">
                  <c:v>0.30687799999999998</c:v>
                </c:pt>
                <c:pt idx="1188">
                  <c:v>0.30687799999999998</c:v>
                </c:pt>
                <c:pt idx="1189">
                  <c:v>0.37036999999999998</c:v>
                </c:pt>
                <c:pt idx="1190">
                  <c:v>0.11640200000000001</c:v>
                </c:pt>
                <c:pt idx="1191">
                  <c:v>0.11640200000000001</c:v>
                </c:pt>
                <c:pt idx="1192">
                  <c:v>0.296296</c:v>
                </c:pt>
                <c:pt idx="1193">
                  <c:v>0.296296</c:v>
                </c:pt>
                <c:pt idx="1194">
                  <c:v>0.296296</c:v>
                </c:pt>
                <c:pt idx="1195">
                  <c:v>0.296296</c:v>
                </c:pt>
                <c:pt idx="1196">
                  <c:v>0.296296</c:v>
                </c:pt>
                <c:pt idx="1197">
                  <c:v>0.296296</c:v>
                </c:pt>
                <c:pt idx="1198">
                  <c:v>0.42327999999999999</c:v>
                </c:pt>
                <c:pt idx="1199">
                  <c:v>0.37036999999999998</c:v>
                </c:pt>
                <c:pt idx="1200">
                  <c:v>0.30158699999999999</c:v>
                </c:pt>
                <c:pt idx="1201">
                  <c:v>0.29100500000000001</c:v>
                </c:pt>
                <c:pt idx="1202">
                  <c:v>0.29100500000000001</c:v>
                </c:pt>
                <c:pt idx="1203">
                  <c:v>0.179894</c:v>
                </c:pt>
                <c:pt idx="1204">
                  <c:v>7.4074100000000004E-2</c:v>
                </c:pt>
                <c:pt idx="1205">
                  <c:v>3.1746000000000003E-2</c:v>
                </c:pt>
                <c:pt idx="1206">
                  <c:v>3.1746000000000003E-2</c:v>
                </c:pt>
                <c:pt idx="1207">
                  <c:v>3.1746000000000003E-2</c:v>
                </c:pt>
                <c:pt idx="1208">
                  <c:v>2.1163999999999999E-2</c:v>
                </c:pt>
                <c:pt idx="1209">
                  <c:v>5.2910099999999996E-3</c:v>
                </c:pt>
                <c:pt idx="1210">
                  <c:v>5.2910099999999996E-3</c:v>
                </c:pt>
                <c:pt idx="1211">
                  <c:v>5.2910099999999996E-3</c:v>
                </c:pt>
                <c:pt idx="1212">
                  <c:v>0.75132299999999996</c:v>
                </c:pt>
                <c:pt idx="1213">
                  <c:v>0.75132299999999996</c:v>
                </c:pt>
                <c:pt idx="1214">
                  <c:v>0.78306900000000002</c:v>
                </c:pt>
                <c:pt idx="1215">
                  <c:v>0.78306900000000002</c:v>
                </c:pt>
                <c:pt idx="1216">
                  <c:v>0.78306900000000002</c:v>
                </c:pt>
                <c:pt idx="1217">
                  <c:v>0.37036999999999998</c:v>
                </c:pt>
                <c:pt idx="1218">
                  <c:v>0.37036999999999998</c:v>
                </c:pt>
                <c:pt idx="1219">
                  <c:v>0.37036999999999998</c:v>
                </c:pt>
                <c:pt idx="1220">
                  <c:v>0.42327999999999999</c:v>
                </c:pt>
                <c:pt idx="1221">
                  <c:v>0.37036999999999998</c:v>
                </c:pt>
                <c:pt idx="1222">
                  <c:v>0.37036999999999998</c:v>
                </c:pt>
                <c:pt idx="1223">
                  <c:v>0.40211599999999997</c:v>
                </c:pt>
                <c:pt idx="1224">
                  <c:v>0.40211599999999997</c:v>
                </c:pt>
                <c:pt idx="1225">
                  <c:v>0.40211599999999997</c:v>
                </c:pt>
                <c:pt idx="1226">
                  <c:v>0.40211599999999997</c:v>
                </c:pt>
                <c:pt idx="1227">
                  <c:v>0.40211599999999997</c:v>
                </c:pt>
                <c:pt idx="1228">
                  <c:v>0.40211599999999997</c:v>
                </c:pt>
                <c:pt idx="1229">
                  <c:v>0.179894</c:v>
                </c:pt>
                <c:pt idx="1230">
                  <c:v>0.179894</c:v>
                </c:pt>
                <c:pt idx="1231">
                  <c:v>0.179894</c:v>
                </c:pt>
                <c:pt idx="1232">
                  <c:v>0.21163999999999999</c:v>
                </c:pt>
                <c:pt idx="1233">
                  <c:v>0.179894</c:v>
                </c:pt>
                <c:pt idx="1234">
                  <c:v>0.179894</c:v>
                </c:pt>
                <c:pt idx="1235">
                  <c:v>0.21163999999999999</c:v>
                </c:pt>
                <c:pt idx="1236">
                  <c:v>0.21163999999999999</c:v>
                </c:pt>
                <c:pt idx="1237">
                  <c:v>0.21163999999999999</c:v>
                </c:pt>
                <c:pt idx="1238">
                  <c:v>0.21163999999999999</c:v>
                </c:pt>
                <c:pt idx="1239">
                  <c:v>0.21163999999999999</c:v>
                </c:pt>
                <c:pt idx="1240">
                  <c:v>0.21163999999999999</c:v>
                </c:pt>
                <c:pt idx="1241">
                  <c:v>8.4656099999999998E-2</c:v>
                </c:pt>
                <c:pt idx="1242">
                  <c:v>8.4656099999999998E-2</c:v>
                </c:pt>
                <c:pt idx="1243">
                  <c:v>8.4656099999999998E-2</c:v>
                </c:pt>
                <c:pt idx="1244">
                  <c:v>0.11640200000000001</c:v>
                </c:pt>
                <c:pt idx="1245">
                  <c:v>8.4656099999999998E-2</c:v>
                </c:pt>
                <c:pt idx="1246">
                  <c:v>8.4656099999999998E-2</c:v>
                </c:pt>
                <c:pt idx="1247">
                  <c:v>0.11640200000000001</c:v>
                </c:pt>
                <c:pt idx="1248">
                  <c:v>0.11640200000000001</c:v>
                </c:pt>
                <c:pt idx="1249">
                  <c:v>0.11640200000000001</c:v>
                </c:pt>
                <c:pt idx="1250">
                  <c:v>0.11640200000000001</c:v>
                </c:pt>
                <c:pt idx="1251">
                  <c:v>0.11640200000000001</c:v>
                </c:pt>
                <c:pt idx="1252">
                  <c:v>0.11640200000000001</c:v>
                </c:pt>
                <c:pt idx="1253">
                  <c:v>0.11640200000000001</c:v>
                </c:pt>
                <c:pt idx="1254">
                  <c:v>0.11640200000000001</c:v>
                </c:pt>
                <c:pt idx="1255">
                  <c:v>0.11640200000000001</c:v>
                </c:pt>
                <c:pt idx="1256">
                  <c:v>0.28042299999999998</c:v>
                </c:pt>
                <c:pt idx="1257">
                  <c:v>0.55555600000000005</c:v>
                </c:pt>
                <c:pt idx="1258">
                  <c:v>0.111111</c:v>
                </c:pt>
                <c:pt idx="1259">
                  <c:v>0.111111</c:v>
                </c:pt>
                <c:pt idx="1260">
                  <c:v>0.111111</c:v>
                </c:pt>
                <c:pt idx="1261">
                  <c:v>3.7037E-2</c:v>
                </c:pt>
                <c:pt idx="1262">
                  <c:v>6.87831E-2</c:v>
                </c:pt>
                <c:pt idx="1263">
                  <c:v>6.87831E-2</c:v>
                </c:pt>
                <c:pt idx="1264">
                  <c:v>4.7619000000000002E-2</c:v>
                </c:pt>
                <c:pt idx="1265">
                  <c:v>0.14285700000000001</c:v>
                </c:pt>
                <c:pt idx="1266">
                  <c:v>0.17460300000000001</c:v>
                </c:pt>
                <c:pt idx="1267">
                  <c:v>0.17460300000000001</c:v>
                </c:pt>
                <c:pt idx="1268">
                  <c:v>3.1746000000000003E-2</c:v>
                </c:pt>
                <c:pt idx="1269">
                  <c:v>0.13756599999999999</c:v>
                </c:pt>
                <c:pt idx="1270">
                  <c:v>0.13756599999999999</c:v>
                </c:pt>
                <c:pt idx="1271">
                  <c:v>0.121693</c:v>
                </c:pt>
                <c:pt idx="1272">
                  <c:v>0.121693</c:v>
                </c:pt>
                <c:pt idx="1273">
                  <c:v>0.10582</c:v>
                </c:pt>
                <c:pt idx="1274">
                  <c:v>2.1163999999999999E-2</c:v>
                </c:pt>
                <c:pt idx="1275">
                  <c:v>2.1163999999999999E-2</c:v>
                </c:pt>
                <c:pt idx="1276">
                  <c:v>0.10052899999999999</c:v>
                </c:pt>
                <c:pt idx="1277">
                  <c:v>0.10582</c:v>
                </c:pt>
                <c:pt idx="1278">
                  <c:v>0.10582</c:v>
                </c:pt>
                <c:pt idx="1279">
                  <c:v>8.9947100000000002E-2</c:v>
                </c:pt>
                <c:pt idx="1280">
                  <c:v>8.9947100000000002E-2</c:v>
                </c:pt>
                <c:pt idx="1281">
                  <c:v>8.9947100000000002E-2</c:v>
                </c:pt>
                <c:pt idx="1282">
                  <c:v>8.9947100000000002E-2</c:v>
                </c:pt>
                <c:pt idx="1283">
                  <c:v>8.9947100000000002E-2</c:v>
                </c:pt>
                <c:pt idx="1284">
                  <c:v>8.9947100000000002E-2</c:v>
                </c:pt>
                <c:pt idx="1285">
                  <c:v>8.9947100000000002E-2</c:v>
                </c:pt>
                <c:pt idx="1286">
                  <c:v>8.9947100000000002E-2</c:v>
                </c:pt>
                <c:pt idx="1287">
                  <c:v>8.9947100000000002E-2</c:v>
                </c:pt>
                <c:pt idx="1288">
                  <c:v>5.8201099999999999E-2</c:v>
                </c:pt>
                <c:pt idx="1289">
                  <c:v>2.6454999999999999E-2</c:v>
                </c:pt>
                <c:pt idx="1290">
                  <c:v>2.6454999999999999E-2</c:v>
                </c:pt>
                <c:pt idx="1291">
                  <c:v>0.111111</c:v>
                </c:pt>
                <c:pt idx="1292">
                  <c:v>0.10582</c:v>
                </c:pt>
                <c:pt idx="1293">
                  <c:v>0.10582</c:v>
                </c:pt>
                <c:pt idx="1294">
                  <c:v>0.10582</c:v>
                </c:pt>
                <c:pt idx="1295">
                  <c:v>5.2910099999999996E-3</c:v>
                </c:pt>
                <c:pt idx="1296">
                  <c:v>4.7619000000000002E-2</c:v>
                </c:pt>
                <c:pt idx="1297">
                  <c:v>4.7619000000000002E-2</c:v>
                </c:pt>
                <c:pt idx="1298">
                  <c:v>4.7619000000000002E-2</c:v>
                </c:pt>
                <c:pt idx="1299">
                  <c:v>4.7619000000000002E-2</c:v>
                </c:pt>
                <c:pt idx="1300">
                  <c:v>5.2910100000000002E-2</c:v>
                </c:pt>
                <c:pt idx="1301">
                  <c:v>5.2910100000000002E-2</c:v>
                </c:pt>
                <c:pt idx="1302">
                  <c:v>5.2910100000000002E-2</c:v>
                </c:pt>
                <c:pt idx="1303">
                  <c:v>4.7619000000000002E-2</c:v>
                </c:pt>
                <c:pt idx="1304">
                  <c:v>5.2910100000000002E-2</c:v>
                </c:pt>
                <c:pt idx="1305">
                  <c:v>6.87831E-2</c:v>
                </c:pt>
                <c:pt idx="1306">
                  <c:v>6.87831E-2</c:v>
                </c:pt>
                <c:pt idx="1307">
                  <c:v>3.1746000000000003E-2</c:v>
                </c:pt>
                <c:pt idx="1308">
                  <c:v>3.1746000000000003E-2</c:v>
                </c:pt>
                <c:pt idx="1309">
                  <c:v>3.1746000000000003E-2</c:v>
                </c:pt>
                <c:pt idx="1310">
                  <c:v>3.1746000000000003E-2</c:v>
                </c:pt>
                <c:pt idx="1311">
                  <c:v>2.6454999999999999E-2</c:v>
                </c:pt>
                <c:pt idx="1312">
                  <c:v>3.7037E-2</c:v>
                </c:pt>
                <c:pt idx="1313">
                  <c:v>3.7037E-2</c:v>
                </c:pt>
                <c:pt idx="1314">
                  <c:v>5.2910099999999996E-3</c:v>
                </c:pt>
                <c:pt idx="1315">
                  <c:v>2.6454999999999999E-2</c:v>
                </c:pt>
                <c:pt idx="1316">
                  <c:v>2.6454999999999999E-2</c:v>
                </c:pt>
                <c:pt idx="1317">
                  <c:v>1.0581999999999999E-2</c:v>
                </c:pt>
                <c:pt idx="1318">
                  <c:v>1.0581999999999999E-2</c:v>
                </c:pt>
                <c:pt idx="1319">
                  <c:v>1.0581999999999999E-2</c:v>
                </c:pt>
                <c:pt idx="1320">
                  <c:v>1.0581999999999999E-2</c:v>
                </c:pt>
                <c:pt idx="1321">
                  <c:v>5.2910099999999996E-3</c:v>
                </c:pt>
                <c:pt idx="1322">
                  <c:v>5.2910099999999996E-3</c:v>
                </c:pt>
                <c:pt idx="1323">
                  <c:v>5.2910099999999996E-3</c:v>
                </c:pt>
              </c:numCache>
            </c:numRef>
          </c:xVal>
          <c:yVal>
            <c:numRef>
              <c:f>[To_Dr_Millican.xlsx]Sheet1!$G:$G</c:f>
              <c:numCache>
                <c:formatCode>General</c:formatCode>
                <c:ptCount val="1048576"/>
                <c:pt idx="0">
                  <c:v>0</c:v>
                </c:pt>
                <c:pt idx="1">
                  <c:v>3.7735799999999999E-3</c:v>
                </c:pt>
                <c:pt idx="2">
                  <c:v>3.7735799999999999E-3</c:v>
                </c:pt>
                <c:pt idx="3">
                  <c:v>4.5282999999999997E-2</c:v>
                </c:pt>
                <c:pt idx="4">
                  <c:v>3.3962300000000001E-2</c:v>
                </c:pt>
                <c:pt idx="5">
                  <c:v>1.50943E-2</c:v>
                </c:pt>
                <c:pt idx="6">
                  <c:v>4.9056599999999999E-2</c:v>
                </c:pt>
                <c:pt idx="7">
                  <c:v>3.77358E-2</c:v>
                </c:pt>
                <c:pt idx="8">
                  <c:v>3.77358E-2</c:v>
                </c:pt>
                <c:pt idx="9">
                  <c:v>3.77358E-2</c:v>
                </c:pt>
                <c:pt idx="10">
                  <c:v>3.77358E-2</c:v>
                </c:pt>
                <c:pt idx="11">
                  <c:v>4.1509400000000002E-2</c:v>
                </c:pt>
                <c:pt idx="12">
                  <c:v>4.1509400000000002E-2</c:v>
                </c:pt>
                <c:pt idx="13">
                  <c:v>4.1509400000000002E-2</c:v>
                </c:pt>
                <c:pt idx="14">
                  <c:v>4.1509400000000002E-2</c:v>
                </c:pt>
                <c:pt idx="15">
                  <c:v>0</c:v>
                </c:pt>
                <c:pt idx="16">
                  <c:v>3.7735799999999999E-3</c:v>
                </c:pt>
                <c:pt idx="17">
                  <c:v>3.7735799999999999E-3</c:v>
                </c:pt>
                <c:pt idx="18">
                  <c:v>2.64151E-2</c:v>
                </c:pt>
                <c:pt idx="19">
                  <c:v>1.88679E-2</c:v>
                </c:pt>
                <c:pt idx="20">
                  <c:v>1.1320800000000001E-2</c:v>
                </c:pt>
                <c:pt idx="21">
                  <c:v>1.1320800000000001E-2</c:v>
                </c:pt>
                <c:pt idx="22">
                  <c:v>3.3962300000000001E-2</c:v>
                </c:pt>
                <c:pt idx="23">
                  <c:v>2.2641499999999998E-2</c:v>
                </c:pt>
                <c:pt idx="24">
                  <c:v>2.2641499999999998E-2</c:v>
                </c:pt>
                <c:pt idx="25">
                  <c:v>2.2641499999999998E-2</c:v>
                </c:pt>
                <c:pt idx="26">
                  <c:v>2.64151E-2</c:v>
                </c:pt>
                <c:pt idx="27">
                  <c:v>2.64151E-2</c:v>
                </c:pt>
                <c:pt idx="28">
                  <c:v>2.64151E-2</c:v>
                </c:pt>
                <c:pt idx="29">
                  <c:v>2.64151E-2</c:v>
                </c:pt>
                <c:pt idx="30">
                  <c:v>0</c:v>
                </c:pt>
                <c:pt idx="31">
                  <c:v>0.10188700000000001</c:v>
                </c:pt>
                <c:pt idx="32">
                  <c:v>5.2830200000000001E-2</c:v>
                </c:pt>
                <c:pt idx="33">
                  <c:v>4.9056599999999999E-2</c:v>
                </c:pt>
                <c:pt idx="34">
                  <c:v>5.2830200000000001E-2</c:v>
                </c:pt>
                <c:pt idx="35">
                  <c:v>5.2830200000000001E-2</c:v>
                </c:pt>
                <c:pt idx="36">
                  <c:v>0.109434</c:v>
                </c:pt>
                <c:pt idx="37">
                  <c:v>9.4339599999999996E-2</c:v>
                </c:pt>
                <c:pt idx="38">
                  <c:v>9.4339599999999996E-2</c:v>
                </c:pt>
                <c:pt idx="39">
                  <c:v>8.3018900000000007E-2</c:v>
                </c:pt>
                <c:pt idx="40">
                  <c:v>8.3018900000000007E-2</c:v>
                </c:pt>
                <c:pt idx="41">
                  <c:v>0.128302</c:v>
                </c:pt>
                <c:pt idx="42">
                  <c:v>0.10566</c:v>
                </c:pt>
                <c:pt idx="43">
                  <c:v>0.10566</c:v>
                </c:pt>
                <c:pt idx="44">
                  <c:v>0.128302</c:v>
                </c:pt>
                <c:pt idx="45">
                  <c:v>0.116981</c:v>
                </c:pt>
                <c:pt idx="46">
                  <c:v>0.116981</c:v>
                </c:pt>
                <c:pt idx="47">
                  <c:v>0.116981</c:v>
                </c:pt>
                <c:pt idx="48">
                  <c:v>0.143396</c:v>
                </c:pt>
                <c:pt idx="49">
                  <c:v>0.135849</c:v>
                </c:pt>
                <c:pt idx="50">
                  <c:v>0.132075</c:v>
                </c:pt>
                <c:pt idx="51">
                  <c:v>0.135849</c:v>
                </c:pt>
                <c:pt idx="52">
                  <c:v>0.132075</c:v>
                </c:pt>
                <c:pt idx="53">
                  <c:v>0.132075</c:v>
                </c:pt>
                <c:pt idx="54">
                  <c:v>0.132075</c:v>
                </c:pt>
                <c:pt idx="55">
                  <c:v>0.132075</c:v>
                </c:pt>
                <c:pt idx="56">
                  <c:v>0.132075</c:v>
                </c:pt>
                <c:pt idx="57">
                  <c:v>0</c:v>
                </c:pt>
                <c:pt idx="58">
                  <c:v>0.22641500000000001</c:v>
                </c:pt>
                <c:pt idx="59">
                  <c:v>0.113208</c:v>
                </c:pt>
                <c:pt idx="60">
                  <c:v>0.113208</c:v>
                </c:pt>
                <c:pt idx="61">
                  <c:v>0.22641500000000001</c:v>
                </c:pt>
                <c:pt idx="62">
                  <c:v>0.16981099999999999</c:v>
                </c:pt>
                <c:pt idx="63">
                  <c:v>0.16981099999999999</c:v>
                </c:pt>
                <c:pt idx="64">
                  <c:v>0.27924500000000002</c:v>
                </c:pt>
                <c:pt idx="65">
                  <c:v>0.22641500000000001</c:v>
                </c:pt>
                <c:pt idx="66">
                  <c:v>0.22264200000000001</c:v>
                </c:pt>
                <c:pt idx="67">
                  <c:v>0.22641500000000001</c:v>
                </c:pt>
                <c:pt idx="68">
                  <c:v>0.22641500000000001</c:v>
                </c:pt>
                <c:pt idx="69">
                  <c:v>0.22641500000000001</c:v>
                </c:pt>
                <c:pt idx="70">
                  <c:v>0.22641500000000001</c:v>
                </c:pt>
                <c:pt idx="71">
                  <c:v>0.22641500000000001</c:v>
                </c:pt>
                <c:pt idx="72">
                  <c:v>0.22641500000000001</c:v>
                </c:pt>
                <c:pt idx="73">
                  <c:v>0.22641500000000001</c:v>
                </c:pt>
                <c:pt idx="74">
                  <c:v>0.22641500000000001</c:v>
                </c:pt>
                <c:pt idx="75">
                  <c:v>0.22641500000000001</c:v>
                </c:pt>
                <c:pt idx="76">
                  <c:v>0.27924500000000002</c:v>
                </c:pt>
                <c:pt idx="77">
                  <c:v>0.25283</c:v>
                </c:pt>
                <c:pt idx="78">
                  <c:v>0.25283</c:v>
                </c:pt>
                <c:pt idx="79">
                  <c:v>0.30188700000000002</c:v>
                </c:pt>
                <c:pt idx="80">
                  <c:v>0.27924500000000002</c:v>
                </c:pt>
                <c:pt idx="81">
                  <c:v>0.27547199999999999</c:v>
                </c:pt>
                <c:pt idx="82">
                  <c:v>0.27924500000000002</c:v>
                </c:pt>
                <c:pt idx="83">
                  <c:v>0.27924500000000002</c:v>
                </c:pt>
                <c:pt idx="84">
                  <c:v>0.27924500000000002</c:v>
                </c:pt>
                <c:pt idx="85">
                  <c:v>0.30188700000000002</c:v>
                </c:pt>
                <c:pt idx="86">
                  <c:v>0.29056599999999999</c:v>
                </c:pt>
                <c:pt idx="87">
                  <c:v>0.29056599999999999</c:v>
                </c:pt>
                <c:pt idx="88">
                  <c:v>0.30943399999999999</c:v>
                </c:pt>
                <c:pt idx="89">
                  <c:v>0.30188700000000002</c:v>
                </c:pt>
                <c:pt idx="90">
                  <c:v>0.29811300000000002</c:v>
                </c:pt>
                <c:pt idx="91">
                  <c:v>0.30188700000000002</c:v>
                </c:pt>
                <c:pt idx="92">
                  <c:v>0.30188700000000002</c:v>
                </c:pt>
                <c:pt idx="93">
                  <c:v>0.30188700000000002</c:v>
                </c:pt>
                <c:pt idx="94">
                  <c:v>0.30188700000000002</c:v>
                </c:pt>
                <c:pt idx="95">
                  <c:v>0.30188700000000002</c:v>
                </c:pt>
                <c:pt idx="96">
                  <c:v>0.18490599999999999</c:v>
                </c:pt>
                <c:pt idx="97">
                  <c:v>0.18490599999999999</c:v>
                </c:pt>
                <c:pt idx="98">
                  <c:v>0</c:v>
                </c:pt>
                <c:pt idx="99">
                  <c:v>0.28679199999999999</c:v>
                </c:pt>
                <c:pt idx="100">
                  <c:v>0.143396</c:v>
                </c:pt>
                <c:pt idx="101">
                  <c:v>0.143396</c:v>
                </c:pt>
                <c:pt idx="102">
                  <c:v>0.14717</c:v>
                </c:pt>
                <c:pt idx="103">
                  <c:v>0.14717</c:v>
                </c:pt>
                <c:pt idx="104">
                  <c:v>0.28679199999999999</c:v>
                </c:pt>
                <c:pt idx="105">
                  <c:v>0.21509400000000001</c:v>
                </c:pt>
                <c:pt idx="106">
                  <c:v>0.21886800000000001</c:v>
                </c:pt>
                <c:pt idx="107">
                  <c:v>0.354717</c:v>
                </c:pt>
                <c:pt idx="108">
                  <c:v>0.29056599999999999</c:v>
                </c:pt>
                <c:pt idx="109">
                  <c:v>0.28301900000000002</c:v>
                </c:pt>
                <c:pt idx="110">
                  <c:v>0.28679199999999999</c:v>
                </c:pt>
                <c:pt idx="111">
                  <c:v>0.28679199999999999</c:v>
                </c:pt>
                <c:pt idx="112">
                  <c:v>0.28301900000000002</c:v>
                </c:pt>
                <c:pt idx="113">
                  <c:v>0.28301900000000002</c:v>
                </c:pt>
                <c:pt idx="114">
                  <c:v>0.28301900000000002</c:v>
                </c:pt>
                <c:pt idx="115">
                  <c:v>0.28301900000000002</c:v>
                </c:pt>
                <c:pt idx="116">
                  <c:v>0.28301900000000002</c:v>
                </c:pt>
                <c:pt idx="117">
                  <c:v>0.28301900000000002</c:v>
                </c:pt>
                <c:pt idx="118">
                  <c:v>0.28301900000000002</c:v>
                </c:pt>
                <c:pt idx="119">
                  <c:v>0.350943</c:v>
                </c:pt>
                <c:pt idx="120">
                  <c:v>0.31698100000000001</c:v>
                </c:pt>
                <c:pt idx="121">
                  <c:v>0.31698100000000001</c:v>
                </c:pt>
                <c:pt idx="122">
                  <c:v>0.38113200000000003</c:v>
                </c:pt>
                <c:pt idx="123">
                  <c:v>0.350943</c:v>
                </c:pt>
                <c:pt idx="124">
                  <c:v>0.34716999999999998</c:v>
                </c:pt>
                <c:pt idx="125">
                  <c:v>0.350943</c:v>
                </c:pt>
                <c:pt idx="126">
                  <c:v>0.350943</c:v>
                </c:pt>
                <c:pt idx="127">
                  <c:v>0.350943</c:v>
                </c:pt>
                <c:pt idx="128">
                  <c:v>0.38113200000000003</c:v>
                </c:pt>
                <c:pt idx="129">
                  <c:v>0.36603799999999997</c:v>
                </c:pt>
                <c:pt idx="130">
                  <c:v>0.36603799999999997</c:v>
                </c:pt>
                <c:pt idx="131">
                  <c:v>0.392453</c:v>
                </c:pt>
                <c:pt idx="132">
                  <c:v>0.38113200000000003</c:v>
                </c:pt>
                <c:pt idx="133">
                  <c:v>0.37735800000000003</c:v>
                </c:pt>
                <c:pt idx="134">
                  <c:v>0.38113200000000003</c:v>
                </c:pt>
                <c:pt idx="135">
                  <c:v>0.38113200000000003</c:v>
                </c:pt>
                <c:pt idx="136">
                  <c:v>0.38113200000000003</c:v>
                </c:pt>
                <c:pt idx="137">
                  <c:v>0.38113200000000003</c:v>
                </c:pt>
                <c:pt idx="138">
                  <c:v>0.38113200000000003</c:v>
                </c:pt>
                <c:pt idx="139">
                  <c:v>0.143396</c:v>
                </c:pt>
                <c:pt idx="140">
                  <c:v>0.14717</c:v>
                </c:pt>
                <c:pt idx="141">
                  <c:v>0.14717</c:v>
                </c:pt>
                <c:pt idx="142">
                  <c:v>0.143396</c:v>
                </c:pt>
                <c:pt idx="143">
                  <c:v>0.143396</c:v>
                </c:pt>
                <c:pt idx="144">
                  <c:v>0</c:v>
                </c:pt>
                <c:pt idx="145">
                  <c:v>0.52830200000000005</c:v>
                </c:pt>
                <c:pt idx="146">
                  <c:v>0.26415100000000002</c:v>
                </c:pt>
                <c:pt idx="147">
                  <c:v>0.26415100000000002</c:v>
                </c:pt>
                <c:pt idx="148">
                  <c:v>0.19622600000000001</c:v>
                </c:pt>
                <c:pt idx="149">
                  <c:v>0.46792499999999998</c:v>
                </c:pt>
                <c:pt idx="150">
                  <c:v>0.4</c:v>
                </c:pt>
                <c:pt idx="151">
                  <c:v>0.4</c:v>
                </c:pt>
                <c:pt idx="152">
                  <c:v>0.4</c:v>
                </c:pt>
                <c:pt idx="153">
                  <c:v>0.4</c:v>
                </c:pt>
                <c:pt idx="154">
                  <c:v>0.26792500000000002</c:v>
                </c:pt>
                <c:pt idx="155">
                  <c:v>0.33584900000000001</c:v>
                </c:pt>
                <c:pt idx="156">
                  <c:v>0.29056599999999999</c:v>
                </c:pt>
                <c:pt idx="157">
                  <c:v>0.31320799999999999</c:v>
                </c:pt>
                <c:pt idx="158">
                  <c:v>0.33584900000000001</c:v>
                </c:pt>
                <c:pt idx="159">
                  <c:v>0.32452799999999998</c:v>
                </c:pt>
                <c:pt idx="160">
                  <c:v>0.32452799999999998</c:v>
                </c:pt>
                <c:pt idx="161">
                  <c:v>0.32452799999999998</c:v>
                </c:pt>
                <c:pt idx="162">
                  <c:v>0.40754699999999999</c:v>
                </c:pt>
                <c:pt idx="163">
                  <c:v>0.4</c:v>
                </c:pt>
                <c:pt idx="164">
                  <c:v>0.369811</c:v>
                </c:pt>
                <c:pt idx="165">
                  <c:v>0.369811</c:v>
                </c:pt>
                <c:pt idx="166">
                  <c:v>0.369811</c:v>
                </c:pt>
                <c:pt idx="167">
                  <c:v>0.373585</c:v>
                </c:pt>
                <c:pt idx="168">
                  <c:v>0.373585</c:v>
                </c:pt>
                <c:pt idx="169">
                  <c:v>0.369811</c:v>
                </c:pt>
                <c:pt idx="170">
                  <c:v>0.40754699999999999</c:v>
                </c:pt>
                <c:pt idx="171">
                  <c:v>0.39622600000000002</c:v>
                </c:pt>
                <c:pt idx="172">
                  <c:v>0.39622600000000002</c:v>
                </c:pt>
                <c:pt idx="173">
                  <c:v>0.392453</c:v>
                </c:pt>
                <c:pt idx="174">
                  <c:v>0.44528299999999998</c:v>
                </c:pt>
                <c:pt idx="175">
                  <c:v>0.41886800000000002</c:v>
                </c:pt>
                <c:pt idx="176">
                  <c:v>0.41886800000000002</c:v>
                </c:pt>
                <c:pt idx="177">
                  <c:v>0.45283000000000001</c:v>
                </c:pt>
                <c:pt idx="178">
                  <c:v>0.44150899999999998</c:v>
                </c:pt>
                <c:pt idx="179">
                  <c:v>0.44150899999999998</c:v>
                </c:pt>
                <c:pt idx="180">
                  <c:v>0.44150899999999998</c:v>
                </c:pt>
                <c:pt idx="181">
                  <c:v>0.47169800000000001</c:v>
                </c:pt>
                <c:pt idx="182">
                  <c:v>0.46415099999999998</c:v>
                </c:pt>
                <c:pt idx="183">
                  <c:v>0.44905699999999998</c:v>
                </c:pt>
                <c:pt idx="184">
                  <c:v>0.47169800000000001</c:v>
                </c:pt>
                <c:pt idx="185">
                  <c:v>0.46037699999999998</c:v>
                </c:pt>
                <c:pt idx="186">
                  <c:v>0.46037699999999998</c:v>
                </c:pt>
                <c:pt idx="187">
                  <c:v>0.29056599999999999</c:v>
                </c:pt>
                <c:pt idx="188">
                  <c:v>0.30565999999999999</c:v>
                </c:pt>
                <c:pt idx="189">
                  <c:v>0.29811300000000002</c:v>
                </c:pt>
                <c:pt idx="190">
                  <c:v>0.29811300000000002</c:v>
                </c:pt>
                <c:pt idx="191">
                  <c:v>0.29811300000000002</c:v>
                </c:pt>
                <c:pt idx="192">
                  <c:v>0</c:v>
                </c:pt>
                <c:pt idx="193">
                  <c:v>3.7735799999999999E-3</c:v>
                </c:pt>
                <c:pt idx="194">
                  <c:v>3.7735799999999999E-3</c:v>
                </c:pt>
                <c:pt idx="195">
                  <c:v>0.18867900000000001</c:v>
                </c:pt>
                <c:pt idx="196">
                  <c:v>0.10566</c:v>
                </c:pt>
                <c:pt idx="197">
                  <c:v>8.6792499999999995E-2</c:v>
                </c:pt>
                <c:pt idx="198">
                  <c:v>9.0565999999999994E-2</c:v>
                </c:pt>
                <c:pt idx="199">
                  <c:v>9.0565999999999994E-2</c:v>
                </c:pt>
                <c:pt idx="200">
                  <c:v>9.0565999999999994E-2</c:v>
                </c:pt>
                <c:pt idx="201">
                  <c:v>0.19622600000000001</c:v>
                </c:pt>
                <c:pt idx="202">
                  <c:v>0.16981099999999999</c:v>
                </c:pt>
                <c:pt idx="203">
                  <c:v>0.16981099999999999</c:v>
                </c:pt>
                <c:pt idx="204">
                  <c:v>0.16981099999999999</c:v>
                </c:pt>
                <c:pt idx="205">
                  <c:v>0.16981099999999999</c:v>
                </c:pt>
                <c:pt idx="206">
                  <c:v>0.45660400000000001</c:v>
                </c:pt>
                <c:pt idx="207">
                  <c:v>0.373585</c:v>
                </c:pt>
                <c:pt idx="208">
                  <c:v>0.388679</c:v>
                </c:pt>
                <c:pt idx="209">
                  <c:v>0.388679</c:v>
                </c:pt>
                <c:pt idx="210">
                  <c:v>0.388679</c:v>
                </c:pt>
                <c:pt idx="211">
                  <c:v>0.25283</c:v>
                </c:pt>
                <c:pt idx="212">
                  <c:v>0.32075500000000001</c:v>
                </c:pt>
                <c:pt idx="213">
                  <c:v>0.27547199999999999</c:v>
                </c:pt>
                <c:pt idx="214">
                  <c:v>0.29811300000000002</c:v>
                </c:pt>
                <c:pt idx="215">
                  <c:v>0.32075500000000001</c:v>
                </c:pt>
                <c:pt idx="216">
                  <c:v>0.30943399999999999</c:v>
                </c:pt>
                <c:pt idx="217">
                  <c:v>0.30943399999999999</c:v>
                </c:pt>
                <c:pt idx="218">
                  <c:v>0.18490599999999999</c:v>
                </c:pt>
                <c:pt idx="219">
                  <c:v>0.26792500000000002</c:v>
                </c:pt>
                <c:pt idx="220">
                  <c:v>0.26037700000000003</c:v>
                </c:pt>
                <c:pt idx="221">
                  <c:v>0.230189</c:v>
                </c:pt>
                <c:pt idx="222">
                  <c:v>0.230189</c:v>
                </c:pt>
                <c:pt idx="223">
                  <c:v>0.230189</c:v>
                </c:pt>
                <c:pt idx="224">
                  <c:v>0.233962</c:v>
                </c:pt>
                <c:pt idx="225">
                  <c:v>0.233962</c:v>
                </c:pt>
                <c:pt idx="226">
                  <c:v>0.230189</c:v>
                </c:pt>
                <c:pt idx="227">
                  <c:v>0.26792500000000002</c:v>
                </c:pt>
                <c:pt idx="228">
                  <c:v>0.256604</c:v>
                </c:pt>
                <c:pt idx="229">
                  <c:v>0.256604</c:v>
                </c:pt>
                <c:pt idx="230">
                  <c:v>0.25283</c:v>
                </c:pt>
                <c:pt idx="231">
                  <c:v>0.30565999999999999</c:v>
                </c:pt>
                <c:pt idx="232">
                  <c:v>0.27924500000000002</c:v>
                </c:pt>
                <c:pt idx="233">
                  <c:v>0.27924500000000002</c:v>
                </c:pt>
                <c:pt idx="234">
                  <c:v>0.31320799999999999</c:v>
                </c:pt>
                <c:pt idx="235">
                  <c:v>0.30188700000000002</c:v>
                </c:pt>
                <c:pt idx="236">
                  <c:v>0.30188700000000002</c:v>
                </c:pt>
                <c:pt idx="237">
                  <c:v>0.30188700000000002</c:v>
                </c:pt>
                <c:pt idx="238">
                  <c:v>0.33207500000000001</c:v>
                </c:pt>
                <c:pt idx="239">
                  <c:v>0.32452799999999998</c:v>
                </c:pt>
                <c:pt idx="240">
                  <c:v>0.30943399999999999</c:v>
                </c:pt>
                <c:pt idx="241">
                  <c:v>0.33207500000000001</c:v>
                </c:pt>
                <c:pt idx="242">
                  <c:v>0.32075500000000001</c:v>
                </c:pt>
                <c:pt idx="243">
                  <c:v>0.32075500000000001</c:v>
                </c:pt>
                <c:pt idx="244">
                  <c:v>0.29056599999999999</c:v>
                </c:pt>
                <c:pt idx="245">
                  <c:v>0.30565999999999999</c:v>
                </c:pt>
                <c:pt idx="246">
                  <c:v>0.29811300000000002</c:v>
                </c:pt>
                <c:pt idx="247">
                  <c:v>0.29811300000000002</c:v>
                </c:pt>
                <c:pt idx="248">
                  <c:v>0.29811300000000002</c:v>
                </c:pt>
                <c:pt idx="249">
                  <c:v>0</c:v>
                </c:pt>
                <c:pt idx="250">
                  <c:v>7.1698100000000001E-2</c:v>
                </c:pt>
                <c:pt idx="251">
                  <c:v>1.1320800000000001E-2</c:v>
                </c:pt>
                <c:pt idx="252">
                  <c:v>6.0377399999999998E-2</c:v>
                </c:pt>
                <c:pt idx="253">
                  <c:v>0.30943399999999999</c:v>
                </c:pt>
                <c:pt idx="254">
                  <c:v>0.30188700000000002</c:v>
                </c:pt>
                <c:pt idx="255">
                  <c:v>0.128302</c:v>
                </c:pt>
                <c:pt idx="256">
                  <c:v>0.249057</c:v>
                </c:pt>
                <c:pt idx="257">
                  <c:v>0.25283</c:v>
                </c:pt>
                <c:pt idx="258">
                  <c:v>0.25283</c:v>
                </c:pt>
                <c:pt idx="259">
                  <c:v>0.109434</c:v>
                </c:pt>
                <c:pt idx="260">
                  <c:v>0.109434</c:v>
                </c:pt>
                <c:pt idx="261">
                  <c:v>0.109434</c:v>
                </c:pt>
                <c:pt idx="262">
                  <c:v>0.109434</c:v>
                </c:pt>
                <c:pt idx="263">
                  <c:v>0.16603799999999999</c:v>
                </c:pt>
                <c:pt idx="264">
                  <c:v>0.139623</c:v>
                </c:pt>
                <c:pt idx="265">
                  <c:v>0.135849</c:v>
                </c:pt>
                <c:pt idx="266">
                  <c:v>0.32075500000000001</c:v>
                </c:pt>
                <c:pt idx="267">
                  <c:v>0.230189</c:v>
                </c:pt>
                <c:pt idx="268">
                  <c:v>0.22641500000000001</c:v>
                </c:pt>
                <c:pt idx="269">
                  <c:v>0.22641500000000001</c:v>
                </c:pt>
                <c:pt idx="270">
                  <c:v>0.22641500000000001</c:v>
                </c:pt>
                <c:pt idx="271">
                  <c:v>0.22641500000000001</c:v>
                </c:pt>
                <c:pt idx="272">
                  <c:v>0.22641500000000001</c:v>
                </c:pt>
                <c:pt idx="273">
                  <c:v>0.32075500000000001</c:v>
                </c:pt>
                <c:pt idx="274">
                  <c:v>0.237736</c:v>
                </c:pt>
                <c:pt idx="275">
                  <c:v>0.30943399999999999</c:v>
                </c:pt>
                <c:pt idx="276">
                  <c:v>0.20754700000000001</c:v>
                </c:pt>
                <c:pt idx="277">
                  <c:v>0.249057</c:v>
                </c:pt>
                <c:pt idx="278">
                  <c:v>0.22264200000000001</c:v>
                </c:pt>
                <c:pt idx="279">
                  <c:v>0.241509</c:v>
                </c:pt>
                <c:pt idx="280">
                  <c:v>0.241509</c:v>
                </c:pt>
                <c:pt idx="281">
                  <c:v>0.237736</c:v>
                </c:pt>
                <c:pt idx="282">
                  <c:v>0.237736</c:v>
                </c:pt>
                <c:pt idx="283">
                  <c:v>0</c:v>
                </c:pt>
                <c:pt idx="284">
                  <c:v>0.124528</c:v>
                </c:pt>
                <c:pt idx="285">
                  <c:v>6.4150899999999997E-2</c:v>
                </c:pt>
                <c:pt idx="286">
                  <c:v>6.0377399999999998E-2</c:v>
                </c:pt>
                <c:pt idx="287">
                  <c:v>6.4150899999999997E-2</c:v>
                </c:pt>
                <c:pt idx="288">
                  <c:v>6.4150899999999997E-2</c:v>
                </c:pt>
                <c:pt idx="289">
                  <c:v>0.109434</c:v>
                </c:pt>
                <c:pt idx="290">
                  <c:v>9.4339599999999996E-2</c:v>
                </c:pt>
                <c:pt idx="291">
                  <c:v>9.4339599999999996E-2</c:v>
                </c:pt>
                <c:pt idx="292">
                  <c:v>9.4339599999999996E-2</c:v>
                </c:pt>
                <c:pt idx="293">
                  <c:v>9.4339599999999996E-2</c:v>
                </c:pt>
                <c:pt idx="294">
                  <c:v>0.15471699999999999</c:v>
                </c:pt>
                <c:pt idx="295">
                  <c:v>0.113208</c:v>
                </c:pt>
                <c:pt idx="296">
                  <c:v>0.135849</c:v>
                </c:pt>
                <c:pt idx="297">
                  <c:v>0.15471699999999999</c:v>
                </c:pt>
                <c:pt idx="298">
                  <c:v>0.143396</c:v>
                </c:pt>
                <c:pt idx="299">
                  <c:v>0.14717</c:v>
                </c:pt>
                <c:pt idx="300">
                  <c:v>0.14717</c:v>
                </c:pt>
                <c:pt idx="301">
                  <c:v>0.14717</c:v>
                </c:pt>
                <c:pt idx="302">
                  <c:v>0.14717</c:v>
                </c:pt>
                <c:pt idx="303">
                  <c:v>0.14717</c:v>
                </c:pt>
                <c:pt idx="304">
                  <c:v>0.14717</c:v>
                </c:pt>
                <c:pt idx="305">
                  <c:v>0.14717</c:v>
                </c:pt>
                <c:pt idx="306">
                  <c:v>0.132075</c:v>
                </c:pt>
                <c:pt idx="307">
                  <c:v>0.132075</c:v>
                </c:pt>
                <c:pt idx="308">
                  <c:v>0</c:v>
                </c:pt>
                <c:pt idx="309">
                  <c:v>0.20754700000000001</c:v>
                </c:pt>
                <c:pt idx="310">
                  <c:v>0.10566</c:v>
                </c:pt>
                <c:pt idx="311">
                  <c:v>0.10188700000000001</c:v>
                </c:pt>
                <c:pt idx="312">
                  <c:v>0.10566</c:v>
                </c:pt>
                <c:pt idx="313">
                  <c:v>0.10566</c:v>
                </c:pt>
                <c:pt idx="314">
                  <c:v>0.10566</c:v>
                </c:pt>
                <c:pt idx="315">
                  <c:v>0.16981099999999999</c:v>
                </c:pt>
                <c:pt idx="316">
                  <c:v>0.143396</c:v>
                </c:pt>
                <c:pt idx="317">
                  <c:v>0.15094299999999999</c:v>
                </c:pt>
                <c:pt idx="318">
                  <c:v>0.15094299999999999</c:v>
                </c:pt>
                <c:pt idx="319">
                  <c:v>0.15094299999999999</c:v>
                </c:pt>
                <c:pt idx="320">
                  <c:v>0.249057</c:v>
                </c:pt>
                <c:pt idx="321">
                  <c:v>0.21886800000000001</c:v>
                </c:pt>
                <c:pt idx="322">
                  <c:v>0.18113199999999999</c:v>
                </c:pt>
                <c:pt idx="323">
                  <c:v>0.25283</c:v>
                </c:pt>
                <c:pt idx="324">
                  <c:v>0.233962</c:v>
                </c:pt>
                <c:pt idx="325">
                  <c:v>0.22264200000000001</c:v>
                </c:pt>
                <c:pt idx="326">
                  <c:v>0.230189</c:v>
                </c:pt>
                <c:pt idx="327">
                  <c:v>0.36603799999999997</c:v>
                </c:pt>
                <c:pt idx="328">
                  <c:v>0.33207500000000001</c:v>
                </c:pt>
                <c:pt idx="329">
                  <c:v>0.26415100000000002</c:v>
                </c:pt>
                <c:pt idx="330">
                  <c:v>0.26792500000000002</c:v>
                </c:pt>
                <c:pt idx="331">
                  <c:v>0.26792500000000002</c:v>
                </c:pt>
                <c:pt idx="332">
                  <c:v>0.36603799999999997</c:v>
                </c:pt>
                <c:pt idx="333">
                  <c:v>0.28679199999999999</c:v>
                </c:pt>
                <c:pt idx="334">
                  <c:v>0.34716999999999998</c:v>
                </c:pt>
                <c:pt idx="335">
                  <c:v>0.50188699999999997</c:v>
                </c:pt>
                <c:pt idx="336">
                  <c:v>0.42641499999999999</c:v>
                </c:pt>
                <c:pt idx="337">
                  <c:v>0.42264200000000002</c:v>
                </c:pt>
                <c:pt idx="338">
                  <c:v>0.42641499999999999</c:v>
                </c:pt>
                <c:pt idx="339">
                  <c:v>0.42641499999999999</c:v>
                </c:pt>
                <c:pt idx="340">
                  <c:v>0.30565999999999999</c:v>
                </c:pt>
                <c:pt idx="341">
                  <c:v>0.30565999999999999</c:v>
                </c:pt>
                <c:pt idx="342">
                  <c:v>0.30565999999999999</c:v>
                </c:pt>
                <c:pt idx="343">
                  <c:v>0.256604</c:v>
                </c:pt>
                <c:pt idx="344">
                  <c:v>0.256604</c:v>
                </c:pt>
                <c:pt idx="345">
                  <c:v>0.256604</c:v>
                </c:pt>
                <c:pt idx="346">
                  <c:v>0.256604</c:v>
                </c:pt>
                <c:pt idx="347">
                  <c:v>0.32452799999999998</c:v>
                </c:pt>
                <c:pt idx="348">
                  <c:v>0.27924500000000002</c:v>
                </c:pt>
                <c:pt idx="349">
                  <c:v>0.30188700000000002</c:v>
                </c:pt>
                <c:pt idx="350">
                  <c:v>0.32452799999999998</c:v>
                </c:pt>
                <c:pt idx="351">
                  <c:v>0.31320799999999999</c:v>
                </c:pt>
                <c:pt idx="352">
                  <c:v>0.31320799999999999</c:v>
                </c:pt>
                <c:pt idx="353">
                  <c:v>0.249057</c:v>
                </c:pt>
                <c:pt idx="354">
                  <c:v>0.33207500000000001</c:v>
                </c:pt>
                <c:pt idx="355">
                  <c:v>0.32452799999999998</c:v>
                </c:pt>
                <c:pt idx="356">
                  <c:v>0.29433999999999999</c:v>
                </c:pt>
                <c:pt idx="357">
                  <c:v>0.29433999999999999</c:v>
                </c:pt>
                <c:pt idx="358">
                  <c:v>0.29433999999999999</c:v>
                </c:pt>
                <c:pt idx="359">
                  <c:v>0.29811300000000002</c:v>
                </c:pt>
                <c:pt idx="360">
                  <c:v>0.29811300000000002</c:v>
                </c:pt>
                <c:pt idx="361">
                  <c:v>0.29433999999999999</c:v>
                </c:pt>
                <c:pt idx="362">
                  <c:v>0.33207500000000001</c:v>
                </c:pt>
                <c:pt idx="363">
                  <c:v>0.32075500000000001</c:v>
                </c:pt>
                <c:pt idx="364">
                  <c:v>0.32075500000000001</c:v>
                </c:pt>
                <c:pt idx="365">
                  <c:v>0.31698100000000001</c:v>
                </c:pt>
                <c:pt idx="366">
                  <c:v>0.369811</c:v>
                </c:pt>
                <c:pt idx="367">
                  <c:v>0.34339599999999998</c:v>
                </c:pt>
                <c:pt idx="368">
                  <c:v>0.34339599999999998</c:v>
                </c:pt>
                <c:pt idx="369">
                  <c:v>0.37735800000000003</c:v>
                </c:pt>
                <c:pt idx="370">
                  <c:v>0.36603799999999997</c:v>
                </c:pt>
                <c:pt idx="371">
                  <c:v>0.36603799999999997</c:v>
                </c:pt>
                <c:pt idx="372">
                  <c:v>0.36603799999999997</c:v>
                </c:pt>
                <c:pt idx="373">
                  <c:v>0.39622600000000002</c:v>
                </c:pt>
                <c:pt idx="374">
                  <c:v>0.388679</c:v>
                </c:pt>
                <c:pt idx="375">
                  <c:v>0.373585</c:v>
                </c:pt>
                <c:pt idx="376">
                  <c:v>0.39622600000000002</c:v>
                </c:pt>
                <c:pt idx="377">
                  <c:v>0.38490600000000003</c:v>
                </c:pt>
                <c:pt idx="378">
                  <c:v>0.38490600000000003</c:v>
                </c:pt>
                <c:pt idx="379">
                  <c:v>0.29056599999999999</c:v>
                </c:pt>
                <c:pt idx="380">
                  <c:v>0.30565999999999999</c:v>
                </c:pt>
                <c:pt idx="381">
                  <c:v>0.29811300000000002</c:v>
                </c:pt>
                <c:pt idx="382">
                  <c:v>0.29811300000000002</c:v>
                </c:pt>
                <c:pt idx="383">
                  <c:v>0.29811300000000002</c:v>
                </c:pt>
                <c:pt idx="384">
                  <c:v>0</c:v>
                </c:pt>
                <c:pt idx="385">
                  <c:v>0.17735799999999999</c:v>
                </c:pt>
                <c:pt idx="386">
                  <c:v>9.0565999999999994E-2</c:v>
                </c:pt>
                <c:pt idx="387">
                  <c:v>8.6792499999999995E-2</c:v>
                </c:pt>
                <c:pt idx="388">
                  <c:v>9.0565999999999994E-2</c:v>
                </c:pt>
                <c:pt idx="389">
                  <c:v>9.0565999999999994E-2</c:v>
                </c:pt>
                <c:pt idx="390">
                  <c:v>9.0565999999999994E-2</c:v>
                </c:pt>
                <c:pt idx="391">
                  <c:v>0.15471699999999999</c:v>
                </c:pt>
                <c:pt idx="392">
                  <c:v>0.128302</c:v>
                </c:pt>
                <c:pt idx="393">
                  <c:v>0.135849</c:v>
                </c:pt>
                <c:pt idx="394">
                  <c:v>0.135849</c:v>
                </c:pt>
                <c:pt idx="395">
                  <c:v>0.135849</c:v>
                </c:pt>
                <c:pt idx="396">
                  <c:v>0.21886800000000001</c:v>
                </c:pt>
                <c:pt idx="397">
                  <c:v>0.18867900000000001</c:v>
                </c:pt>
                <c:pt idx="398">
                  <c:v>0.16603799999999999</c:v>
                </c:pt>
                <c:pt idx="399">
                  <c:v>0.22264200000000001</c:v>
                </c:pt>
                <c:pt idx="400">
                  <c:v>0.20754700000000001</c:v>
                </c:pt>
                <c:pt idx="401">
                  <c:v>0.20377400000000001</c:v>
                </c:pt>
                <c:pt idx="402">
                  <c:v>0.2</c:v>
                </c:pt>
                <c:pt idx="403">
                  <c:v>0.32830199999999998</c:v>
                </c:pt>
                <c:pt idx="404">
                  <c:v>0.30188700000000002</c:v>
                </c:pt>
                <c:pt idx="405">
                  <c:v>0.22641500000000001</c:v>
                </c:pt>
                <c:pt idx="406">
                  <c:v>0.230189</c:v>
                </c:pt>
                <c:pt idx="407">
                  <c:v>0.230189</c:v>
                </c:pt>
                <c:pt idx="408">
                  <c:v>0.32830199999999998</c:v>
                </c:pt>
                <c:pt idx="409">
                  <c:v>0.249057</c:v>
                </c:pt>
                <c:pt idx="410">
                  <c:v>0.30943399999999999</c:v>
                </c:pt>
                <c:pt idx="411">
                  <c:v>0.46415099999999998</c:v>
                </c:pt>
                <c:pt idx="412">
                  <c:v>0.388679</c:v>
                </c:pt>
                <c:pt idx="413">
                  <c:v>0.38490600000000003</c:v>
                </c:pt>
                <c:pt idx="414">
                  <c:v>0.388679</c:v>
                </c:pt>
                <c:pt idx="415">
                  <c:v>0.388679</c:v>
                </c:pt>
                <c:pt idx="416">
                  <c:v>0.26792500000000002</c:v>
                </c:pt>
                <c:pt idx="417">
                  <c:v>0.26792500000000002</c:v>
                </c:pt>
                <c:pt idx="418">
                  <c:v>0.26792500000000002</c:v>
                </c:pt>
                <c:pt idx="419">
                  <c:v>0.26792500000000002</c:v>
                </c:pt>
                <c:pt idx="420">
                  <c:v>0.26792500000000002</c:v>
                </c:pt>
                <c:pt idx="421">
                  <c:v>0.26792500000000002</c:v>
                </c:pt>
                <c:pt idx="422">
                  <c:v>0.26792500000000002</c:v>
                </c:pt>
                <c:pt idx="423">
                  <c:v>0.33584900000000001</c:v>
                </c:pt>
                <c:pt idx="424">
                  <c:v>0.29056599999999999</c:v>
                </c:pt>
                <c:pt idx="425">
                  <c:v>0.31320799999999999</c:v>
                </c:pt>
                <c:pt idx="426">
                  <c:v>0.33584900000000001</c:v>
                </c:pt>
                <c:pt idx="427">
                  <c:v>0.32452799999999998</c:v>
                </c:pt>
                <c:pt idx="428">
                  <c:v>0.32452799999999998</c:v>
                </c:pt>
                <c:pt idx="429">
                  <c:v>0.32452799999999998</c:v>
                </c:pt>
                <c:pt idx="430">
                  <c:v>0.40754699999999999</c:v>
                </c:pt>
                <c:pt idx="431">
                  <c:v>0.4</c:v>
                </c:pt>
                <c:pt idx="432">
                  <c:v>0.369811</c:v>
                </c:pt>
                <c:pt idx="433">
                  <c:v>0.369811</c:v>
                </c:pt>
                <c:pt idx="434">
                  <c:v>0.369811</c:v>
                </c:pt>
                <c:pt idx="435">
                  <c:v>0.373585</c:v>
                </c:pt>
                <c:pt idx="436">
                  <c:v>0.373585</c:v>
                </c:pt>
                <c:pt idx="437">
                  <c:v>0.369811</c:v>
                </c:pt>
                <c:pt idx="438">
                  <c:v>0.40754699999999999</c:v>
                </c:pt>
                <c:pt idx="439">
                  <c:v>0.39622600000000002</c:v>
                </c:pt>
                <c:pt idx="440">
                  <c:v>0.39622600000000002</c:v>
                </c:pt>
                <c:pt idx="441">
                  <c:v>0.392453</c:v>
                </c:pt>
                <c:pt idx="442">
                  <c:v>0.44528299999999998</c:v>
                </c:pt>
                <c:pt idx="443">
                  <c:v>0.41886800000000002</c:v>
                </c:pt>
                <c:pt idx="444">
                  <c:v>0.41886800000000002</c:v>
                </c:pt>
                <c:pt idx="445">
                  <c:v>0.45283000000000001</c:v>
                </c:pt>
                <c:pt idx="446">
                  <c:v>0.44150899999999998</c:v>
                </c:pt>
                <c:pt idx="447">
                  <c:v>0.44150899999999998</c:v>
                </c:pt>
                <c:pt idx="448">
                  <c:v>0.44150899999999998</c:v>
                </c:pt>
                <c:pt idx="449">
                  <c:v>0.47169800000000001</c:v>
                </c:pt>
                <c:pt idx="450">
                  <c:v>0.46415099999999998</c:v>
                </c:pt>
                <c:pt idx="451">
                  <c:v>0.44905699999999998</c:v>
                </c:pt>
                <c:pt idx="452">
                  <c:v>0.47169800000000001</c:v>
                </c:pt>
                <c:pt idx="453">
                  <c:v>0.46037699999999998</c:v>
                </c:pt>
                <c:pt idx="454">
                  <c:v>0.46037699999999998</c:v>
                </c:pt>
                <c:pt idx="455">
                  <c:v>0.29056599999999999</c:v>
                </c:pt>
                <c:pt idx="456">
                  <c:v>0.30565999999999999</c:v>
                </c:pt>
                <c:pt idx="457">
                  <c:v>0.29811300000000002</c:v>
                </c:pt>
                <c:pt idx="458">
                  <c:v>0.29811300000000002</c:v>
                </c:pt>
                <c:pt idx="459">
                  <c:v>0.29811300000000002</c:v>
                </c:pt>
                <c:pt idx="460">
                  <c:v>0</c:v>
                </c:pt>
                <c:pt idx="461">
                  <c:v>0.10188700000000001</c:v>
                </c:pt>
                <c:pt idx="462">
                  <c:v>5.2830200000000001E-2</c:v>
                </c:pt>
                <c:pt idx="463">
                  <c:v>4.9056599999999999E-2</c:v>
                </c:pt>
                <c:pt idx="464">
                  <c:v>5.2830200000000001E-2</c:v>
                </c:pt>
                <c:pt idx="465">
                  <c:v>5.2830200000000001E-2</c:v>
                </c:pt>
                <c:pt idx="466">
                  <c:v>0.113208</c:v>
                </c:pt>
                <c:pt idx="467">
                  <c:v>9.4339599999999996E-2</c:v>
                </c:pt>
                <c:pt idx="468">
                  <c:v>9.8113199999999998E-2</c:v>
                </c:pt>
                <c:pt idx="469">
                  <c:v>8.6792499999999995E-2</c:v>
                </c:pt>
                <c:pt idx="470">
                  <c:v>8.6792499999999995E-2</c:v>
                </c:pt>
                <c:pt idx="471">
                  <c:v>0.358491</c:v>
                </c:pt>
                <c:pt idx="472">
                  <c:v>0.33584900000000001</c:v>
                </c:pt>
                <c:pt idx="473">
                  <c:v>0.109434</c:v>
                </c:pt>
                <c:pt idx="474">
                  <c:v>0.33962300000000001</c:v>
                </c:pt>
                <c:pt idx="475">
                  <c:v>0.32452799999999998</c:v>
                </c:pt>
                <c:pt idx="476">
                  <c:v>0.124528</c:v>
                </c:pt>
                <c:pt idx="477">
                  <c:v>0.369811</c:v>
                </c:pt>
                <c:pt idx="478">
                  <c:v>0.139623</c:v>
                </c:pt>
                <c:pt idx="479">
                  <c:v>0.354717</c:v>
                </c:pt>
                <c:pt idx="480">
                  <c:v>0.358491</c:v>
                </c:pt>
                <c:pt idx="481">
                  <c:v>0.358491</c:v>
                </c:pt>
                <c:pt idx="482">
                  <c:v>0.358491</c:v>
                </c:pt>
                <c:pt idx="483">
                  <c:v>0.89811300000000005</c:v>
                </c:pt>
                <c:pt idx="484">
                  <c:v>0.89056599999999997</c:v>
                </c:pt>
                <c:pt idx="485">
                  <c:v>0.36603799999999997</c:v>
                </c:pt>
                <c:pt idx="486">
                  <c:v>0.50188699999999997</c:v>
                </c:pt>
                <c:pt idx="487">
                  <c:v>0.43396200000000001</c:v>
                </c:pt>
                <c:pt idx="488">
                  <c:v>0.43396200000000001</c:v>
                </c:pt>
                <c:pt idx="489">
                  <c:v>0.96226400000000001</c:v>
                </c:pt>
                <c:pt idx="490">
                  <c:v>0.50188699999999997</c:v>
                </c:pt>
                <c:pt idx="491">
                  <c:v>0.89434000000000002</c:v>
                </c:pt>
                <c:pt idx="492">
                  <c:v>0.89811300000000005</c:v>
                </c:pt>
                <c:pt idx="493">
                  <c:v>0.89811300000000005</c:v>
                </c:pt>
                <c:pt idx="494">
                  <c:v>0.50188699999999997</c:v>
                </c:pt>
                <c:pt idx="495">
                  <c:v>0.50188699999999997</c:v>
                </c:pt>
                <c:pt idx="496">
                  <c:v>0.50188699999999997</c:v>
                </c:pt>
                <c:pt idx="497">
                  <c:v>0.373585</c:v>
                </c:pt>
                <c:pt idx="498">
                  <c:v>0.84150899999999995</c:v>
                </c:pt>
                <c:pt idx="499">
                  <c:v>0.64528300000000005</c:v>
                </c:pt>
                <c:pt idx="500">
                  <c:v>0.75094300000000003</c:v>
                </c:pt>
                <c:pt idx="501">
                  <c:v>0.75094300000000003</c:v>
                </c:pt>
                <c:pt idx="502">
                  <c:v>0.75094300000000003</c:v>
                </c:pt>
                <c:pt idx="503">
                  <c:v>0.61509400000000003</c:v>
                </c:pt>
                <c:pt idx="504">
                  <c:v>0.61509400000000003</c:v>
                </c:pt>
                <c:pt idx="505">
                  <c:v>0.61509400000000003</c:v>
                </c:pt>
                <c:pt idx="506">
                  <c:v>0.26415100000000002</c:v>
                </c:pt>
                <c:pt idx="507">
                  <c:v>0.36226399999999997</c:v>
                </c:pt>
                <c:pt idx="508">
                  <c:v>0.28301900000000002</c:v>
                </c:pt>
                <c:pt idx="509">
                  <c:v>0.34339599999999998</c:v>
                </c:pt>
                <c:pt idx="510">
                  <c:v>0.49811299999999997</c:v>
                </c:pt>
                <c:pt idx="511">
                  <c:v>0.42264200000000002</c:v>
                </c:pt>
                <c:pt idx="512">
                  <c:v>0.41886800000000002</c:v>
                </c:pt>
                <c:pt idx="513">
                  <c:v>0.42264200000000002</c:v>
                </c:pt>
                <c:pt idx="514">
                  <c:v>0.42264200000000002</c:v>
                </c:pt>
                <c:pt idx="515">
                  <c:v>0.30188700000000002</c:v>
                </c:pt>
                <c:pt idx="516">
                  <c:v>0.30188700000000002</c:v>
                </c:pt>
                <c:pt idx="517">
                  <c:v>0.30188700000000002</c:v>
                </c:pt>
                <c:pt idx="518">
                  <c:v>0.26792500000000002</c:v>
                </c:pt>
                <c:pt idx="519">
                  <c:v>0.26792500000000002</c:v>
                </c:pt>
                <c:pt idx="520">
                  <c:v>0.26792500000000002</c:v>
                </c:pt>
                <c:pt idx="521">
                  <c:v>0.26792500000000002</c:v>
                </c:pt>
                <c:pt idx="522">
                  <c:v>0.33584900000000001</c:v>
                </c:pt>
                <c:pt idx="523">
                  <c:v>0.29056599999999999</c:v>
                </c:pt>
                <c:pt idx="524">
                  <c:v>0.31320799999999999</c:v>
                </c:pt>
                <c:pt idx="525">
                  <c:v>0.33584900000000001</c:v>
                </c:pt>
                <c:pt idx="526">
                  <c:v>0.32452799999999998</c:v>
                </c:pt>
                <c:pt idx="527">
                  <c:v>0.32452799999999998</c:v>
                </c:pt>
                <c:pt idx="528">
                  <c:v>0.32452799999999998</c:v>
                </c:pt>
                <c:pt idx="529">
                  <c:v>0.40754699999999999</c:v>
                </c:pt>
                <c:pt idx="530">
                  <c:v>0.4</c:v>
                </c:pt>
                <c:pt idx="531">
                  <c:v>0.369811</c:v>
                </c:pt>
                <c:pt idx="532">
                  <c:v>0.369811</c:v>
                </c:pt>
                <c:pt idx="533">
                  <c:v>0.369811</c:v>
                </c:pt>
                <c:pt idx="534">
                  <c:v>0.373585</c:v>
                </c:pt>
                <c:pt idx="535">
                  <c:v>0.373585</c:v>
                </c:pt>
                <c:pt idx="536">
                  <c:v>0.369811</c:v>
                </c:pt>
                <c:pt idx="537">
                  <c:v>0.40754699999999999</c:v>
                </c:pt>
                <c:pt idx="538">
                  <c:v>0.39622600000000002</c:v>
                </c:pt>
                <c:pt idx="539">
                  <c:v>0.39622600000000002</c:v>
                </c:pt>
                <c:pt idx="540">
                  <c:v>0.392453</c:v>
                </c:pt>
                <c:pt idx="541">
                  <c:v>0.44528299999999998</c:v>
                </c:pt>
                <c:pt idx="542">
                  <c:v>0.41886800000000002</c:v>
                </c:pt>
                <c:pt idx="543">
                  <c:v>0.41886800000000002</c:v>
                </c:pt>
                <c:pt idx="544">
                  <c:v>0.45283000000000001</c:v>
                </c:pt>
                <c:pt idx="545">
                  <c:v>0.44150899999999998</c:v>
                </c:pt>
                <c:pt idx="546">
                  <c:v>0.44150899999999998</c:v>
                </c:pt>
                <c:pt idx="547">
                  <c:v>0.44150899999999998</c:v>
                </c:pt>
                <c:pt idx="548">
                  <c:v>0.47169800000000001</c:v>
                </c:pt>
                <c:pt idx="549">
                  <c:v>0.46415099999999998</c:v>
                </c:pt>
                <c:pt idx="550">
                  <c:v>0.44905699999999998</c:v>
                </c:pt>
                <c:pt idx="551">
                  <c:v>0.47169800000000001</c:v>
                </c:pt>
                <c:pt idx="552">
                  <c:v>0.46037699999999998</c:v>
                </c:pt>
                <c:pt idx="553">
                  <c:v>0.46037699999999998</c:v>
                </c:pt>
                <c:pt idx="554">
                  <c:v>0.29056599999999999</c:v>
                </c:pt>
                <c:pt idx="555">
                  <c:v>0.30565999999999999</c:v>
                </c:pt>
                <c:pt idx="556">
                  <c:v>0.29811300000000002</c:v>
                </c:pt>
                <c:pt idx="557">
                  <c:v>0.29811300000000002</c:v>
                </c:pt>
                <c:pt idx="558">
                  <c:v>0.29811300000000002</c:v>
                </c:pt>
                <c:pt idx="559">
                  <c:v>0</c:v>
                </c:pt>
                <c:pt idx="560">
                  <c:v>0.20754700000000001</c:v>
                </c:pt>
                <c:pt idx="561">
                  <c:v>0.10566</c:v>
                </c:pt>
                <c:pt idx="562">
                  <c:v>0.10188700000000001</c:v>
                </c:pt>
                <c:pt idx="563">
                  <c:v>0.10566</c:v>
                </c:pt>
                <c:pt idx="564">
                  <c:v>0.10566</c:v>
                </c:pt>
                <c:pt idx="565">
                  <c:v>0.10566</c:v>
                </c:pt>
                <c:pt idx="566">
                  <c:v>0.16981099999999999</c:v>
                </c:pt>
                <c:pt idx="567">
                  <c:v>0.143396</c:v>
                </c:pt>
                <c:pt idx="568">
                  <c:v>0.15094299999999999</c:v>
                </c:pt>
                <c:pt idx="569">
                  <c:v>0.15094299999999999</c:v>
                </c:pt>
                <c:pt idx="570">
                  <c:v>0.15094299999999999</c:v>
                </c:pt>
                <c:pt idx="571">
                  <c:v>0.249057</c:v>
                </c:pt>
                <c:pt idx="572">
                  <c:v>0.21886800000000001</c:v>
                </c:pt>
                <c:pt idx="573">
                  <c:v>0.18113199999999999</c:v>
                </c:pt>
                <c:pt idx="574">
                  <c:v>0.25283</c:v>
                </c:pt>
                <c:pt idx="575">
                  <c:v>0.22264200000000001</c:v>
                </c:pt>
                <c:pt idx="576">
                  <c:v>0.233962</c:v>
                </c:pt>
                <c:pt idx="577">
                  <c:v>0.230189</c:v>
                </c:pt>
                <c:pt idx="578">
                  <c:v>0.36603799999999997</c:v>
                </c:pt>
                <c:pt idx="579">
                  <c:v>0.33207500000000001</c:v>
                </c:pt>
                <c:pt idx="580">
                  <c:v>0.26415100000000002</c:v>
                </c:pt>
                <c:pt idx="581">
                  <c:v>0.26792500000000002</c:v>
                </c:pt>
                <c:pt idx="582">
                  <c:v>0.26792500000000002</c:v>
                </c:pt>
                <c:pt idx="583">
                  <c:v>0.36603799999999997</c:v>
                </c:pt>
                <c:pt idx="584">
                  <c:v>0.28679199999999999</c:v>
                </c:pt>
                <c:pt idx="585">
                  <c:v>0.34716999999999998</c:v>
                </c:pt>
                <c:pt idx="586">
                  <c:v>0.50188699999999997</c:v>
                </c:pt>
                <c:pt idx="587">
                  <c:v>0.42641499999999999</c:v>
                </c:pt>
                <c:pt idx="588">
                  <c:v>0.42264200000000002</c:v>
                </c:pt>
                <c:pt idx="589">
                  <c:v>0.42641499999999999</c:v>
                </c:pt>
                <c:pt idx="590">
                  <c:v>0.42641499999999999</c:v>
                </c:pt>
                <c:pt idx="591">
                  <c:v>0.30565999999999999</c:v>
                </c:pt>
                <c:pt idx="592">
                  <c:v>0.30565999999999999</c:v>
                </c:pt>
                <c:pt idx="593">
                  <c:v>0.30565999999999999</c:v>
                </c:pt>
                <c:pt idx="594">
                  <c:v>0.30565999999999999</c:v>
                </c:pt>
                <c:pt idx="595">
                  <c:v>0.30565999999999999</c:v>
                </c:pt>
                <c:pt idx="596">
                  <c:v>0.30565999999999999</c:v>
                </c:pt>
                <c:pt idx="597">
                  <c:v>0.29056599999999999</c:v>
                </c:pt>
                <c:pt idx="598">
                  <c:v>0.358491</c:v>
                </c:pt>
                <c:pt idx="599">
                  <c:v>0.31320799999999999</c:v>
                </c:pt>
                <c:pt idx="600">
                  <c:v>0.33584900000000001</c:v>
                </c:pt>
                <c:pt idx="601">
                  <c:v>0.358491</c:v>
                </c:pt>
                <c:pt idx="602">
                  <c:v>0.34716999999999998</c:v>
                </c:pt>
                <c:pt idx="603">
                  <c:v>0.34716999999999998</c:v>
                </c:pt>
                <c:pt idx="604">
                  <c:v>0.22264200000000001</c:v>
                </c:pt>
                <c:pt idx="605">
                  <c:v>0.30565999999999999</c:v>
                </c:pt>
                <c:pt idx="606">
                  <c:v>0.29811300000000002</c:v>
                </c:pt>
                <c:pt idx="607">
                  <c:v>0.26792500000000002</c:v>
                </c:pt>
                <c:pt idx="608">
                  <c:v>0.26792500000000002</c:v>
                </c:pt>
                <c:pt idx="609">
                  <c:v>0.26792500000000002</c:v>
                </c:pt>
                <c:pt idx="610">
                  <c:v>0.271698</c:v>
                </c:pt>
                <c:pt idx="611">
                  <c:v>0.271698</c:v>
                </c:pt>
                <c:pt idx="612">
                  <c:v>0.26792500000000002</c:v>
                </c:pt>
                <c:pt idx="613">
                  <c:v>0.30565999999999999</c:v>
                </c:pt>
                <c:pt idx="614">
                  <c:v>0.29433999999999999</c:v>
                </c:pt>
                <c:pt idx="615">
                  <c:v>0.29433999999999999</c:v>
                </c:pt>
                <c:pt idx="616">
                  <c:v>0.29056599999999999</c:v>
                </c:pt>
                <c:pt idx="617">
                  <c:v>0.34339599999999998</c:v>
                </c:pt>
                <c:pt idx="618">
                  <c:v>0.31698100000000001</c:v>
                </c:pt>
                <c:pt idx="619">
                  <c:v>0.31698100000000001</c:v>
                </c:pt>
                <c:pt idx="620">
                  <c:v>0.350943</c:v>
                </c:pt>
                <c:pt idx="621">
                  <c:v>0.33962300000000001</c:v>
                </c:pt>
                <c:pt idx="622">
                  <c:v>0.33962300000000001</c:v>
                </c:pt>
                <c:pt idx="623">
                  <c:v>0.33962300000000001</c:v>
                </c:pt>
                <c:pt idx="624">
                  <c:v>0.369811</c:v>
                </c:pt>
                <c:pt idx="625">
                  <c:v>0.36226399999999997</c:v>
                </c:pt>
                <c:pt idx="626">
                  <c:v>0.34716999999999998</c:v>
                </c:pt>
                <c:pt idx="627">
                  <c:v>0.369811</c:v>
                </c:pt>
                <c:pt idx="628">
                  <c:v>0.358491</c:v>
                </c:pt>
                <c:pt idx="629">
                  <c:v>0.358491</c:v>
                </c:pt>
                <c:pt idx="630">
                  <c:v>0.29056599999999999</c:v>
                </c:pt>
                <c:pt idx="631">
                  <c:v>0.30565999999999999</c:v>
                </c:pt>
                <c:pt idx="632">
                  <c:v>0.29811300000000002</c:v>
                </c:pt>
                <c:pt idx="633">
                  <c:v>0.29811300000000002</c:v>
                </c:pt>
                <c:pt idx="634">
                  <c:v>0.29811300000000002</c:v>
                </c:pt>
                <c:pt idx="635">
                  <c:v>0</c:v>
                </c:pt>
                <c:pt idx="636">
                  <c:v>0.20754700000000001</c:v>
                </c:pt>
                <c:pt idx="637">
                  <c:v>0.10566</c:v>
                </c:pt>
                <c:pt idx="638">
                  <c:v>0.10188700000000001</c:v>
                </c:pt>
                <c:pt idx="639">
                  <c:v>0.10566</c:v>
                </c:pt>
                <c:pt idx="640">
                  <c:v>0.10566</c:v>
                </c:pt>
                <c:pt idx="641">
                  <c:v>0.10566</c:v>
                </c:pt>
                <c:pt idx="642">
                  <c:v>0.16981099999999999</c:v>
                </c:pt>
                <c:pt idx="643">
                  <c:v>0.143396</c:v>
                </c:pt>
                <c:pt idx="644">
                  <c:v>0.15094299999999999</c:v>
                </c:pt>
                <c:pt idx="645">
                  <c:v>0.15094299999999999</c:v>
                </c:pt>
                <c:pt idx="646">
                  <c:v>0.15094299999999999</c:v>
                </c:pt>
                <c:pt idx="647">
                  <c:v>0.249057</c:v>
                </c:pt>
                <c:pt idx="648">
                  <c:v>0.21886800000000001</c:v>
                </c:pt>
                <c:pt idx="649">
                  <c:v>0.18113199999999999</c:v>
                </c:pt>
                <c:pt idx="650">
                  <c:v>0.25283</c:v>
                </c:pt>
                <c:pt idx="651">
                  <c:v>0.233962</c:v>
                </c:pt>
                <c:pt idx="652">
                  <c:v>0.22264200000000001</c:v>
                </c:pt>
                <c:pt idx="653">
                  <c:v>0.230189</c:v>
                </c:pt>
                <c:pt idx="654">
                  <c:v>0.36603799999999997</c:v>
                </c:pt>
                <c:pt idx="655">
                  <c:v>0.33207500000000001</c:v>
                </c:pt>
                <c:pt idx="656">
                  <c:v>0.26415100000000002</c:v>
                </c:pt>
                <c:pt idx="657">
                  <c:v>0.26792500000000002</c:v>
                </c:pt>
                <c:pt idx="658">
                  <c:v>0.26792500000000002</c:v>
                </c:pt>
                <c:pt idx="659">
                  <c:v>0.36603799999999997</c:v>
                </c:pt>
                <c:pt idx="660">
                  <c:v>0.28679199999999999</c:v>
                </c:pt>
                <c:pt idx="661">
                  <c:v>0.34716999999999998</c:v>
                </c:pt>
                <c:pt idx="662">
                  <c:v>0.50188699999999997</c:v>
                </c:pt>
                <c:pt idx="663">
                  <c:v>0.42641499999999999</c:v>
                </c:pt>
                <c:pt idx="664">
                  <c:v>0.42264200000000002</c:v>
                </c:pt>
                <c:pt idx="665">
                  <c:v>0.42641499999999999</c:v>
                </c:pt>
                <c:pt idx="666">
                  <c:v>0.42641499999999999</c:v>
                </c:pt>
                <c:pt idx="667">
                  <c:v>0.30565999999999999</c:v>
                </c:pt>
                <c:pt idx="668">
                  <c:v>0.30565999999999999</c:v>
                </c:pt>
                <c:pt idx="669">
                  <c:v>0.30565999999999999</c:v>
                </c:pt>
                <c:pt idx="670">
                  <c:v>0.256604</c:v>
                </c:pt>
                <c:pt idx="671">
                  <c:v>0.256604</c:v>
                </c:pt>
                <c:pt idx="672">
                  <c:v>0.256604</c:v>
                </c:pt>
                <c:pt idx="673">
                  <c:v>0.256604</c:v>
                </c:pt>
                <c:pt idx="674">
                  <c:v>0.32452799999999998</c:v>
                </c:pt>
                <c:pt idx="675">
                  <c:v>0.27924500000000002</c:v>
                </c:pt>
                <c:pt idx="676">
                  <c:v>0.30188700000000002</c:v>
                </c:pt>
                <c:pt idx="677">
                  <c:v>0.32452799999999998</c:v>
                </c:pt>
                <c:pt idx="678">
                  <c:v>0.31320799999999999</c:v>
                </c:pt>
                <c:pt idx="679">
                  <c:v>0.31320799999999999</c:v>
                </c:pt>
                <c:pt idx="680">
                  <c:v>0.16226399999999999</c:v>
                </c:pt>
                <c:pt idx="681">
                  <c:v>0.245283</c:v>
                </c:pt>
                <c:pt idx="682">
                  <c:v>0.237736</c:v>
                </c:pt>
                <c:pt idx="683">
                  <c:v>0.20754700000000001</c:v>
                </c:pt>
                <c:pt idx="684">
                  <c:v>0.20754700000000001</c:v>
                </c:pt>
                <c:pt idx="685">
                  <c:v>0.20754700000000001</c:v>
                </c:pt>
                <c:pt idx="686">
                  <c:v>0.21132100000000001</c:v>
                </c:pt>
                <c:pt idx="687">
                  <c:v>0.21132100000000001</c:v>
                </c:pt>
                <c:pt idx="688">
                  <c:v>0.20754700000000001</c:v>
                </c:pt>
                <c:pt idx="689">
                  <c:v>0.245283</c:v>
                </c:pt>
                <c:pt idx="690">
                  <c:v>0.233962</c:v>
                </c:pt>
                <c:pt idx="691">
                  <c:v>0.233962</c:v>
                </c:pt>
                <c:pt idx="692">
                  <c:v>0.230189</c:v>
                </c:pt>
                <c:pt idx="693">
                  <c:v>0.28301900000000002</c:v>
                </c:pt>
                <c:pt idx="694">
                  <c:v>0.256604</c:v>
                </c:pt>
                <c:pt idx="695">
                  <c:v>0.256604</c:v>
                </c:pt>
                <c:pt idx="696">
                  <c:v>0.29056599999999999</c:v>
                </c:pt>
                <c:pt idx="697">
                  <c:v>0.27924500000000002</c:v>
                </c:pt>
                <c:pt idx="698">
                  <c:v>0.27924500000000002</c:v>
                </c:pt>
                <c:pt idx="699">
                  <c:v>0.27924500000000002</c:v>
                </c:pt>
                <c:pt idx="700">
                  <c:v>0.30943399999999999</c:v>
                </c:pt>
                <c:pt idx="701">
                  <c:v>0.30188700000000002</c:v>
                </c:pt>
                <c:pt idx="702">
                  <c:v>0.28679199999999999</c:v>
                </c:pt>
                <c:pt idx="703">
                  <c:v>0.30943399999999999</c:v>
                </c:pt>
                <c:pt idx="704">
                  <c:v>0.29811300000000002</c:v>
                </c:pt>
                <c:pt idx="705">
                  <c:v>0.29811300000000002</c:v>
                </c:pt>
                <c:pt idx="706">
                  <c:v>0.29056599999999999</c:v>
                </c:pt>
                <c:pt idx="707">
                  <c:v>0.30565999999999999</c:v>
                </c:pt>
                <c:pt idx="708">
                  <c:v>0.29811300000000002</c:v>
                </c:pt>
                <c:pt idx="709">
                  <c:v>0.29811300000000002</c:v>
                </c:pt>
                <c:pt idx="710">
                  <c:v>0.29811300000000002</c:v>
                </c:pt>
                <c:pt idx="711">
                  <c:v>0</c:v>
                </c:pt>
                <c:pt idx="712">
                  <c:v>0.20754700000000001</c:v>
                </c:pt>
                <c:pt idx="713">
                  <c:v>0.10566</c:v>
                </c:pt>
                <c:pt idx="714">
                  <c:v>0.10188700000000001</c:v>
                </c:pt>
                <c:pt idx="715">
                  <c:v>0.10566</c:v>
                </c:pt>
                <c:pt idx="716">
                  <c:v>0.10566</c:v>
                </c:pt>
                <c:pt idx="717">
                  <c:v>0.10566</c:v>
                </c:pt>
                <c:pt idx="718">
                  <c:v>0.16981099999999999</c:v>
                </c:pt>
                <c:pt idx="719">
                  <c:v>0.143396</c:v>
                </c:pt>
                <c:pt idx="720">
                  <c:v>0.15094299999999999</c:v>
                </c:pt>
                <c:pt idx="721">
                  <c:v>0.15094299999999999</c:v>
                </c:pt>
                <c:pt idx="722">
                  <c:v>0.15094299999999999</c:v>
                </c:pt>
                <c:pt idx="723">
                  <c:v>0.249057</c:v>
                </c:pt>
                <c:pt idx="724">
                  <c:v>0.21886800000000001</c:v>
                </c:pt>
                <c:pt idx="725">
                  <c:v>0.18113199999999999</c:v>
                </c:pt>
                <c:pt idx="726">
                  <c:v>0.25283</c:v>
                </c:pt>
                <c:pt idx="727">
                  <c:v>0.22264200000000001</c:v>
                </c:pt>
                <c:pt idx="728">
                  <c:v>0.233962</c:v>
                </c:pt>
                <c:pt idx="729">
                  <c:v>0.230189</c:v>
                </c:pt>
                <c:pt idx="730">
                  <c:v>0.36603799999999997</c:v>
                </c:pt>
                <c:pt idx="731">
                  <c:v>0.33207500000000001</c:v>
                </c:pt>
                <c:pt idx="732">
                  <c:v>0.26415100000000002</c:v>
                </c:pt>
                <c:pt idx="733">
                  <c:v>0.26792500000000002</c:v>
                </c:pt>
                <c:pt idx="734">
                  <c:v>0.26792500000000002</c:v>
                </c:pt>
                <c:pt idx="735">
                  <c:v>0.36603799999999997</c:v>
                </c:pt>
                <c:pt idx="736">
                  <c:v>0.28679199999999999</c:v>
                </c:pt>
                <c:pt idx="737">
                  <c:v>0.34716999999999998</c:v>
                </c:pt>
                <c:pt idx="738">
                  <c:v>0.50188699999999997</c:v>
                </c:pt>
                <c:pt idx="739">
                  <c:v>0.42641499999999999</c:v>
                </c:pt>
                <c:pt idx="740">
                  <c:v>0.42264200000000002</c:v>
                </c:pt>
                <c:pt idx="741">
                  <c:v>0.42641499999999999</c:v>
                </c:pt>
                <c:pt idx="742">
                  <c:v>0.42641499999999999</c:v>
                </c:pt>
                <c:pt idx="743">
                  <c:v>0.30565999999999999</c:v>
                </c:pt>
                <c:pt idx="744">
                  <c:v>0.30565999999999999</c:v>
                </c:pt>
                <c:pt idx="745">
                  <c:v>0.30565999999999999</c:v>
                </c:pt>
                <c:pt idx="746">
                  <c:v>0.30565999999999999</c:v>
                </c:pt>
                <c:pt idx="747">
                  <c:v>0.30565999999999999</c:v>
                </c:pt>
                <c:pt idx="748">
                  <c:v>0.30565999999999999</c:v>
                </c:pt>
                <c:pt idx="749">
                  <c:v>0.30565999999999999</c:v>
                </c:pt>
                <c:pt idx="750">
                  <c:v>0.373585</c:v>
                </c:pt>
                <c:pt idx="751">
                  <c:v>0.32830199999999998</c:v>
                </c:pt>
                <c:pt idx="752">
                  <c:v>0.350943</c:v>
                </c:pt>
                <c:pt idx="753">
                  <c:v>0.373585</c:v>
                </c:pt>
                <c:pt idx="754">
                  <c:v>0.36226399999999997</c:v>
                </c:pt>
                <c:pt idx="755">
                  <c:v>0.36226399999999997</c:v>
                </c:pt>
                <c:pt idx="756">
                  <c:v>0.28679199999999999</c:v>
                </c:pt>
                <c:pt idx="757">
                  <c:v>0.369811</c:v>
                </c:pt>
                <c:pt idx="758">
                  <c:v>0.36226399999999997</c:v>
                </c:pt>
                <c:pt idx="759">
                  <c:v>0.33207500000000001</c:v>
                </c:pt>
                <c:pt idx="760">
                  <c:v>0.33207500000000001</c:v>
                </c:pt>
                <c:pt idx="761">
                  <c:v>0.33207500000000001</c:v>
                </c:pt>
                <c:pt idx="762">
                  <c:v>0.33584900000000001</c:v>
                </c:pt>
                <c:pt idx="763">
                  <c:v>0.33584900000000001</c:v>
                </c:pt>
                <c:pt idx="764">
                  <c:v>0.33207500000000001</c:v>
                </c:pt>
                <c:pt idx="765">
                  <c:v>0.369811</c:v>
                </c:pt>
                <c:pt idx="766">
                  <c:v>0.358491</c:v>
                </c:pt>
                <c:pt idx="767">
                  <c:v>0.358491</c:v>
                </c:pt>
                <c:pt idx="768">
                  <c:v>0.354717</c:v>
                </c:pt>
                <c:pt idx="769">
                  <c:v>0.40754699999999999</c:v>
                </c:pt>
                <c:pt idx="770">
                  <c:v>0.38113200000000003</c:v>
                </c:pt>
                <c:pt idx="771">
                  <c:v>0.38113200000000003</c:v>
                </c:pt>
                <c:pt idx="772">
                  <c:v>0.41509400000000002</c:v>
                </c:pt>
                <c:pt idx="773">
                  <c:v>0.40377400000000002</c:v>
                </c:pt>
                <c:pt idx="774">
                  <c:v>0.40377400000000002</c:v>
                </c:pt>
                <c:pt idx="775">
                  <c:v>0.40377400000000002</c:v>
                </c:pt>
                <c:pt idx="776">
                  <c:v>0.43396200000000001</c:v>
                </c:pt>
                <c:pt idx="777">
                  <c:v>0.42641499999999999</c:v>
                </c:pt>
                <c:pt idx="778">
                  <c:v>0.41132099999999999</c:v>
                </c:pt>
                <c:pt idx="779">
                  <c:v>0.43396200000000001</c:v>
                </c:pt>
                <c:pt idx="780">
                  <c:v>0.42264200000000002</c:v>
                </c:pt>
                <c:pt idx="781">
                  <c:v>0.42264200000000002</c:v>
                </c:pt>
                <c:pt idx="782">
                  <c:v>0.29056599999999999</c:v>
                </c:pt>
                <c:pt idx="783">
                  <c:v>0.30565999999999999</c:v>
                </c:pt>
                <c:pt idx="784">
                  <c:v>0.29811300000000002</c:v>
                </c:pt>
                <c:pt idx="785">
                  <c:v>0.29811300000000002</c:v>
                </c:pt>
                <c:pt idx="786">
                  <c:v>0.29811300000000002</c:v>
                </c:pt>
                <c:pt idx="787">
                  <c:v>0</c:v>
                </c:pt>
                <c:pt idx="788">
                  <c:v>0.17358499999999999</c:v>
                </c:pt>
                <c:pt idx="789">
                  <c:v>8.6792499999999995E-2</c:v>
                </c:pt>
                <c:pt idx="790">
                  <c:v>8.6792499999999995E-2</c:v>
                </c:pt>
                <c:pt idx="791">
                  <c:v>8.6792499999999995E-2</c:v>
                </c:pt>
                <c:pt idx="792">
                  <c:v>0.15094299999999999</c:v>
                </c:pt>
                <c:pt idx="793">
                  <c:v>0.124528</c:v>
                </c:pt>
                <c:pt idx="794">
                  <c:v>0.132075</c:v>
                </c:pt>
                <c:pt idx="795">
                  <c:v>0.132075</c:v>
                </c:pt>
                <c:pt idx="796">
                  <c:v>0.132075</c:v>
                </c:pt>
                <c:pt idx="797">
                  <c:v>0.21509400000000001</c:v>
                </c:pt>
                <c:pt idx="798">
                  <c:v>0.18490599999999999</c:v>
                </c:pt>
                <c:pt idx="799">
                  <c:v>0.16226399999999999</c:v>
                </c:pt>
                <c:pt idx="800">
                  <c:v>0.21886800000000001</c:v>
                </c:pt>
                <c:pt idx="801">
                  <c:v>0.20377400000000001</c:v>
                </c:pt>
                <c:pt idx="802">
                  <c:v>0.2</c:v>
                </c:pt>
                <c:pt idx="803">
                  <c:v>0.19622600000000001</c:v>
                </c:pt>
                <c:pt idx="804">
                  <c:v>0.32452799999999998</c:v>
                </c:pt>
                <c:pt idx="805">
                  <c:v>0.29811300000000002</c:v>
                </c:pt>
                <c:pt idx="806">
                  <c:v>0.22264200000000001</c:v>
                </c:pt>
                <c:pt idx="807">
                  <c:v>0.22641500000000001</c:v>
                </c:pt>
                <c:pt idx="808">
                  <c:v>0.22641500000000001</c:v>
                </c:pt>
                <c:pt idx="809">
                  <c:v>0.32452799999999998</c:v>
                </c:pt>
                <c:pt idx="810">
                  <c:v>0.245283</c:v>
                </c:pt>
                <c:pt idx="811">
                  <c:v>0.30565999999999999</c:v>
                </c:pt>
                <c:pt idx="812">
                  <c:v>0.45660400000000001</c:v>
                </c:pt>
                <c:pt idx="813">
                  <c:v>0.38490600000000003</c:v>
                </c:pt>
                <c:pt idx="814">
                  <c:v>0.37735800000000003</c:v>
                </c:pt>
                <c:pt idx="815">
                  <c:v>0.38113200000000003</c:v>
                </c:pt>
                <c:pt idx="816">
                  <c:v>0.38113200000000003</c:v>
                </c:pt>
                <c:pt idx="817">
                  <c:v>0.26415100000000002</c:v>
                </c:pt>
                <c:pt idx="818">
                  <c:v>0.26415100000000002</c:v>
                </c:pt>
                <c:pt idx="819">
                  <c:v>0.26415100000000002</c:v>
                </c:pt>
                <c:pt idx="820">
                  <c:v>0.26415100000000002</c:v>
                </c:pt>
                <c:pt idx="821">
                  <c:v>0.26415100000000002</c:v>
                </c:pt>
                <c:pt idx="822">
                  <c:v>0.26415100000000002</c:v>
                </c:pt>
                <c:pt idx="823">
                  <c:v>0.26415100000000002</c:v>
                </c:pt>
                <c:pt idx="824">
                  <c:v>0.33207500000000001</c:v>
                </c:pt>
                <c:pt idx="825">
                  <c:v>0.28679199999999999</c:v>
                </c:pt>
                <c:pt idx="826">
                  <c:v>0.30943399999999999</c:v>
                </c:pt>
                <c:pt idx="827">
                  <c:v>0.33207500000000001</c:v>
                </c:pt>
                <c:pt idx="828">
                  <c:v>0.32075500000000001</c:v>
                </c:pt>
                <c:pt idx="829">
                  <c:v>0.32075500000000001</c:v>
                </c:pt>
                <c:pt idx="830">
                  <c:v>0.249057</c:v>
                </c:pt>
                <c:pt idx="831">
                  <c:v>0.33207500000000001</c:v>
                </c:pt>
                <c:pt idx="832">
                  <c:v>0.32452799999999998</c:v>
                </c:pt>
                <c:pt idx="833">
                  <c:v>0.29433999999999999</c:v>
                </c:pt>
                <c:pt idx="834">
                  <c:v>0.29433999999999999</c:v>
                </c:pt>
                <c:pt idx="835">
                  <c:v>0.29433999999999999</c:v>
                </c:pt>
                <c:pt idx="836">
                  <c:v>0.29811300000000002</c:v>
                </c:pt>
                <c:pt idx="837">
                  <c:v>0.29811300000000002</c:v>
                </c:pt>
                <c:pt idx="838">
                  <c:v>0.29433999999999999</c:v>
                </c:pt>
                <c:pt idx="839">
                  <c:v>0.33207500000000001</c:v>
                </c:pt>
                <c:pt idx="840">
                  <c:v>0.32075500000000001</c:v>
                </c:pt>
                <c:pt idx="841">
                  <c:v>0.32075500000000001</c:v>
                </c:pt>
                <c:pt idx="842">
                  <c:v>0.31698100000000001</c:v>
                </c:pt>
                <c:pt idx="843">
                  <c:v>0.369811</c:v>
                </c:pt>
                <c:pt idx="844">
                  <c:v>0.34339599999999998</c:v>
                </c:pt>
                <c:pt idx="845">
                  <c:v>0.34339599999999998</c:v>
                </c:pt>
                <c:pt idx="846">
                  <c:v>0.37735800000000003</c:v>
                </c:pt>
                <c:pt idx="847">
                  <c:v>0.36603799999999997</c:v>
                </c:pt>
                <c:pt idx="848">
                  <c:v>0.36603799999999997</c:v>
                </c:pt>
                <c:pt idx="849">
                  <c:v>0.36603799999999997</c:v>
                </c:pt>
                <c:pt idx="850">
                  <c:v>0.39622600000000002</c:v>
                </c:pt>
                <c:pt idx="851">
                  <c:v>0.388679</c:v>
                </c:pt>
                <c:pt idx="852">
                  <c:v>0.373585</c:v>
                </c:pt>
                <c:pt idx="853">
                  <c:v>0.39622600000000002</c:v>
                </c:pt>
                <c:pt idx="854">
                  <c:v>0.38490600000000003</c:v>
                </c:pt>
                <c:pt idx="855">
                  <c:v>0.38490600000000003</c:v>
                </c:pt>
                <c:pt idx="856">
                  <c:v>0.29056599999999999</c:v>
                </c:pt>
                <c:pt idx="857">
                  <c:v>0.30565999999999999</c:v>
                </c:pt>
                <c:pt idx="858">
                  <c:v>0.29811300000000002</c:v>
                </c:pt>
                <c:pt idx="859">
                  <c:v>0.29811300000000002</c:v>
                </c:pt>
                <c:pt idx="860">
                  <c:v>0.29811300000000002</c:v>
                </c:pt>
                <c:pt idx="861">
                  <c:v>0</c:v>
                </c:pt>
                <c:pt idx="862">
                  <c:v>0.17358499999999999</c:v>
                </c:pt>
                <c:pt idx="863">
                  <c:v>8.6792499999999995E-2</c:v>
                </c:pt>
                <c:pt idx="864">
                  <c:v>8.6792499999999995E-2</c:v>
                </c:pt>
                <c:pt idx="865">
                  <c:v>8.6792499999999995E-2</c:v>
                </c:pt>
                <c:pt idx="866">
                  <c:v>0.15094299999999999</c:v>
                </c:pt>
                <c:pt idx="867">
                  <c:v>0.124528</c:v>
                </c:pt>
                <c:pt idx="868">
                  <c:v>0.132075</c:v>
                </c:pt>
                <c:pt idx="869">
                  <c:v>0.132075</c:v>
                </c:pt>
                <c:pt idx="870">
                  <c:v>0.132075</c:v>
                </c:pt>
                <c:pt idx="871">
                  <c:v>0.21509400000000001</c:v>
                </c:pt>
                <c:pt idx="872">
                  <c:v>0.18490599999999999</c:v>
                </c:pt>
                <c:pt idx="873">
                  <c:v>0.16226399999999999</c:v>
                </c:pt>
                <c:pt idx="874">
                  <c:v>0.21886800000000001</c:v>
                </c:pt>
                <c:pt idx="875">
                  <c:v>0.20377400000000001</c:v>
                </c:pt>
                <c:pt idx="876">
                  <c:v>0.2</c:v>
                </c:pt>
                <c:pt idx="877">
                  <c:v>0.19622600000000001</c:v>
                </c:pt>
                <c:pt idx="878">
                  <c:v>0.32452799999999998</c:v>
                </c:pt>
                <c:pt idx="879">
                  <c:v>0.29811300000000002</c:v>
                </c:pt>
                <c:pt idx="880">
                  <c:v>0.22264200000000001</c:v>
                </c:pt>
                <c:pt idx="881">
                  <c:v>0.22641500000000001</c:v>
                </c:pt>
                <c:pt idx="882">
                  <c:v>0.22641500000000001</c:v>
                </c:pt>
                <c:pt idx="883">
                  <c:v>0.32452799999999998</c:v>
                </c:pt>
                <c:pt idx="884">
                  <c:v>0.245283</c:v>
                </c:pt>
                <c:pt idx="885">
                  <c:v>0.30565999999999999</c:v>
                </c:pt>
                <c:pt idx="886">
                  <c:v>0.45660400000000001</c:v>
                </c:pt>
                <c:pt idx="887">
                  <c:v>0.38490600000000003</c:v>
                </c:pt>
                <c:pt idx="888">
                  <c:v>0.37735800000000003</c:v>
                </c:pt>
                <c:pt idx="889">
                  <c:v>0.38113200000000003</c:v>
                </c:pt>
                <c:pt idx="890">
                  <c:v>0.38113200000000003</c:v>
                </c:pt>
                <c:pt idx="891">
                  <c:v>0.26415100000000002</c:v>
                </c:pt>
                <c:pt idx="892">
                  <c:v>0.26415100000000002</c:v>
                </c:pt>
                <c:pt idx="893">
                  <c:v>0.26415100000000002</c:v>
                </c:pt>
                <c:pt idx="894">
                  <c:v>0.26415100000000002</c:v>
                </c:pt>
                <c:pt idx="895">
                  <c:v>0.26415100000000002</c:v>
                </c:pt>
                <c:pt idx="896">
                  <c:v>0.26415100000000002</c:v>
                </c:pt>
                <c:pt idx="897">
                  <c:v>0.25283</c:v>
                </c:pt>
                <c:pt idx="898">
                  <c:v>0.32075500000000001</c:v>
                </c:pt>
                <c:pt idx="899">
                  <c:v>0.27547199999999999</c:v>
                </c:pt>
                <c:pt idx="900">
                  <c:v>0.29811300000000002</c:v>
                </c:pt>
                <c:pt idx="901">
                  <c:v>0.32075500000000001</c:v>
                </c:pt>
                <c:pt idx="902">
                  <c:v>0.30943399999999999</c:v>
                </c:pt>
                <c:pt idx="903">
                  <c:v>0.30943399999999999</c:v>
                </c:pt>
                <c:pt idx="904">
                  <c:v>0.18490599999999999</c:v>
                </c:pt>
                <c:pt idx="905">
                  <c:v>0.26792500000000002</c:v>
                </c:pt>
                <c:pt idx="906">
                  <c:v>0.26037700000000003</c:v>
                </c:pt>
                <c:pt idx="907">
                  <c:v>0.230189</c:v>
                </c:pt>
                <c:pt idx="908">
                  <c:v>0.230189</c:v>
                </c:pt>
                <c:pt idx="909">
                  <c:v>0.230189</c:v>
                </c:pt>
                <c:pt idx="910">
                  <c:v>0.233962</c:v>
                </c:pt>
                <c:pt idx="911">
                  <c:v>0.233962</c:v>
                </c:pt>
                <c:pt idx="912">
                  <c:v>0.230189</c:v>
                </c:pt>
                <c:pt idx="913">
                  <c:v>0.26792500000000002</c:v>
                </c:pt>
                <c:pt idx="914">
                  <c:v>0.256604</c:v>
                </c:pt>
                <c:pt idx="915">
                  <c:v>0.256604</c:v>
                </c:pt>
                <c:pt idx="916">
                  <c:v>0.25283</c:v>
                </c:pt>
                <c:pt idx="917">
                  <c:v>0.30565999999999999</c:v>
                </c:pt>
                <c:pt idx="918">
                  <c:v>0.27924500000000002</c:v>
                </c:pt>
                <c:pt idx="919">
                  <c:v>0.27924500000000002</c:v>
                </c:pt>
                <c:pt idx="920">
                  <c:v>0.31320799999999999</c:v>
                </c:pt>
                <c:pt idx="921">
                  <c:v>0.30188700000000002</c:v>
                </c:pt>
                <c:pt idx="922">
                  <c:v>0.30188700000000002</c:v>
                </c:pt>
                <c:pt idx="923">
                  <c:v>0.30188700000000002</c:v>
                </c:pt>
                <c:pt idx="924">
                  <c:v>0.33207500000000001</c:v>
                </c:pt>
                <c:pt idx="925">
                  <c:v>0.32452799999999998</c:v>
                </c:pt>
                <c:pt idx="926">
                  <c:v>0.30943399999999999</c:v>
                </c:pt>
                <c:pt idx="927">
                  <c:v>0.33207500000000001</c:v>
                </c:pt>
                <c:pt idx="928">
                  <c:v>0.32075500000000001</c:v>
                </c:pt>
                <c:pt idx="929">
                  <c:v>0.32075500000000001</c:v>
                </c:pt>
                <c:pt idx="930">
                  <c:v>0.29056599999999999</c:v>
                </c:pt>
                <c:pt idx="931">
                  <c:v>0.30565999999999999</c:v>
                </c:pt>
                <c:pt idx="932">
                  <c:v>0.29811300000000002</c:v>
                </c:pt>
                <c:pt idx="933">
                  <c:v>0.29811300000000002</c:v>
                </c:pt>
                <c:pt idx="934">
                  <c:v>0.29811300000000002</c:v>
                </c:pt>
                <c:pt idx="935">
                  <c:v>0</c:v>
                </c:pt>
                <c:pt idx="936">
                  <c:v>0.17735799999999999</c:v>
                </c:pt>
                <c:pt idx="937">
                  <c:v>9.0565999999999994E-2</c:v>
                </c:pt>
                <c:pt idx="938">
                  <c:v>8.6792499999999995E-2</c:v>
                </c:pt>
                <c:pt idx="939">
                  <c:v>9.0565999999999994E-2</c:v>
                </c:pt>
                <c:pt idx="940">
                  <c:v>9.0565999999999994E-2</c:v>
                </c:pt>
                <c:pt idx="941">
                  <c:v>9.0565999999999994E-2</c:v>
                </c:pt>
                <c:pt idx="942">
                  <c:v>0.15471699999999999</c:v>
                </c:pt>
                <c:pt idx="943">
                  <c:v>0.128302</c:v>
                </c:pt>
                <c:pt idx="944">
                  <c:v>0.135849</c:v>
                </c:pt>
                <c:pt idx="945">
                  <c:v>0.135849</c:v>
                </c:pt>
                <c:pt idx="946">
                  <c:v>0.135849</c:v>
                </c:pt>
                <c:pt idx="947">
                  <c:v>0.21886800000000001</c:v>
                </c:pt>
                <c:pt idx="948">
                  <c:v>0.18867900000000001</c:v>
                </c:pt>
                <c:pt idx="949">
                  <c:v>0.16603799999999999</c:v>
                </c:pt>
                <c:pt idx="950">
                  <c:v>0.22264200000000001</c:v>
                </c:pt>
                <c:pt idx="951">
                  <c:v>0.20754700000000001</c:v>
                </c:pt>
                <c:pt idx="952">
                  <c:v>0.20377400000000001</c:v>
                </c:pt>
                <c:pt idx="953">
                  <c:v>0.2</c:v>
                </c:pt>
                <c:pt idx="954">
                  <c:v>0.32830199999999998</c:v>
                </c:pt>
                <c:pt idx="955">
                  <c:v>0.30188700000000002</c:v>
                </c:pt>
                <c:pt idx="956">
                  <c:v>0.22641500000000001</c:v>
                </c:pt>
                <c:pt idx="957">
                  <c:v>0.230189</c:v>
                </c:pt>
                <c:pt idx="958">
                  <c:v>0.230189</c:v>
                </c:pt>
                <c:pt idx="959">
                  <c:v>0.32830199999999998</c:v>
                </c:pt>
                <c:pt idx="960">
                  <c:v>0.249057</c:v>
                </c:pt>
                <c:pt idx="961">
                  <c:v>0.30943399999999999</c:v>
                </c:pt>
                <c:pt idx="962">
                  <c:v>0.46415099999999998</c:v>
                </c:pt>
                <c:pt idx="963">
                  <c:v>0.388679</c:v>
                </c:pt>
                <c:pt idx="964">
                  <c:v>0.38490600000000003</c:v>
                </c:pt>
                <c:pt idx="965">
                  <c:v>0.388679</c:v>
                </c:pt>
                <c:pt idx="966">
                  <c:v>0.388679</c:v>
                </c:pt>
                <c:pt idx="967">
                  <c:v>0.26792500000000002</c:v>
                </c:pt>
                <c:pt idx="968">
                  <c:v>0.26792500000000002</c:v>
                </c:pt>
                <c:pt idx="969">
                  <c:v>0.26792500000000002</c:v>
                </c:pt>
                <c:pt idx="970">
                  <c:v>0.26792500000000002</c:v>
                </c:pt>
                <c:pt idx="971">
                  <c:v>0.26792500000000002</c:v>
                </c:pt>
                <c:pt idx="972">
                  <c:v>0.26792500000000002</c:v>
                </c:pt>
                <c:pt idx="973">
                  <c:v>0.26792500000000002</c:v>
                </c:pt>
                <c:pt idx="974">
                  <c:v>0.33584900000000001</c:v>
                </c:pt>
                <c:pt idx="975">
                  <c:v>0.29056599999999999</c:v>
                </c:pt>
                <c:pt idx="976">
                  <c:v>0.31320799999999999</c:v>
                </c:pt>
                <c:pt idx="977">
                  <c:v>0.33584900000000001</c:v>
                </c:pt>
                <c:pt idx="978">
                  <c:v>0.32452799999999998</c:v>
                </c:pt>
                <c:pt idx="979">
                  <c:v>0.32452799999999998</c:v>
                </c:pt>
                <c:pt idx="980">
                  <c:v>0.31698100000000001</c:v>
                </c:pt>
                <c:pt idx="981">
                  <c:v>0.4</c:v>
                </c:pt>
                <c:pt idx="982">
                  <c:v>0.392453</c:v>
                </c:pt>
                <c:pt idx="983">
                  <c:v>0.36226399999999997</c:v>
                </c:pt>
                <c:pt idx="984">
                  <c:v>0.36226399999999997</c:v>
                </c:pt>
                <c:pt idx="985">
                  <c:v>0.36226399999999997</c:v>
                </c:pt>
                <c:pt idx="986">
                  <c:v>0.36603799999999997</c:v>
                </c:pt>
                <c:pt idx="987">
                  <c:v>0.36603799999999997</c:v>
                </c:pt>
                <c:pt idx="988">
                  <c:v>0.36226399999999997</c:v>
                </c:pt>
                <c:pt idx="989">
                  <c:v>0.4</c:v>
                </c:pt>
                <c:pt idx="990">
                  <c:v>0.388679</c:v>
                </c:pt>
                <c:pt idx="991">
                  <c:v>0.388679</c:v>
                </c:pt>
                <c:pt idx="992">
                  <c:v>0.38490600000000003</c:v>
                </c:pt>
                <c:pt idx="993">
                  <c:v>0.43773600000000001</c:v>
                </c:pt>
                <c:pt idx="994">
                  <c:v>0.41132099999999999</c:v>
                </c:pt>
                <c:pt idx="995">
                  <c:v>0.41132099999999999</c:v>
                </c:pt>
                <c:pt idx="996">
                  <c:v>0.44528299999999998</c:v>
                </c:pt>
                <c:pt idx="997">
                  <c:v>0.43396200000000001</c:v>
                </c:pt>
                <c:pt idx="998">
                  <c:v>0.43396200000000001</c:v>
                </c:pt>
                <c:pt idx="999">
                  <c:v>0.43396200000000001</c:v>
                </c:pt>
                <c:pt idx="1000">
                  <c:v>0.46415099999999998</c:v>
                </c:pt>
                <c:pt idx="1001">
                  <c:v>0.45660400000000001</c:v>
                </c:pt>
                <c:pt idx="1002">
                  <c:v>0.44150899999999998</c:v>
                </c:pt>
                <c:pt idx="1003">
                  <c:v>0.46415099999999998</c:v>
                </c:pt>
                <c:pt idx="1004">
                  <c:v>0.45283000000000001</c:v>
                </c:pt>
                <c:pt idx="1005">
                  <c:v>0.45283000000000001</c:v>
                </c:pt>
                <c:pt idx="1006">
                  <c:v>0.29056599999999999</c:v>
                </c:pt>
                <c:pt idx="1007">
                  <c:v>0.30565999999999999</c:v>
                </c:pt>
                <c:pt idx="1008">
                  <c:v>0.29811300000000002</c:v>
                </c:pt>
                <c:pt idx="1009">
                  <c:v>0.29811300000000002</c:v>
                </c:pt>
                <c:pt idx="1010">
                  <c:v>0.29811300000000002</c:v>
                </c:pt>
                <c:pt idx="1011">
                  <c:v>0</c:v>
                </c:pt>
                <c:pt idx="1012">
                  <c:v>3.7735799999999999E-3</c:v>
                </c:pt>
                <c:pt idx="1013">
                  <c:v>3.7735799999999999E-3</c:v>
                </c:pt>
                <c:pt idx="1014">
                  <c:v>0.47169800000000001</c:v>
                </c:pt>
                <c:pt idx="1015">
                  <c:v>0.237736</c:v>
                </c:pt>
                <c:pt idx="1016">
                  <c:v>0.237736</c:v>
                </c:pt>
                <c:pt idx="1017">
                  <c:v>0.237736</c:v>
                </c:pt>
                <c:pt idx="1018">
                  <c:v>0.47924499999999998</c:v>
                </c:pt>
                <c:pt idx="1019">
                  <c:v>0.41886800000000002</c:v>
                </c:pt>
                <c:pt idx="1020">
                  <c:v>0.41886800000000002</c:v>
                </c:pt>
                <c:pt idx="1021">
                  <c:v>0.41886800000000002</c:v>
                </c:pt>
                <c:pt idx="1022">
                  <c:v>0.41886800000000002</c:v>
                </c:pt>
                <c:pt idx="1023">
                  <c:v>0.18490599999999999</c:v>
                </c:pt>
                <c:pt idx="1024">
                  <c:v>0.249057</c:v>
                </c:pt>
                <c:pt idx="1025">
                  <c:v>0.22264200000000001</c:v>
                </c:pt>
                <c:pt idx="1026">
                  <c:v>0.230189</c:v>
                </c:pt>
                <c:pt idx="1027">
                  <c:v>0.230189</c:v>
                </c:pt>
                <c:pt idx="1028">
                  <c:v>0.132075</c:v>
                </c:pt>
                <c:pt idx="1029">
                  <c:v>0.21509400000000001</c:v>
                </c:pt>
                <c:pt idx="1030">
                  <c:v>0.18490599999999999</c:v>
                </c:pt>
                <c:pt idx="1031">
                  <c:v>0.16226399999999999</c:v>
                </c:pt>
                <c:pt idx="1032">
                  <c:v>0.21886800000000001</c:v>
                </c:pt>
                <c:pt idx="1033">
                  <c:v>0.20377400000000001</c:v>
                </c:pt>
                <c:pt idx="1034">
                  <c:v>0.2</c:v>
                </c:pt>
                <c:pt idx="1035">
                  <c:v>0.19622600000000001</c:v>
                </c:pt>
                <c:pt idx="1036">
                  <c:v>0.32452799999999998</c:v>
                </c:pt>
                <c:pt idx="1037">
                  <c:v>0.29811300000000002</c:v>
                </c:pt>
                <c:pt idx="1038">
                  <c:v>0.22264200000000001</c:v>
                </c:pt>
                <c:pt idx="1039">
                  <c:v>0.22641500000000001</c:v>
                </c:pt>
                <c:pt idx="1040">
                  <c:v>0.22641500000000001</c:v>
                </c:pt>
                <c:pt idx="1041">
                  <c:v>0.32452799999999998</c:v>
                </c:pt>
                <c:pt idx="1042">
                  <c:v>0.245283</c:v>
                </c:pt>
                <c:pt idx="1043">
                  <c:v>0.30565999999999999</c:v>
                </c:pt>
                <c:pt idx="1044">
                  <c:v>0.45660400000000001</c:v>
                </c:pt>
                <c:pt idx="1045">
                  <c:v>0.38490600000000003</c:v>
                </c:pt>
                <c:pt idx="1046">
                  <c:v>0.37735800000000003</c:v>
                </c:pt>
                <c:pt idx="1047">
                  <c:v>0.38113200000000003</c:v>
                </c:pt>
                <c:pt idx="1048">
                  <c:v>0.38113200000000003</c:v>
                </c:pt>
                <c:pt idx="1049">
                  <c:v>0.26415100000000002</c:v>
                </c:pt>
                <c:pt idx="1050">
                  <c:v>0.26415100000000002</c:v>
                </c:pt>
                <c:pt idx="1051">
                  <c:v>0.26415100000000002</c:v>
                </c:pt>
                <c:pt idx="1052">
                  <c:v>0.26415100000000002</c:v>
                </c:pt>
                <c:pt idx="1053">
                  <c:v>0.26415100000000002</c:v>
                </c:pt>
                <c:pt idx="1054">
                  <c:v>0.26415100000000002</c:v>
                </c:pt>
                <c:pt idx="1055">
                  <c:v>0.25283</c:v>
                </c:pt>
                <c:pt idx="1056">
                  <c:v>0.32075500000000001</c:v>
                </c:pt>
                <c:pt idx="1057">
                  <c:v>0.27547199999999999</c:v>
                </c:pt>
                <c:pt idx="1058">
                  <c:v>0.29811300000000002</c:v>
                </c:pt>
                <c:pt idx="1059">
                  <c:v>0.32075500000000001</c:v>
                </c:pt>
                <c:pt idx="1060">
                  <c:v>0.30943399999999999</c:v>
                </c:pt>
                <c:pt idx="1061">
                  <c:v>0.30943399999999999</c:v>
                </c:pt>
                <c:pt idx="1062">
                  <c:v>0.18490599999999999</c:v>
                </c:pt>
                <c:pt idx="1063">
                  <c:v>0.26792500000000002</c:v>
                </c:pt>
                <c:pt idx="1064">
                  <c:v>0.26037700000000003</c:v>
                </c:pt>
                <c:pt idx="1065">
                  <c:v>0.230189</c:v>
                </c:pt>
                <c:pt idx="1066">
                  <c:v>0.230189</c:v>
                </c:pt>
                <c:pt idx="1067">
                  <c:v>0.230189</c:v>
                </c:pt>
                <c:pt idx="1068">
                  <c:v>0.233962</c:v>
                </c:pt>
                <c:pt idx="1069">
                  <c:v>0.233962</c:v>
                </c:pt>
                <c:pt idx="1070">
                  <c:v>0.230189</c:v>
                </c:pt>
                <c:pt idx="1071">
                  <c:v>0.26792500000000002</c:v>
                </c:pt>
                <c:pt idx="1072">
                  <c:v>0.256604</c:v>
                </c:pt>
                <c:pt idx="1073">
                  <c:v>0.256604</c:v>
                </c:pt>
                <c:pt idx="1074">
                  <c:v>0.25283</c:v>
                </c:pt>
                <c:pt idx="1075">
                  <c:v>0.30565999999999999</c:v>
                </c:pt>
                <c:pt idx="1076">
                  <c:v>0.27924500000000002</c:v>
                </c:pt>
                <c:pt idx="1077">
                  <c:v>0.27924500000000002</c:v>
                </c:pt>
                <c:pt idx="1078">
                  <c:v>0.31320799999999999</c:v>
                </c:pt>
                <c:pt idx="1079">
                  <c:v>0.30188700000000002</c:v>
                </c:pt>
                <c:pt idx="1080">
                  <c:v>0.30188700000000002</c:v>
                </c:pt>
                <c:pt idx="1081">
                  <c:v>0.30188700000000002</c:v>
                </c:pt>
                <c:pt idx="1082">
                  <c:v>0.33207500000000001</c:v>
                </c:pt>
                <c:pt idx="1083">
                  <c:v>0.32452799999999998</c:v>
                </c:pt>
                <c:pt idx="1084">
                  <c:v>0.30943399999999999</c:v>
                </c:pt>
                <c:pt idx="1085">
                  <c:v>0.33207500000000001</c:v>
                </c:pt>
                <c:pt idx="1086">
                  <c:v>0.32075500000000001</c:v>
                </c:pt>
                <c:pt idx="1087">
                  <c:v>0.32075500000000001</c:v>
                </c:pt>
                <c:pt idx="1088">
                  <c:v>0.29056599999999999</c:v>
                </c:pt>
                <c:pt idx="1089">
                  <c:v>0.30565999999999999</c:v>
                </c:pt>
                <c:pt idx="1090">
                  <c:v>0.29811300000000002</c:v>
                </c:pt>
                <c:pt idx="1091">
                  <c:v>0.29811300000000002</c:v>
                </c:pt>
                <c:pt idx="1092">
                  <c:v>0.29811300000000002</c:v>
                </c:pt>
                <c:pt idx="1093">
                  <c:v>0</c:v>
                </c:pt>
                <c:pt idx="1094">
                  <c:v>3.7735799999999999E-3</c:v>
                </c:pt>
                <c:pt idx="1095">
                  <c:v>3.7735799999999999E-3</c:v>
                </c:pt>
                <c:pt idx="1096">
                  <c:v>0.120755</c:v>
                </c:pt>
                <c:pt idx="1097">
                  <c:v>0.113208</c:v>
                </c:pt>
                <c:pt idx="1098">
                  <c:v>1.1320800000000001E-2</c:v>
                </c:pt>
                <c:pt idx="1099">
                  <c:v>0.120755</c:v>
                </c:pt>
                <c:pt idx="1100">
                  <c:v>0.10566</c:v>
                </c:pt>
                <c:pt idx="1101">
                  <c:v>2.64151E-2</c:v>
                </c:pt>
                <c:pt idx="1102">
                  <c:v>0.49434</c:v>
                </c:pt>
                <c:pt idx="1103">
                  <c:v>0.26037700000000003</c:v>
                </c:pt>
                <c:pt idx="1104">
                  <c:v>0.26037700000000003</c:v>
                </c:pt>
                <c:pt idx="1105">
                  <c:v>0.237736</c:v>
                </c:pt>
                <c:pt idx="1106">
                  <c:v>0.47924499999999998</c:v>
                </c:pt>
                <c:pt idx="1107">
                  <c:v>0.41886800000000002</c:v>
                </c:pt>
                <c:pt idx="1108">
                  <c:v>0.41886800000000002</c:v>
                </c:pt>
                <c:pt idx="1109">
                  <c:v>0.41886800000000002</c:v>
                </c:pt>
                <c:pt idx="1110">
                  <c:v>0.41886800000000002</c:v>
                </c:pt>
                <c:pt idx="1111">
                  <c:v>0.18490599999999999</c:v>
                </c:pt>
                <c:pt idx="1112">
                  <c:v>0.249057</c:v>
                </c:pt>
                <c:pt idx="1113">
                  <c:v>0.22264200000000001</c:v>
                </c:pt>
                <c:pt idx="1114">
                  <c:v>0.230189</c:v>
                </c:pt>
                <c:pt idx="1115">
                  <c:v>0.230189</c:v>
                </c:pt>
                <c:pt idx="1116">
                  <c:v>0.132075</c:v>
                </c:pt>
                <c:pt idx="1117">
                  <c:v>0.21509400000000001</c:v>
                </c:pt>
                <c:pt idx="1118">
                  <c:v>0.18490599999999999</c:v>
                </c:pt>
                <c:pt idx="1119">
                  <c:v>0.16226399999999999</c:v>
                </c:pt>
                <c:pt idx="1120">
                  <c:v>0.21886800000000001</c:v>
                </c:pt>
                <c:pt idx="1121">
                  <c:v>0.20377400000000001</c:v>
                </c:pt>
                <c:pt idx="1122">
                  <c:v>0.2</c:v>
                </c:pt>
                <c:pt idx="1123">
                  <c:v>0.19622600000000001</c:v>
                </c:pt>
                <c:pt idx="1124">
                  <c:v>0.32452799999999998</c:v>
                </c:pt>
                <c:pt idx="1125">
                  <c:v>0.29811300000000002</c:v>
                </c:pt>
                <c:pt idx="1126">
                  <c:v>0.22264200000000001</c:v>
                </c:pt>
                <c:pt idx="1127">
                  <c:v>0.22641500000000001</c:v>
                </c:pt>
                <c:pt idx="1128">
                  <c:v>0.22641500000000001</c:v>
                </c:pt>
                <c:pt idx="1129">
                  <c:v>0.32452799999999998</c:v>
                </c:pt>
                <c:pt idx="1130">
                  <c:v>0.245283</c:v>
                </c:pt>
                <c:pt idx="1131">
                  <c:v>0.30565999999999999</c:v>
                </c:pt>
                <c:pt idx="1132">
                  <c:v>0.45660400000000001</c:v>
                </c:pt>
                <c:pt idx="1133">
                  <c:v>0.38490600000000003</c:v>
                </c:pt>
                <c:pt idx="1134">
                  <c:v>0.37735800000000003</c:v>
                </c:pt>
                <c:pt idx="1135">
                  <c:v>0.38113200000000003</c:v>
                </c:pt>
                <c:pt idx="1136">
                  <c:v>0.38113200000000003</c:v>
                </c:pt>
                <c:pt idx="1137">
                  <c:v>0.26415100000000002</c:v>
                </c:pt>
                <c:pt idx="1138">
                  <c:v>0.26415100000000002</c:v>
                </c:pt>
                <c:pt idx="1139">
                  <c:v>0.26415100000000002</c:v>
                </c:pt>
                <c:pt idx="1140">
                  <c:v>0.26415100000000002</c:v>
                </c:pt>
                <c:pt idx="1141">
                  <c:v>0.26415100000000002</c:v>
                </c:pt>
                <c:pt idx="1142">
                  <c:v>0.26415100000000002</c:v>
                </c:pt>
                <c:pt idx="1143">
                  <c:v>0.25283</c:v>
                </c:pt>
                <c:pt idx="1144">
                  <c:v>0.32075500000000001</c:v>
                </c:pt>
                <c:pt idx="1145">
                  <c:v>0.27547199999999999</c:v>
                </c:pt>
                <c:pt idx="1146">
                  <c:v>0.29811300000000002</c:v>
                </c:pt>
                <c:pt idx="1147">
                  <c:v>0.32075500000000001</c:v>
                </c:pt>
                <c:pt idx="1148">
                  <c:v>0.30943399999999999</c:v>
                </c:pt>
                <c:pt idx="1149">
                  <c:v>0.30943399999999999</c:v>
                </c:pt>
                <c:pt idx="1150">
                  <c:v>0.18490599999999999</c:v>
                </c:pt>
                <c:pt idx="1151">
                  <c:v>0.26792500000000002</c:v>
                </c:pt>
                <c:pt idx="1152">
                  <c:v>0.26037700000000003</c:v>
                </c:pt>
                <c:pt idx="1153">
                  <c:v>0.230189</c:v>
                </c:pt>
                <c:pt idx="1154">
                  <c:v>0.230189</c:v>
                </c:pt>
                <c:pt idx="1155">
                  <c:v>0.230189</c:v>
                </c:pt>
                <c:pt idx="1156">
                  <c:v>0.233962</c:v>
                </c:pt>
                <c:pt idx="1157">
                  <c:v>0.233962</c:v>
                </c:pt>
                <c:pt idx="1158">
                  <c:v>0.230189</c:v>
                </c:pt>
                <c:pt idx="1159">
                  <c:v>0.26792500000000002</c:v>
                </c:pt>
                <c:pt idx="1160">
                  <c:v>0.256604</c:v>
                </c:pt>
                <c:pt idx="1161">
                  <c:v>0.256604</c:v>
                </c:pt>
                <c:pt idx="1162">
                  <c:v>0.25283</c:v>
                </c:pt>
                <c:pt idx="1163">
                  <c:v>0.30565999999999999</c:v>
                </c:pt>
                <c:pt idx="1164">
                  <c:v>0.27924500000000002</c:v>
                </c:pt>
                <c:pt idx="1165">
                  <c:v>0.27924500000000002</c:v>
                </c:pt>
                <c:pt idx="1166">
                  <c:v>0.31320799999999999</c:v>
                </c:pt>
                <c:pt idx="1167">
                  <c:v>0.30188700000000002</c:v>
                </c:pt>
                <c:pt idx="1168">
                  <c:v>0.30188700000000002</c:v>
                </c:pt>
                <c:pt idx="1169">
                  <c:v>0.30188700000000002</c:v>
                </c:pt>
                <c:pt idx="1170">
                  <c:v>0.33207500000000001</c:v>
                </c:pt>
                <c:pt idx="1171">
                  <c:v>0.32452799999999998</c:v>
                </c:pt>
                <c:pt idx="1172">
                  <c:v>0.30943399999999999</c:v>
                </c:pt>
                <c:pt idx="1173">
                  <c:v>0.33207500000000001</c:v>
                </c:pt>
                <c:pt idx="1174">
                  <c:v>0.32075500000000001</c:v>
                </c:pt>
                <c:pt idx="1175">
                  <c:v>0.32075500000000001</c:v>
                </c:pt>
                <c:pt idx="1176">
                  <c:v>0.29056599999999999</c:v>
                </c:pt>
                <c:pt idx="1177">
                  <c:v>0.30565999999999999</c:v>
                </c:pt>
                <c:pt idx="1178">
                  <c:v>0.29811300000000002</c:v>
                </c:pt>
                <c:pt idx="1179">
                  <c:v>0.29811300000000002</c:v>
                </c:pt>
                <c:pt idx="1180">
                  <c:v>0.29811300000000002</c:v>
                </c:pt>
                <c:pt idx="1181">
                  <c:v>0</c:v>
                </c:pt>
                <c:pt idx="1182">
                  <c:v>0.71698099999999998</c:v>
                </c:pt>
                <c:pt idx="1183">
                  <c:v>0.358491</c:v>
                </c:pt>
                <c:pt idx="1184">
                  <c:v>0.358491</c:v>
                </c:pt>
                <c:pt idx="1185">
                  <c:v>0.66792499999999999</c:v>
                </c:pt>
                <c:pt idx="1186">
                  <c:v>0.58113199999999998</c:v>
                </c:pt>
                <c:pt idx="1187">
                  <c:v>0.44528299999999998</c:v>
                </c:pt>
                <c:pt idx="1188">
                  <c:v>0.8</c:v>
                </c:pt>
                <c:pt idx="1189">
                  <c:v>0.53207499999999996</c:v>
                </c:pt>
                <c:pt idx="1190">
                  <c:v>0.71320799999999995</c:v>
                </c:pt>
                <c:pt idx="1191">
                  <c:v>0.71698099999999998</c:v>
                </c:pt>
                <c:pt idx="1192">
                  <c:v>0.71698099999999998</c:v>
                </c:pt>
                <c:pt idx="1193">
                  <c:v>0.71698099999999998</c:v>
                </c:pt>
                <c:pt idx="1194">
                  <c:v>0.71698099999999998</c:v>
                </c:pt>
                <c:pt idx="1195">
                  <c:v>0.71698099999999998</c:v>
                </c:pt>
                <c:pt idx="1196">
                  <c:v>0.71698099999999998</c:v>
                </c:pt>
                <c:pt idx="1197">
                  <c:v>0.80754700000000001</c:v>
                </c:pt>
                <c:pt idx="1198">
                  <c:v>0.79245299999999996</c:v>
                </c:pt>
                <c:pt idx="1199">
                  <c:v>0.77735799999999999</c:v>
                </c:pt>
                <c:pt idx="1200">
                  <c:v>0.77735799999999999</c:v>
                </c:pt>
                <c:pt idx="1201">
                  <c:v>0.79245299999999996</c:v>
                </c:pt>
                <c:pt idx="1202">
                  <c:v>1.0075499999999999</c:v>
                </c:pt>
                <c:pt idx="1203">
                  <c:v>0.87547200000000003</c:v>
                </c:pt>
                <c:pt idx="1204">
                  <c:v>0.95094299999999998</c:v>
                </c:pt>
                <c:pt idx="1205">
                  <c:v>0.981132</c:v>
                </c:pt>
                <c:pt idx="1206">
                  <c:v>0.981132</c:v>
                </c:pt>
                <c:pt idx="1207">
                  <c:v>1.0075499999999999</c:v>
                </c:pt>
                <c:pt idx="1208">
                  <c:v>0.98867899999999997</c:v>
                </c:pt>
                <c:pt idx="1209">
                  <c:v>1</c:v>
                </c:pt>
                <c:pt idx="1210">
                  <c:v>1</c:v>
                </c:pt>
                <c:pt idx="1211">
                  <c:v>1</c:v>
                </c:pt>
                <c:pt idx="1212">
                  <c:v>0</c:v>
                </c:pt>
                <c:pt idx="1213">
                  <c:v>1.12453</c:v>
                </c:pt>
                <c:pt idx="1214">
                  <c:v>0.56226399999999999</c:v>
                </c:pt>
                <c:pt idx="1215">
                  <c:v>0.56226399999999999</c:v>
                </c:pt>
                <c:pt idx="1216">
                  <c:v>1.0981099999999999</c:v>
                </c:pt>
                <c:pt idx="1217">
                  <c:v>0.83018899999999995</c:v>
                </c:pt>
                <c:pt idx="1218">
                  <c:v>0.83018899999999995</c:v>
                </c:pt>
                <c:pt idx="1219">
                  <c:v>1.40377</c:v>
                </c:pt>
                <c:pt idx="1220">
                  <c:v>1.0981099999999999</c:v>
                </c:pt>
                <c:pt idx="1221">
                  <c:v>1.13585</c:v>
                </c:pt>
                <c:pt idx="1222">
                  <c:v>1.1396200000000001</c:v>
                </c:pt>
                <c:pt idx="1223">
                  <c:v>1.1396200000000001</c:v>
                </c:pt>
                <c:pt idx="1224">
                  <c:v>1.0981099999999999</c:v>
                </c:pt>
                <c:pt idx="1225">
                  <c:v>1.0981099999999999</c:v>
                </c:pt>
                <c:pt idx="1226">
                  <c:v>1.0981099999999999</c:v>
                </c:pt>
                <c:pt idx="1227">
                  <c:v>1.0981099999999999</c:v>
                </c:pt>
                <c:pt idx="1228">
                  <c:v>1.36226</c:v>
                </c:pt>
                <c:pt idx="1229">
                  <c:v>1.2301899999999999</c:v>
                </c:pt>
                <c:pt idx="1230">
                  <c:v>1.2301899999999999</c:v>
                </c:pt>
                <c:pt idx="1231">
                  <c:v>1.51698</c:v>
                </c:pt>
                <c:pt idx="1232">
                  <c:v>1.36226</c:v>
                </c:pt>
                <c:pt idx="1233">
                  <c:v>1.3849100000000001</c:v>
                </c:pt>
                <c:pt idx="1234">
                  <c:v>1.3886799999999999</c:v>
                </c:pt>
                <c:pt idx="1235">
                  <c:v>1.3886799999999999</c:v>
                </c:pt>
                <c:pt idx="1236">
                  <c:v>1.36226</c:v>
                </c:pt>
                <c:pt idx="1237">
                  <c:v>1.36226</c:v>
                </c:pt>
                <c:pt idx="1238">
                  <c:v>1.36226</c:v>
                </c:pt>
                <c:pt idx="1239">
                  <c:v>0.84528300000000001</c:v>
                </c:pt>
                <c:pt idx="1240">
                  <c:v>0.97358500000000003</c:v>
                </c:pt>
                <c:pt idx="1241">
                  <c:v>0.90943399999999996</c:v>
                </c:pt>
                <c:pt idx="1242">
                  <c:v>0.90943399999999996</c:v>
                </c:pt>
                <c:pt idx="1243">
                  <c:v>1.0603800000000001</c:v>
                </c:pt>
                <c:pt idx="1244">
                  <c:v>0.97358500000000003</c:v>
                </c:pt>
                <c:pt idx="1245">
                  <c:v>0.99622599999999994</c:v>
                </c:pt>
                <c:pt idx="1246">
                  <c:v>1</c:v>
                </c:pt>
                <c:pt idx="1247">
                  <c:v>1</c:v>
                </c:pt>
                <c:pt idx="1248">
                  <c:v>0.97358500000000003</c:v>
                </c:pt>
                <c:pt idx="1249">
                  <c:v>0.97358500000000003</c:v>
                </c:pt>
                <c:pt idx="1250">
                  <c:v>0.97358500000000003</c:v>
                </c:pt>
                <c:pt idx="1251">
                  <c:v>0.97358500000000003</c:v>
                </c:pt>
                <c:pt idx="1252">
                  <c:v>0.97358500000000003</c:v>
                </c:pt>
                <c:pt idx="1253">
                  <c:v>0.97358500000000003</c:v>
                </c:pt>
                <c:pt idx="1254">
                  <c:v>9.0565999999999994E-2</c:v>
                </c:pt>
                <c:pt idx="1255">
                  <c:v>0.15471699999999999</c:v>
                </c:pt>
                <c:pt idx="1256">
                  <c:v>0.128302</c:v>
                </c:pt>
                <c:pt idx="1257">
                  <c:v>0.135849</c:v>
                </c:pt>
                <c:pt idx="1258">
                  <c:v>0.135849</c:v>
                </c:pt>
                <c:pt idx="1259">
                  <c:v>0.135849</c:v>
                </c:pt>
                <c:pt idx="1260">
                  <c:v>0.21886800000000001</c:v>
                </c:pt>
                <c:pt idx="1261">
                  <c:v>0.18867900000000001</c:v>
                </c:pt>
                <c:pt idx="1262">
                  <c:v>0.16603799999999999</c:v>
                </c:pt>
                <c:pt idx="1263">
                  <c:v>0.22264200000000001</c:v>
                </c:pt>
                <c:pt idx="1264">
                  <c:v>0.20754700000000001</c:v>
                </c:pt>
                <c:pt idx="1265">
                  <c:v>0.20377400000000001</c:v>
                </c:pt>
                <c:pt idx="1266">
                  <c:v>0.2</c:v>
                </c:pt>
                <c:pt idx="1267">
                  <c:v>0.32830199999999998</c:v>
                </c:pt>
                <c:pt idx="1268">
                  <c:v>0.30188700000000002</c:v>
                </c:pt>
                <c:pt idx="1269">
                  <c:v>0.22641500000000001</c:v>
                </c:pt>
                <c:pt idx="1270">
                  <c:v>0.230189</c:v>
                </c:pt>
                <c:pt idx="1271">
                  <c:v>0.230189</c:v>
                </c:pt>
                <c:pt idx="1272">
                  <c:v>0.32830199999999998</c:v>
                </c:pt>
                <c:pt idx="1273">
                  <c:v>0.249057</c:v>
                </c:pt>
                <c:pt idx="1274">
                  <c:v>0.30943399999999999</c:v>
                </c:pt>
                <c:pt idx="1275">
                  <c:v>0.46415099999999998</c:v>
                </c:pt>
                <c:pt idx="1276">
                  <c:v>0.388679</c:v>
                </c:pt>
                <c:pt idx="1277">
                  <c:v>0.38490600000000003</c:v>
                </c:pt>
                <c:pt idx="1278">
                  <c:v>0.388679</c:v>
                </c:pt>
                <c:pt idx="1279">
                  <c:v>0.388679</c:v>
                </c:pt>
                <c:pt idx="1280">
                  <c:v>0.26792500000000002</c:v>
                </c:pt>
                <c:pt idx="1281">
                  <c:v>0.26792500000000002</c:v>
                </c:pt>
                <c:pt idx="1282">
                  <c:v>0.26792500000000002</c:v>
                </c:pt>
                <c:pt idx="1283">
                  <c:v>0.26792500000000002</c:v>
                </c:pt>
                <c:pt idx="1284">
                  <c:v>0.26792500000000002</c:v>
                </c:pt>
                <c:pt idx="1285">
                  <c:v>0.26792500000000002</c:v>
                </c:pt>
                <c:pt idx="1286">
                  <c:v>0.26792500000000002</c:v>
                </c:pt>
                <c:pt idx="1287">
                  <c:v>0.33584900000000001</c:v>
                </c:pt>
                <c:pt idx="1288">
                  <c:v>0.29056599999999999</c:v>
                </c:pt>
                <c:pt idx="1289">
                  <c:v>0.31320799999999999</c:v>
                </c:pt>
                <c:pt idx="1290">
                  <c:v>0.33584900000000001</c:v>
                </c:pt>
                <c:pt idx="1291">
                  <c:v>0.32452799999999998</c:v>
                </c:pt>
                <c:pt idx="1292">
                  <c:v>0.32452799999999998</c:v>
                </c:pt>
                <c:pt idx="1293">
                  <c:v>0.31698100000000001</c:v>
                </c:pt>
                <c:pt idx="1294">
                  <c:v>0.4</c:v>
                </c:pt>
                <c:pt idx="1295">
                  <c:v>0.392453</c:v>
                </c:pt>
                <c:pt idx="1296">
                  <c:v>0.36226399999999997</c:v>
                </c:pt>
                <c:pt idx="1297">
                  <c:v>0.36226399999999997</c:v>
                </c:pt>
                <c:pt idx="1298">
                  <c:v>0.36226399999999997</c:v>
                </c:pt>
                <c:pt idx="1299">
                  <c:v>0.36603799999999997</c:v>
                </c:pt>
                <c:pt idx="1300">
                  <c:v>0.36603799999999997</c:v>
                </c:pt>
                <c:pt idx="1301">
                  <c:v>0.36226399999999997</c:v>
                </c:pt>
                <c:pt idx="1302">
                  <c:v>0.4</c:v>
                </c:pt>
                <c:pt idx="1303">
                  <c:v>0.388679</c:v>
                </c:pt>
                <c:pt idx="1304">
                  <c:v>0.388679</c:v>
                </c:pt>
                <c:pt idx="1305">
                  <c:v>0.38490600000000003</c:v>
                </c:pt>
                <c:pt idx="1306">
                  <c:v>0.43773600000000001</c:v>
                </c:pt>
                <c:pt idx="1307">
                  <c:v>0.41132099999999999</c:v>
                </c:pt>
                <c:pt idx="1308">
                  <c:v>0.41132099999999999</c:v>
                </c:pt>
                <c:pt idx="1309">
                  <c:v>0.44528299999999998</c:v>
                </c:pt>
                <c:pt idx="1310">
                  <c:v>0.43396200000000001</c:v>
                </c:pt>
                <c:pt idx="1311">
                  <c:v>0.43396200000000001</c:v>
                </c:pt>
                <c:pt idx="1312">
                  <c:v>0.43396200000000001</c:v>
                </c:pt>
                <c:pt idx="1313">
                  <c:v>0.46415099999999998</c:v>
                </c:pt>
                <c:pt idx="1314">
                  <c:v>0.45660400000000001</c:v>
                </c:pt>
                <c:pt idx="1315">
                  <c:v>0.44150899999999998</c:v>
                </c:pt>
                <c:pt idx="1316">
                  <c:v>0.46415099999999998</c:v>
                </c:pt>
                <c:pt idx="1317">
                  <c:v>0.45283000000000001</c:v>
                </c:pt>
                <c:pt idx="1318">
                  <c:v>0.45283000000000001</c:v>
                </c:pt>
                <c:pt idx="1319">
                  <c:v>0.29056599999999999</c:v>
                </c:pt>
                <c:pt idx="1320">
                  <c:v>0.30565999999999999</c:v>
                </c:pt>
                <c:pt idx="1321">
                  <c:v>0.29811300000000002</c:v>
                </c:pt>
                <c:pt idx="1322">
                  <c:v>0.29811300000000002</c:v>
                </c:pt>
                <c:pt idx="1323">
                  <c:v>0.29811300000000002</c:v>
                </c:pt>
              </c:numCache>
            </c:numRef>
          </c:yVal>
          <c:smooth val="0"/>
          <c:extLst>
            <c:ext xmlns:c16="http://schemas.microsoft.com/office/drawing/2014/chart" uri="{C3380CC4-5D6E-409C-BE32-E72D297353CC}">
              <c16:uniqueId val="{00000000-EDD1-4F43-9BA3-22BFD6A29FB2}"/>
            </c:ext>
          </c:extLst>
        </c:ser>
        <c:dLbls>
          <c:showLegendKey val="0"/>
          <c:showVal val="0"/>
          <c:showCatName val="0"/>
          <c:showSerName val="0"/>
          <c:showPercent val="0"/>
          <c:showBubbleSize val="0"/>
        </c:dLbls>
        <c:axId val="1084872959"/>
        <c:axId val="1084888767"/>
      </c:scatterChart>
      <c:valAx>
        <c:axId val="1084872959"/>
        <c:scaling>
          <c:orientation val="minMax"/>
          <c:max val="1"/>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r>
                  <a:rPr lang="en-US" sz="2000" b="1"/>
                  <a:t>COP</a:t>
                </a:r>
                <a:r>
                  <a:rPr lang="en-US" sz="2000" b="1" baseline="0"/>
                  <a:t> (CO)</a:t>
                </a:r>
                <a:endParaRPr lang="en-US" sz="2000" b="1"/>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1084888767"/>
        <c:crosses val="autoZero"/>
        <c:crossBetween val="midCat"/>
      </c:valAx>
      <c:valAx>
        <c:axId val="1084888767"/>
        <c:scaling>
          <c:orientation val="minMax"/>
          <c:max val="1"/>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r>
                  <a:rPr lang="en-US" sz="2000" b="1"/>
                  <a:t>Distance</a:t>
                </a:r>
              </a:p>
            </c:rich>
          </c:tx>
          <c:overlay val="0"/>
          <c:spPr>
            <a:noFill/>
            <a:ln>
              <a:noFill/>
            </a:ln>
            <a:effectLst/>
          </c:spPr>
          <c:txPr>
            <a:bodyPr rot="-54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1084872959"/>
        <c:crosses val="autoZero"/>
        <c:crossBetween val="midCat"/>
        <c:majorUnit val="0.5"/>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Correlated</c:v>
          </c:tx>
          <c:spPr>
            <a:ln w="25400" cap="rnd">
              <a:noFill/>
              <a:round/>
            </a:ln>
            <a:effectLst/>
          </c:spPr>
          <c:marker>
            <c:symbol val="circle"/>
            <c:size val="5"/>
            <c:spPr>
              <a:solidFill>
                <a:schemeClr val="accent1"/>
              </a:solidFill>
              <a:ln w="9525">
                <a:solidFill>
                  <a:schemeClr val="accent1"/>
                </a:solidFill>
              </a:ln>
              <a:effectLst/>
            </c:spPr>
          </c:marker>
          <c:xVal>
            <c:numRef>
              <c:f>[To_Dr_Millican.xlsx]Sheet1!$E:$E</c:f>
              <c:numCache>
                <c:formatCode>General</c:formatCode>
                <c:ptCount val="1048576"/>
                <c:pt idx="0">
                  <c:v>1.3468000000000001E-2</c:v>
                </c:pt>
                <c:pt idx="1">
                  <c:v>1.3468000000000001E-2</c:v>
                </c:pt>
                <c:pt idx="2">
                  <c:v>3.3669999999999999E-2</c:v>
                </c:pt>
                <c:pt idx="3">
                  <c:v>3.3669999999999999E-2</c:v>
                </c:pt>
                <c:pt idx="4">
                  <c:v>6.7340100000000003E-3</c:v>
                </c:pt>
                <c:pt idx="5">
                  <c:v>1.0101000000000001E-2</c:v>
                </c:pt>
                <c:pt idx="6">
                  <c:v>1.0101000000000001E-2</c:v>
                </c:pt>
                <c:pt idx="7">
                  <c:v>6.7340100000000003E-3</c:v>
                </c:pt>
                <c:pt idx="8">
                  <c:v>6.7340100000000003E-3</c:v>
                </c:pt>
                <c:pt idx="9">
                  <c:v>6.7340100000000003E-3</c:v>
                </c:pt>
                <c:pt idx="10">
                  <c:v>6.7340100000000003E-3</c:v>
                </c:pt>
                <c:pt idx="11">
                  <c:v>6.7340100000000003E-3</c:v>
                </c:pt>
                <c:pt idx="12">
                  <c:v>3.3670000000000002E-3</c:v>
                </c:pt>
                <c:pt idx="13">
                  <c:v>3.3670000000000002E-3</c:v>
                </c:pt>
                <c:pt idx="14">
                  <c:v>3.3670000000000002E-3</c:v>
                </c:pt>
                <c:pt idx="15">
                  <c:v>2.0202000000000001E-2</c:v>
                </c:pt>
                <c:pt idx="16">
                  <c:v>2.0202000000000001E-2</c:v>
                </c:pt>
                <c:pt idx="17">
                  <c:v>6.7340100000000003E-3</c:v>
                </c:pt>
                <c:pt idx="18">
                  <c:v>6.7340100000000003E-3</c:v>
                </c:pt>
                <c:pt idx="19">
                  <c:v>3.3670000000000002E-3</c:v>
                </c:pt>
                <c:pt idx="20">
                  <c:v>1.6834999999999999E-2</c:v>
                </c:pt>
                <c:pt idx="21">
                  <c:v>1.6834999999999999E-2</c:v>
                </c:pt>
                <c:pt idx="22">
                  <c:v>1.6834999999999999E-2</c:v>
                </c:pt>
                <c:pt idx="23">
                  <c:v>6.7340100000000003E-3</c:v>
                </c:pt>
                <c:pt idx="24">
                  <c:v>6.7340100000000003E-3</c:v>
                </c:pt>
                <c:pt idx="25">
                  <c:v>6.7340100000000003E-3</c:v>
                </c:pt>
                <c:pt idx="26">
                  <c:v>6.7340100000000003E-3</c:v>
                </c:pt>
                <c:pt idx="27">
                  <c:v>3.3670000000000002E-3</c:v>
                </c:pt>
                <c:pt idx="28">
                  <c:v>3.3670000000000002E-3</c:v>
                </c:pt>
                <c:pt idx="29">
                  <c:v>3.3670000000000002E-3</c:v>
                </c:pt>
                <c:pt idx="30">
                  <c:v>8.7542099999999998E-2</c:v>
                </c:pt>
                <c:pt idx="31">
                  <c:v>8.7542099999999998E-2</c:v>
                </c:pt>
                <c:pt idx="32">
                  <c:v>4.3770999999999997E-2</c:v>
                </c:pt>
                <c:pt idx="33">
                  <c:v>4.7137999999999999E-2</c:v>
                </c:pt>
                <c:pt idx="34">
                  <c:v>4.7137999999999999E-2</c:v>
                </c:pt>
                <c:pt idx="35">
                  <c:v>4.0404000000000002E-2</c:v>
                </c:pt>
                <c:pt idx="36">
                  <c:v>4.0404000000000002E-2</c:v>
                </c:pt>
                <c:pt idx="37">
                  <c:v>1.0101000000000001E-2</c:v>
                </c:pt>
                <c:pt idx="38">
                  <c:v>1.0101000000000001E-2</c:v>
                </c:pt>
                <c:pt idx="39">
                  <c:v>2.0202000000000001E-2</c:v>
                </c:pt>
                <c:pt idx="40">
                  <c:v>2.0202000000000001E-2</c:v>
                </c:pt>
                <c:pt idx="41">
                  <c:v>2.0202000000000001E-2</c:v>
                </c:pt>
                <c:pt idx="42">
                  <c:v>6.3973100000000005E-2</c:v>
                </c:pt>
                <c:pt idx="43">
                  <c:v>1.6834999999999999E-2</c:v>
                </c:pt>
                <c:pt idx="44">
                  <c:v>1.6834999999999999E-2</c:v>
                </c:pt>
                <c:pt idx="45">
                  <c:v>1.3468000000000001E-2</c:v>
                </c:pt>
                <c:pt idx="46">
                  <c:v>1.6834999999999999E-2</c:v>
                </c:pt>
                <c:pt idx="47">
                  <c:v>1.6834999999999999E-2</c:v>
                </c:pt>
                <c:pt idx="48">
                  <c:v>1.6834999999999999E-2</c:v>
                </c:pt>
                <c:pt idx="49">
                  <c:v>3.3670000000000002E-3</c:v>
                </c:pt>
                <c:pt idx="50">
                  <c:v>6.7340100000000003E-3</c:v>
                </c:pt>
                <c:pt idx="51">
                  <c:v>3.3670000000000002E-3</c:v>
                </c:pt>
                <c:pt idx="52">
                  <c:v>3.3670000000000002E-3</c:v>
                </c:pt>
                <c:pt idx="53">
                  <c:v>3.3670000000000002E-3</c:v>
                </c:pt>
                <c:pt idx="54">
                  <c:v>3.3670000000000002E-3</c:v>
                </c:pt>
                <c:pt idx="55">
                  <c:v>3.3670000000000002E-3</c:v>
                </c:pt>
                <c:pt idx="56">
                  <c:v>3.3670000000000002E-3</c:v>
                </c:pt>
                <c:pt idx="57">
                  <c:v>0.198653</c:v>
                </c:pt>
                <c:pt idx="58">
                  <c:v>0.198653</c:v>
                </c:pt>
                <c:pt idx="59">
                  <c:v>9.7643099999999997E-2</c:v>
                </c:pt>
                <c:pt idx="60">
                  <c:v>9.7643099999999997E-2</c:v>
                </c:pt>
                <c:pt idx="61">
                  <c:v>9.7643099999999997E-2</c:v>
                </c:pt>
                <c:pt idx="62">
                  <c:v>9.4276100000000002E-2</c:v>
                </c:pt>
                <c:pt idx="63">
                  <c:v>9.4276100000000002E-2</c:v>
                </c:pt>
                <c:pt idx="64">
                  <c:v>9.4276100000000002E-2</c:v>
                </c:pt>
                <c:pt idx="65">
                  <c:v>4.3770999999999997E-2</c:v>
                </c:pt>
                <c:pt idx="66">
                  <c:v>4.7137999999999999E-2</c:v>
                </c:pt>
                <c:pt idx="67">
                  <c:v>4.7137999999999999E-2</c:v>
                </c:pt>
                <c:pt idx="68">
                  <c:v>4.3770999999999997E-2</c:v>
                </c:pt>
                <c:pt idx="69">
                  <c:v>4.3770999999999997E-2</c:v>
                </c:pt>
                <c:pt idx="70">
                  <c:v>4.3770999999999997E-2</c:v>
                </c:pt>
                <c:pt idx="71">
                  <c:v>4.3770999999999997E-2</c:v>
                </c:pt>
                <c:pt idx="72">
                  <c:v>4.3770999999999997E-2</c:v>
                </c:pt>
                <c:pt idx="73">
                  <c:v>4.3770999999999997E-2</c:v>
                </c:pt>
                <c:pt idx="74">
                  <c:v>4.3770999999999997E-2</c:v>
                </c:pt>
                <c:pt idx="75">
                  <c:v>4.3770999999999997E-2</c:v>
                </c:pt>
                <c:pt idx="76">
                  <c:v>4.3770999999999997E-2</c:v>
                </c:pt>
                <c:pt idx="77">
                  <c:v>4.0404000000000002E-2</c:v>
                </c:pt>
                <c:pt idx="78">
                  <c:v>4.0404000000000002E-2</c:v>
                </c:pt>
                <c:pt idx="79">
                  <c:v>4.0404000000000002E-2</c:v>
                </c:pt>
                <c:pt idx="80">
                  <c:v>1.6834999999999999E-2</c:v>
                </c:pt>
                <c:pt idx="81">
                  <c:v>2.0202000000000001E-2</c:v>
                </c:pt>
                <c:pt idx="82">
                  <c:v>2.0202000000000001E-2</c:v>
                </c:pt>
                <c:pt idx="83">
                  <c:v>1.6834999999999999E-2</c:v>
                </c:pt>
                <c:pt idx="84">
                  <c:v>1.6834999999999999E-2</c:v>
                </c:pt>
                <c:pt idx="85">
                  <c:v>1.6834999999999999E-2</c:v>
                </c:pt>
                <c:pt idx="86">
                  <c:v>1.3468000000000001E-2</c:v>
                </c:pt>
                <c:pt idx="87">
                  <c:v>1.3468000000000001E-2</c:v>
                </c:pt>
                <c:pt idx="88">
                  <c:v>1.3468000000000001E-2</c:v>
                </c:pt>
                <c:pt idx="89">
                  <c:v>3.3670000000000002E-3</c:v>
                </c:pt>
                <c:pt idx="90">
                  <c:v>6.7340100000000003E-3</c:v>
                </c:pt>
                <c:pt idx="91">
                  <c:v>6.7340100000000003E-3</c:v>
                </c:pt>
                <c:pt idx="92">
                  <c:v>3.3670000000000002E-3</c:v>
                </c:pt>
                <c:pt idx="93">
                  <c:v>3.3670000000000002E-3</c:v>
                </c:pt>
                <c:pt idx="94">
                  <c:v>3.3670000000000002E-3</c:v>
                </c:pt>
                <c:pt idx="95">
                  <c:v>3.3670000000000002E-3</c:v>
                </c:pt>
                <c:pt idx="96">
                  <c:v>3.3670000000000002E-3</c:v>
                </c:pt>
                <c:pt idx="97">
                  <c:v>3.3670000000000002E-3</c:v>
                </c:pt>
                <c:pt idx="98">
                  <c:v>0.252525</c:v>
                </c:pt>
                <c:pt idx="99">
                  <c:v>0.252525</c:v>
                </c:pt>
                <c:pt idx="100">
                  <c:v>0.124579</c:v>
                </c:pt>
                <c:pt idx="101">
                  <c:v>0.124579</c:v>
                </c:pt>
                <c:pt idx="102">
                  <c:v>0.124579</c:v>
                </c:pt>
                <c:pt idx="103">
                  <c:v>0.121212</c:v>
                </c:pt>
                <c:pt idx="104">
                  <c:v>0.121212</c:v>
                </c:pt>
                <c:pt idx="105">
                  <c:v>0.11784500000000001</c:v>
                </c:pt>
                <c:pt idx="106">
                  <c:v>0.11784500000000001</c:v>
                </c:pt>
                <c:pt idx="107">
                  <c:v>0.11784500000000001</c:v>
                </c:pt>
                <c:pt idx="108">
                  <c:v>5.3872099999999999E-2</c:v>
                </c:pt>
                <c:pt idx="109">
                  <c:v>6.0606100000000003E-2</c:v>
                </c:pt>
                <c:pt idx="110">
                  <c:v>6.0606100000000003E-2</c:v>
                </c:pt>
                <c:pt idx="111">
                  <c:v>5.7239100000000001E-2</c:v>
                </c:pt>
                <c:pt idx="112">
                  <c:v>5.7239100000000001E-2</c:v>
                </c:pt>
                <c:pt idx="113">
                  <c:v>5.7239100000000001E-2</c:v>
                </c:pt>
                <c:pt idx="114">
                  <c:v>5.7239100000000001E-2</c:v>
                </c:pt>
                <c:pt idx="115">
                  <c:v>5.7239100000000001E-2</c:v>
                </c:pt>
                <c:pt idx="116">
                  <c:v>5.7239100000000001E-2</c:v>
                </c:pt>
                <c:pt idx="117">
                  <c:v>5.7239100000000001E-2</c:v>
                </c:pt>
                <c:pt idx="118">
                  <c:v>5.7239100000000001E-2</c:v>
                </c:pt>
                <c:pt idx="119">
                  <c:v>5.7239100000000001E-2</c:v>
                </c:pt>
                <c:pt idx="120">
                  <c:v>5.3872099999999999E-2</c:v>
                </c:pt>
                <c:pt idx="121">
                  <c:v>5.3872099999999999E-2</c:v>
                </c:pt>
                <c:pt idx="122">
                  <c:v>5.3872099999999999E-2</c:v>
                </c:pt>
                <c:pt idx="123">
                  <c:v>2.3569E-2</c:v>
                </c:pt>
                <c:pt idx="124">
                  <c:v>2.6936000000000002E-2</c:v>
                </c:pt>
                <c:pt idx="125">
                  <c:v>2.6936000000000002E-2</c:v>
                </c:pt>
                <c:pt idx="126">
                  <c:v>2.3569E-2</c:v>
                </c:pt>
                <c:pt idx="127">
                  <c:v>2.3569E-2</c:v>
                </c:pt>
                <c:pt idx="128">
                  <c:v>2.3569E-2</c:v>
                </c:pt>
                <c:pt idx="129">
                  <c:v>2.0202000000000001E-2</c:v>
                </c:pt>
                <c:pt idx="130">
                  <c:v>2.0202000000000001E-2</c:v>
                </c:pt>
                <c:pt idx="131">
                  <c:v>2.0202000000000001E-2</c:v>
                </c:pt>
                <c:pt idx="132">
                  <c:v>6.7340100000000003E-3</c:v>
                </c:pt>
                <c:pt idx="133">
                  <c:v>1.0101000000000001E-2</c:v>
                </c:pt>
                <c:pt idx="134">
                  <c:v>1.0101000000000001E-2</c:v>
                </c:pt>
                <c:pt idx="135">
                  <c:v>6.7340100000000003E-3</c:v>
                </c:pt>
                <c:pt idx="136">
                  <c:v>6.7340100000000003E-3</c:v>
                </c:pt>
                <c:pt idx="137">
                  <c:v>6.7340100000000003E-3</c:v>
                </c:pt>
                <c:pt idx="138">
                  <c:v>6.7340100000000003E-3</c:v>
                </c:pt>
                <c:pt idx="139">
                  <c:v>6.7340100000000003E-3</c:v>
                </c:pt>
                <c:pt idx="140">
                  <c:v>6.7340100000000003E-3</c:v>
                </c:pt>
                <c:pt idx="141">
                  <c:v>3.3670000000000002E-3</c:v>
                </c:pt>
                <c:pt idx="142">
                  <c:v>3.3670000000000002E-3</c:v>
                </c:pt>
                <c:pt idx="143">
                  <c:v>3.3670000000000002E-3</c:v>
                </c:pt>
                <c:pt idx="144">
                  <c:v>7.0707099999999995E-2</c:v>
                </c:pt>
                <c:pt idx="145">
                  <c:v>7.0707099999999995E-2</c:v>
                </c:pt>
                <c:pt idx="146">
                  <c:v>6.73401E-2</c:v>
                </c:pt>
                <c:pt idx="147">
                  <c:v>6.73401E-2</c:v>
                </c:pt>
                <c:pt idx="148">
                  <c:v>6.73401E-2</c:v>
                </c:pt>
                <c:pt idx="149">
                  <c:v>6.73401E-2</c:v>
                </c:pt>
                <c:pt idx="150">
                  <c:v>6.3973100000000005E-2</c:v>
                </c:pt>
                <c:pt idx="151">
                  <c:v>6.3973100000000005E-2</c:v>
                </c:pt>
                <c:pt idx="152">
                  <c:v>6.3973100000000005E-2</c:v>
                </c:pt>
                <c:pt idx="153">
                  <c:v>6.3973100000000005E-2</c:v>
                </c:pt>
                <c:pt idx="154">
                  <c:v>6.3973100000000005E-2</c:v>
                </c:pt>
                <c:pt idx="155">
                  <c:v>6.3973100000000005E-2</c:v>
                </c:pt>
                <c:pt idx="156">
                  <c:v>6.0606100000000003E-2</c:v>
                </c:pt>
                <c:pt idx="157">
                  <c:v>7.0707099999999995E-2</c:v>
                </c:pt>
                <c:pt idx="158">
                  <c:v>7.0707099999999995E-2</c:v>
                </c:pt>
                <c:pt idx="159">
                  <c:v>6.7340100000000003E-3</c:v>
                </c:pt>
                <c:pt idx="160">
                  <c:v>6.7340100000000003E-3</c:v>
                </c:pt>
                <c:pt idx="161">
                  <c:v>6.7340100000000003E-3</c:v>
                </c:pt>
                <c:pt idx="162">
                  <c:v>6.7340100000000003E-3</c:v>
                </c:pt>
                <c:pt idx="163">
                  <c:v>3.3670000000000002E-3</c:v>
                </c:pt>
                <c:pt idx="164">
                  <c:v>4.0404000000000002E-2</c:v>
                </c:pt>
                <c:pt idx="165">
                  <c:v>3.7037E-2</c:v>
                </c:pt>
                <c:pt idx="166">
                  <c:v>3.7037E-2</c:v>
                </c:pt>
                <c:pt idx="167">
                  <c:v>3.7037E-2</c:v>
                </c:pt>
                <c:pt idx="168">
                  <c:v>2.6936000000000002E-2</c:v>
                </c:pt>
                <c:pt idx="169">
                  <c:v>2.6936000000000002E-2</c:v>
                </c:pt>
                <c:pt idx="170">
                  <c:v>2.6936000000000002E-2</c:v>
                </c:pt>
                <c:pt idx="171">
                  <c:v>6.7340100000000003E-3</c:v>
                </c:pt>
                <c:pt idx="172">
                  <c:v>6.7340100000000003E-3</c:v>
                </c:pt>
                <c:pt idx="173">
                  <c:v>1.0101000000000001E-2</c:v>
                </c:pt>
                <c:pt idx="174">
                  <c:v>1.0101000000000001E-2</c:v>
                </c:pt>
                <c:pt idx="175">
                  <c:v>6.7340100000000003E-3</c:v>
                </c:pt>
                <c:pt idx="176">
                  <c:v>2.3569E-2</c:v>
                </c:pt>
                <c:pt idx="177">
                  <c:v>2.3569E-2</c:v>
                </c:pt>
                <c:pt idx="178">
                  <c:v>6.7340100000000003E-3</c:v>
                </c:pt>
                <c:pt idx="179">
                  <c:v>6.7340100000000003E-3</c:v>
                </c:pt>
                <c:pt idx="180">
                  <c:v>6.7340100000000003E-3</c:v>
                </c:pt>
                <c:pt idx="181">
                  <c:v>6.7340100000000003E-3</c:v>
                </c:pt>
                <c:pt idx="182">
                  <c:v>3.3670000000000002E-3</c:v>
                </c:pt>
                <c:pt idx="183">
                  <c:v>1.0101000000000001E-2</c:v>
                </c:pt>
                <c:pt idx="184">
                  <c:v>1.0101000000000001E-2</c:v>
                </c:pt>
                <c:pt idx="185">
                  <c:v>6.7340100000000003E-3</c:v>
                </c:pt>
                <c:pt idx="186">
                  <c:v>1.0101000000000001E-2</c:v>
                </c:pt>
                <c:pt idx="187">
                  <c:v>1.0101000000000001E-2</c:v>
                </c:pt>
                <c:pt idx="188">
                  <c:v>1.0101000000000001E-2</c:v>
                </c:pt>
                <c:pt idx="189">
                  <c:v>3.3670000000000002E-3</c:v>
                </c:pt>
                <c:pt idx="190">
                  <c:v>3.3670000000000002E-3</c:v>
                </c:pt>
                <c:pt idx="191">
                  <c:v>3.3670000000000002E-3</c:v>
                </c:pt>
                <c:pt idx="192">
                  <c:v>0.16498299999999999</c:v>
                </c:pt>
                <c:pt idx="193">
                  <c:v>0.16498299999999999</c:v>
                </c:pt>
                <c:pt idx="194">
                  <c:v>8.4175100000000003E-2</c:v>
                </c:pt>
                <c:pt idx="195">
                  <c:v>8.4175100000000003E-2</c:v>
                </c:pt>
                <c:pt idx="196">
                  <c:v>0.31313099999999999</c:v>
                </c:pt>
                <c:pt idx="197">
                  <c:v>8.0808099999999994E-2</c:v>
                </c:pt>
                <c:pt idx="198">
                  <c:v>8.0808099999999994E-2</c:v>
                </c:pt>
                <c:pt idx="199">
                  <c:v>8.4175100000000003E-2</c:v>
                </c:pt>
                <c:pt idx="200">
                  <c:v>8.4175100000000003E-2</c:v>
                </c:pt>
                <c:pt idx="201">
                  <c:v>8.4175100000000003E-2</c:v>
                </c:pt>
                <c:pt idx="202">
                  <c:v>7.4074100000000004E-2</c:v>
                </c:pt>
                <c:pt idx="203">
                  <c:v>0.13131300000000001</c:v>
                </c:pt>
                <c:pt idx="204">
                  <c:v>0.188552</c:v>
                </c:pt>
                <c:pt idx="205">
                  <c:v>0.24579100000000001</c:v>
                </c:pt>
                <c:pt idx="206">
                  <c:v>0.24579100000000001</c:v>
                </c:pt>
                <c:pt idx="207">
                  <c:v>1.6834999999999999E-2</c:v>
                </c:pt>
                <c:pt idx="208">
                  <c:v>6.3973100000000005E-2</c:v>
                </c:pt>
                <c:pt idx="209">
                  <c:v>6.3973100000000005E-2</c:v>
                </c:pt>
                <c:pt idx="210">
                  <c:v>6.3973100000000005E-2</c:v>
                </c:pt>
                <c:pt idx="211">
                  <c:v>6.3973100000000005E-2</c:v>
                </c:pt>
                <c:pt idx="212">
                  <c:v>6.3973100000000005E-2</c:v>
                </c:pt>
                <c:pt idx="213">
                  <c:v>6.0606100000000003E-2</c:v>
                </c:pt>
                <c:pt idx="214">
                  <c:v>7.0707099999999995E-2</c:v>
                </c:pt>
                <c:pt idx="215">
                  <c:v>7.0707099999999995E-2</c:v>
                </c:pt>
                <c:pt idx="216">
                  <c:v>6.7340100000000003E-3</c:v>
                </c:pt>
                <c:pt idx="217">
                  <c:v>6.7340100000000003E-3</c:v>
                </c:pt>
                <c:pt idx="218">
                  <c:v>6.7340100000000003E-3</c:v>
                </c:pt>
                <c:pt idx="219">
                  <c:v>6.7340100000000003E-3</c:v>
                </c:pt>
                <c:pt idx="220">
                  <c:v>3.3670000000000002E-3</c:v>
                </c:pt>
                <c:pt idx="221">
                  <c:v>4.0404000000000002E-2</c:v>
                </c:pt>
                <c:pt idx="222">
                  <c:v>3.7037E-2</c:v>
                </c:pt>
                <c:pt idx="223">
                  <c:v>3.7037E-2</c:v>
                </c:pt>
                <c:pt idx="224">
                  <c:v>3.7037E-2</c:v>
                </c:pt>
                <c:pt idx="225">
                  <c:v>2.6936000000000002E-2</c:v>
                </c:pt>
                <c:pt idx="226">
                  <c:v>2.6936000000000002E-2</c:v>
                </c:pt>
                <c:pt idx="227">
                  <c:v>2.6936000000000002E-2</c:v>
                </c:pt>
                <c:pt idx="228">
                  <c:v>6.7340100000000003E-3</c:v>
                </c:pt>
                <c:pt idx="229">
                  <c:v>6.7340100000000003E-3</c:v>
                </c:pt>
                <c:pt idx="230">
                  <c:v>1.0101000000000001E-2</c:v>
                </c:pt>
                <c:pt idx="231">
                  <c:v>1.0101000000000001E-2</c:v>
                </c:pt>
                <c:pt idx="232">
                  <c:v>6.7340100000000003E-3</c:v>
                </c:pt>
                <c:pt idx="233">
                  <c:v>2.3569E-2</c:v>
                </c:pt>
                <c:pt idx="234">
                  <c:v>2.3569E-2</c:v>
                </c:pt>
                <c:pt idx="235">
                  <c:v>6.7340100000000003E-3</c:v>
                </c:pt>
                <c:pt idx="236">
                  <c:v>6.7340100000000003E-3</c:v>
                </c:pt>
                <c:pt idx="237">
                  <c:v>6.7340100000000003E-3</c:v>
                </c:pt>
                <c:pt idx="238">
                  <c:v>6.7340100000000003E-3</c:v>
                </c:pt>
                <c:pt idx="239">
                  <c:v>3.3670000000000002E-3</c:v>
                </c:pt>
                <c:pt idx="240">
                  <c:v>1.0101000000000001E-2</c:v>
                </c:pt>
                <c:pt idx="241">
                  <c:v>1.0101000000000001E-2</c:v>
                </c:pt>
                <c:pt idx="242">
                  <c:v>6.7340100000000003E-3</c:v>
                </c:pt>
                <c:pt idx="243">
                  <c:v>1.0101000000000001E-2</c:v>
                </c:pt>
                <c:pt idx="244">
                  <c:v>1.0101000000000001E-2</c:v>
                </c:pt>
                <c:pt idx="245">
                  <c:v>1.0101000000000001E-2</c:v>
                </c:pt>
                <c:pt idx="246">
                  <c:v>3.3670000000000002E-3</c:v>
                </c:pt>
                <c:pt idx="247">
                  <c:v>3.3670000000000002E-3</c:v>
                </c:pt>
                <c:pt idx="248">
                  <c:v>3.3670000000000002E-3</c:v>
                </c:pt>
                <c:pt idx="249">
                  <c:v>6.0606100000000003E-2</c:v>
                </c:pt>
                <c:pt idx="250">
                  <c:v>6.0606100000000003E-2</c:v>
                </c:pt>
                <c:pt idx="251">
                  <c:v>5.0505000000000001E-2</c:v>
                </c:pt>
                <c:pt idx="252">
                  <c:v>6.7340100000000003E-3</c:v>
                </c:pt>
                <c:pt idx="253">
                  <c:v>6.7340100000000003E-3</c:v>
                </c:pt>
                <c:pt idx="254">
                  <c:v>3.3670000000000002E-3</c:v>
                </c:pt>
                <c:pt idx="255">
                  <c:v>8.7542099999999998E-2</c:v>
                </c:pt>
                <c:pt idx="256">
                  <c:v>8.7542099999999998E-2</c:v>
                </c:pt>
                <c:pt idx="257">
                  <c:v>8.7542099999999998E-2</c:v>
                </c:pt>
                <c:pt idx="258">
                  <c:v>4.7137999999999999E-2</c:v>
                </c:pt>
                <c:pt idx="259">
                  <c:v>4.7137999999999999E-2</c:v>
                </c:pt>
                <c:pt idx="260">
                  <c:v>4.7137999999999999E-2</c:v>
                </c:pt>
                <c:pt idx="261">
                  <c:v>4.7137999999999999E-2</c:v>
                </c:pt>
                <c:pt idx="262">
                  <c:v>4.7137999999999999E-2</c:v>
                </c:pt>
                <c:pt idx="263">
                  <c:v>4.7137999999999999E-2</c:v>
                </c:pt>
                <c:pt idx="264">
                  <c:v>2.0202000000000001E-2</c:v>
                </c:pt>
                <c:pt idx="265">
                  <c:v>2.3569E-2</c:v>
                </c:pt>
                <c:pt idx="266">
                  <c:v>2.3569E-2</c:v>
                </c:pt>
                <c:pt idx="267">
                  <c:v>8.4175100000000003E-2</c:v>
                </c:pt>
                <c:pt idx="268">
                  <c:v>2.0202000000000001E-2</c:v>
                </c:pt>
                <c:pt idx="269">
                  <c:v>2.0202000000000001E-2</c:v>
                </c:pt>
                <c:pt idx="270">
                  <c:v>2.0202000000000001E-2</c:v>
                </c:pt>
                <c:pt idx="271">
                  <c:v>2.0202000000000001E-2</c:v>
                </c:pt>
                <c:pt idx="272">
                  <c:v>2.0202000000000001E-2</c:v>
                </c:pt>
                <c:pt idx="273">
                  <c:v>2.0202000000000001E-2</c:v>
                </c:pt>
                <c:pt idx="274">
                  <c:v>1.6834999999999999E-2</c:v>
                </c:pt>
                <c:pt idx="275">
                  <c:v>3.0303E-2</c:v>
                </c:pt>
                <c:pt idx="276">
                  <c:v>3.0303E-2</c:v>
                </c:pt>
                <c:pt idx="277">
                  <c:v>3.0303E-2</c:v>
                </c:pt>
                <c:pt idx="278">
                  <c:v>6.7340100000000003E-3</c:v>
                </c:pt>
                <c:pt idx="279">
                  <c:v>3.3670000000000002E-3</c:v>
                </c:pt>
                <c:pt idx="280">
                  <c:v>3.3670000000000002E-3</c:v>
                </c:pt>
                <c:pt idx="281">
                  <c:v>3.3670000000000002E-3</c:v>
                </c:pt>
                <c:pt idx="282">
                  <c:v>3.3670000000000002E-3</c:v>
                </c:pt>
                <c:pt idx="283">
                  <c:v>3.7037E-2</c:v>
                </c:pt>
                <c:pt idx="284">
                  <c:v>3.7037E-2</c:v>
                </c:pt>
                <c:pt idx="285">
                  <c:v>3.3669999999999999E-2</c:v>
                </c:pt>
                <c:pt idx="286">
                  <c:v>3.7037E-2</c:v>
                </c:pt>
                <c:pt idx="287">
                  <c:v>3.7037E-2</c:v>
                </c:pt>
                <c:pt idx="288">
                  <c:v>5.0505000000000001E-2</c:v>
                </c:pt>
                <c:pt idx="289">
                  <c:v>5.0505000000000001E-2</c:v>
                </c:pt>
                <c:pt idx="290">
                  <c:v>1.0101000000000001E-2</c:v>
                </c:pt>
                <c:pt idx="291">
                  <c:v>1.0101000000000001E-2</c:v>
                </c:pt>
                <c:pt idx="292">
                  <c:v>1.0101000000000001E-2</c:v>
                </c:pt>
                <c:pt idx="293">
                  <c:v>1.0101000000000001E-2</c:v>
                </c:pt>
                <c:pt idx="294">
                  <c:v>1.0101000000000001E-2</c:v>
                </c:pt>
                <c:pt idx="295">
                  <c:v>1.0101000000000001E-2</c:v>
                </c:pt>
                <c:pt idx="296">
                  <c:v>6.7340100000000003E-3</c:v>
                </c:pt>
                <c:pt idx="297">
                  <c:v>6.7340100000000003E-3</c:v>
                </c:pt>
                <c:pt idx="298">
                  <c:v>2.3569E-2</c:v>
                </c:pt>
                <c:pt idx="299">
                  <c:v>3.3670000000000002E-3</c:v>
                </c:pt>
                <c:pt idx="300">
                  <c:v>3.3670000000000002E-3</c:v>
                </c:pt>
                <c:pt idx="301">
                  <c:v>3.3670000000000002E-3</c:v>
                </c:pt>
                <c:pt idx="302">
                  <c:v>3.3670000000000002E-3</c:v>
                </c:pt>
                <c:pt idx="303">
                  <c:v>3.3670000000000002E-3</c:v>
                </c:pt>
                <c:pt idx="304">
                  <c:v>3.3670000000000002E-3</c:v>
                </c:pt>
                <c:pt idx="305">
                  <c:v>3.3670000000000002E-3</c:v>
                </c:pt>
                <c:pt idx="306">
                  <c:v>3.3670000000000002E-3</c:v>
                </c:pt>
                <c:pt idx="307">
                  <c:v>3.3670000000000002E-3</c:v>
                </c:pt>
                <c:pt idx="308">
                  <c:v>5.3872099999999999E-2</c:v>
                </c:pt>
                <c:pt idx="309">
                  <c:v>5.3872099999999999E-2</c:v>
                </c:pt>
                <c:pt idx="310">
                  <c:v>5.0505000000000001E-2</c:v>
                </c:pt>
                <c:pt idx="311">
                  <c:v>5.3872099999999999E-2</c:v>
                </c:pt>
                <c:pt idx="312">
                  <c:v>5.3872099999999999E-2</c:v>
                </c:pt>
                <c:pt idx="313">
                  <c:v>8.7542099999999998E-2</c:v>
                </c:pt>
                <c:pt idx="314">
                  <c:v>8.7542099999999998E-2</c:v>
                </c:pt>
                <c:pt idx="315">
                  <c:v>8.7542099999999998E-2</c:v>
                </c:pt>
                <c:pt idx="316">
                  <c:v>2.0202000000000001E-2</c:v>
                </c:pt>
                <c:pt idx="317">
                  <c:v>1.3468000000000001E-2</c:v>
                </c:pt>
                <c:pt idx="318">
                  <c:v>1.3468000000000001E-2</c:v>
                </c:pt>
                <c:pt idx="319">
                  <c:v>1.3468000000000001E-2</c:v>
                </c:pt>
                <c:pt idx="320">
                  <c:v>1.3468000000000001E-2</c:v>
                </c:pt>
                <c:pt idx="321">
                  <c:v>1.0101000000000001E-2</c:v>
                </c:pt>
                <c:pt idx="322">
                  <c:v>6.0606100000000003E-2</c:v>
                </c:pt>
                <c:pt idx="323">
                  <c:v>6.0606100000000003E-2</c:v>
                </c:pt>
                <c:pt idx="324">
                  <c:v>1.3468000000000001E-2</c:v>
                </c:pt>
                <c:pt idx="325">
                  <c:v>2.3569E-2</c:v>
                </c:pt>
                <c:pt idx="326">
                  <c:v>1.6834999999999999E-2</c:v>
                </c:pt>
                <c:pt idx="327">
                  <c:v>1.6834999999999999E-2</c:v>
                </c:pt>
                <c:pt idx="328">
                  <c:v>1.3468000000000001E-2</c:v>
                </c:pt>
                <c:pt idx="329">
                  <c:v>8.0808099999999994E-2</c:v>
                </c:pt>
                <c:pt idx="330">
                  <c:v>8.0808099999999994E-2</c:v>
                </c:pt>
                <c:pt idx="331">
                  <c:v>8.4175100000000003E-2</c:v>
                </c:pt>
                <c:pt idx="332">
                  <c:v>8.4175100000000003E-2</c:v>
                </c:pt>
                <c:pt idx="333">
                  <c:v>7.4074100000000004E-2</c:v>
                </c:pt>
                <c:pt idx="334">
                  <c:v>0.13467999999999999</c:v>
                </c:pt>
                <c:pt idx="335">
                  <c:v>0.13467999999999999</c:v>
                </c:pt>
                <c:pt idx="336">
                  <c:v>1.0101000000000001E-2</c:v>
                </c:pt>
                <c:pt idx="337">
                  <c:v>6.0606100000000003E-2</c:v>
                </c:pt>
                <c:pt idx="338">
                  <c:v>6.0606100000000003E-2</c:v>
                </c:pt>
                <c:pt idx="339">
                  <c:v>6.3973100000000005E-2</c:v>
                </c:pt>
                <c:pt idx="340">
                  <c:v>6.3973100000000005E-2</c:v>
                </c:pt>
                <c:pt idx="341">
                  <c:v>6.3973100000000005E-2</c:v>
                </c:pt>
                <c:pt idx="342">
                  <c:v>6.3973100000000005E-2</c:v>
                </c:pt>
                <c:pt idx="343">
                  <c:v>6.3973100000000005E-2</c:v>
                </c:pt>
                <c:pt idx="344">
                  <c:v>6.3973100000000005E-2</c:v>
                </c:pt>
                <c:pt idx="345">
                  <c:v>6.3973100000000005E-2</c:v>
                </c:pt>
                <c:pt idx="346">
                  <c:v>6.3973100000000005E-2</c:v>
                </c:pt>
                <c:pt idx="347">
                  <c:v>6.3973100000000005E-2</c:v>
                </c:pt>
                <c:pt idx="348">
                  <c:v>6.0606100000000003E-2</c:v>
                </c:pt>
                <c:pt idx="349">
                  <c:v>7.0707099999999995E-2</c:v>
                </c:pt>
                <c:pt idx="350">
                  <c:v>7.0707099999999995E-2</c:v>
                </c:pt>
                <c:pt idx="351">
                  <c:v>6.7340100000000003E-3</c:v>
                </c:pt>
                <c:pt idx="352">
                  <c:v>6.7340100000000003E-3</c:v>
                </c:pt>
                <c:pt idx="353">
                  <c:v>6.7340100000000003E-3</c:v>
                </c:pt>
                <c:pt idx="354">
                  <c:v>6.7340100000000003E-3</c:v>
                </c:pt>
                <c:pt idx="355">
                  <c:v>3.3670000000000002E-3</c:v>
                </c:pt>
                <c:pt idx="356">
                  <c:v>4.0404000000000002E-2</c:v>
                </c:pt>
                <c:pt idx="357">
                  <c:v>3.3669999999999999E-2</c:v>
                </c:pt>
                <c:pt idx="358">
                  <c:v>3.3669999999999999E-2</c:v>
                </c:pt>
                <c:pt idx="359">
                  <c:v>3.3669999999999999E-2</c:v>
                </c:pt>
                <c:pt idx="360">
                  <c:v>2.6936000000000002E-2</c:v>
                </c:pt>
                <c:pt idx="361">
                  <c:v>2.6936000000000002E-2</c:v>
                </c:pt>
                <c:pt idx="362">
                  <c:v>2.6936000000000002E-2</c:v>
                </c:pt>
                <c:pt idx="363">
                  <c:v>6.7340100000000003E-3</c:v>
                </c:pt>
                <c:pt idx="364">
                  <c:v>6.7340100000000003E-3</c:v>
                </c:pt>
                <c:pt idx="365">
                  <c:v>1.0101000000000001E-2</c:v>
                </c:pt>
                <c:pt idx="366">
                  <c:v>1.0101000000000001E-2</c:v>
                </c:pt>
                <c:pt idx="367">
                  <c:v>6.7340100000000003E-3</c:v>
                </c:pt>
                <c:pt idx="368">
                  <c:v>2.3569E-2</c:v>
                </c:pt>
                <c:pt idx="369">
                  <c:v>2.3569E-2</c:v>
                </c:pt>
                <c:pt idx="370">
                  <c:v>6.7340100000000003E-3</c:v>
                </c:pt>
                <c:pt idx="371">
                  <c:v>6.7340100000000003E-3</c:v>
                </c:pt>
                <c:pt idx="372">
                  <c:v>6.7340100000000003E-3</c:v>
                </c:pt>
                <c:pt idx="373">
                  <c:v>6.7340100000000003E-3</c:v>
                </c:pt>
                <c:pt idx="374">
                  <c:v>3.3670000000000002E-3</c:v>
                </c:pt>
                <c:pt idx="375">
                  <c:v>1.0101000000000001E-2</c:v>
                </c:pt>
                <c:pt idx="376">
                  <c:v>1.0101000000000001E-2</c:v>
                </c:pt>
                <c:pt idx="377">
                  <c:v>6.7340100000000003E-3</c:v>
                </c:pt>
                <c:pt idx="378">
                  <c:v>1.0101000000000001E-2</c:v>
                </c:pt>
                <c:pt idx="379">
                  <c:v>1.0101000000000001E-2</c:v>
                </c:pt>
                <c:pt idx="380">
                  <c:v>1.0101000000000001E-2</c:v>
                </c:pt>
                <c:pt idx="381">
                  <c:v>3.3670000000000002E-3</c:v>
                </c:pt>
                <c:pt idx="382">
                  <c:v>3.3670000000000002E-3</c:v>
                </c:pt>
                <c:pt idx="383">
                  <c:v>3.3670000000000002E-3</c:v>
                </c:pt>
                <c:pt idx="384">
                  <c:v>5.3872099999999999E-2</c:v>
                </c:pt>
                <c:pt idx="385">
                  <c:v>5.3872099999999999E-2</c:v>
                </c:pt>
                <c:pt idx="386">
                  <c:v>5.0505000000000001E-2</c:v>
                </c:pt>
                <c:pt idx="387">
                  <c:v>5.3872099999999999E-2</c:v>
                </c:pt>
                <c:pt idx="388">
                  <c:v>5.3872099999999999E-2</c:v>
                </c:pt>
                <c:pt idx="389">
                  <c:v>7.4074100000000004E-2</c:v>
                </c:pt>
                <c:pt idx="390">
                  <c:v>7.4074100000000004E-2</c:v>
                </c:pt>
                <c:pt idx="391">
                  <c:v>7.4074100000000004E-2</c:v>
                </c:pt>
                <c:pt idx="392">
                  <c:v>2.0202000000000001E-2</c:v>
                </c:pt>
                <c:pt idx="393">
                  <c:v>1.3468000000000001E-2</c:v>
                </c:pt>
                <c:pt idx="394">
                  <c:v>1.3468000000000001E-2</c:v>
                </c:pt>
                <c:pt idx="395">
                  <c:v>1.3468000000000001E-2</c:v>
                </c:pt>
                <c:pt idx="396">
                  <c:v>1.3468000000000001E-2</c:v>
                </c:pt>
                <c:pt idx="397">
                  <c:v>1.0101000000000001E-2</c:v>
                </c:pt>
                <c:pt idx="398">
                  <c:v>3.3669999999999999E-2</c:v>
                </c:pt>
                <c:pt idx="399">
                  <c:v>3.3669999999999999E-2</c:v>
                </c:pt>
                <c:pt idx="400">
                  <c:v>1.0101000000000001E-2</c:v>
                </c:pt>
                <c:pt idx="401">
                  <c:v>1.3468000000000001E-2</c:v>
                </c:pt>
                <c:pt idx="402">
                  <c:v>1.6834999999999999E-2</c:v>
                </c:pt>
                <c:pt idx="403">
                  <c:v>1.6834999999999999E-2</c:v>
                </c:pt>
                <c:pt idx="404">
                  <c:v>1.3468000000000001E-2</c:v>
                </c:pt>
                <c:pt idx="405">
                  <c:v>8.0808099999999994E-2</c:v>
                </c:pt>
                <c:pt idx="406">
                  <c:v>8.0808099999999994E-2</c:v>
                </c:pt>
                <c:pt idx="407">
                  <c:v>8.4175100000000003E-2</c:v>
                </c:pt>
                <c:pt idx="408">
                  <c:v>8.4175100000000003E-2</c:v>
                </c:pt>
                <c:pt idx="409">
                  <c:v>7.4074100000000004E-2</c:v>
                </c:pt>
                <c:pt idx="410">
                  <c:v>0.13467999999999999</c:v>
                </c:pt>
                <c:pt idx="411">
                  <c:v>0.13467999999999999</c:v>
                </c:pt>
                <c:pt idx="412">
                  <c:v>1.0101000000000001E-2</c:v>
                </c:pt>
                <c:pt idx="413">
                  <c:v>6.0606100000000003E-2</c:v>
                </c:pt>
                <c:pt idx="414">
                  <c:v>6.0606100000000003E-2</c:v>
                </c:pt>
                <c:pt idx="415">
                  <c:v>6.3973100000000005E-2</c:v>
                </c:pt>
                <c:pt idx="416">
                  <c:v>6.3973100000000005E-2</c:v>
                </c:pt>
                <c:pt idx="417">
                  <c:v>6.3973100000000005E-2</c:v>
                </c:pt>
                <c:pt idx="418">
                  <c:v>6.3973100000000005E-2</c:v>
                </c:pt>
                <c:pt idx="419">
                  <c:v>6.3973100000000005E-2</c:v>
                </c:pt>
                <c:pt idx="420">
                  <c:v>6.3973100000000005E-2</c:v>
                </c:pt>
                <c:pt idx="421">
                  <c:v>6.3973100000000005E-2</c:v>
                </c:pt>
                <c:pt idx="422">
                  <c:v>6.3973100000000005E-2</c:v>
                </c:pt>
                <c:pt idx="423">
                  <c:v>6.3973100000000005E-2</c:v>
                </c:pt>
                <c:pt idx="424">
                  <c:v>6.0606100000000003E-2</c:v>
                </c:pt>
                <c:pt idx="425">
                  <c:v>7.0707099999999995E-2</c:v>
                </c:pt>
                <c:pt idx="426">
                  <c:v>7.0707099999999995E-2</c:v>
                </c:pt>
                <c:pt idx="427">
                  <c:v>6.7340100000000003E-3</c:v>
                </c:pt>
                <c:pt idx="428">
                  <c:v>6.7340100000000003E-3</c:v>
                </c:pt>
                <c:pt idx="429">
                  <c:v>6.7340100000000003E-3</c:v>
                </c:pt>
                <c:pt idx="430">
                  <c:v>6.7340100000000003E-3</c:v>
                </c:pt>
                <c:pt idx="431">
                  <c:v>3.3670000000000002E-3</c:v>
                </c:pt>
                <c:pt idx="432">
                  <c:v>4.0404000000000002E-2</c:v>
                </c:pt>
                <c:pt idx="433">
                  <c:v>3.7037E-2</c:v>
                </c:pt>
                <c:pt idx="434">
                  <c:v>3.7037E-2</c:v>
                </c:pt>
                <c:pt idx="435">
                  <c:v>3.7037E-2</c:v>
                </c:pt>
                <c:pt idx="436">
                  <c:v>2.6936000000000002E-2</c:v>
                </c:pt>
                <c:pt idx="437">
                  <c:v>2.6936000000000002E-2</c:v>
                </c:pt>
                <c:pt idx="438">
                  <c:v>2.6936000000000002E-2</c:v>
                </c:pt>
                <c:pt idx="439">
                  <c:v>6.7340100000000003E-3</c:v>
                </c:pt>
                <c:pt idx="440">
                  <c:v>6.7340100000000003E-3</c:v>
                </c:pt>
                <c:pt idx="441">
                  <c:v>1.0101000000000001E-2</c:v>
                </c:pt>
                <c:pt idx="442">
                  <c:v>1.0101000000000001E-2</c:v>
                </c:pt>
                <c:pt idx="443">
                  <c:v>6.7340100000000003E-3</c:v>
                </c:pt>
                <c:pt idx="444">
                  <c:v>2.3569E-2</c:v>
                </c:pt>
                <c:pt idx="445">
                  <c:v>2.3569E-2</c:v>
                </c:pt>
                <c:pt idx="446">
                  <c:v>6.7340100000000003E-3</c:v>
                </c:pt>
                <c:pt idx="447">
                  <c:v>6.7340100000000003E-3</c:v>
                </c:pt>
                <c:pt idx="448">
                  <c:v>6.7340100000000003E-3</c:v>
                </c:pt>
                <c:pt idx="449">
                  <c:v>6.7340100000000003E-3</c:v>
                </c:pt>
                <c:pt idx="450">
                  <c:v>3.3670000000000002E-3</c:v>
                </c:pt>
                <c:pt idx="451">
                  <c:v>1.0101000000000001E-2</c:v>
                </c:pt>
                <c:pt idx="452">
                  <c:v>1.0101000000000001E-2</c:v>
                </c:pt>
                <c:pt idx="453">
                  <c:v>6.7340100000000003E-3</c:v>
                </c:pt>
                <c:pt idx="454">
                  <c:v>1.0101000000000001E-2</c:v>
                </c:pt>
                <c:pt idx="455">
                  <c:v>1.0101000000000001E-2</c:v>
                </c:pt>
                <c:pt idx="456">
                  <c:v>1.0101000000000001E-2</c:v>
                </c:pt>
                <c:pt idx="457">
                  <c:v>3.3670000000000002E-3</c:v>
                </c:pt>
                <c:pt idx="458">
                  <c:v>3.3670000000000002E-3</c:v>
                </c:pt>
                <c:pt idx="459">
                  <c:v>3.3670000000000002E-3</c:v>
                </c:pt>
                <c:pt idx="460">
                  <c:v>5.0505000000000001E-2</c:v>
                </c:pt>
                <c:pt idx="461">
                  <c:v>5.0505000000000001E-2</c:v>
                </c:pt>
                <c:pt idx="462">
                  <c:v>4.7137999999999999E-2</c:v>
                </c:pt>
                <c:pt idx="463">
                  <c:v>5.0505000000000001E-2</c:v>
                </c:pt>
                <c:pt idx="464">
                  <c:v>5.0505000000000001E-2</c:v>
                </c:pt>
                <c:pt idx="465">
                  <c:v>4.0404000000000002E-2</c:v>
                </c:pt>
                <c:pt idx="466">
                  <c:v>4.0404000000000002E-2</c:v>
                </c:pt>
                <c:pt idx="467">
                  <c:v>1.3468000000000001E-2</c:v>
                </c:pt>
                <c:pt idx="468">
                  <c:v>1.0101000000000001E-2</c:v>
                </c:pt>
                <c:pt idx="469">
                  <c:v>2.0202000000000001E-2</c:v>
                </c:pt>
                <c:pt idx="470">
                  <c:v>2.0202000000000001E-2</c:v>
                </c:pt>
                <c:pt idx="471">
                  <c:v>2.0202000000000001E-2</c:v>
                </c:pt>
                <c:pt idx="472">
                  <c:v>1.6834999999999999E-2</c:v>
                </c:pt>
                <c:pt idx="473">
                  <c:v>0.20202000000000001</c:v>
                </c:pt>
                <c:pt idx="474">
                  <c:v>0.20202000000000001</c:v>
                </c:pt>
                <c:pt idx="475">
                  <c:v>0.67003400000000002</c:v>
                </c:pt>
                <c:pt idx="476">
                  <c:v>0.21548800000000001</c:v>
                </c:pt>
                <c:pt idx="477">
                  <c:v>0.21548800000000001</c:v>
                </c:pt>
                <c:pt idx="478">
                  <c:v>0.18518499999999999</c:v>
                </c:pt>
                <c:pt idx="479">
                  <c:v>0.48148099999999999</c:v>
                </c:pt>
                <c:pt idx="480">
                  <c:v>0.48148099999999999</c:v>
                </c:pt>
                <c:pt idx="481">
                  <c:v>6.7340100000000003E-3</c:v>
                </c:pt>
                <c:pt idx="482">
                  <c:v>6.7340100000000003E-3</c:v>
                </c:pt>
                <c:pt idx="483">
                  <c:v>6.7340100000000003E-3</c:v>
                </c:pt>
                <c:pt idx="484">
                  <c:v>3.3670000000000002E-3</c:v>
                </c:pt>
                <c:pt idx="485">
                  <c:v>0.11784500000000001</c:v>
                </c:pt>
                <c:pt idx="486">
                  <c:v>0.11784500000000001</c:v>
                </c:pt>
                <c:pt idx="487">
                  <c:v>0.46801300000000001</c:v>
                </c:pt>
                <c:pt idx="488">
                  <c:v>0.46801300000000001</c:v>
                </c:pt>
                <c:pt idx="489">
                  <c:v>0.46801300000000001</c:v>
                </c:pt>
                <c:pt idx="490">
                  <c:v>5.3872099999999999E-2</c:v>
                </c:pt>
                <c:pt idx="491">
                  <c:v>0.41077399999999997</c:v>
                </c:pt>
                <c:pt idx="492">
                  <c:v>0.41077399999999997</c:v>
                </c:pt>
                <c:pt idx="493">
                  <c:v>5.3872099999999999E-2</c:v>
                </c:pt>
                <c:pt idx="494">
                  <c:v>5.3872099999999999E-2</c:v>
                </c:pt>
                <c:pt idx="495">
                  <c:v>5.3872099999999999E-2</c:v>
                </c:pt>
                <c:pt idx="496">
                  <c:v>5.3872099999999999E-2</c:v>
                </c:pt>
                <c:pt idx="497">
                  <c:v>5.3872099999999999E-2</c:v>
                </c:pt>
                <c:pt idx="498">
                  <c:v>5.3872099999999999E-2</c:v>
                </c:pt>
                <c:pt idx="499">
                  <c:v>5.0505000000000001E-2</c:v>
                </c:pt>
                <c:pt idx="500">
                  <c:v>8.4175100000000003E-2</c:v>
                </c:pt>
                <c:pt idx="501">
                  <c:v>8.4175100000000003E-2</c:v>
                </c:pt>
                <c:pt idx="502">
                  <c:v>8.4175100000000003E-2</c:v>
                </c:pt>
                <c:pt idx="503">
                  <c:v>8.4175100000000003E-2</c:v>
                </c:pt>
                <c:pt idx="504">
                  <c:v>8.4175100000000003E-2</c:v>
                </c:pt>
                <c:pt idx="505">
                  <c:v>8.4175100000000003E-2</c:v>
                </c:pt>
                <c:pt idx="506">
                  <c:v>8.4175100000000003E-2</c:v>
                </c:pt>
                <c:pt idx="507">
                  <c:v>8.4175100000000003E-2</c:v>
                </c:pt>
                <c:pt idx="508">
                  <c:v>7.4074100000000004E-2</c:v>
                </c:pt>
                <c:pt idx="509">
                  <c:v>0.13467999999999999</c:v>
                </c:pt>
                <c:pt idx="510">
                  <c:v>0.13467999999999999</c:v>
                </c:pt>
                <c:pt idx="511">
                  <c:v>1.0101000000000001E-2</c:v>
                </c:pt>
                <c:pt idx="512">
                  <c:v>6.0606100000000003E-2</c:v>
                </c:pt>
                <c:pt idx="513">
                  <c:v>6.0606100000000003E-2</c:v>
                </c:pt>
                <c:pt idx="514">
                  <c:v>6.3973100000000005E-2</c:v>
                </c:pt>
                <c:pt idx="515">
                  <c:v>6.3973100000000005E-2</c:v>
                </c:pt>
                <c:pt idx="516">
                  <c:v>6.3973100000000005E-2</c:v>
                </c:pt>
                <c:pt idx="517">
                  <c:v>6.3973100000000005E-2</c:v>
                </c:pt>
                <c:pt idx="518">
                  <c:v>6.3973100000000005E-2</c:v>
                </c:pt>
                <c:pt idx="519">
                  <c:v>6.3973100000000005E-2</c:v>
                </c:pt>
                <c:pt idx="520">
                  <c:v>6.3973100000000005E-2</c:v>
                </c:pt>
                <c:pt idx="521">
                  <c:v>6.3973100000000005E-2</c:v>
                </c:pt>
                <c:pt idx="522">
                  <c:v>6.3973100000000005E-2</c:v>
                </c:pt>
                <c:pt idx="523">
                  <c:v>6.0606100000000003E-2</c:v>
                </c:pt>
                <c:pt idx="524">
                  <c:v>7.0707099999999995E-2</c:v>
                </c:pt>
                <c:pt idx="525">
                  <c:v>7.0707099999999995E-2</c:v>
                </c:pt>
                <c:pt idx="526">
                  <c:v>6.7340100000000003E-3</c:v>
                </c:pt>
                <c:pt idx="527">
                  <c:v>6.7340100000000003E-3</c:v>
                </c:pt>
                <c:pt idx="528">
                  <c:v>6.7340100000000003E-3</c:v>
                </c:pt>
                <c:pt idx="529">
                  <c:v>6.7340100000000003E-3</c:v>
                </c:pt>
                <c:pt idx="530">
                  <c:v>3.3670000000000002E-3</c:v>
                </c:pt>
                <c:pt idx="531">
                  <c:v>4.0404000000000002E-2</c:v>
                </c:pt>
                <c:pt idx="532">
                  <c:v>3.7037E-2</c:v>
                </c:pt>
                <c:pt idx="533">
                  <c:v>3.7037E-2</c:v>
                </c:pt>
                <c:pt idx="534">
                  <c:v>3.7037E-2</c:v>
                </c:pt>
                <c:pt idx="535">
                  <c:v>2.6936000000000002E-2</c:v>
                </c:pt>
                <c:pt idx="536">
                  <c:v>2.6936000000000002E-2</c:v>
                </c:pt>
                <c:pt idx="537">
                  <c:v>2.6936000000000002E-2</c:v>
                </c:pt>
                <c:pt idx="538">
                  <c:v>6.7340100000000003E-3</c:v>
                </c:pt>
                <c:pt idx="539">
                  <c:v>6.7340100000000003E-3</c:v>
                </c:pt>
                <c:pt idx="540">
                  <c:v>1.0101000000000001E-2</c:v>
                </c:pt>
                <c:pt idx="541">
                  <c:v>1.0101000000000001E-2</c:v>
                </c:pt>
                <c:pt idx="542">
                  <c:v>6.7340100000000003E-3</c:v>
                </c:pt>
                <c:pt idx="543">
                  <c:v>2.3569E-2</c:v>
                </c:pt>
                <c:pt idx="544">
                  <c:v>2.3569E-2</c:v>
                </c:pt>
                <c:pt idx="545">
                  <c:v>6.7340100000000003E-3</c:v>
                </c:pt>
                <c:pt idx="546">
                  <c:v>6.7340100000000003E-3</c:v>
                </c:pt>
                <c:pt idx="547">
                  <c:v>6.7340100000000003E-3</c:v>
                </c:pt>
                <c:pt idx="548">
                  <c:v>6.7340100000000003E-3</c:v>
                </c:pt>
                <c:pt idx="549">
                  <c:v>3.3670000000000002E-3</c:v>
                </c:pt>
                <c:pt idx="550">
                  <c:v>1.0101000000000001E-2</c:v>
                </c:pt>
                <c:pt idx="551">
                  <c:v>1.0101000000000001E-2</c:v>
                </c:pt>
                <c:pt idx="552">
                  <c:v>6.7340100000000003E-3</c:v>
                </c:pt>
                <c:pt idx="553">
                  <c:v>1.0101000000000001E-2</c:v>
                </c:pt>
                <c:pt idx="554">
                  <c:v>1.0101000000000001E-2</c:v>
                </c:pt>
                <c:pt idx="555">
                  <c:v>1.0101000000000001E-2</c:v>
                </c:pt>
                <c:pt idx="556">
                  <c:v>3.3670000000000002E-3</c:v>
                </c:pt>
                <c:pt idx="557">
                  <c:v>3.3670000000000002E-3</c:v>
                </c:pt>
                <c:pt idx="558">
                  <c:v>3.3670000000000002E-3</c:v>
                </c:pt>
                <c:pt idx="559">
                  <c:v>5.3872099999999999E-2</c:v>
                </c:pt>
                <c:pt idx="560">
                  <c:v>5.3872099999999999E-2</c:v>
                </c:pt>
                <c:pt idx="561">
                  <c:v>5.0505000000000001E-2</c:v>
                </c:pt>
                <c:pt idx="562">
                  <c:v>5.3872099999999999E-2</c:v>
                </c:pt>
                <c:pt idx="563">
                  <c:v>5.3872099999999999E-2</c:v>
                </c:pt>
                <c:pt idx="564">
                  <c:v>8.7542099999999998E-2</c:v>
                </c:pt>
                <c:pt idx="565">
                  <c:v>8.7542099999999998E-2</c:v>
                </c:pt>
                <c:pt idx="566">
                  <c:v>8.7542099999999998E-2</c:v>
                </c:pt>
                <c:pt idx="567">
                  <c:v>2.0202000000000001E-2</c:v>
                </c:pt>
                <c:pt idx="568">
                  <c:v>1.3468000000000001E-2</c:v>
                </c:pt>
                <c:pt idx="569">
                  <c:v>1.3468000000000001E-2</c:v>
                </c:pt>
                <c:pt idx="570">
                  <c:v>1.3468000000000001E-2</c:v>
                </c:pt>
                <c:pt idx="571">
                  <c:v>1.3468000000000001E-2</c:v>
                </c:pt>
                <c:pt idx="572">
                  <c:v>1.0101000000000001E-2</c:v>
                </c:pt>
                <c:pt idx="573">
                  <c:v>6.0606100000000003E-2</c:v>
                </c:pt>
                <c:pt idx="574">
                  <c:v>6.0606100000000003E-2</c:v>
                </c:pt>
                <c:pt idx="575">
                  <c:v>2.3569E-2</c:v>
                </c:pt>
                <c:pt idx="576">
                  <c:v>1.3468000000000001E-2</c:v>
                </c:pt>
                <c:pt idx="577">
                  <c:v>1.6834999999999999E-2</c:v>
                </c:pt>
                <c:pt idx="578">
                  <c:v>1.6834999999999999E-2</c:v>
                </c:pt>
                <c:pt idx="579">
                  <c:v>1.3468000000000001E-2</c:v>
                </c:pt>
                <c:pt idx="580">
                  <c:v>8.0808099999999994E-2</c:v>
                </c:pt>
                <c:pt idx="581">
                  <c:v>8.0808099999999994E-2</c:v>
                </c:pt>
                <c:pt idx="582">
                  <c:v>8.4175100000000003E-2</c:v>
                </c:pt>
                <c:pt idx="583">
                  <c:v>8.4175100000000003E-2</c:v>
                </c:pt>
                <c:pt idx="584">
                  <c:v>7.4074100000000004E-2</c:v>
                </c:pt>
                <c:pt idx="585">
                  <c:v>0.13467999999999999</c:v>
                </c:pt>
                <c:pt idx="586">
                  <c:v>0.13467999999999999</c:v>
                </c:pt>
                <c:pt idx="587">
                  <c:v>1.0101000000000001E-2</c:v>
                </c:pt>
                <c:pt idx="588">
                  <c:v>6.0606100000000003E-2</c:v>
                </c:pt>
                <c:pt idx="589">
                  <c:v>6.0606100000000003E-2</c:v>
                </c:pt>
                <c:pt idx="590">
                  <c:v>6.3973100000000005E-2</c:v>
                </c:pt>
                <c:pt idx="591">
                  <c:v>6.3973100000000005E-2</c:v>
                </c:pt>
                <c:pt idx="592">
                  <c:v>6.3973100000000005E-2</c:v>
                </c:pt>
                <c:pt idx="593">
                  <c:v>6.3973100000000005E-2</c:v>
                </c:pt>
                <c:pt idx="594">
                  <c:v>6.3973100000000005E-2</c:v>
                </c:pt>
                <c:pt idx="595">
                  <c:v>6.3973100000000005E-2</c:v>
                </c:pt>
                <c:pt idx="596">
                  <c:v>6.3973100000000005E-2</c:v>
                </c:pt>
                <c:pt idx="597">
                  <c:v>6.3973100000000005E-2</c:v>
                </c:pt>
                <c:pt idx="598">
                  <c:v>6.3973100000000005E-2</c:v>
                </c:pt>
                <c:pt idx="599">
                  <c:v>6.0606100000000003E-2</c:v>
                </c:pt>
                <c:pt idx="600">
                  <c:v>7.0707099999999995E-2</c:v>
                </c:pt>
                <c:pt idx="601">
                  <c:v>7.0707099999999995E-2</c:v>
                </c:pt>
                <c:pt idx="602">
                  <c:v>6.7340100000000003E-3</c:v>
                </c:pt>
                <c:pt idx="603">
                  <c:v>6.7340100000000003E-3</c:v>
                </c:pt>
                <c:pt idx="604">
                  <c:v>6.7340100000000003E-3</c:v>
                </c:pt>
                <c:pt idx="605">
                  <c:v>6.7340100000000003E-3</c:v>
                </c:pt>
                <c:pt idx="606">
                  <c:v>3.3670000000000002E-3</c:v>
                </c:pt>
                <c:pt idx="607">
                  <c:v>4.0404000000000002E-2</c:v>
                </c:pt>
                <c:pt idx="608">
                  <c:v>3.3669999999999999E-2</c:v>
                </c:pt>
                <c:pt idx="609">
                  <c:v>3.3669999999999999E-2</c:v>
                </c:pt>
                <c:pt idx="610">
                  <c:v>3.3669999999999999E-2</c:v>
                </c:pt>
                <c:pt idx="611">
                  <c:v>2.6936000000000002E-2</c:v>
                </c:pt>
                <c:pt idx="612">
                  <c:v>2.6936000000000002E-2</c:v>
                </c:pt>
                <c:pt idx="613">
                  <c:v>2.6936000000000002E-2</c:v>
                </c:pt>
                <c:pt idx="614">
                  <c:v>6.7340100000000003E-3</c:v>
                </c:pt>
                <c:pt idx="615">
                  <c:v>6.7340100000000003E-3</c:v>
                </c:pt>
                <c:pt idx="616">
                  <c:v>1.0101000000000001E-2</c:v>
                </c:pt>
                <c:pt idx="617">
                  <c:v>1.0101000000000001E-2</c:v>
                </c:pt>
                <c:pt idx="618">
                  <c:v>6.7340100000000003E-3</c:v>
                </c:pt>
                <c:pt idx="619">
                  <c:v>2.3569E-2</c:v>
                </c:pt>
                <c:pt idx="620">
                  <c:v>2.3569E-2</c:v>
                </c:pt>
                <c:pt idx="621">
                  <c:v>6.7340100000000003E-3</c:v>
                </c:pt>
                <c:pt idx="622">
                  <c:v>6.7340100000000003E-3</c:v>
                </c:pt>
                <c:pt idx="623">
                  <c:v>6.7340100000000003E-3</c:v>
                </c:pt>
                <c:pt idx="624">
                  <c:v>6.7340100000000003E-3</c:v>
                </c:pt>
                <c:pt idx="625">
                  <c:v>3.3670000000000002E-3</c:v>
                </c:pt>
                <c:pt idx="626">
                  <c:v>1.0101000000000001E-2</c:v>
                </c:pt>
                <c:pt idx="627">
                  <c:v>1.0101000000000001E-2</c:v>
                </c:pt>
                <c:pt idx="628">
                  <c:v>6.7340100000000003E-3</c:v>
                </c:pt>
                <c:pt idx="629">
                  <c:v>1.0101000000000001E-2</c:v>
                </c:pt>
                <c:pt idx="630">
                  <c:v>1.0101000000000001E-2</c:v>
                </c:pt>
                <c:pt idx="631">
                  <c:v>1.0101000000000001E-2</c:v>
                </c:pt>
                <c:pt idx="632">
                  <c:v>3.3670000000000002E-3</c:v>
                </c:pt>
                <c:pt idx="633">
                  <c:v>3.3670000000000002E-3</c:v>
                </c:pt>
                <c:pt idx="634">
                  <c:v>3.3670000000000002E-3</c:v>
                </c:pt>
                <c:pt idx="635">
                  <c:v>5.3872099999999999E-2</c:v>
                </c:pt>
                <c:pt idx="636">
                  <c:v>5.3872099999999999E-2</c:v>
                </c:pt>
                <c:pt idx="637">
                  <c:v>5.0505000000000001E-2</c:v>
                </c:pt>
                <c:pt idx="638">
                  <c:v>5.3872099999999999E-2</c:v>
                </c:pt>
                <c:pt idx="639">
                  <c:v>5.3872099999999999E-2</c:v>
                </c:pt>
                <c:pt idx="640">
                  <c:v>8.7542099999999998E-2</c:v>
                </c:pt>
                <c:pt idx="641">
                  <c:v>8.7542099999999998E-2</c:v>
                </c:pt>
                <c:pt idx="642">
                  <c:v>8.7542099999999998E-2</c:v>
                </c:pt>
                <c:pt idx="643">
                  <c:v>2.0202000000000001E-2</c:v>
                </c:pt>
                <c:pt idx="644">
                  <c:v>1.3468000000000001E-2</c:v>
                </c:pt>
                <c:pt idx="645">
                  <c:v>1.3468000000000001E-2</c:v>
                </c:pt>
                <c:pt idx="646">
                  <c:v>1.3468000000000001E-2</c:v>
                </c:pt>
                <c:pt idx="647">
                  <c:v>1.3468000000000001E-2</c:v>
                </c:pt>
                <c:pt idx="648">
                  <c:v>1.0101000000000001E-2</c:v>
                </c:pt>
                <c:pt idx="649">
                  <c:v>6.0606100000000003E-2</c:v>
                </c:pt>
                <c:pt idx="650">
                  <c:v>6.0606100000000003E-2</c:v>
                </c:pt>
                <c:pt idx="651">
                  <c:v>1.3468000000000001E-2</c:v>
                </c:pt>
                <c:pt idx="652">
                  <c:v>2.3569E-2</c:v>
                </c:pt>
                <c:pt idx="653">
                  <c:v>1.6834999999999999E-2</c:v>
                </c:pt>
                <c:pt idx="654">
                  <c:v>1.6834999999999999E-2</c:v>
                </c:pt>
                <c:pt idx="655">
                  <c:v>1.3468000000000001E-2</c:v>
                </c:pt>
                <c:pt idx="656">
                  <c:v>8.0808099999999994E-2</c:v>
                </c:pt>
                <c:pt idx="657">
                  <c:v>8.0808099999999994E-2</c:v>
                </c:pt>
                <c:pt idx="658">
                  <c:v>8.4175100000000003E-2</c:v>
                </c:pt>
                <c:pt idx="659">
                  <c:v>8.4175100000000003E-2</c:v>
                </c:pt>
                <c:pt idx="660">
                  <c:v>7.4074100000000004E-2</c:v>
                </c:pt>
                <c:pt idx="661">
                  <c:v>0.13467999999999999</c:v>
                </c:pt>
                <c:pt idx="662">
                  <c:v>0.13467999999999999</c:v>
                </c:pt>
                <c:pt idx="663">
                  <c:v>1.0101000000000001E-2</c:v>
                </c:pt>
                <c:pt idx="664">
                  <c:v>6.0606100000000003E-2</c:v>
                </c:pt>
                <c:pt idx="665">
                  <c:v>6.0606100000000003E-2</c:v>
                </c:pt>
                <c:pt idx="666">
                  <c:v>6.3973100000000005E-2</c:v>
                </c:pt>
                <c:pt idx="667">
                  <c:v>6.3973100000000005E-2</c:v>
                </c:pt>
                <c:pt idx="668">
                  <c:v>6.3973100000000005E-2</c:v>
                </c:pt>
                <c:pt idx="669">
                  <c:v>6.3973100000000005E-2</c:v>
                </c:pt>
                <c:pt idx="670">
                  <c:v>6.3973100000000005E-2</c:v>
                </c:pt>
                <c:pt idx="671">
                  <c:v>6.3973100000000005E-2</c:v>
                </c:pt>
                <c:pt idx="672">
                  <c:v>6.3973100000000005E-2</c:v>
                </c:pt>
                <c:pt idx="673">
                  <c:v>6.3973100000000005E-2</c:v>
                </c:pt>
                <c:pt idx="674">
                  <c:v>6.3973100000000005E-2</c:v>
                </c:pt>
                <c:pt idx="675">
                  <c:v>6.0606100000000003E-2</c:v>
                </c:pt>
                <c:pt idx="676">
                  <c:v>7.0707099999999995E-2</c:v>
                </c:pt>
                <c:pt idx="677">
                  <c:v>7.0707099999999995E-2</c:v>
                </c:pt>
                <c:pt idx="678">
                  <c:v>6.7340100000000003E-3</c:v>
                </c:pt>
                <c:pt idx="679">
                  <c:v>6.7340100000000003E-3</c:v>
                </c:pt>
                <c:pt idx="680">
                  <c:v>6.7340100000000003E-3</c:v>
                </c:pt>
                <c:pt idx="681">
                  <c:v>6.7340100000000003E-3</c:v>
                </c:pt>
                <c:pt idx="682">
                  <c:v>3.3670000000000002E-3</c:v>
                </c:pt>
                <c:pt idx="683">
                  <c:v>4.0404000000000002E-2</c:v>
                </c:pt>
                <c:pt idx="684">
                  <c:v>3.3669999999999999E-2</c:v>
                </c:pt>
                <c:pt idx="685">
                  <c:v>3.3669999999999999E-2</c:v>
                </c:pt>
                <c:pt idx="686">
                  <c:v>3.3669999999999999E-2</c:v>
                </c:pt>
                <c:pt idx="687">
                  <c:v>2.6936000000000002E-2</c:v>
                </c:pt>
                <c:pt idx="688">
                  <c:v>2.6936000000000002E-2</c:v>
                </c:pt>
                <c:pt idx="689">
                  <c:v>2.6936000000000002E-2</c:v>
                </c:pt>
                <c:pt idx="690">
                  <c:v>6.7340100000000003E-3</c:v>
                </c:pt>
                <c:pt idx="691">
                  <c:v>6.7340100000000003E-3</c:v>
                </c:pt>
                <c:pt idx="692">
                  <c:v>1.0101000000000001E-2</c:v>
                </c:pt>
                <c:pt idx="693">
                  <c:v>1.0101000000000001E-2</c:v>
                </c:pt>
                <c:pt idx="694">
                  <c:v>6.7340100000000003E-3</c:v>
                </c:pt>
                <c:pt idx="695">
                  <c:v>2.3569E-2</c:v>
                </c:pt>
                <c:pt idx="696">
                  <c:v>2.3569E-2</c:v>
                </c:pt>
                <c:pt idx="697">
                  <c:v>6.7340100000000003E-3</c:v>
                </c:pt>
                <c:pt idx="698">
                  <c:v>6.7340100000000003E-3</c:v>
                </c:pt>
                <c:pt idx="699">
                  <c:v>6.7340100000000003E-3</c:v>
                </c:pt>
                <c:pt idx="700">
                  <c:v>6.7340100000000003E-3</c:v>
                </c:pt>
                <c:pt idx="701">
                  <c:v>3.3670000000000002E-3</c:v>
                </c:pt>
                <c:pt idx="702">
                  <c:v>1.0101000000000001E-2</c:v>
                </c:pt>
                <c:pt idx="703">
                  <c:v>1.0101000000000001E-2</c:v>
                </c:pt>
                <c:pt idx="704">
                  <c:v>6.7340100000000003E-3</c:v>
                </c:pt>
                <c:pt idx="705">
                  <c:v>1.0101000000000001E-2</c:v>
                </c:pt>
                <c:pt idx="706">
                  <c:v>1.0101000000000001E-2</c:v>
                </c:pt>
                <c:pt idx="707">
                  <c:v>1.0101000000000001E-2</c:v>
                </c:pt>
                <c:pt idx="708">
                  <c:v>3.3670000000000002E-3</c:v>
                </c:pt>
                <c:pt idx="709">
                  <c:v>3.3670000000000002E-3</c:v>
                </c:pt>
                <c:pt idx="710">
                  <c:v>3.3670000000000002E-3</c:v>
                </c:pt>
                <c:pt idx="711">
                  <c:v>5.3872099999999999E-2</c:v>
                </c:pt>
                <c:pt idx="712">
                  <c:v>5.3872099999999999E-2</c:v>
                </c:pt>
                <c:pt idx="713">
                  <c:v>5.0505000000000001E-2</c:v>
                </c:pt>
                <c:pt idx="714">
                  <c:v>5.3872099999999999E-2</c:v>
                </c:pt>
                <c:pt idx="715">
                  <c:v>5.3872099999999999E-2</c:v>
                </c:pt>
                <c:pt idx="716">
                  <c:v>8.7542099999999998E-2</c:v>
                </c:pt>
                <c:pt idx="717">
                  <c:v>8.7542099999999998E-2</c:v>
                </c:pt>
                <c:pt idx="718">
                  <c:v>8.7542099999999998E-2</c:v>
                </c:pt>
                <c:pt idx="719">
                  <c:v>2.0202000000000001E-2</c:v>
                </c:pt>
                <c:pt idx="720">
                  <c:v>1.3468000000000001E-2</c:v>
                </c:pt>
                <c:pt idx="721">
                  <c:v>1.3468000000000001E-2</c:v>
                </c:pt>
                <c:pt idx="722">
                  <c:v>1.3468000000000001E-2</c:v>
                </c:pt>
                <c:pt idx="723">
                  <c:v>1.3468000000000001E-2</c:v>
                </c:pt>
                <c:pt idx="724">
                  <c:v>1.0101000000000001E-2</c:v>
                </c:pt>
                <c:pt idx="725">
                  <c:v>6.0606100000000003E-2</c:v>
                </c:pt>
                <c:pt idx="726">
                  <c:v>6.0606100000000003E-2</c:v>
                </c:pt>
                <c:pt idx="727">
                  <c:v>2.3569E-2</c:v>
                </c:pt>
                <c:pt idx="728">
                  <c:v>1.3468000000000001E-2</c:v>
                </c:pt>
                <c:pt idx="729">
                  <c:v>1.6834999999999999E-2</c:v>
                </c:pt>
                <c:pt idx="730">
                  <c:v>1.6834999999999999E-2</c:v>
                </c:pt>
                <c:pt idx="731">
                  <c:v>1.3468000000000001E-2</c:v>
                </c:pt>
                <c:pt idx="732">
                  <c:v>8.0808099999999994E-2</c:v>
                </c:pt>
                <c:pt idx="733">
                  <c:v>8.0808099999999994E-2</c:v>
                </c:pt>
                <c:pt idx="734">
                  <c:v>8.4175100000000003E-2</c:v>
                </c:pt>
                <c:pt idx="735">
                  <c:v>8.4175100000000003E-2</c:v>
                </c:pt>
                <c:pt idx="736">
                  <c:v>7.4074100000000004E-2</c:v>
                </c:pt>
                <c:pt idx="737">
                  <c:v>0.13467999999999999</c:v>
                </c:pt>
                <c:pt idx="738">
                  <c:v>0.13467999999999999</c:v>
                </c:pt>
                <c:pt idx="739">
                  <c:v>1.0101000000000001E-2</c:v>
                </c:pt>
                <c:pt idx="740">
                  <c:v>6.0606100000000003E-2</c:v>
                </c:pt>
                <c:pt idx="741">
                  <c:v>6.0606100000000003E-2</c:v>
                </c:pt>
                <c:pt idx="742">
                  <c:v>6.3973100000000005E-2</c:v>
                </c:pt>
                <c:pt idx="743">
                  <c:v>6.3973100000000005E-2</c:v>
                </c:pt>
                <c:pt idx="744">
                  <c:v>6.3973100000000005E-2</c:v>
                </c:pt>
                <c:pt idx="745">
                  <c:v>6.3973100000000005E-2</c:v>
                </c:pt>
                <c:pt idx="746">
                  <c:v>6.3973100000000005E-2</c:v>
                </c:pt>
                <c:pt idx="747">
                  <c:v>6.3973100000000005E-2</c:v>
                </c:pt>
                <c:pt idx="748">
                  <c:v>6.3973100000000005E-2</c:v>
                </c:pt>
                <c:pt idx="749">
                  <c:v>6.3973100000000005E-2</c:v>
                </c:pt>
                <c:pt idx="750">
                  <c:v>6.3973100000000005E-2</c:v>
                </c:pt>
                <c:pt idx="751">
                  <c:v>6.0606100000000003E-2</c:v>
                </c:pt>
                <c:pt idx="752">
                  <c:v>7.0707099999999995E-2</c:v>
                </c:pt>
                <c:pt idx="753">
                  <c:v>7.0707099999999995E-2</c:v>
                </c:pt>
                <c:pt idx="754">
                  <c:v>6.7340100000000003E-3</c:v>
                </c:pt>
                <c:pt idx="755">
                  <c:v>6.7340100000000003E-3</c:v>
                </c:pt>
                <c:pt idx="756">
                  <c:v>6.7340100000000003E-3</c:v>
                </c:pt>
                <c:pt idx="757">
                  <c:v>6.7340100000000003E-3</c:v>
                </c:pt>
                <c:pt idx="758">
                  <c:v>3.3670000000000002E-3</c:v>
                </c:pt>
                <c:pt idx="759">
                  <c:v>4.0404000000000002E-2</c:v>
                </c:pt>
                <c:pt idx="760">
                  <c:v>3.3669999999999999E-2</c:v>
                </c:pt>
                <c:pt idx="761">
                  <c:v>3.3669999999999999E-2</c:v>
                </c:pt>
                <c:pt idx="762">
                  <c:v>3.3669999999999999E-2</c:v>
                </c:pt>
                <c:pt idx="763">
                  <c:v>2.6936000000000002E-2</c:v>
                </c:pt>
                <c:pt idx="764">
                  <c:v>2.6936000000000002E-2</c:v>
                </c:pt>
                <c:pt idx="765">
                  <c:v>2.6936000000000002E-2</c:v>
                </c:pt>
                <c:pt idx="766">
                  <c:v>6.7340100000000003E-3</c:v>
                </c:pt>
                <c:pt idx="767">
                  <c:v>6.7340100000000003E-3</c:v>
                </c:pt>
                <c:pt idx="768">
                  <c:v>1.0101000000000001E-2</c:v>
                </c:pt>
                <c:pt idx="769">
                  <c:v>1.0101000000000001E-2</c:v>
                </c:pt>
                <c:pt idx="770">
                  <c:v>6.7340100000000003E-3</c:v>
                </c:pt>
                <c:pt idx="771">
                  <c:v>2.3569E-2</c:v>
                </c:pt>
                <c:pt idx="772">
                  <c:v>2.3569E-2</c:v>
                </c:pt>
                <c:pt idx="773">
                  <c:v>6.7340100000000003E-3</c:v>
                </c:pt>
                <c:pt idx="774">
                  <c:v>6.7340100000000003E-3</c:v>
                </c:pt>
                <c:pt idx="775">
                  <c:v>6.7340100000000003E-3</c:v>
                </c:pt>
                <c:pt idx="776">
                  <c:v>6.7340100000000003E-3</c:v>
                </c:pt>
                <c:pt idx="777">
                  <c:v>3.3670000000000002E-3</c:v>
                </c:pt>
                <c:pt idx="778">
                  <c:v>1.0101000000000001E-2</c:v>
                </c:pt>
                <c:pt idx="779">
                  <c:v>1.0101000000000001E-2</c:v>
                </c:pt>
                <c:pt idx="780">
                  <c:v>6.7340100000000003E-3</c:v>
                </c:pt>
                <c:pt idx="781">
                  <c:v>1.0101000000000001E-2</c:v>
                </c:pt>
                <c:pt idx="782">
                  <c:v>1.0101000000000001E-2</c:v>
                </c:pt>
                <c:pt idx="783">
                  <c:v>1.0101000000000001E-2</c:v>
                </c:pt>
                <c:pt idx="784">
                  <c:v>3.3670000000000002E-3</c:v>
                </c:pt>
                <c:pt idx="785">
                  <c:v>3.3670000000000002E-3</c:v>
                </c:pt>
                <c:pt idx="786">
                  <c:v>3.3670000000000002E-3</c:v>
                </c:pt>
                <c:pt idx="787">
                  <c:v>5.3872099999999999E-2</c:v>
                </c:pt>
                <c:pt idx="788">
                  <c:v>5.3872099999999999E-2</c:v>
                </c:pt>
                <c:pt idx="789">
                  <c:v>5.0505000000000001E-2</c:v>
                </c:pt>
                <c:pt idx="790">
                  <c:v>5.0505000000000001E-2</c:v>
                </c:pt>
                <c:pt idx="791">
                  <c:v>5.0505000000000001E-2</c:v>
                </c:pt>
                <c:pt idx="792">
                  <c:v>5.0505000000000001E-2</c:v>
                </c:pt>
                <c:pt idx="793">
                  <c:v>2.0202000000000001E-2</c:v>
                </c:pt>
                <c:pt idx="794">
                  <c:v>1.3468000000000001E-2</c:v>
                </c:pt>
                <c:pt idx="795">
                  <c:v>1.3468000000000001E-2</c:v>
                </c:pt>
                <c:pt idx="796">
                  <c:v>1.3468000000000001E-2</c:v>
                </c:pt>
                <c:pt idx="797">
                  <c:v>1.3468000000000001E-2</c:v>
                </c:pt>
                <c:pt idx="798">
                  <c:v>1.0101000000000001E-2</c:v>
                </c:pt>
                <c:pt idx="799">
                  <c:v>3.3669999999999999E-2</c:v>
                </c:pt>
                <c:pt idx="800">
                  <c:v>3.3669999999999999E-2</c:v>
                </c:pt>
                <c:pt idx="801">
                  <c:v>1.0101000000000001E-2</c:v>
                </c:pt>
                <c:pt idx="802">
                  <c:v>1.3468000000000001E-2</c:v>
                </c:pt>
                <c:pt idx="803">
                  <c:v>1.6834999999999999E-2</c:v>
                </c:pt>
                <c:pt idx="804">
                  <c:v>1.6834999999999999E-2</c:v>
                </c:pt>
                <c:pt idx="805">
                  <c:v>1.3468000000000001E-2</c:v>
                </c:pt>
                <c:pt idx="806">
                  <c:v>8.0808099999999994E-2</c:v>
                </c:pt>
                <c:pt idx="807">
                  <c:v>8.0808099999999994E-2</c:v>
                </c:pt>
                <c:pt idx="808">
                  <c:v>8.4175100000000003E-2</c:v>
                </c:pt>
                <c:pt idx="809">
                  <c:v>8.4175100000000003E-2</c:v>
                </c:pt>
                <c:pt idx="810">
                  <c:v>7.4074100000000004E-2</c:v>
                </c:pt>
                <c:pt idx="811">
                  <c:v>0.13131300000000001</c:v>
                </c:pt>
                <c:pt idx="812">
                  <c:v>0.13131300000000001</c:v>
                </c:pt>
                <c:pt idx="813">
                  <c:v>1.0101000000000001E-2</c:v>
                </c:pt>
                <c:pt idx="814">
                  <c:v>6.0606100000000003E-2</c:v>
                </c:pt>
                <c:pt idx="815">
                  <c:v>6.0606100000000003E-2</c:v>
                </c:pt>
                <c:pt idx="816">
                  <c:v>6.3973100000000005E-2</c:v>
                </c:pt>
                <c:pt idx="817">
                  <c:v>6.3973100000000005E-2</c:v>
                </c:pt>
                <c:pt idx="818">
                  <c:v>6.3973100000000005E-2</c:v>
                </c:pt>
                <c:pt idx="819">
                  <c:v>6.3973100000000005E-2</c:v>
                </c:pt>
                <c:pt idx="820">
                  <c:v>6.3973100000000005E-2</c:v>
                </c:pt>
                <c:pt idx="821">
                  <c:v>6.3973100000000005E-2</c:v>
                </c:pt>
                <c:pt idx="822">
                  <c:v>6.3973100000000005E-2</c:v>
                </c:pt>
                <c:pt idx="823">
                  <c:v>6.3973100000000005E-2</c:v>
                </c:pt>
                <c:pt idx="824">
                  <c:v>6.3973100000000005E-2</c:v>
                </c:pt>
                <c:pt idx="825">
                  <c:v>6.0606100000000003E-2</c:v>
                </c:pt>
                <c:pt idx="826">
                  <c:v>7.0707099999999995E-2</c:v>
                </c:pt>
                <c:pt idx="827">
                  <c:v>7.0707099999999995E-2</c:v>
                </c:pt>
                <c:pt idx="828">
                  <c:v>6.7340100000000003E-3</c:v>
                </c:pt>
                <c:pt idx="829">
                  <c:v>6.7340100000000003E-3</c:v>
                </c:pt>
                <c:pt idx="830">
                  <c:v>6.7340100000000003E-3</c:v>
                </c:pt>
                <c:pt idx="831">
                  <c:v>6.7340100000000003E-3</c:v>
                </c:pt>
                <c:pt idx="832">
                  <c:v>3.3670000000000002E-3</c:v>
                </c:pt>
                <c:pt idx="833">
                  <c:v>4.0404000000000002E-2</c:v>
                </c:pt>
                <c:pt idx="834">
                  <c:v>3.7037E-2</c:v>
                </c:pt>
                <c:pt idx="835">
                  <c:v>3.7037E-2</c:v>
                </c:pt>
                <c:pt idx="836">
                  <c:v>3.7037E-2</c:v>
                </c:pt>
                <c:pt idx="837">
                  <c:v>2.6936000000000002E-2</c:v>
                </c:pt>
                <c:pt idx="838">
                  <c:v>2.6936000000000002E-2</c:v>
                </c:pt>
                <c:pt idx="839">
                  <c:v>2.6936000000000002E-2</c:v>
                </c:pt>
                <c:pt idx="840">
                  <c:v>6.7340100000000003E-3</c:v>
                </c:pt>
                <c:pt idx="841">
                  <c:v>6.7340100000000003E-3</c:v>
                </c:pt>
                <c:pt idx="842">
                  <c:v>1.0101000000000001E-2</c:v>
                </c:pt>
                <c:pt idx="843">
                  <c:v>1.0101000000000001E-2</c:v>
                </c:pt>
                <c:pt idx="844">
                  <c:v>6.7340100000000003E-3</c:v>
                </c:pt>
                <c:pt idx="845">
                  <c:v>2.3569E-2</c:v>
                </c:pt>
                <c:pt idx="846">
                  <c:v>2.3569E-2</c:v>
                </c:pt>
                <c:pt idx="847">
                  <c:v>6.7340100000000003E-3</c:v>
                </c:pt>
                <c:pt idx="848">
                  <c:v>6.7340100000000003E-3</c:v>
                </c:pt>
                <c:pt idx="849">
                  <c:v>6.7340100000000003E-3</c:v>
                </c:pt>
                <c:pt idx="850">
                  <c:v>6.7340100000000003E-3</c:v>
                </c:pt>
                <c:pt idx="851">
                  <c:v>3.3670000000000002E-3</c:v>
                </c:pt>
                <c:pt idx="852">
                  <c:v>1.0101000000000001E-2</c:v>
                </c:pt>
                <c:pt idx="853">
                  <c:v>1.0101000000000001E-2</c:v>
                </c:pt>
                <c:pt idx="854">
                  <c:v>6.7340100000000003E-3</c:v>
                </c:pt>
                <c:pt idx="855">
                  <c:v>1.0101000000000001E-2</c:v>
                </c:pt>
                <c:pt idx="856">
                  <c:v>1.0101000000000001E-2</c:v>
                </c:pt>
                <c:pt idx="857">
                  <c:v>1.0101000000000001E-2</c:v>
                </c:pt>
                <c:pt idx="858">
                  <c:v>3.3670000000000002E-3</c:v>
                </c:pt>
                <c:pt idx="859">
                  <c:v>3.3670000000000002E-3</c:v>
                </c:pt>
                <c:pt idx="860">
                  <c:v>3.3670000000000002E-3</c:v>
                </c:pt>
                <c:pt idx="861">
                  <c:v>5.3872099999999999E-2</c:v>
                </c:pt>
                <c:pt idx="862">
                  <c:v>5.3872099999999999E-2</c:v>
                </c:pt>
                <c:pt idx="863">
                  <c:v>5.0505000000000001E-2</c:v>
                </c:pt>
                <c:pt idx="864">
                  <c:v>5.0505000000000001E-2</c:v>
                </c:pt>
                <c:pt idx="865">
                  <c:v>5.0505000000000001E-2</c:v>
                </c:pt>
                <c:pt idx="866">
                  <c:v>5.0505000000000001E-2</c:v>
                </c:pt>
                <c:pt idx="867">
                  <c:v>2.0202000000000001E-2</c:v>
                </c:pt>
                <c:pt idx="868">
                  <c:v>1.3468000000000001E-2</c:v>
                </c:pt>
                <c:pt idx="869">
                  <c:v>1.3468000000000001E-2</c:v>
                </c:pt>
                <c:pt idx="870">
                  <c:v>1.3468000000000001E-2</c:v>
                </c:pt>
                <c:pt idx="871">
                  <c:v>1.3468000000000001E-2</c:v>
                </c:pt>
                <c:pt idx="872">
                  <c:v>1.0101000000000001E-2</c:v>
                </c:pt>
                <c:pt idx="873">
                  <c:v>3.3669999999999999E-2</c:v>
                </c:pt>
                <c:pt idx="874">
                  <c:v>3.3669999999999999E-2</c:v>
                </c:pt>
                <c:pt idx="875">
                  <c:v>1.0101000000000001E-2</c:v>
                </c:pt>
                <c:pt idx="876">
                  <c:v>1.3468000000000001E-2</c:v>
                </c:pt>
                <c:pt idx="877">
                  <c:v>1.6834999999999999E-2</c:v>
                </c:pt>
                <c:pt idx="878">
                  <c:v>1.6834999999999999E-2</c:v>
                </c:pt>
                <c:pt idx="879">
                  <c:v>1.3468000000000001E-2</c:v>
                </c:pt>
                <c:pt idx="880">
                  <c:v>8.0808099999999994E-2</c:v>
                </c:pt>
                <c:pt idx="881">
                  <c:v>8.0808099999999994E-2</c:v>
                </c:pt>
                <c:pt idx="882">
                  <c:v>8.4175100000000003E-2</c:v>
                </c:pt>
                <c:pt idx="883">
                  <c:v>8.4175100000000003E-2</c:v>
                </c:pt>
                <c:pt idx="884">
                  <c:v>7.4074100000000004E-2</c:v>
                </c:pt>
                <c:pt idx="885">
                  <c:v>0.13131300000000001</c:v>
                </c:pt>
                <c:pt idx="886">
                  <c:v>0.13131300000000001</c:v>
                </c:pt>
                <c:pt idx="887">
                  <c:v>1.0101000000000001E-2</c:v>
                </c:pt>
                <c:pt idx="888">
                  <c:v>6.0606100000000003E-2</c:v>
                </c:pt>
                <c:pt idx="889">
                  <c:v>6.0606100000000003E-2</c:v>
                </c:pt>
                <c:pt idx="890">
                  <c:v>6.3973100000000005E-2</c:v>
                </c:pt>
                <c:pt idx="891">
                  <c:v>6.3973100000000005E-2</c:v>
                </c:pt>
                <c:pt idx="892">
                  <c:v>6.3973100000000005E-2</c:v>
                </c:pt>
                <c:pt idx="893">
                  <c:v>6.3973100000000005E-2</c:v>
                </c:pt>
                <c:pt idx="894">
                  <c:v>6.3973100000000005E-2</c:v>
                </c:pt>
                <c:pt idx="895">
                  <c:v>6.3973100000000005E-2</c:v>
                </c:pt>
                <c:pt idx="896">
                  <c:v>6.3973100000000005E-2</c:v>
                </c:pt>
                <c:pt idx="897">
                  <c:v>6.3973100000000005E-2</c:v>
                </c:pt>
                <c:pt idx="898">
                  <c:v>6.3973100000000005E-2</c:v>
                </c:pt>
                <c:pt idx="899">
                  <c:v>6.0606100000000003E-2</c:v>
                </c:pt>
                <c:pt idx="900">
                  <c:v>7.0707099999999995E-2</c:v>
                </c:pt>
                <c:pt idx="901">
                  <c:v>7.0707099999999995E-2</c:v>
                </c:pt>
                <c:pt idx="902">
                  <c:v>6.7340100000000003E-3</c:v>
                </c:pt>
                <c:pt idx="903">
                  <c:v>6.7340100000000003E-3</c:v>
                </c:pt>
                <c:pt idx="904">
                  <c:v>6.7340100000000003E-3</c:v>
                </c:pt>
                <c:pt idx="905">
                  <c:v>6.7340100000000003E-3</c:v>
                </c:pt>
                <c:pt idx="906">
                  <c:v>3.3670000000000002E-3</c:v>
                </c:pt>
                <c:pt idx="907">
                  <c:v>4.0404000000000002E-2</c:v>
                </c:pt>
                <c:pt idx="908">
                  <c:v>3.7037E-2</c:v>
                </c:pt>
                <c:pt idx="909">
                  <c:v>3.7037E-2</c:v>
                </c:pt>
                <c:pt idx="910">
                  <c:v>3.7037E-2</c:v>
                </c:pt>
                <c:pt idx="911">
                  <c:v>2.6936000000000002E-2</c:v>
                </c:pt>
                <c:pt idx="912">
                  <c:v>2.6936000000000002E-2</c:v>
                </c:pt>
                <c:pt idx="913">
                  <c:v>2.6936000000000002E-2</c:v>
                </c:pt>
                <c:pt idx="914">
                  <c:v>6.7340100000000003E-3</c:v>
                </c:pt>
                <c:pt idx="915">
                  <c:v>6.7340100000000003E-3</c:v>
                </c:pt>
                <c:pt idx="916">
                  <c:v>1.0101000000000001E-2</c:v>
                </c:pt>
                <c:pt idx="917">
                  <c:v>1.0101000000000001E-2</c:v>
                </c:pt>
                <c:pt idx="918">
                  <c:v>6.7340100000000003E-3</c:v>
                </c:pt>
                <c:pt idx="919">
                  <c:v>2.3569E-2</c:v>
                </c:pt>
                <c:pt idx="920">
                  <c:v>2.3569E-2</c:v>
                </c:pt>
                <c:pt idx="921">
                  <c:v>6.7340100000000003E-3</c:v>
                </c:pt>
                <c:pt idx="922">
                  <c:v>6.7340100000000003E-3</c:v>
                </c:pt>
                <c:pt idx="923">
                  <c:v>6.7340100000000003E-3</c:v>
                </c:pt>
                <c:pt idx="924">
                  <c:v>6.7340100000000003E-3</c:v>
                </c:pt>
                <c:pt idx="925">
                  <c:v>3.3670000000000002E-3</c:v>
                </c:pt>
                <c:pt idx="926">
                  <c:v>1.0101000000000001E-2</c:v>
                </c:pt>
                <c:pt idx="927">
                  <c:v>1.0101000000000001E-2</c:v>
                </c:pt>
                <c:pt idx="928">
                  <c:v>6.7340100000000003E-3</c:v>
                </c:pt>
                <c:pt idx="929">
                  <c:v>1.0101000000000001E-2</c:v>
                </c:pt>
                <c:pt idx="930">
                  <c:v>1.0101000000000001E-2</c:v>
                </c:pt>
                <c:pt idx="931">
                  <c:v>1.0101000000000001E-2</c:v>
                </c:pt>
                <c:pt idx="932">
                  <c:v>3.3670000000000002E-3</c:v>
                </c:pt>
                <c:pt idx="933">
                  <c:v>3.3670000000000002E-3</c:v>
                </c:pt>
                <c:pt idx="934">
                  <c:v>3.3670000000000002E-3</c:v>
                </c:pt>
                <c:pt idx="935">
                  <c:v>5.3872099999999999E-2</c:v>
                </c:pt>
                <c:pt idx="936">
                  <c:v>5.3872099999999999E-2</c:v>
                </c:pt>
                <c:pt idx="937">
                  <c:v>5.0505000000000001E-2</c:v>
                </c:pt>
                <c:pt idx="938">
                  <c:v>5.3872099999999999E-2</c:v>
                </c:pt>
                <c:pt idx="939">
                  <c:v>5.3872099999999999E-2</c:v>
                </c:pt>
                <c:pt idx="940">
                  <c:v>7.4074100000000004E-2</c:v>
                </c:pt>
                <c:pt idx="941">
                  <c:v>7.4074100000000004E-2</c:v>
                </c:pt>
                <c:pt idx="942">
                  <c:v>7.4074100000000004E-2</c:v>
                </c:pt>
                <c:pt idx="943">
                  <c:v>2.0202000000000001E-2</c:v>
                </c:pt>
                <c:pt idx="944">
                  <c:v>1.3468000000000001E-2</c:v>
                </c:pt>
                <c:pt idx="945">
                  <c:v>1.3468000000000001E-2</c:v>
                </c:pt>
                <c:pt idx="946">
                  <c:v>1.3468000000000001E-2</c:v>
                </c:pt>
                <c:pt idx="947">
                  <c:v>1.3468000000000001E-2</c:v>
                </c:pt>
                <c:pt idx="948">
                  <c:v>1.0101000000000001E-2</c:v>
                </c:pt>
                <c:pt idx="949">
                  <c:v>3.3669999999999999E-2</c:v>
                </c:pt>
                <c:pt idx="950">
                  <c:v>3.3669999999999999E-2</c:v>
                </c:pt>
                <c:pt idx="951">
                  <c:v>1.0101000000000001E-2</c:v>
                </c:pt>
                <c:pt idx="952">
                  <c:v>1.3468000000000001E-2</c:v>
                </c:pt>
                <c:pt idx="953">
                  <c:v>1.6834999999999999E-2</c:v>
                </c:pt>
                <c:pt idx="954">
                  <c:v>1.6834999999999999E-2</c:v>
                </c:pt>
                <c:pt idx="955">
                  <c:v>1.3468000000000001E-2</c:v>
                </c:pt>
                <c:pt idx="956">
                  <c:v>8.0808099999999994E-2</c:v>
                </c:pt>
                <c:pt idx="957">
                  <c:v>8.0808099999999994E-2</c:v>
                </c:pt>
                <c:pt idx="958">
                  <c:v>8.4175100000000003E-2</c:v>
                </c:pt>
                <c:pt idx="959">
                  <c:v>8.4175100000000003E-2</c:v>
                </c:pt>
                <c:pt idx="960">
                  <c:v>7.4074100000000004E-2</c:v>
                </c:pt>
                <c:pt idx="961">
                  <c:v>0.13467999999999999</c:v>
                </c:pt>
                <c:pt idx="962">
                  <c:v>0.13467999999999999</c:v>
                </c:pt>
                <c:pt idx="963">
                  <c:v>1.0101000000000001E-2</c:v>
                </c:pt>
                <c:pt idx="964">
                  <c:v>6.0606100000000003E-2</c:v>
                </c:pt>
                <c:pt idx="965">
                  <c:v>6.0606100000000003E-2</c:v>
                </c:pt>
                <c:pt idx="966">
                  <c:v>6.3973100000000005E-2</c:v>
                </c:pt>
                <c:pt idx="967">
                  <c:v>6.3973100000000005E-2</c:v>
                </c:pt>
                <c:pt idx="968">
                  <c:v>6.3973100000000005E-2</c:v>
                </c:pt>
                <c:pt idx="969">
                  <c:v>6.3973100000000005E-2</c:v>
                </c:pt>
                <c:pt idx="970">
                  <c:v>6.3973100000000005E-2</c:v>
                </c:pt>
                <c:pt idx="971">
                  <c:v>6.3973100000000005E-2</c:v>
                </c:pt>
                <c:pt idx="972">
                  <c:v>6.3973100000000005E-2</c:v>
                </c:pt>
                <c:pt idx="973">
                  <c:v>6.3973100000000005E-2</c:v>
                </c:pt>
                <c:pt idx="974">
                  <c:v>6.3973100000000005E-2</c:v>
                </c:pt>
                <c:pt idx="975">
                  <c:v>6.0606100000000003E-2</c:v>
                </c:pt>
                <c:pt idx="976">
                  <c:v>7.0707099999999995E-2</c:v>
                </c:pt>
                <c:pt idx="977">
                  <c:v>7.0707099999999995E-2</c:v>
                </c:pt>
                <c:pt idx="978">
                  <c:v>6.7340100000000003E-3</c:v>
                </c:pt>
                <c:pt idx="979">
                  <c:v>6.7340100000000003E-3</c:v>
                </c:pt>
                <c:pt idx="980">
                  <c:v>6.7340100000000003E-3</c:v>
                </c:pt>
                <c:pt idx="981">
                  <c:v>6.7340100000000003E-3</c:v>
                </c:pt>
                <c:pt idx="982">
                  <c:v>3.3670000000000002E-3</c:v>
                </c:pt>
                <c:pt idx="983">
                  <c:v>4.0404000000000002E-2</c:v>
                </c:pt>
                <c:pt idx="984">
                  <c:v>3.7037E-2</c:v>
                </c:pt>
                <c:pt idx="985">
                  <c:v>3.7037E-2</c:v>
                </c:pt>
                <c:pt idx="986">
                  <c:v>3.7037E-2</c:v>
                </c:pt>
                <c:pt idx="987">
                  <c:v>2.6936000000000002E-2</c:v>
                </c:pt>
                <c:pt idx="988">
                  <c:v>2.6936000000000002E-2</c:v>
                </c:pt>
                <c:pt idx="989">
                  <c:v>2.6936000000000002E-2</c:v>
                </c:pt>
                <c:pt idx="990">
                  <c:v>6.7340100000000003E-3</c:v>
                </c:pt>
                <c:pt idx="991">
                  <c:v>6.7340100000000003E-3</c:v>
                </c:pt>
                <c:pt idx="992">
                  <c:v>1.0101000000000001E-2</c:v>
                </c:pt>
                <c:pt idx="993">
                  <c:v>1.0101000000000001E-2</c:v>
                </c:pt>
                <c:pt idx="994">
                  <c:v>6.7340100000000003E-3</c:v>
                </c:pt>
                <c:pt idx="995">
                  <c:v>2.3569E-2</c:v>
                </c:pt>
                <c:pt idx="996">
                  <c:v>2.3569E-2</c:v>
                </c:pt>
                <c:pt idx="997">
                  <c:v>6.7340100000000003E-3</c:v>
                </c:pt>
                <c:pt idx="998">
                  <c:v>6.7340100000000003E-3</c:v>
                </c:pt>
                <c:pt idx="999">
                  <c:v>6.7340100000000003E-3</c:v>
                </c:pt>
                <c:pt idx="1000">
                  <c:v>6.7340100000000003E-3</c:v>
                </c:pt>
                <c:pt idx="1001">
                  <c:v>3.3670000000000002E-3</c:v>
                </c:pt>
                <c:pt idx="1002">
                  <c:v>1.0101000000000001E-2</c:v>
                </c:pt>
                <c:pt idx="1003">
                  <c:v>1.0101000000000001E-2</c:v>
                </c:pt>
                <c:pt idx="1004">
                  <c:v>6.7340100000000003E-3</c:v>
                </c:pt>
                <c:pt idx="1005">
                  <c:v>1.0101000000000001E-2</c:v>
                </c:pt>
                <c:pt idx="1006">
                  <c:v>1.0101000000000001E-2</c:v>
                </c:pt>
                <c:pt idx="1007">
                  <c:v>1.0101000000000001E-2</c:v>
                </c:pt>
                <c:pt idx="1008">
                  <c:v>3.3670000000000002E-3</c:v>
                </c:pt>
                <c:pt idx="1009">
                  <c:v>3.3670000000000002E-3</c:v>
                </c:pt>
                <c:pt idx="1010">
                  <c:v>3.3670000000000002E-3</c:v>
                </c:pt>
                <c:pt idx="1011">
                  <c:v>0.41750799999999999</c:v>
                </c:pt>
                <c:pt idx="1012">
                  <c:v>0.41750799999999999</c:v>
                </c:pt>
                <c:pt idx="1013">
                  <c:v>8.0808099999999994E-2</c:v>
                </c:pt>
                <c:pt idx="1014">
                  <c:v>8.0808099999999994E-2</c:v>
                </c:pt>
                <c:pt idx="1015">
                  <c:v>9.0909100000000007E-2</c:v>
                </c:pt>
                <c:pt idx="1016">
                  <c:v>7.7441099999999999E-2</c:v>
                </c:pt>
                <c:pt idx="1017">
                  <c:v>7.7441099999999999E-2</c:v>
                </c:pt>
                <c:pt idx="1018">
                  <c:v>7.7441099999999999E-2</c:v>
                </c:pt>
                <c:pt idx="1019">
                  <c:v>7.4074100000000004E-2</c:v>
                </c:pt>
                <c:pt idx="1020">
                  <c:v>7.4074100000000004E-2</c:v>
                </c:pt>
                <c:pt idx="1021">
                  <c:v>7.4074100000000004E-2</c:v>
                </c:pt>
                <c:pt idx="1022">
                  <c:v>7.4074100000000004E-2</c:v>
                </c:pt>
                <c:pt idx="1023">
                  <c:v>7.4074100000000004E-2</c:v>
                </c:pt>
                <c:pt idx="1024">
                  <c:v>7.4074100000000004E-2</c:v>
                </c:pt>
                <c:pt idx="1025">
                  <c:v>2.0202000000000001E-2</c:v>
                </c:pt>
                <c:pt idx="1026">
                  <c:v>1.3468000000000001E-2</c:v>
                </c:pt>
                <c:pt idx="1027">
                  <c:v>1.3468000000000001E-2</c:v>
                </c:pt>
                <c:pt idx="1028">
                  <c:v>1.3468000000000001E-2</c:v>
                </c:pt>
                <c:pt idx="1029">
                  <c:v>1.3468000000000001E-2</c:v>
                </c:pt>
                <c:pt idx="1030">
                  <c:v>1.0101000000000001E-2</c:v>
                </c:pt>
                <c:pt idx="1031">
                  <c:v>3.3669999999999999E-2</c:v>
                </c:pt>
                <c:pt idx="1032">
                  <c:v>3.3669999999999999E-2</c:v>
                </c:pt>
                <c:pt idx="1033">
                  <c:v>1.0101000000000001E-2</c:v>
                </c:pt>
                <c:pt idx="1034">
                  <c:v>1.3468000000000001E-2</c:v>
                </c:pt>
                <c:pt idx="1035">
                  <c:v>1.6834999999999999E-2</c:v>
                </c:pt>
                <c:pt idx="1036">
                  <c:v>1.6834999999999999E-2</c:v>
                </c:pt>
                <c:pt idx="1037">
                  <c:v>1.3468000000000001E-2</c:v>
                </c:pt>
                <c:pt idx="1038">
                  <c:v>8.0808099999999994E-2</c:v>
                </c:pt>
                <c:pt idx="1039">
                  <c:v>8.0808099999999994E-2</c:v>
                </c:pt>
                <c:pt idx="1040">
                  <c:v>8.4175100000000003E-2</c:v>
                </c:pt>
                <c:pt idx="1041">
                  <c:v>8.4175100000000003E-2</c:v>
                </c:pt>
                <c:pt idx="1042">
                  <c:v>7.4074100000000004E-2</c:v>
                </c:pt>
                <c:pt idx="1043">
                  <c:v>0.13131300000000001</c:v>
                </c:pt>
                <c:pt idx="1044">
                  <c:v>0.13131300000000001</c:v>
                </c:pt>
                <c:pt idx="1045">
                  <c:v>1.0101000000000001E-2</c:v>
                </c:pt>
                <c:pt idx="1046">
                  <c:v>6.0606100000000003E-2</c:v>
                </c:pt>
                <c:pt idx="1047">
                  <c:v>6.0606100000000003E-2</c:v>
                </c:pt>
                <c:pt idx="1048">
                  <c:v>6.3973100000000005E-2</c:v>
                </c:pt>
                <c:pt idx="1049">
                  <c:v>6.3973100000000005E-2</c:v>
                </c:pt>
                <c:pt idx="1050">
                  <c:v>6.3973100000000005E-2</c:v>
                </c:pt>
                <c:pt idx="1051">
                  <c:v>6.3973100000000005E-2</c:v>
                </c:pt>
                <c:pt idx="1052">
                  <c:v>6.3973100000000005E-2</c:v>
                </c:pt>
                <c:pt idx="1053">
                  <c:v>6.3973100000000005E-2</c:v>
                </c:pt>
                <c:pt idx="1054">
                  <c:v>6.3973100000000005E-2</c:v>
                </c:pt>
                <c:pt idx="1055">
                  <c:v>6.3973100000000005E-2</c:v>
                </c:pt>
                <c:pt idx="1056">
                  <c:v>6.3973100000000005E-2</c:v>
                </c:pt>
                <c:pt idx="1057">
                  <c:v>6.0606100000000003E-2</c:v>
                </c:pt>
                <c:pt idx="1058">
                  <c:v>7.0707099999999995E-2</c:v>
                </c:pt>
                <c:pt idx="1059">
                  <c:v>7.0707099999999995E-2</c:v>
                </c:pt>
                <c:pt idx="1060">
                  <c:v>6.7340100000000003E-3</c:v>
                </c:pt>
                <c:pt idx="1061">
                  <c:v>6.7340100000000003E-3</c:v>
                </c:pt>
                <c:pt idx="1062">
                  <c:v>6.7340100000000003E-3</c:v>
                </c:pt>
                <c:pt idx="1063">
                  <c:v>6.7340100000000003E-3</c:v>
                </c:pt>
                <c:pt idx="1064">
                  <c:v>3.3670000000000002E-3</c:v>
                </c:pt>
                <c:pt idx="1065">
                  <c:v>4.0404000000000002E-2</c:v>
                </c:pt>
                <c:pt idx="1066">
                  <c:v>3.7037E-2</c:v>
                </c:pt>
                <c:pt idx="1067">
                  <c:v>3.7037E-2</c:v>
                </c:pt>
                <c:pt idx="1068">
                  <c:v>3.7037E-2</c:v>
                </c:pt>
                <c:pt idx="1069">
                  <c:v>2.6936000000000002E-2</c:v>
                </c:pt>
                <c:pt idx="1070">
                  <c:v>2.6936000000000002E-2</c:v>
                </c:pt>
                <c:pt idx="1071">
                  <c:v>2.6936000000000002E-2</c:v>
                </c:pt>
                <c:pt idx="1072">
                  <c:v>6.7340100000000003E-3</c:v>
                </c:pt>
                <c:pt idx="1073">
                  <c:v>6.7340100000000003E-3</c:v>
                </c:pt>
                <c:pt idx="1074">
                  <c:v>1.0101000000000001E-2</c:v>
                </c:pt>
                <c:pt idx="1075">
                  <c:v>1.0101000000000001E-2</c:v>
                </c:pt>
                <c:pt idx="1076">
                  <c:v>6.7340100000000003E-3</c:v>
                </c:pt>
                <c:pt idx="1077">
                  <c:v>2.3569E-2</c:v>
                </c:pt>
                <c:pt idx="1078">
                  <c:v>2.3569E-2</c:v>
                </c:pt>
                <c:pt idx="1079">
                  <c:v>6.7340100000000003E-3</c:v>
                </c:pt>
                <c:pt idx="1080">
                  <c:v>6.7340100000000003E-3</c:v>
                </c:pt>
                <c:pt idx="1081">
                  <c:v>6.7340100000000003E-3</c:v>
                </c:pt>
                <c:pt idx="1082">
                  <c:v>6.7340100000000003E-3</c:v>
                </c:pt>
                <c:pt idx="1083">
                  <c:v>3.3670000000000002E-3</c:v>
                </c:pt>
                <c:pt idx="1084">
                  <c:v>1.0101000000000001E-2</c:v>
                </c:pt>
                <c:pt idx="1085">
                  <c:v>1.0101000000000001E-2</c:v>
                </c:pt>
                <c:pt idx="1086">
                  <c:v>6.7340100000000003E-3</c:v>
                </c:pt>
                <c:pt idx="1087">
                  <c:v>1.0101000000000001E-2</c:v>
                </c:pt>
                <c:pt idx="1088">
                  <c:v>1.0101000000000001E-2</c:v>
                </c:pt>
                <c:pt idx="1089">
                  <c:v>1.0101000000000001E-2</c:v>
                </c:pt>
                <c:pt idx="1090">
                  <c:v>3.3670000000000002E-3</c:v>
                </c:pt>
                <c:pt idx="1091">
                  <c:v>3.3670000000000002E-3</c:v>
                </c:pt>
                <c:pt idx="1092">
                  <c:v>3.3670000000000002E-3</c:v>
                </c:pt>
                <c:pt idx="1093">
                  <c:v>0.104377</c:v>
                </c:pt>
                <c:pt idx="1094">
                  <c:v>0.104377</c:v>
                </c:pt>
                <c:pt idx="1095">
                  <c:v>6.7340100000000003E-3</c:v>
                </c:pt>
                <c:pt idx="1096">
                  <c:v>6.7340100000000003E-3</c:v>
                </c:pt>
                <c:pt idx="1097">
                  <c:v>3.3670000000000002E-3</c:v>
                </c:pt>
                <c:pt idx="1098">
                  <c:v>0.121212</c:v>
                </c:pt>
                <c:pt idx="1099">
                  <c:v>0.121212</c:v>
                </c:pt>
                <c:pt idx="1100">
                  <c:v>1.0101000000000001E-2</c:v>
                </c:pt>
                <c:pt idx="1101">
                  <c:v>8.0808099999999994E-2</c:v>
                </c:pt>
                <c:pt idx="1102">
                  <c:v>8.0808099999999994E-2</c:v>
                </c:pt>
                <c:pt idx="1103">
                  <c:v>9.0909100000000007E-2</c:v>
                </c:pt>
                <c:pt idx="1104">
                  <c:v>7.7441099999999999E-2</c:v>
                </c:pt>
                <c:pt idx="1105">
                  <c:v>7.7441099999999999E-2</c:v>
                </c:pt>
                <c:pt idx="1106">
                  <c:v>7.7441099999999999E-2</c:v>
                </c:pt>
                <c:pt idx="1107">
                  <c:v>7.4074100000000004E-2</c:v>
                </c:pt>
                <c:pt idx="1108">
                  <c:v>7.4074100000000004E-2</c:v>
                </c:pt>
                <c:pt idx="1109">
                  <c:v>7.4074100000000004E-2</c:v>
                </c:pt>
                <c:pt idx="1110">
                  <c:v>7.4074100000000004E-2</c:v>
                </c:pt>
                <c:pt idx="1111">
                  <c:v>7.4074100000000004E-2</c:v>
                </c:pt>
                <c:pt idx="1112">
                  <c:v>7.4074100000000004E-2</c:v>
                </c:pt>
                <c:pt idx="1113">
                  <c:v>2.0202000000000001E-2</c:v>
                </c:pt>
                <c:pt idx="1114">
                  <c:v>1.3468000000000001E-2</c:v>
                </c:pt>
                <c:pt idx="1115">
                  <c:v>1.3468000000000001E-2</c:v>
                </c:pt>
                <c:pt idx="1116">
                  <c:v>1.3468000000000001E-2</c:v>
                </c:pt>
                <c:pt idx="1117">
                  <c:v>1.3468000000000001E-2</c:v>
                </c:pt>
                <c:pt idx="1118">
                  <c:v>1.0101000000000001E-2</c:v>
                </c:pt>
                <c:pt idx="1119">
                  <c:v>3.3669999999999999E-2</c:v>
                </c:pt>
                <c:pt idx="1120">
                  <c:v>3.3669999999999999E-2</c:v>
                </c:pt>
                <c:pt idx="1121">
                  <c:v>1.0101000000000001E-2</c:v>
                </c:pt>
                <c:pt idx="1122">
                  <c:v>1.3468000000000001E-2</c:v>
                </c:pt>
                <c:pt idx="1123">
                  <c:v>1.6834999999999999E-2</c:v>
                </c:pt>
                <c:pt idx="1124">
                  <c:v>1.6834999999999999E-2</c:v>
                </c:pt>
                <c:pt idx="1125">
                  <c:v>1.3468000000000001E-2</c:v>
                </c:pt>
                <c:pt idx="1126">
                  <c:v>8.0808099999999994E-2</c:v>
                </c:pt>
                <c:pt idx="1127">
                  <c:v>8.0808099999999994E-2</c:v>
                </c:pt>
                <c:pt idx="1128">
                  <c:v>8.4175100000000003E-2</c:v>
                </c:pt>
                <c:pt idx="1129">
                  <c:v>8.4175100000000003E-2</c:v>
                </c:pt>
                <c:pt idx="1130">
                  <c:v>7.4074100000000004E-2</c:v>
                </c:pt>
                <c:pt idx="1131">
                  <c:v>0.13131300000000001</c:v>
                </c:pt>
                <c:pt idx="1132">
                  <c:v>0.13131300000000001</c:v>
                </c:pt>
                <c:pt idx="1133">
                  <c:v>1.0101000000000001E-2</c:v>
                </c:pt>
                <c:pt idx="1134">
                  <c:v>6.0606100000000003E-2</c:v>
                </c:pt>
                <c:pt idx="1135">
                  <c:v>6.0606100000000003E-2</c:v>
                </c:pt>
                <c:pt idx="1136">
                  <c:v>6.3973100000000005E-2</c:v>
                </c:pt>
                <c:pt idx="1137">
                  <c:v>6.3973100000000005E-2</c:v>
                </c:pt>
                <c:pt idx="1138">
                  <c:v>6.3973100000000005E-2</c:v>
                </c:pt>
                <c:pt idx="1139">
                  <c:v>6.3973100000000005E-2</c:v>
                </c:pt>
                <c:pt idx="1140">
                  <c:v>6.3973100000000005E-2</c:v>
                </c:pt>
                <c:pt idx="1141">
                  <c:v>6.3973100000000005E-2</c:v>
                </c:pt>
                <c:pt idx="1142">
                  <c:v>6.3973100000000005E-2</c:v>
                </c:pt>
                <c:pt idx="1143">
                  <c:v>6.3973100000000005E-2</c:v>
                </c:pt>
                <c:pt idx="1144">
                  <c:v>6.3973100000000005E-2</c:v>
                </c:pt>
                <c:pt idx="1145">
                  <c:v>6.0606100000000003E-2</c:v>
                </c:pt>
                <c:pt idx="1146">
                  <c:v>7.0707099999999995E-2</c:v>
                </c:pt>
                <c:pt idx="1147">
                  <c:v>7.0707099999999995E-2</c:v>
                </c:pt>
                <c:pt idx="1148">
                  <c:v>6.7340100000000003E-3</c:v>
                </c:pt>
                <c:pt idx="1149">
                  <c:v>6.7340100000000003E-3</c:v>
                </c:pt>
                <c:pt idx="1150">
                  <c:v>6.7340100000000003E-3</c:v>
                </c:pt>
                <c:pt idx="1151">
                  <c:v>6.7340100000000003E-3</c:v>
                </c:pt>
                <c:pt idx="1152">
                  <c:v>3.3670000000000002E-3</c:v>
                </c:pt>
                <c:pt idx="1153">
                  <c:v>4.0404000000000002E-2</c:v>
                </c:pt>
                <c:pt idx="1154">
                  <c:v>3.7037E-2</c:v>
                </c:pt>
                <c:pt idx="1155">
                  <c:v>3.7037E-2</c:v>
                </c:pt>
                <c:pt idx="1156">
                  <c:v>3.7037E-2</c:v>
                </c:pt>
                <c:pt idx="1157">
                  <c:v>2.6936000000000002E-2</c:v>
                </c:pt>
                <c:pt idx="1158">
                  <c:v>2.6936000000000002E-2</c:v>
                </c:pt>
                <c:pt idx="1159">
                  <c:v>2.6936000000000002E-2</c:v>
                </c:pt>
                <c:pt idx="1160">
                  <c:v>6.7340100000000003E-3</c:v>
                </c:pt>
                <c:pt idx="1161">
                  <c:v>6.7340100000000003E-3</c:v>
                </c:pt>
                <c:pt idx="1162">
                  <c:v>1.0101000000000001E-2</c:v>
                </c:pt>
                <c:pt idx="1163">
                  <c:v>1.0101000000000001E-2</c:v>
                </c:pt>
                <c:pt idx="1164">
                  <c:v>6.7340100000000003E-3</c:v>
                </c:pt>
                <c:pt idx="1165">
                  <c:v>2.3569E-2</c:v>
                </c:pt>
                <c:pt idx="1166">
                  <c:v>2.3569E-2</c:v>
                </c:pt>
                <c:pt idx="1167">
                  <c:v>6.7340100000000003E-3</c:v>
                </c:pt>
                <c:pt idx="1168">
                  <c:v>6.7340100000000003E-3</c:v>
                </c:pt>
                <c:pt idx="1169">
                  <c:v>6.7340100000000003E-3</c:v>
                </c:pt>
                <c:pt idx="1170">
                  <c:v>6.7340100000000003E-3</c:v>
                </c:pt>
                <c:pt idx="1171">
                  <c:v>3.3670000000000002E-3</c:v>
                </c:pt>
                <c:pt idx="1172">
                  <c:v>1.0101000000000001E-2</c:v>
                </c:pt>
                <c:pt idx="1173">
                  <c:v>1.0101000000000001E-2</c:v>
                </c:pt>
                <c:pt idx="1174">
                  <c:v>6.7340100000000003E-3</c:v>
                </c:pt>
                <c:pt idx="1175">
                  <c:v>1.0101000000000001E-2</c:v>
                </c:pt>
                <c:pt idx="1176">
                  <c:v>1.0101000000000001E-2</c:v>
                </c:pt>
                <c:pt idx="1177">
                  <c:v>1.0101000000000001E-2</c:v>
                </c:pt>
                <c:pt idx="1178">
                  <c:v>3.3670000000000002E-3</c:v>
                </c:pt>
                <c:pt idx="1179">
                  <c:v>3.3670000000000002E-3</c:v>
                </c:pt>
                <c:pt idx="1180">
                  <c:v>3.3670000000000002E-3</c:v>
                </c:pt>
                <c:pt idx="1181">
                  <c:v>0.27609400000000001</c:v>
                </c:pt>
                <c:pt idx="1182">
                  <c:v>0.27609400000000001</c:v>
                </c:pt>
                <c:pt idx="1183">
                  <c:v>0.272727</c:v>
                </c:pt>
                <c:pt idx="1184">
                  <c:v>0.272727</c:v>
                </c:pt>
                <c:pt idx="1185">
                  <c:v>0.272727</c:v>
                </c:pt>
                <c:pt idx="1186">
                  <c:v>0.46801300000000001</c:v>
                </c:pt>
                <c:pt idx="1187">
                  <c:v>0.31313099999999999</c:v>
                </c:pt>
                <c:pt idx="1188">
                  <c:v>0.31313099999999999</c:v>
                </c:pt>
                <c:pt idx="1189">
                  <c:v>0.272727</c:v>
                </c:pt>
                <c:pt idx="1190">
                  <c:v>0.19191900000000001</c:v>
                </c:pt>
                <c:pt idx="1191">
                  <c:v>0.19191900000000001</c:v>
                </c:pt>
                <c:pt idx="1192">
                  <c:v>7.0707099999999995E-2</c:v>
                </c:pt>
                <c:pt idx="1193">
                  <c:v>7.0707099999999995E-2</c:v>
                </c:pt>
                <c:pt idx="1194">
                  <c:v>7.0707099999999995E-2</c:v>
                </c:pt>
                <c:pt idx="1195">
                  <c:v>7.0707099999999995E-2</c:v>
                </c:pt>
                <c:pt idx="1196">
                  <c:v>7.0707099999999995E-2</c:v>
                </c:pt>
                <c:pt idx="1197">
                  <c:v>7.0707099999999995E-2</c:v>
                </c:pt>
                <c:pt idx="1198">
                  <c:v>1.0101000000000001E-2</c:v>
                </c:pt>
                <c:pt idx="1199">
                  <c:v>2.3569E-2</c:v>
                </c:pt>
                <c:pt idx="1200">
                  <c:v>2.3569E-2</c:v>
                </c:pt>
                <c:pt idx="1201">
                  <c:v>1.0101000000000001E-2</c:v>
                </c:pt>
                <c:pt idx="1202">
                  <c:v>1.0101000000000001E-2</c:v>
                </c:pt>
                <c:pt idx="1203">
                  <c:v>0.138047</c:v>
                </c:pt>
                <c:pt idx="1204">
                  <c:v>0.114478</c:v>
                </c:pt>
                <c:pt idx="1205">
                  <c:v>6.7340100000000003E-3</c:v>
                </c:pt>
                <c:pt idx="1206">
                  <c:v>6.7340100000000003E-3</c:v>
                </c:pt>
                <c:pt idx="1207">
                  <c:v>6.7340100000000003E-3</c:v>
                </c:pt>
                <c:pt idx="1208">
                  <c:v>6.7340100000000003E-3</c:v>
                </c:pt>
                <c:pt idx="1209">
                  <c:v>3.3670000000000002E-3</c:v>
                </c:pt>
                <c:pt idx="1210">
                  <c:v>3.3670000000000002E-3</c:v>
                </c:pt>
                <c:pt idx="1211">
                  <c:v>3.3670000000000002E-3</c:v>
                </c:pt>
                <c:pt idx="1212">
                  <c:v>1</c:v>
                </c:pt>
                <c:pt idx="1213">
                  <c:v>1</c:v>
                </c:pt>
                <c:pt idx="1214">
                  <c:v>0.47474699999999997</c:v>
                </c:pt>
                <c:pt idx="1215">
                  <c:v>0.47474699999999997</c:v>
                </c:pt>
                <c:pt idx="1216">
                  <c:v>0.47474699999999997</c:v>
                </c:pt>
                <c:pt idx="1217">
                  <c:v>0.49494899999999997</c:v>
                </c:pt>
                <c:pt idx="1218">
                  <c:v>0.50841700000000001</c:v>
                </c:pt>
                <c:pt idx="1219">
                  <c:v>0.50841700000000001</c:v>
                </c:pt>
                <c:pt idx="1220">
                  <c:v>0.232323</c:v>
                </c:pt>
                <c:pt idx="1221">
                  <c:v>0.25925900000000002</c:v>
                </c:pt>
                <c:pt idx="1222">
                  <c:v>0.25925900000000002</c:v>
                </c:pt>
                <c:pt idx="1223">
                  <c:v>0.232323</c:v>
                </c:pt>
                <c:pt idx="1224">
                  <c:v>0.232323</c:v>
                </c:pt>
                <c:pt idx="1225">
                  <c:v>0.232323</c:v>
                </c:pt>
                <c:pt idx="1226">
                  <c:v>0.232323</c:v>
                </c:pt>
                <c:pt idx="1227">
                  <c:v>0.232323</c:v>
                </c:pt>
                <c:pt idx="1228">
                  <c:v>0.232323</c:v>
                </c:pt>
                <c:pt idx="1229">
                  <c:v>0.252525</c:v>
                </c:pt>
                <c:pt idx="1230">
                  <c:v>0.252525</c:v>
                </c:pt>
                <c:pt idx="1231">
                  <c:v>0.252525</c:v>
                </c:pt>
                <c:pt idx="1232">
                  <c:v>0.111111</c:v>
                </c:pt>
                <c:pt idx="1233">
                  <c:v>0.138047</c:v>
                </c:pt>
                <c:pt idx="1234">
                  <c:v>0.138047</c:v>
                </c:pt>
                <c:pt idx="1235">
                  <c:v>0.111111</c:v>
                </c:pt>
                <c:pt idx="1236">
                  <c:v>0.111111</c:v>
                </c:pt>
                <c:pt idx="1237">
                  <c:v>0.111111</c:v>
                </c:pt>
                <c:pt idx="1238">
                  <c:v>0.111111</c:v>
                </c:pt>
                <c:pt idx="1239">
                  <c:v>0.111111</c:v>
                </c:pt>
                <c:pt idx="1240">
                  <c:v>0.111111</c:v>
                </c:pt>
                <c:pt idx="1241">
                  <c:v>0.13131300000000001</c:v>
                </c:pt>
                <c:pt idx="1242">
                  <c:v>0.13131300000000001</c:v>
                </c:pt>
                <c:pt idx="1243">
                  <c:v>0.13131300000000001</c:v>
                </c:pt>
                <c:pt idx="1244">
                  <c:v>5.0505000000000001E-2</c:v>
                </c:pt>
                <c:pt idx="1245">
                  <c:v>7.7441099999999999E-2</c:v>
                </c:pt>
                <c:pt idx="1246">
                  <c:v>7.7441099999999999E-2</c:v>
                </c:pt>
                <c:pt idx="1247">
                  <c:v>5.0505000000000001E-2</c:v>
                </c:pt>
                <c:pt idx="1248">
                  <c:v>5.0505000000000001E-2</c:v>
                </c:pt>
                <c:pt idx="1249">
                  <c:v>5.0505000000000001E-2</c:v>
                </c:pt>
                <c:pt idx="1250">
                  <c:v>5.0505000000000001E-2</c:v>
                </c:pt>
                <c:pt idx="1251">
                  <c:v>5.0505000000000001E-2</c:v>
                </c:pt>
                <c:pt idx="1252">
                  <c:v>5.0505000000000001E-2</c:v>
                </c:pt>
                <c:pt idx="1253">
                  <c:v>5.0505000000000001E-2</c:v>
                </c:pt>
                <c:pt idx="1254">
                  <c:v>5.0505000000000001E-2</c:v>
                </c:pt>
                <c:pt idx="1255">
                  <c:v>5.0505000000000001E-2</c:v>
                </c:pt>
                <c:pt idx="1256">
                  <c:v>2.0202000000000001E-2</c:v>
                </c:pt>
                <c:pt idx="1257">
                  <c:v>1.3468000000000001E-2</c:v>
                </c:pt>
                <c:pt idx="1258">
                  <c:v>1.3468000000000001E-2</c:v>
                </c:pt>
                <c:pt idx="1259">
                  <c:v>1.3468000000000001E-2</c:v>
                </c:pt>
                <c:pt idx="1260">
                  <c:v>1.3468000000000001E-2</c:v>
                </c:pt>
                <c:pt idx="1261">
                  <c:v>1.0101000000000001E-2</c:v>
                </c:pt>
                <c:pt idx="1262">
                  <c:v>3.3669999999999999E-2</c:v>
                </c:pt>
                <c:pt idx="1263">
                  <c:v>3.3669999999999999E-2</c:v>
                </c:pt>
                <c:pt idx="1264">
                  <c:v>1.0101000000000001E-2</c:v>
                </c:pt>
                <c:pt idx="1265">
                  <c:v>1.3468000000000001E-2</c:v>
                </c:pt>
                <c:pt idx="1266">
                  <c:v>1.6834999999999999E-2</c:v>
                </c:pt>
                <c:pt idx="1267">
                  <c:v>1.6834999999999999E-2</c:v>
                </c:pt>
                <c:pt idx="1268">
                  <c:v>1.3468000000000001E-2</c:v>
                </c:pt>
                <c:pt idx="1269">
                  <c:v>8.0808099999999994E-2</c:v>
                </c:pt>
                <c:pt idx="1270">
                  <c:v>8.0808099999999994E-2</c:v>
                </c:pt>
                <c:pt idx="1271">
                  <c:v>8.4175100000000003E-2</c:v>
                </c:pt>
                <c:pt idx="1272">
                  <c:v>8.4175100000000003E-2</c:v>
                </c:pt>
                <c:pt idx="1273">
                  <c:v>7.4074100000000004E-2</c:v>
                </c:pt>
                <c:pt idx="1274">
                  <c:v>0.13467999999999999</c:v>
                </c:pt>
                <c:pt idx="1275">
                  <c:v>0.13467999999999999</c:v>
                </c:pt>
                <c:pt idx="1276">
                  <c:v>1.0101000000000001E-2</c:v>
                </c:pt>
                <c:pt idx="1277">
                  <c:v>6.0606100000000003E-2</c:v>
                </c:pt>
                <c:pt idx="1278">
                  <c:v>6.0606100000000003E-2</c:v>
                </c:pt>
                <c:pt idx="1279">
                  <c:v>6.3973100000000005E-2</c:v>
                </c:pt>
                <c:pt idx="1280">
                  <c:v>6.3973100000000005E-2</c:v>
                </c:pt>
                <c:pt idx="1281">
                  <c:v>6.3973100000000005E-2</c:v>
                </c:pt>
                <c:pt idx="1282">
                  <c:v>6.3973100000000005E-2</c:v>
                </c:pt>
                <c:pt idx="1283">
                  <c:v>6.3973100000000005E-2</c:v>
                </c:pt>
                <c:pt idx="1284">
                  <c:v>6.3973100000000005E-2</c:v>
                </c:pt>
                <c:pt idx="1285">
                  <c:v>6.3973100000000005E-2</c:v>
                </c:pt>
                <c:pt idx="1286">
                  <c:v>6.3973100000000005E-2</c:v>
                </c:pt>
                <c:pt idx="1287">
                  <c:v>6.3973100000000005E-2</c:v>
                </c:pt>
                <c:pt idx="1288">
                  <c:v>6.0606100000000003E-2</c:v>
                </c:pt>
                <c:pt idx="1289">
                  <c:v>7.0707099999999995E-2</c:v>
                </c:pt>
                <c:pt idx="1290">
                  <c:v>7.0707099999999995E-2</c:v>
                </c:pt>
                <c:pt idx="1291">
                  <c:v>6.7340100000000003E-3</c:v>
                </c:pt>
                <c:pt idx="1292">
                  <c:v>6.7340100000000003E-3</c:v>
                </c:pt>
                <c:pt idx="1293">
                  <c:v>6.7340100000000003E-3</c:v>
                </c:pt>
                <c:pt idx="1294">
                  <c:v>6.7340100000000003E-3</c:v>
                </c:pt>
                <c:pt idx="1295">
                  <c:v>3.3670000000000002E-3</c:v>
                </c:pt>
                <c:pt idx="1296">
                  <c:v>4.0404000000000002E-2</c:v>
                </c:pt>
                <c:pt idx="1297">
                  <c:v>3.7037E-2</c:v>
                </c:pt>
                <c:pt idx="1298">
                  <c:v>3.7037E-2</c:v>
                </c:pt>
                <c:pt idx="1299">
                  <c:v>3.7037E-2</c:v>
                </c:pt>
                <c:pt idx="1300">
                  <c:v>2.6936000000000002E-2</c:v>
                </c:pt>
                <c:pt idx="1301">
                  <c:v>2.6936000000000002E-2</c:v>
                </c:pt>
                <c:pt idx="1302">
                  <c:v>2.6936000000000002E-2</c:v>
                </c:pt>
                <c:pt idx="1303">
                  <c:v>6.7340100000000003E-3</c:v>
                </c:pt>
                <c:pt idx="1304">
                  <c:v>6.7340100000000003E-3</c:v>
                </c:pt>
                <c:pt idx="1305">
                  <c:v>1.0101000000000001E-2</c:v>
                </c:pt>
                <c:pt idx="1306">
                  <c:v>1.0101000000000001E-2</c:v>
                </c:pt>
                <c:pt idx="1307">
                  <c:v>6.7340100000000003E-3</c:v>
                </c:pt>
                <c:pt idx="1308">
                  <c:v>2.3569E-2</c:v>
                </c:pt>
                <c:pt idx="1309">
                  <c:v>2.3569E-2</c:v>
                </c:pt>
                <c:pt idx="1310">
                  <c:v>6.7340100000000003E-3</c:v>
                </c:pt>
                <c:pt idx="1311">
                  <c:v>6.7340100000000003E-3</c:v>
                </c:pt>
                <c:pt idx="1312">
                  <c:v>6.7340100000000003E-3</c:v>
                </c:pt>
                <c:pt idx="1313">
                  <c:v>6.7340100000000003E-3</c:v>
                </c:pt>
                <c:pt idx="1314">
                  <c:v>3.3670000000000002E-3</c:v>
                </c:pt>
                <c:pt idx="1315">
                  <c:v>1.0101000000000001E-2</c:v>
                </c:pt>
                <c:pt idx="1316">
                  <c:v>1.0101000000000001E-2</c:v>
                </c:pt>
                <c:pt idx="1317">
                  <c:v>6.7340100000000003E-3</c:v>
                </c:pt>
                <c:pt idx="1318">
                  <c:v>1.0101000000000001E-2</c:v>
                </c:pt>
                <c:pt idx="1319">
                  <c:v>1.0101000000000001E-2</c:v>
                </c:pt>
                <c:pt idx="1320">
                  <c:v>1.0101000000000001E-2</c:v>
                </c:pt>
                <c:pt idx="1321">
                  <c:v>3.3670000000000002E-3</c:v>
                </c:pt>
                <c:pt idx="1322">
                  <c:v>3.3670000000000002E-3</c:v>
                </c:pt>
                <c:pt idx="1323">
                  <c:v>3.3670000000000002E-3</c:v>
                </c:pt>
              </c:numCache>
            </c:numRef>
          </c:xVal>
          <c:yVal>
            <c:numRef>
              <c:f>[To_Dr_Millican.xlsx]Sheet1!$H:$H</c:f>
              <c:numCache>
                <c:formatCode>General</c:formatCode>
                <c:ptCount val="1048576"/>
                <c:pt idx="0">
                  <c:v>0.236842</c:v>
                </c:pt>
                <c:pt idx="1">
                  <c:v>0.21052599999999999</c:v>
                </c:pt>
                <c:pt idx="2">
                  <c:v>0.18421100000000001</c:v>
                </c:pt>
                <c:pt idx="3">
                  <c:v>0.15789500000000001</c:v>
                </c:pt>
                <c:pt idx="4">
                  <c:v>0.131579</c:v>
                </c:pt>
                <c:pt idx="5">
                  <c:v>0.18421100000000001</c:v>
                </c:pt>
                <c:pt idx="6">
                  <c:v>0.15789500000000001</c:v>
                </c:pt>
                <c:pt idx="7">
                  <c:v>0.131579</c:v>
                </c:pt>
                <c:pt idx="8">
                  <c:v>0.131579</c:v>
                </c:pt>
                <c:pt idx="9">
                  <c:v>0.131579</c:v>
                </c:pt>
                <c:pt idx="10">
                  <c:v>0.105263</c:v>
                </c:pt>
                <c:pt idx="11">
                  <c:v>7.8947400000000001E-2</c:v>
                </c:pt>
                <c:pt idx="12">
                  <c:v>5.2631600000000001E-2</c:v>
                </c:pt>
                <c:pt idx="13">
                  <c:v>2.63158E-2</c:v>
                </c:pt>
                <c:pt idx="14">
                  <c:v>0</c:v>
                </c:pt>
                <c:pt idx="15">
                  <c:v>0.15789500000000001</c:v>
                </c:pt>
                <c:pt idx="16">
                  <c:v>0.131579</c:v>
                </c:pt>
                <c:pt idx="17">
                  <c:v>0.105263</c:v>
                </c:pt>
                <c:pt idx="18">
                  <c:v>7.8947400000000001E-2</c:v>
                </c:pt>
                <c:pt idx="19">
                  <c:v>5.2631600000000001E-2</c:v>
                </c:pt>
                <c:pt idx="20">
                  <c:v>0.21052599999999999</c:v>
                </c:pt>
                <c:pt idx="21">
                  <c:v>0.18421100000000001</c:v>
                </c:pt>
                <c:pt idx="22">
                  <c:v>0.15789500000000001</c:v>
                </c:pt>
                <c:pt idx="23">
                  <c:v>0.131579</c:v>
                </c:pt>
                <c:pt idx="24">
                  <c:v>0.131579</c:v>
                </c:pt>
                <c:pt idx="25">
                  <c:v>0.105263</c:v>
                </c:pt>
                <c:pt idx="26">
                  <c:v>7.8947400000000001E-2</c:v>
                </c:pt>
                <c:pt idx="27">
                  <c:v>5.2631600000000001E-2</c:v>
                </c:pt>
                <c:pt idx="28">
                  <c:v>2.63158E-2</c:v>
                </c:pt>
                <c:pt idx="29">
                  <c:v>0</c:v>
                </c:pt>
                <c:pt idx="30">
                  <c:v>0.28947400000000001</c:v>
                </c:pt>
                <c:pt idx="31">
                  <c:v>0.263158</c:v>
                </c:pt>
                <c:pt idx="32">
                  <c:v>0.236842</c:v>
                </c:pt>
                <c:pt idx="33">
                  <c:v>0.28947400000000001</c:v>
                </c:pt>
                <c:pt idx="34">
                  <c:v>0.263158</c:v>
                </c:pt>
                <c:pt idx="35">
                  <c:v>0.236842</c:v>
                </c:pt>
                <c:pt idx="36">
                  <c:v>0.21052599999999999</c:v>
                </c:pt>
                <c:pt idx="37">
                  <c:v>0.28947400000000001</c:v>
                </c:pt>
                <c:pt idx="38">
                  <c:v>0.18421100000000001</c:v>
                </c:pt>
                <c:pt idx="39">
                  <c:v>0.28947400000000001</c:v>
                </c:pt>
                <c:pt idx="40">
                  <c:v>0.263158</c:v>
                </c:pt>
                <c:pt idx="41">
                  <c:v>0.236842</c:v>
                </c:pt>
                <c:pt idx="42">
                  <c:v>0.21052599999999999</c:v>
                </c:pt>
                <c:pt idx="43">
                  <c:v>0.263158</c:v>
                </c:pt>
                <c:pt idx="44">
                  <c:v>0.236842</c:v>
                </c:pt>
                <c:pt idx="45">
                  <c:v>0.21052599999999999</c:v>
                </c:pt>
                <c:pt idx="46">
                  <c:v>0.21052599999999999</c:v>
                </c:pt>
                <c:pt idx="47">
                  <c:v>0.18421100000000001</c:v>
                </c:pt>
                <c:pt idx="48">
                  <c:v>0.15789500000000001</c:v>
                </c:pt>
                <c:pt idx="49">
                  <c:v>0.131579</c:v>
                </c:pt>
                <c:pt idx="50">
                  <c:v>0.131579</c:v>
                </c:pt>
                <c:pt idx="51">
                  <c:v>0.131579</c:v>
                </c:pt>
                <c:pt idx="52">
                  <c:v>0.105263</c:v>
                </c:pt>
                <c:pt idx="53">
                  <c:v>7.8947400000000001E-2</c:v>
                </c:pt>
                <c:pt idx="54">
                  <c:v>5.2631600000000001E-2</c:v>
                </c:pt>
                <c:pt idx="55">
                  <c:v>2.63158E-2</c:v>
                </c:pt>
                <c:pt idx="56">
                  <c:v>0</c:v>
                </c:pt>
                <c:pt idx="57">
                  <c:v>0.71052599999999999</c:v>
                </c:pt>
                <c:pt idx="58">
                  <c:v>0.68421100000000001</c:v>
                </c:pt>
                <c:pt idx="59">
                  <c:v>0.65789500000000001</c:v>
                </c:pt>
                <c:pt idx="60">
                  <c:v>0.65789500000000001</c:v>
                </c:pt>
                <c:pt idx="61">
                  <c:v>0.631579</c:v>
                </c:pt>
                <c:pt idx="62">
                  <c:v>0.605263</c:v>
                </c:pt>
                <c:pt idx="63">
                  <c:v>0.605263</c:v>
                </c:pt>
                <c:pt idx="64">
                  <c:v>0.57894699999999999</c:v>
                </c:pt>
                <c:pt idx="65">
                  <c:v>0.55263200000000001</c:v>
                </c:pt>
                <c:pt idx="66">
                  <c:v>0.605263</c:v>
                </c:pt>
                <c:pt idx="67">
                  <c:v>0.57894699999999999</c:v>
                </c:pt>
                <c:pt idx="68">
                  <c:v>0.55263200000000001</c:v>
                </c:pt>
                <c:pt idx="69">
                  <c:v>0.52631600000000001</c:v>
                </c:pt>
                <c:pt idx="70">
                  <c:v>0.5</c:v>
                </c:pt>
                <c:pt idx="71">
                  <c:v>0.47368399999999999</c:v>
                </c:pt>
                <c:pt idx="72">
                  <c:v>0.44736799999999999</c:v>
                </c:pt>
                <c:pt idx="73">
                  <c:v>0.42105300000000001</c:v>
                </c:pt>
                <c:pt idx="74">
                  <c:v>0.394737</c:v>
                </c:pt>
                <c:pt idx="75">
                  <c:v>0.368421</c:v>
                </c:pt>
                <c:pt idx="76">
                  <c:v>0.34210499999999999</c:v>
                </c:pt>
                <c:pt idx="77">
                  <c:v>0.31578899999999999</c:v>
                </c:pt>
                <c:pt idx="78">
                  <c:v>0.31578899999999999</c:v>
                </c:pt>
                <c:pt idx="79">
                  <c:v>0.28947400000000001</c:v>
                </c:pt>
                <c:pt idx="80">
                  <c:v>0.263158</c:v>
                </c:pt>
                <c:pt idx="81">
                  <c:v>0.31578899999999999</c:v>
                </c:pt>
                <c:pt idx="82">
                  <c:v>0.28947400000000001</c:v>
                </c:pt>
                <c:pt idx="83">
                  <c:v>0.263158</c:v>
                </c:pt>
                <c:pt idx="84">
                  <c:v>0.236842</c:v>
                </c:pt>
                <c:pt idx="85">
                  <c:v>0.21052599999999999</c:v>
                </c:pt>
                <c:pt idx="86">
                  <c:v>0.18421100000000001</c:v>
                </c:pt>
                <c:pt idx="87">
                  <c:v>0.18421100000000001</c:v>
                </c:pt>
                <c:pt idx="88">
                  <c:v>0.15789500000000001</c:v>
                </c:pt>
                <c:pt idx="89">
                  <c:v>0.131579</c:v>
                </c:pt>
                <c:pt idx="90">
                  <c:v>0.18421100000000001</c:v>
                </c:pt>
                <c:pt idx="91">
                  <c:v>0.15789500000000001</c:v>
                </c:pt>
                <c:pt idx="92">
                  <c:v>0.131579</c:v>
                </c:pt>
                <c:pt idx="93">
                  <c:v>0.105263</c:v>
                </c:pt>
                <c:pt idx="94">
                  <c:v>7.8947400000000001E-2</c:v>
                </c:pt>
                <c:pt idx="95">
                  <c:v>5.2631600000000001E-2</c:v>
                </c:pt>
                <c:pt idx="96">
                  <c:v>2.63158E-2</c:v>
                </c:pt>
                <c:pt idx="97">
                  <c:v>0</c:v>
                </c:pt>
                <c:pt idx="98">
                  <c:v>0.68421100000000001</c:v>
                </c:pt>
                <c:pt idx="99">
                  <c:v>0.65789500000000001</c:v>
                </c:pt>
                <c:pt idx="100">
                  <c:v>0.631579</c:v>
                </c:pt>
                <c:pt idx="101">
                  <c:v>0.631579</c:v>
                </c:pt>
                <c:pt idx="102">
                  <c:v>0.605263</c:v>
                </c:pt>
                <c:pt idx="103">
                  <c:v>0.57894699999999999</c:v>
                </c:pt>
                <c:pt idx="104">
                  <c:v>0.55263200000000001</c:v>
                </c:pt>
                <c:pt idx="105">
                  <c:v>0.57894699999999999</c:v>
                </c:pt>
                <c:pt idx="106">
                  <c:v>0.52631600000000001</c:v>
                </c:pt>
                <c:pt idx="107">
                  <c:v>0.5</c:v>
                </c:pt>
                <c:pt idx="108">
                  <c:v>0.47368399999999999</c:v>
                </c:pt>
                <c:pt idx="109">
                  <c:v>0.68421100000000001</c:v>
                </c:pt>
                <c:pt idx="110">
                  <c:v>0.65789500000000001</c:v>
                </c:pt>
                <c:pt idx="111">
                  <c:v>0.631579</c:v>
                </c:pt>
                <c:pt idx="112">
                  <c:v>0.605263</c:v>
                </c:pt>
                <c:pt idx="113">
                  <c:v>0.57894699999999999</c:v>
                </c:pt>
                <c:pt idx="114">
                  <c:v>0.55263200000000001</c:v>
                </c:pt>
                <c:pt idx="115">
                  <c:v>0.52631600000000001</c:v>
                </c:pt>
                <c:pt idx="116">
                  <c:v>0.5</c:v>
                </c:pt>
                <c:pt idx="117">
                  <c:v>0.47368399999999999</c:v>
                </c:pt>
                <c:pt idx="118">
                  <c:v>0.44736799999999999</c:v>
                </c:pt>
                <c:pt idx="119">
                  <c:v>0.42105300000000001</c:v>
                </c:pt>
                <c:pt idx="120">
                  <c:v>0.394737</c:v>
                </c:pt>
                <c:pt idx="121">
                  <c:v>0.394737</c:v>
                </c:pt>
                <c:pt idx="122">
                  <c:v>0.368421</c:v>
                </c:pt>
                <c:pt idx="123">
                  <c:v>0.34210499999999999</c:v>
                </c:pt>
                <c:pt idx="124">
                  <c:v>0.394737</c:v>
                </c:pt>
                <c:pt idx="125">
                  <c:v>0.368421</c:v>
                </c:pt>
                <c:pt idx="126">
                  <c:v>0.34210499999999999</c:v>
                </c:pt>
                <c:pt idx="127">
                  <c:v>0.31578899999999999</c:v>
                </c:pt>
                <c:pt idx="128">
                  <c:v>0.28947400000000001</c:v>
                </c:pt>
                <c:pt idx="129">
                  <c:v>0.263158</c:v>
                </c:pt>
                <c:pt idx="130">
                  <c:v>0.263158</c:v>
                </c:pt>
                <c:pt idx="131">
                  <c:v>0.236842</c:v>
                </c:pt>
                <c:pt idx="132">
                  <c:v>0.21052599999999999</c:v>
                </c:pt>
                <c:pt idx="133">
                  <c:v>0.263158</c:v>
                </c:pt>
                <c:pt idx="134">
                  <c:v>0.236842</c:v>
                </c:pt>
                <c:pt idx="135">
                  <c:v>0.21052599999999999</c:v>
                </c:pt>
                <c:pt idx="136">
                  <c:v>0.18421100000000001</c:v>
                </c:pt>
                <c:pt idx="137">
                  <c:v>0.15789500000000001</c:v>
                </c:pt>
                <c:pt idx="138">
                  <c:v>0.131579</c:v>
                </c:pt>
                <c:pt idx="139">
                  <c:v>0.105263</c:v>
                </c:pt>
                <c:pt idx="140">
                  <c:v>7.8947400000000001E-2</c:v>
                </c:pt>
                <c:pt idx="141">
                  <c:v>5.2631600000000001E-2</c:v>
                </c:pt>
                <c:pt idx="142">
                  <c:v>2.63158E-2</c:v>
                </c:pt>
                <c:pt idx="143">
                  <c:v>0</c:v>
                </c:pt>
                <c:pt idx="144">
                  <c:v>0.368421</c:v>
                </c:pt>
                <c:pt idx="145">
                  <c:v>0.34210499999999999</c:v>
                </c:pt>
                <c:pt idx="146">
                  <c:v>0.31578899999999999</c:v>
                </c:pt>
                <c:pt idx="147">
                  <c:v>0.31578899999999999</c:v>
                </c:pt>
                <c:pt idx="148">
                  <c:v>0.28947400000000001</c:v>
                </c:pt>
                <c:pt idx="149">
                  <c:v>0.263158</c:v>
                </c:pt>
                <c:pt idx="150">
                  <c:v>0.236842</c:v>
                </c:pt>
                <c:pt idx="151">
                  <c:v>0.236842</c:v>
                </c:pt>
                <c:pt idx="152">
                  <c:v>0.236842</c:v>
                </c:pt>
                <c:pt idx="153">
                  <c:v>0.236842</c:v>
                </c:pt>
                <c:pt idx="154">
                  <c:v>0.21052599999999999</c:v>
                </c:pt>
                <c:pt idx="155">
                  <c:v>0.18421100000000001</c:v>
                </c:pt>
                <c:pt idx="156">
                  <c:v>0.15789500000000001</c:v>
                </c:pt>
                <c:pt idx="157">
                  <c:v>0.18421100000000001</c:v>
                </c:pt>
                <c:pt idx="158">
                  <c:v>0.15789500000000001</c:v>
                </c:pt>
                <c:pt idx="159">
                  <c:v>0.131579</c:v>
                </c:pt>
                <c:pt idx="160">
                  <c:v>0.131579</c:v>
                </c:pt>
                <c:pt idx="161">
                  <c:v>0.105263</c:v>
                </c:pt>
                <c:pt idx="162">
                  <c:v>7.8947400000000001E-2</c:v>
                </c:pt>
                <c:pt idx="163">
                  <c:v>5.2631600000000001E-2</c:v>
                </c:pt>
                <c:pt idx="164">
                  <c:v>0.21052599999999999</c:v>
                </c:pt>
                <c:pt idx="165">
                  <c:v>0.263158</c:v>
                </c:pt>
                <c:pt idx="166">
                  <c:v>0.236842</c:v>
                </c:pt>
                <c:pt idx="167">
                  <c:v>0.21052599999999999</c:v>
                </c:pt>
                <c:pt idx="168">
                  <c:v>0.18421100000000001</c:v>
                </c:pt>
                <c:pt idx="169">
                  <c:v>0.15789500000000001</c:v>
                </c:pt>
                <c:pt idx="170">
                  <c:v>0.131579</c:v>
                </c:pt>
                <c:pt idx="171">
                  <c:v>0.105263</c:v>
                </c:pt>
                <c:pt idx="172">
                  <c:v>0.105263</c:v>
                </c:pt>
                <c:pt idx="173">
                  <c:v>0.21052599999999999</c:v>
                </c:pt>
                <c:pt idx="174">
                  <c:v>0.18421100000000001</c:v>
                </c:pt>
                <c:pt idx="175">
                  <c:v>0.21052599999999999</c:v>
                </c:pt>
                <c:pt idx="176">
                  <c:v>0.15789500000000001</c:v>
                </c:pt>
                <c:pt idx="177">
                  <c:v>0.131579</c:v>
                </c:pt>
                <c:pt idx="178">
                  <c:v>0.105263</c:v>
                </c:pt>
                <c:pt idx="179">
                  <c:v>0.105263</c:v>
                </c:pt>
                <c:pt idx="180">
                  <c:v>0.105263</c:v>
                </c:pt>
                <c:pt idx="181">
                  <c:v>7.8947400000000001E-2</c:v>
                </c:pt>
                <c:pt idx="182">
                  <c:v>5.2631600000000001E-2</c:v>
                </c:pt>
                <c:pt idx="183">
                  <c:v>0.15789500000000001</c:v>
                </c:pt>
                <c:pt idx="184">
                  <c:v>0.131579</c:v>
                </c:pt>
                <c:pt idx="185">
                  <c:v>0.21052599999999999</c:v>
                </c:pt>
                <c:pt idx="186">
                  <c:v>0.105263</c:v>
                </c:pt>
                <c:pt idx="187">
                  <c:v>7.8947400000000001E-2</c:v>
                </c:pt>
                <c:pt idx="188">
                  <c:v>5.2631600000000001E-2</c:v>
                </c:pt>
                <c:pt idx="189">
                  <c:v>5.2631600000000001E-2</c:v>
                </c:pt>
                <c:pt idx="190">
                  <c:v>2.63158E-2</c:v>
                </c:pt>
                <c:pt idx="191">
                  <c:v>0</c:v>
                </c:pt>
                <c:pt idx="192">
                  <c:v>0.47368399999999999</c:v>
                </c:pt>
                <c:pt idx="193">
                  <c:v>0.44736799999999999</c:v>
                </c:pt>
                <c:pt idx="194">
                  <c:v>0.42105300000000001</c:v>
                </c:pt>
                <c:pt idx="195">
                  <c:v>0.394737</c:v>
                </c:pt>
                <c:pt idx="196">
                  <c:v>0.368421</c:v>
                </c:pt>
                <c:pt idx="197">
                  <c:v>0.368421</c:v>
                </c:pt>
                <c:pt idx="198">
                  <c:v>0.34210499999999999</c:v>
                </c:pt>
                <c:pt idx="199">
                  <c:v>0.31578899999999999</c:v>
                </c:pt>
                <c:pt idx="200">
                  <c:v>0.28947400000000001</c:v>
                </c:pt>
                <c:pt idx="201">
                  <c:v>0.263158</c:v>
                </c:pt>
                <c:pt idx="202">
                  <c:v>0.236842</c:v>
                </c:pt>
                <c:pt idx="203">
                  <c:v>0.263158</c:v>
                </c:pt>
                <c:pt idx="204">
                  <c:v>0.263158</c:v>
                </c:pt>
                <c:pt idx="205">
                  <c:v>0.263158</c:v>
                </c:pt>
                <c:pt idx="206">
                  <c:v>0.236842</c:v>
                </c:pt>
                <c:pt idx="207">
                  <c:v>0.21052599999999999</c:v>
                </c:pt>
                <c:pt idx="208">
                  <c:v>0.236842</c:v>
                </c:pt>
                <c:pt idx="209">
                  <c:v>0.236842</c:v>
                </c:pt>
                <c:pt idx="210">
                  <c:v>0.236842</c:v>
                </c:pt>
                <c:pt idx="211">
                  <c:v>0.21052599999999999</c:v>
                </c:pt>
                <c:pt idx="212">
                  <c:v>0.18421100000000001</c:v>
                </c:pt>
                <c:pt idx="213">
                  <c:v>0.15789500000000001</c:v>
                </c:pt>
                <c:pt idx="214">
                  <c:v>0.18421100000000001</c:v>
                </c:pt>
                <c:pt idx="215">
                  <c:v>0.15789500000000001</c:v>
                </c:pt>
                <c:pt idx="216">
                  <c:v>0.131579</c:v>
                </c:pt>
                <c:pt idx="217">
                  <c:v>0.131579</c:v>
                </c:pt>
                <c:pt idx="218">
                  <c:v>0.105263</c:v>
                </c:pt>
                <c:pt idx="219">
                  <c:v>7.8947400000000001E-2</c:v>
                </c:pt>
                <c:pt idx="220">
                  <c:v>5.2631600000000001E-2</c:v>
                </c:pt>
                <c:pt idx="221">
                  <c:v>0.21052599999999999</c:v>
                </c:pt>
                <c:pt idx="222">
                  <c:v>0.263158</c:v>
                </c:pt>
                <c:pt idx="223">
                  <c:v>0.236842</c:v>
                </c:pt>
                <c:pt idx="224">
                  <c:v>0.21052599999999999</c:v>
                </c:pt>
                <c:pt idx="225">
                  <c:v>0.18421100000000001</c:v>
                </c:pt>
                <c:pt idx="226">
                  <c:v>0.15789500000000001</c:v>
                </c:pt>
                <c:pt idx="227">
                  <c:v>0.131579</c:v>
                </c:pt>
                <c:pt idx="228">
                  <c:v>0.105263</c:v>
                </c:pt>
                <c:pt idx="229">
                  <c:v>0.105263</c:v>
                </c:pt>
                <c:pt idx="230">
                  <c:v>0.18421100000000001</c:v>
                </c:pt>
                <c:pt idx="231">
                  <c:v>0.15789500000000001</c:v>
                </c:pt>
                <c:pt idx="232">
                  <c:v>0.21052599999999999</c:v>
                </c:pt>
                <c:pt idx="233">
                  <c:v>0.131579</c:v>
                </c:pt>
                <c:pt idx="234">
                  <c:v>0.105263</c:v>
                </c:pt>
                <c:pt idx="235">
                  <c:v>7.8947400000000001E-2</c:v>
                </c:pt>
                <c:pt idx="236">
                  <c:v>0.105263</c:v>
                </c:pt>
                <c:pt idx="237">
                  <c:v>0.105263</c:v>
                </c:pt>
                <c:pt idx="238">
                  <c:v>7.8947400000000001E-2</c:v>
                </c:pt>
                <c:pt idx="239">
                  <c:v>5.2631600000000001E-2</c:v>
                </c:pt>
                <c:pt idx="240">
                  <c:v>0.15789500000000001</c:v>
                </c:pt>
                <c:pt idx="241">
                  <c:v>0.131579</c:v>
                </c:pt>
                <c:pt idx="242">
                  <c:v>0.21052599999999999</c:v>
                </c:pt>
                <c:pt idx="243">
                  <c:v>0.105263</c:v>
                </c:pt>
                <c:pt idx="244">
                  <c:v>7.8947400000000001E-2</c:v>
                </c:pt>
                <c:pt idx="245">
                  <c:v>5.2631600000000001E-2</c:v>
                </c:pt>
                <c:pt idx="246">
                  <c:v>5.2631600000000001E-2</c:v>
                </c:pt>
                <c:pt idx="247">
                  <c:v>2.63158E-2</c:v>
                </c:pt>
                <c:pt idx="248">
                  <c:v>0</c:v>
                </c:pt>
                <c:pt idx="249">
                  <c:v>0.15789500000000001</c:v>
                </c:pt>
                <c:pt idx="250">
                  <c:v>0.131579</c:v>
                </c:pt>
                <c:pt idx="251">
                  <c:v>0.34210499999999999</c:v>
                </c:pt>
                <c:pt idx="252">
                  <c:v>0.105263</c:v>
                </c:pt>
                <c:pt idx="253">
                  <c:v>7.8947400000000001E-2</c:v>
                </c:pt>
                <c:pt idx="254">
                  <c:v>5.2631600000000001E-2</c:v>
                </c:pt>
                <c:pt idx="255">
                  <c:v>0.5</c:v>
                </c:pt>
                <c:pt idx="256">
                  <c:v>0.42105300000000001</c:v>
                </c:pt>
                <c:pt idx="257">
                  <c:v>0.394737</c:v>
                </c:pt>
                <c:pt idx="258">
                  <c:v>0.368421</c:v>
                </c:pt>
                <c:pt idx="259">
                  <c:v>0.34210499999999999</c:v>
                </c:pt>
                <c:pt idx="260">
                  <c:v>0.31578899999999999</c:v>
                </c:pt>
                <c:pt idx="261">
                  <c:v>0.28947400000000001</c:v>
                </c:pt>
                <c:pt idx="262">
                  <c:v>0.263158</c:v>
                </c:pt>
                <c:pt idx="263">
                  <c:v>0.236842</c:v>
                </c:pt>
                <c:pt idx="264">
                  <c:v>0.21052599999999999</c:v>
                </c:pt>
                <c:pt idx="265">
                  <c:v>0.34210499999999999</c:v>
                </c:pt>
                <c:pt idx="266">
                  <c:v>0.31578899999999999</c:v>
                </c:pt>
                <c:pt idx="267">
                  <c:v>0.42105300000000001</c:v>
                </c:pt>
                <c:pt idx="268">
                  <c:v>0.28947400000000001</c:v>
                </c:pt>
                <c:pt idx="269">
                  <c:v>0.263158</c:v>
                </c:pt>
                <c:pt idx="270">
                  <c:v>0.236842</c:v>
                </c:pt>
                <c:pt idx="271">
                  <c:v>0.21052599999999999</c:v>
                </c:pt>
                <c:pt idx="272">
                  <c:v>0.18421100000000001</c:v>
                </c:pt>
                <c:pt idx="273">
                  <c:v>0.15789500000000001</c:v>
                </c:pt>
                <c:pt idx="274">
                  <c:v>0.21052599999999999</c:v>
                </c:pt>
                <c:pt idx="275">
                  <c:v>0.131579</c:v>
                </c:pt>
                <c:pt idx="276">
                  <c:v>0.105263</c:v>
                </c:pt>
                <c:pt idx="277">
                  <c:v>7.8947400000000001E-2</c:v>
                </c:pt>
                <c:pt idx="278">
                  <c:v>0.21052599999999999</c:v>
                </c:pt>
                <c:pt idx="279">
                  <c:v>5.2631600000000001E-2</c:v>
                </c:pt>
                <c:pt idx="280">
                  <c:v>5.2631600000000001E-2</c:v>
                </c:pt>
                <c:pt idx="281">
                  <c:v>2.63158E-2</c:v>
                </c:pt>
                <c:pt idx="282">
                  <c:v>0</c:v>
                </c:pt>
                <c:pt idx="283">
                  <c:v>0.368421</c:v>
                </c:pt>
                <c:pt idx="284">
                  <c:v>0.34210499999999999</c:v>
                </c:pt>
                <c:pt idx="285">
                  <c:v>0.31578899999999999</c:v>
                </c:pt>
                <c:pt idx="286">
                  <c:v>0.368421</c:v>
                </c:pt>
                <c:pt idx="287">
                  <c:v>0.34210499999999999</c:v>
                </c:pt>
                <c:pt idx="288">
                  <c:v>0.31578899999999999</c:v>
                </c:pt>
                <c:pt idx="289">
                  <c:v>0.28947400000000001</c:v>
                </c:pt>
                <c:pt idx="290">
                  <c:v>0.28947400000000001</c:v>
                </c:pt>
                <c:pt idx="291">
                  <c:v>0.263158</c:v>
                </c:pt>
                <c:pt idx="292">
                  <c:v>0.28947400000000001</c:v>
                </c:pt>
                <c:pt idx="293">
                  <c:v>0.263158</c:v>
                </c:pt>
                <c:pt idx="294">
                  <c:v>0.236842</c:v>
                </c:pt>
                <c:pt idx="295">
                  <c:v>0.21052599999999999</c:v>
                </c:pt>
                <c:pt idx="296">
                  <c:v>0.263158</c:v>
                </c:pt>
                <c:pt idx="297">
                  <c:v>0.236842</c:v>
                </c:pt>
                <c:pt idx="298">
                  <c:v>0.28947400000000001</c:v>
                </c:pt>
                <c:pt idx="299">
                  <c:v>0.21052599999999999</c:v>
                </c:pt>
                <c:pt idx="300">
                  <c:v>0.18421100000000001</c:v>
                </c:pt>
                <c:pt idx="301">
                  <c:v>0.15789500000000001</c:v>
                </c:pt>
                <c:pt idx="302">
                  <c:v>0.131579</c:v>
                </c:pt>
                <c:pt idx="303">
                  <c:v>0.105263</c:v>
                </c:pt>
                <c:pt idx="304">
                  <c:v>7.8947400000000001E-2</c:v>
                </c:pt>
                <c:pt idx="305">
                  <c:v>5.2631600000000001E-2</c:v>
                </c:pt>
                <c:pt idx="306">
                  <c:v>2.63158E-2</c:v>
                </c:pt>
                <c:pt idx="307">
                  <c:v>0</c:v>
                </c:pt>
                <c:pt idx="308">
                  <c:v>0.44736799999999999</c:v>
                </c:pt>
                <c:pt idx="309">
                  <c:v>0.42105300000000001</c:v>
                </c:pt>
                <c:pt idx="310">
                  <c:v>0.394737</c:v>
                </c:pt>
                <c:pt idx="311">
                  <c:v>0.44736799999999999</c:v>
                </c:pt>
                <c:pt idx="312">
                  <c:v>0.42105300000000001</c:v>
                </c:pt>
                <c:pt idx="313">
                  <c:v>0.394737</c:v>
                </c:pt>
                <c:pt idx="314">
                  <c:v>0.368421</c:v>
                </c:pt>
                <c:pt idx="315">
                  <c:v>0.34210499999999999</c:v>
                </c:pt>
                <c:pt idx="316">
                  <c:v>0.31578899999999999</c:v>
                </c:pt>
                <c:pt idx="317">
                  <c:v>0.34210499999999999</c:v>
                </c:pt>
                <c:pt idx="318">
                  <c:v>0.31578899999999999</c:v>
                </c:pt>
                <c:pt idx="319">
                  <c:v>0.28947400000000001</c:v>
                </c:pt>
                <c:pt idx="320">
                  <c:v>0.263158</c:v>
                </c:pt>
                <c:pt idx="321">
                  <c:v>0.236842</c:v>
                </c:pt>
                <c:pt idx="322">
                  <c:v>0.31578899999999999</c:v>
                </c:pt>
                <c:pt idx="323">
                  <c:v>0.28947400000000001</c:v>
                </c:pt>
                <c:pt idx="324">
                  <c:v>0.28947400000000001</c:v>
                </c:pt>
                <c:pt idx="325">
                  <c:v>0.263158</c:v>
                </c:pt>
                <c:pt idx="326">
                  <c:v>0.31578899999999999</c:v>
                </c:pt>
                <c:pt idx="327">
                  <c:v>0.28947400000000001</c:v>
                </c:pt>
                <c:pt idx="328">
                  <c:v>0.263158</c:v>
                </c:pt>
                <c:pt idx="329">
                  <c:v>0.44736799999999999</c:v>
                </c:pt>
                <c:pt idx="330">
                  <c:v>0.42105300000000001</c:v>
                </c:pt>
                <c:pt idx="331">
                  <c:v>0.394737</c:v>
                </c:pt>
                <c:pt idx="332">
                  <c:v>0.368421</c:v>
                </c:pt>
                <c:pt idx="333">
                  <c:v>0.394737</c:v>
                </c:pt>
                <c:pt idx="334">
                  <c:v>0.34210499999999999</c:v>
                </c:pt>
                <c:pt idx="335">
                  <c:v>0.31578899999999999</c:v>
                </c:pt>
                <c:pt idx="336">
                  <c:v>0.28947400000000001</c:v>
                </c:pt>
                <c:pt idx="337">
                  <c:v>0.44736799999999999</c:v>
                </c:pt>
                <c:pt idx="338">
                  <c:v>0.42105300000000001</c:v>
                </c:pt>
                <c:pt idx="339">
                  <c:v>0.394737</c:v>
                </c:pt>
                <c:pt idx="340">
                  <c:v>0.368421</c:v>
                </c:pt>
                <c:pt idx="341">
                  <c:v>0.34210499999999999</c:v>
                </c:pt>
                <c:pt idx="342">
                  <c:v>0.31578899999999999</c:v>
                </c:pt>
                <c:pt idx="343">
                  <c:v>0.28947400000000001</c:v>
                </c:pt>
                <c:pt idx="344">
                  <c:v>0.263158</c:v>
                </c:pt>
                <c:pt idx="345">
                  <c:v>0.236842</c:v>
                </c:pt>
                <c:pt idx="346">
                  <c:v>0.21052599999999999</c:v>
                </c:pt>
                <c:pt idx="347">
                  <c:v>0.18421100000000001</c:v>
                </c:pt>
                <c:pt idx="348">
                  <c:v>0.15789500000000001</c:v>
                </c:pt>
                <c:pt idx="349">
                  <c:v>0.18421100000000001</c:v>
                </c:pt>
                <c:pt idx="350">
                  <c:v>0.15789500000000001</c:v>
                </c:pt>
                <c:pt idx="351">
                  <c:v>0.131579</c:v>
                </c:pt>
                <c:pt idx="352">
                  <c:v>0.131579</c:v>
                </c:pt>
                <c:pt idx="353">
                  <c:v>0.105263</c:v>
                </c:pt>
                <c:pt idx="354">
                  <c:v>7.8947400000000001E-2</c:v>
                </c:pt>
                <c:pt idx="355">
                  <c:v>5.2631600000000001E-2</c:v>
                </c:pt>
                <c:pt idx="356">
                  <c:v>0.21052599999999999</c:v>
                </c:pt>
                <c:pt idx="357">
                  <c:v>0.263158</c:v>
                </c:pt>
                <c:pt idx="358">
                  <c:v>0.236842</c:v>
                </c:pt>
                <c:pt idx="359">
                  <c:v>0.21052599999999999</c:v>
                </c:pt>
                <c:pt idx="360">
                  <c:v>0.18421100000000001</c:v>
                </c:pt>
                <c:pt idx="361">
                  <c:v>0.15789500000000001</c:v>
                </c:pt>
                <c:pt idx="362">
                  <c:v>0.131579</c:v>
                </c:pt>
                <c:pt idx="363">
                  <c:v>0.105263</c:v>
                </c:pt>
                <c:pt idx="364">
                  <c:v>0.105263</c:v>
                </c:pt>
                <c:pt idx="365">
                  <c:v>0.21052599999999999</c:v>
                </c:pt>
                <c:pt idx="366">
                  <c:v>0.18421100000000001</c:v>
                </c:pt>
                <c:pt idx="367">
                  <c:v>0.21052599999999999</c:v>
                </c:pt>
                <c:pt idx="368">
                  <c:v>0.15789500000000001</c:v>
                </c:pt>
                <c:pt idx="369">
                  <c:v>0.131579</c:v>
                </c:pt>
                <c:pt idx="370">
                  <c:v>0.105263</c:v>
                </c:pt>
                <c:pt idx="371">
                  <c:v>0.105263</c:v>
                </c:pt>
                <c:pt idx="372">
                  <c:v>0.105263</c:v>
                </c:pt>
                <c:pt idx="373">
                  <c:v>7.8947400000000001E-2</c:v>
                </c:pt>
                <c:pt idx="374">
                  <c:v>5.2631600000000001E-2</c:v>
                </c:pt>
                <c:pt idx="375">
                  <c:v>0.15789500000000001</c:v>
                </c:pt>
                <c:pt idx="376">
                  <c:v>0.131579</c:v>
                </c:pt>
                <c:pt idx="377">
                  <c:v>0.21052599999999999</c:v>
                </c:pt>
                <c:pt idx="378">
                  <c:v>0.105263</c:v>
                </c:pt>
                <c:pt idx="379">
                  <c:v>7.8947400000000001E-2</c:v>
                </c:pt>
                <c:pt idx="380">
                  <c:v>5.2631600000000001E-2</c:v>
                </c:pt>
                <c:pt idx="381">
                  <c:v>5.2631600000000001E-2</c:v>
                </c:pt>
                <c:pt idx="382">
                  <c:v>2.63158E-2</c:v>
                </c:pt>
                <c:pt idx="383">
                  <c:v>0</c:v>
                </c:pt>
                <c:pt idx="384">
                  <c:v>0.44736799999999999</c:v>
                </c:pt>
                <c:pt idx="385">
                  <c:v>0.42105300000000001</c:v>
                </c:pt>
                <c:pt idx="386">
                  <c:v>0.394737</c:v>
                </c:pt>
                <c:pt idx="387">
                  <c:v>0.44736799999999999</c:v>
                </c:pt>
                <c:pt idx="388">
                  <c:v>0.42105300000000001</c:v>
                </c:pt>
                <c:pt idx="389">
                  <c:v>0.394737</c:v>
                </c:pt>
                <c:pt idx="390">
                  <c:v>0.368421</c:v>
                </c:pt>
                <c:pt idx="391">
                  <c:v>0.34210499999999999</c:v>
                </c:pt>
                <c:pt idx="392">
                  <c:v>0.31578899999999999</c:v>
                </c:pt>
                <c:pt idx="393">
                  <c:v>0.34210499999999999</c:v>
                </c:pt>
                <c:pt idx="394">
                  <c:v>0.31578899999999999</c:v>
                </c:pt>
                <c:pt idx="395">
                  <c:v>0.28947400000000001</c:v>
                </c:pt>
                <c:pt idx="396">
                  <c:v>0.263158</c:v>
                </c:pt>
                <c:pt idx="397">
                  <c:v>0.236842</c:v>
                </c:pt>
                <c:pt idx="398">
                  <c:v>0.236842</c:v>
                </c:pt>
                <c:pt idx="399">
                  <c:v>0.21052599999999999</c:v>
                </c:pt>
                <c:pt idx="400">
                  <c:v>0.18421100000000001</c:v>
                </c:pt>
                <c:pt idx="401">
                  <c:v>0.31578899999999999</c:v>
                </c:pt>
                <c:pt idx="402">
                  <c:v>0.31578899999999999</c:v>
                </c:pt>
                <c:pt idx="403">
                  <c:v>0.28947400000000001</c:v>
                </c:pt>
                <c:pt idx="404">
                  <c:v>0.263158</c:v>
                </c:pt>
                <c:pt idx="405">
                  <c:v>0.44736799999999999</c:v>
                </c:pt>
                <c:pt idx="406">
                  <c:v>0.42105300000000001</c:v>
                </c:pt>
                <c:pt idx="407">
                  <c:v>0.394737</c:v>
                </c:pt>
                <c:pt idx="408">
                  <c:v>0.368421</c:v>
                </c:pt>
                <c:pt idx="409">
                  <c:v>0.394737</c:v>
                </c:pt>
                <c:pt idx="410">
                  <c:v>0.34210499999999999</c:v>
                </c:pt>
                <c:pt idx="411">
                  <c:v>0.31578899999999999</c:v>
                </c:pt>
                <c:pt idx="412">
                  <c:v>0.28947400000000001</c:v>
                </c:pt>
                <c:pt idx="413">
                  <c:v>0.44736799999999999</c:v>
                </c:pt>
                <c:pt idx="414">
                  <c:v>0.42105300000000001</c:v>
                </c:pt>
                <c:pt idx="415">
                  <c:v>0.394737</c:v>
                </c:pt>
                <c:pt idx="416">
                  <c:v>0.368421</c:v>
                </c:pt>
                <c:pt idx="417">
                  <c:v>0.34210499999999999</c:v>
                </c:pt>
                <c:pt idx="418">
                  <c:v>0.31578899999999999</c:v>
                </c:pt>
                <c:pt idx="419">
                  <c:v>0.28947400000000001</c:v>
                </c:pt>
                <c:pt idx="420">
                  <c:v>0.263158</c:v>
                </c:pt>
                <c:pt idx="421">
                  <c:v>0.236842</c:v>
                </c:pt>
                <c:pt idx="422">
                  <c:v>0.21052599999999999</c:v>
                </c:pt>
                <c:pt idx="423">
                  <c:v>0.18421100000000001</c:v>
                </c:pt>
                <c:pt idx="424">
                  <c:v>0.15789500000000001</c:v>
                </c:pt>
                <c:pt idx="425">
                  <c:v>0.18421100000000001</c:v>
                </c:pt>
                <c:pt idx="426">
                  <c:v>0.15789500000000001</c:v>
                </c:pt>
                <c:pt idx="427">
                  <c:v>0.131579</c:v>
                </c:pt>
                <c:pt idx="428">
                  <c:v>0.131579</c:v>
                </c:pt>
                <c:pt idx="429">
                  <c:v>0.105263</c:v>
                </c:pt>
                <c:pt idx="430">
                  <c:v>7.8947400000000001E-2</c:v>
                </c:pt>
                <c:pt idx="431">
                  <c:v>5.2631600000000001E-2</c:v>
                </c:pt>
                <c:pt idx="432">
                  <c:v>0.21052599999999999</c:v>
                </c:pt>
                <c:pt idx="433">
                  <c:v>0.263158</c:v>
                </c:pt>
                <c:pt idx="434">
                  <c:v>0.236842</c:v>
                </c:pt>
                <c:pt idx="435">
                  <c:v>0.21052599999999999</c:v>
                </c:pt>
                <c:pt idx="436">
                  <c:v>0.18421100000000001</c:v>
                </c:pt>
                <c:pt idx="437">
                  <c:v>0.15789500000000001</c:v>
                </c:pt>
                <c:pt idx="438">
                  <c:v>0.131579</c:v>
                </c:pt>
                <c:pt idx="439">
                  <c:v>0.105263</c:v>
                </c:pt>
                <c:pt idx="440">
                  <c:v>0.105263</c:v>
                </c:pt>
                <c:pt idx="441">
                  <c:v>0.21052599999999999</c:v>
                </c:pt>
                <c:pt idx="442">
                  <c:v>0.18421100000000001</c:v>
                </c:pt>
                <c:pt idx="443">
                  <c:v>0.21052599999999999</c:v>
                </c:pt>
                <c:pt idx="444">
                  <c:v>0.15789500000000001</c:v>
                </c:pt>
                <c:pt idx="445">
                  <c:v>0.131579</c:v>
                </c:pt>
                <c:pt idx="446">
                  <c:v>0.105263</c:v>
                </c:pt>
                <c:pt idx="447">
                  <c:v>0.105263</c:v>
                </c:pt>
                <c:pt idx="448">
                  <c:v>0.105263</c:v>
                </c:pt>
                <c:pt idx="449">
                  <c:v>7.8947400000000001E-2</c:v>
                </c:pt>
                <c:pt idx="450">
                  <c:v>5.2631600000000001E-2</c:v>
                </c:pt>
                <c:pt idx="451">
                  <c:v>0.15789500000000001</c:v>
                </c:pt>
                <c:pt idx="452">
                  <c:v>0.131579</c:v>
                </c:pt>
                <c:pt idx="453">
                  <c:v>0.21052599999999999</c:v>
                </c:pt>
                <c:pt idx="454">
                  <c:v>0.105263</c:v>
                </c:pt>
                <c:pt idx="455">
                  <c:v>7.8947400000000001E-2</c:v>
                </c:pt>
                <c:pt idx="456">
                  <c:v>5.2631600000000001E-2</c:v>
                </c:pt>
                <c:pt idx="457">
                  <c:v>5.2631600000000001E-2</c:v>
                </c:pt>
                <c:pt idx="458">
                  <c:v>2.63158E-2</c:v>
                </c:pt>
                <c:pt idx="459">
                  <c:v>0</c:v>
                </c:pt>
                <c:pt idx="460">
                  <c:v>0.368421</c:v>
                </c:pt>
                <c:pt idx="461">
                  <c:v>0.34210499999999999</c:v>
                </c:pt>
                <c:pt idx="462">
                  <c:v>0.31578899999999999</c:v>
                </c:pt>
                <c:pt idx="463">
                  <c:v>0.368421</c:v>
                </c:pt>
                <c:pt idx="464">
                  <c:v>0.34210499999999999</c:v>
                </c:pt>
                <c:pt idx="465">
                  <c:v>0.31578899999999999</c:v>
                </c:pt>
                <c:pt idx="466">
                  <c:v>0.28947400000000001</c:v>
                </c:pt>
                <c:pt idx="467">
                  <c:v>0.31578899999999999</c:v>
                </c:pt>
                <c:pt idx="468">
                  <c:v>0.263158</c:v>
                </c:pt>
                <c:pt idx="469">
                  <c:v>0.31578899999999999</c:v>
                </c:pt>
                <c:pt idx="470">
                  <c:v>0.28947400000000001</c:v>
                </c:pt>
                <c:pt idx="471">
                  <c:v>0.263158</c:v>
                </c:pt>
                <c:pt idx="472">
                  <c:v>0.263158</c:v>
                </c:pt>
                <c:pt idx="473">
                  <c:v>0.236842</c:v>
                </c:pt>
                <c:pt idx="474">
                  <c:v>0.21052599999999999</c:v>
                </c:pt>
                <c:pt idx="475">
                  <c:v>0.18421100000000001</c:v>
                </c:pt>
                <c:pt idx="476">
                  <c:v>0.236842</c:v>
                </c:pt>
                <c:pt idx="477">
                  <c:v>0.21052599999999999</c:v>
                </c:pt>
                <c:pt idx="478">
                  <c:v>0.5</c:v>
                </c:pt>
                <c:pt idx="479">
                  <c:v>0.18421100000000001</c:v>
                </c:pt>
                <c:pt idx="480">
                  <c:v>0.15789500000000001</c:v>
                </c:pt>
                <c:pt idx="481">
                  <c:v>0.131579</c:v>
                </c:pt>
                <c:pt idx="482">
                  <c:v>0.105263</c:v>
                </c:pt>
                <c:pt idx="483">
                  <c:v>7.8947400000000001E-2</c:v>
                </c:pt>
                <c:pt idx="484">
                  <c:v>5.2631600000000001E-2</c:v>
                </c:pt>
                <c:pt idx="485">
                  <c:v>0.65789500000000001</c:v>
                </c:pt>
                <c:pt idx="486">
                  <c:v>0.631579</c:v>
                </c:pt>
                <c:pt idx="487">
                  <c:v>0.631579</c:v>
                </c:pt>
                <c:pt idx="488">
                  <c:v>0.605263</c:v>
                </c:pt>
                <c:pt idx="489">
                  <c:v>0.57894699999999999</c:v>
                </c:pt>
                <c:pt idx="490">
                  <c:v>0.55263200000000001</c:v>
                </c:pt>
                <c:pt idx="491">
                  <c:v>0.631579</c:v>
                </c:pt>
                <c:pt idx="492">
                  <c:v>0.605263</c:v>
                </c:pt>
                <c:pt idx="493">
                  <c:v>0.57894699999999999</c:v>
                </c:pt>
                <c:pt idx="494">
                  <c:v>0.55263200000000001</c:v>
                </c:pt>
                <c:pt idx="495">
                  <c:v>0.52631600000000001</c:v>
                </c:pt>
                <c:pt idx="496">
                  <c:v>0.5</c:v>
                </c:pt>
                <c:pt idx="497">
                  <c:v>0.47368399999999999</c:v>
                </c:pt>
                <c:pt idx="498">
                  <c:v>0.44736799999999999</c:v>
                </c:pt>
                <c:pt idx="499">
                  <c:v>0.42105300000000001</c:v>
                </c:pt>
                <c:pt idx="500">
                  <c:v>0.5</c:v>
                </c:pt>
                <c:pt idx="501">
                  <c:v>0.5</c:v>
                </c:pt>
                <c:pt idx="502">
                  <c:v>0.5</c:v>
                </c:pt>
                <c:pt idx="503">
                  <c:v>0.47368399999999999</c:v>
                </c:pt>
                <c:pt idx="504">
                  <c:v>0.44736799999999999</c:v>
                </c:pt>
                <c:pt idx="505">
                  <c:v>0.42105300000000001</c:v>
                </c:pt>
                <c:pt idx="506">
                  <c:v>0.394737</c:v>
                </c:pt>
                <c:pt idx="507">
                  <c:v>0.368421</c:v>
                </c:pt>
                <c:pt idx="508">
                  <c:v>0.394737</c:v>
                </c:pt>
                <c:pt idx="509">
                  <c:v>0.34210499999999999</c:v>
                </c:pt>
                <c:pt idx="510">
                  <c:v>0.31578899999999999</c:v>
                </c:pt>
                <c:pt idx="511">
                  <c:v>0.28947400000000001</c:v>
                </c:pt>
                <c:pt idx="512">
                  <c:v>0.44736799999999999</c:v>
                </c:pt>
                <c:pt idx="513">
                  <c:v>0.42105300000000001</c:v>
                </c:pt>
                <c:pt idx="514">
                  <c:v>0.394737</c:v>
                </c:pt>
                <c:pt idx="515">
                  <c:v>0.368421</c:v>
                </c:pt>
                <c:pt idx="516">
                  <c:v>0.34210499999999999</c:v>
                </c:pt>
                <c:pt idx="517">
                  <c:v>0.31578899999999999</c:v>
                </c:pt>
                <c:pt idx="518">
                  <c:v>0.28947400000000001</c:v>
                </c:pt>
                <c:pt idx="519">
                  <c:v>0.263158</c:v>
                </c:pt>
                <c:pt idx="520">
                  <c:v>0.236842</c:v>
                </c:pt>
                <c:pt idx="521">
                  <c:v>0.21052599999999999</c:v>
                </c:pt>
                <c:pt idx="522">
                  <c:v>0.18421100000000001</c:v>
                </c:pt>
                <c:pt idx="523">
                  <c:v>0.15789500000000001</c:v>
                </c:pt>
                <c:pt idx="524">
                  <c:v>0.18421100000000001</c:v>
                </c:pt>
                <c:pt idx="525">
                  <c:v>0.15789500000000001</c:v>
                </c:pt>
                <c:pt idx="526">
                  <c:v>0.131579</c:v>
                </c:pt>
                <c:pt idx="527">
                  <c:v>0.131579</c:v>
                </c:pt>
                <c:pt idx="528">
                  <c:v>0.105263</c:v>
                </c:pt>
                <c:pt idx="529">
                  <c:v>7.8947400000000001E-2</c:v>
                </c:pt>
                <c:pt idx="530">
                  <c:v>5.2631600000000001E-2</c:v>
                </c:pt>
                <c:pt idx="531">
                  <c:v>0.21052599999999999</c:v>
                </c:pt>
                <c:pt idx="532">
                  <c:v>0.263158</c:v>
                </c:pt>
                <c:pt idx="533">
                  <c:v>0.236842</c:v>
                </c:pt>
                <c:pt idx="534">
                  <c:v>0.21052599999999999</c:v>
                </c:pt>
                <c:pt idx="535">
                  <c:v>0.18421100000000001</c:v>
                </c:pt>
                <c:pt idx="536">
                  <c:v>0.15789500000000001</c:v>
                </c:pt>
                <c:pt idx="537">
                  <c:v>0.131579</c:v>
                </c:pt>
                <c:pt idx="538">
                  <c:v>0.105263</c:v>
                </c:pt>
                <c:pt idx="539">
                  <c:v>0.105263</c:v>
                </c:pt>
                <c:pt idx="540">
                  <c:v>0.21052599999999999</c:v>
                </c:pt>
                <c:pt idx="541">
                  <c:v>0.18421100000000001</c:v>
                </c:pt>
                <c:pt idx="542">
                  <c:v>0.21052599999999999</c:v>
                </c:pt>
                <c:pt idx="543">
                  <c:v>0.15789500000000001</c:v>
                </c:pt>
                <c:pt idx="544">
                  <c:v>0.131579</c:v>
                </c:pt>
                <c:pt idx="545">
                  <c:v>0.105263</c:v>
                </c:pt>
                <c:pt idx="546">
                  <c:v>0.105263</c:v>
                </c:pt>
                <c:pt idx="547">
                  <c:v>0.105263</c:v>
                </c:pt>
                <c:pt idx="548">
                  <c:v>7.8947400000000001E-2</c:v>
                </c:pt>
                <c:pt idx="549">
                  <c:v>5.2631600000000001E-2</c:v>
                </c:pt>
                <c:pt idx="550">
                  <c:v>0.15789500000000001</c:v>
                </c:pt>
                <c:pt idx="551">
                  <c:v>0.131579</c:v>
                </c:pt>
                <c:pt idx="552">
                  <c:v>0.21052599999999999</c:v>
                </c:pt>
                <c:pt idx="553">
                  <c:v>0.105263</c:v>
                </c:pt>
                <c:pt idx="554">
                  <c:v>7.8947400000000001E-2</c:v>
                </c:pt>
                <c:pt idx="555">
                  <c:v>5.2631600000000001E-2</c:v>
                </c:pt>
                <c:pt idx="556">
                  <c:v>5.2631600000000001E-2</c:v>
                </c:pt>
                <c:pt idx="557">
                  <c:v>2.63158E-2</c:v>
                </c:pt>
                <c:pt idx="558">
                  <c:v>0</c:v>
                </c:pt>
                <c:pt idx="559">
                  <c:v>0.44736799999999999</c:v>
                </c:pt>
                <c:pt idx="560">
                  <c:v>0.42105300000000001</c:v>
                </c:pt>
                <c:pt idx="561">
                  <c:v>0.394737</c:v>
                </c:pt>
                <c:pt idx="562">
                  <c:v>0.44736799999999999</c:v>
                </c:pt>
                <c:pt idx="563">
                  <c:v>0.42105300000000001</c:v>
                </c:pt>
                <c:pt idx="564">
                  <c:v>0.394737</c:v>
                </c:pt>
                <c:pt idx="565">
                  <c:v>0.368421</c:v>
                </c:pt>
                <c:pt idx="566">
                  <c:v>0.34210499999999999</c:v>
                </c:pt>
                <c:pt idx="567">
                  <c:v>0.31578899999999999</c:v>
                </c:pt>
                <c:pt idx="568">
                  <c:v>0.42105300000000001</c:v>
                </c:pt>
                <c:pt idx="569">
                  <c:v>0.31578899999999999</c:v>
                </c:pt>
                <c:pt idx="570">
                  <c:v>0.28947400000000001</c:v>
                </c:pt>
                <c:pt idx="571">
                  <c:v>0.263158</c:v>
                </c:pt>
                <c:pt idx="572">
                  <c:v>0.236842</c:v>
                </c:pt>
                <c:pt idx="573">
                  <c:v>0.34210499999999999</c:v>
                </c:pt>
                <c:pt idx="574">
                  <c:v>0.31578899999999999</c:v>
                </c:pt>
                <c:pt idx="575">
                  <c:v>0.28947400000000001</c:v>
                </c:pt>
                <c:pt idx="576">
                  <c:v>0.31578899999999999</c:v>
                </c:pt>
                <c:pt idx="577">
                  <c:v>0.31578899999999999</c:v>
                </c:pt>
                <c:pt idx="578">
                  <c:v>0.28947400000000001</c:v>
                </c:pt>
                <c:pt idx="579">
                  <c:v>0.263158</c:v>
                </c:pt>
                <c:pt idx="580">
                  <c:v>0.44736799999999999</c:v>
                </c:pt>
                <c:pt idx="581">
                  <c:v>0.42105300000000001</c:v>
                </c:pt>
                <c:pt idx="582">
                  <c:v>0.394737</c:v>
                </c:pt>
                <c:pt idx="583">
                  <c:v>0.368421</c:v>
                </c:pt>
                <c:pt idx="584">
                  <c:v>0.394737</c:v>
                </c:pt>
                <c:pt idx="585">
                  <c:v>0.34210499999999999</c:v>
                </c:pt>
                <c:pt idx="586">
                  <c:v>0.31578899999999999</c:v>
                </c:pt>
                <c:pt idx="587">
                  <c:v>0.28947400000000001</c:v>
                </c:pt>
                <c:pt idx="588">
                  <c:v>0.44736799999999999</c:v>
                </c:pt>
                <c:pt idx="589">
                  <c:v>0.42105300000000001</c:v>
                </c:pt>
                <c:pt idx="590">
                  <c:v>0.394737</c:v>
                </c:pt>
                <c:pt idx="591">
                  <c:v>0.368421</c:v>
                </c:pt>
                <c:pt idx="592">
                  <c:v>0.34210499999999999</c:v>
                </c:pt>
                <c:pt idx="593">
                  <c:v>0.31578899999999999</c:v>
                </c:pt>
                <c:pt idx="594">
                  <c:v>0.28947400000000001</c:v>
                </c:pt>
                <c:pt idx="595">
                  <c:v>0.263158</c:v>
                </c:pt>
                <c:pt idx="596">
                  <c:v>0.236842</c:v>
                </c:pt>
                <c:pt idx="597">
                  <c:v>0.21052599999999999</c:v>
                </c:pt>
                <c:pt idx="598">
                  <c:v>0.18421100000000001</c:v>
                </c:pt>
                <c:pt idx="599">
                  <c:v>0.15789500000000001</c:v>
                </c:pt>
                <c:pt idx="600">
                  <c:v>0.18421100000000001</c:v>
                </c:pt>
                <c:pt idx="601">
                  <c:v>0.15789500000000001</c:v>
                </c:pt>
                <c:pt idx="602">
                  <c:v>0.131579</c:v>
                </c:pt>
                <c:pt idx="603">
                  <c:v>0.131579</c:v>
                </c:pt>
                <c:pt idx="604">
                  <c:v>0.105263</c:v>
                </c:pt>
                <c:pt idx="605">
                  <c:v>7.8947400000000001E-2</c:v>
                </c:pt>
                <c:pt idx="606">
                  <c:v>5.2631600000000001E-2</c:v>
                </c:pt>
                <c:pt idx="607">
                  <c:v>0.21052599999999999</c:v>
                </c:pt>
                <c:pt idx="608">
                  <c:v>0.263158</c:v>
                </c:pt>
                <c:pt idx="609">
                  <c:v>0.236842</c:v>
                </c:pt>
                <c:pt idx="610">
                  <c:v>0.21052599999999999</c:v>
                </c:pt>
                <c:pt idx="611">
                  <c:v>0.18421100000000001</c:v>
                </c:pt>
                <c:pt idx="612">
                  <c:v>0.15789500000000001</c:v>
                </c:pt>
                <c:pt idx="613">
                  <c:v>0.131579</c:v>
                </c:pt>
                <c:pt idx="614">
                  <c:v>0.105263</c:v>
                </c:pt>
                <c:pt idx="615">
                  <c:v>0.105263</c:v>
                </c:pt>
                <c:pt idx="616">
                  <c:v>0.21052599999999999</c:v>
                </c:pt>
                <c:pt idx="617">
                  <c:v>0.18421100000000001</c:v>
                </c:pt>
                <c:pt idx="618">
                  <c:v>0.21052599999999999</c:v>
                </c:pt>
                <c:pt idx="619">
                  <c:v>0.15789500000000001</c:v>
                </c:pt>
                <c:pt idx="620">
                  <c:v>0.131579</c:v>
                </c:pt>
                <c:pt idx="621">
                  <c:v>0.105263</c:v>
                </c:pt>
                <c:pt idx="622">
                  <c:v>0.105263</c:v>
                </c:pt>
                <c:pt idx="623">
                  <c:v>0.105263</c:v>
                </c:pt>
                <c:pt idx="624">
                  <c:v>7.8947400000000001E-2</c:v>
                </c:pt>
                <c:pt idx="625">
                  <c:v>5.2631600000000001E-2</c:v>
                </c:pt>
                <c:pt idx="626">
                  <c:v>0.15789500000000001</c:v>
                </c:pt>
                <c:pt idx="627">
                  <c:v>0.131579</c:v>
                </c:pt>
                <c:pt idx="628">
                  <c:v>0.21052599999999999</c:v>
                </c:pt>
                <c:pt idx="629">
                  <c:v>0.105263</c:v>
                </c:pt>
                <c:pt idx="630">
                  <c:v>7.8947400000000001E-2</c:v>
                </c:pt>
                <c:pt idx="631">
                  <c:v>5.2631600000000001E-2</c:v>
                </c:pt>
                <c:pt idx="632">
                  <c:v>5.2631600000000001E-2</c:v>
                </c:pt>
                <c:pt idx="633">
                  <c:v>2.63158E-2</c:v>
                </c:pt>
                <c:pt idx="634">
                  <c:v>0</c:v>
                </c:pt>
                <c:pt idx="635">
                  <c:v>0.44736799999999999</c:v>
                </c:pt>
                <c:pt idx="636">
                  <c:v>0.42105300000000001</c:v>
                </c:pt>
                <c:pt idx="637">
                  <c:v>0.394737</c:v>
                </c:pt>
                <c:pt idx="638">
                  <c:v>0.44736799999999999</c:v>
                </c:pt>
                <c:pt idx="639">
                  <c:v>0.42105300000000001</c:v>
                </c:pt>
                <c:pt idx="640">
                  <c:v>0.394737</c:v>
                </c:pt>
                <c:pt idx="641">
                  <c:v>0.368421</c:v>
                </c:pt>
                <c:pt idx="642">
                  <c:v>0.34210499999999999</c:v>
                </c:pt>
                <c:pt idx="643">
                  <c:v>0.31578899999999999</c:v>
                </c:pt>
                <c:pt idx="644">
                  <c:v>0.42105300000000001</c:v>
                </c:pt>
                <c:pt idx="645">
                  <c:v>0.31578899999999999</c:v>
                </c:pt>
                <c:pt idx="646">
                  <c:v>0.28947400000000001</c:v>
                </c:pt>
                <c:pt idx="647">
                  <c:v>0.263158</c:v>
                </c:pt>
                <c:pt idx="648">
                  <c:v>0.236842</c:v>
                </c:pt>
                <c:pt idx="649">
                  <c:v>0.34210499999999999</c:v>
                </c:pt>
                <c:pt idx="650">
                  <c:v>0.31578899999999999</c:v>
                </c:pt>
                <c:pt idx="651">
                  <c:v>0.31578899999999999</c:v>
                </c:pt>
                <c:pt idx="652">
                  <c:v>0.28947400000000001</c:v>
                </c:pt>
                <c:pt idx="653">
                  <c:v>0.31578899999999999</c:v>
                </c:pt>
                <c:pt idx="654">
                  <c:v>0.28947400000000001</c:v>
                </c:pt>
                <c:pt idx="655">
                  <c:v>0.263158</c:v>
                </c:pt>
                <c:pt idx="656">
                  <c:v>0.44736799999999999</c:v>
                </c:pt>
                <c:pt idx="657">
                  <c:v>0.42105300000000001</c:v>
                </c:pt>
                <c:pt idx="658">
                  <c:v>0.394737</c:v>
                </c:pt>
                <c:pt idx="659">
                  <c:v>0.368421</c:v>
                </c:pt>
                <c:pt idx="660">
                  <c:v>0.394737</c:v>
                </c:pt>
                <c:pt idx="661">
                  <c:v>0.34210499999999999</c:v>
                </c:pt>
                <c:pt idx="662">
                  <c:v>0.31578899999999999</c:v>
                </c:pt>
                <c:pt idx="663">
                  <c:v>0.28947400000000001</c:v>
                </c:pt>
                <c:pt idx="664">
                  <c:v>0.44736799999999999</c:v>
                </c:pt>
                <c:pt idx="665">
                  <c:v>0.42105300000000001</c:v>
                </c:pt>
                <c:pt idx="666">
                  <c:v>0.394737</c:v>
                </c:pt>
                <c:pt idx="667">
                  <c:v>0.368421</c:v>
                </c:pt>
                <c:pt idx="668">
                  <c:v>0.34210499999999999</c:v>
                </c:pt>
                <c:pt idx="669">
                  <c:v>0.31578899999999999</c:v>
                </c:pt>
                <c:pt idx="670">
                  <c:v>0.28947400000000001</c:v>
                </c:pt>
                <c:pt idx="671">
                  <c:v>0.263158</c:v>
                </c:pt>
                <c:pt idx="672">
                  <c:v>0.236842</c:v>
                </c:pt>
                <c:pt idx="673">
                  <c:v>0.21052599999999999</c:v>
                </c:pt>
                <c:pt idx="674">
                  <c:v>0.18421100000000001</c:v>
                </c:pt>
                <c:pt idx="675">
                  <c:v>0.15789500000000001</c:v>
                </c:pt>
                <c:pt idx="676">
                  <c:v>0.18421100000000001</c:v>
                </c:pt>
                <c:pt idx="677">
                  <c:v>0.15789500000000001</c:v>
                </c:pt>
                <c:pt idx="678">
                  <c:v>0.131579</c:v>
                </c:pt>
                <c:pt idx="679">
                  <c:v>0.131579</c:v>
                </c:pt>
                <c:pt idx="680">
                  <c:v>0.105263</c:v>
                </c:pt>
                <c:pt idx="681">
                  <c:v>7.8947400000000001E-2</c:v>
                </c:pt>
                <c:pt idx="682">
                  <c:v>5.2631600000000001E-2</c:v>
                </c:pt>
                <c:pt idx="683">
                  <c:v>0.21052599999999999</c:v>
                </c:pt>
                <c:pt idx="684">
                  <c:v>0.263158</c:v>
                </c:pt>
                <c:pt idx="685">
                  <c:v>0.236842</c:v>
                </c:pt>
                <c:pt idx="686">
                  <c:v>0.21052599999999999</c:v>
                </c:pt>
                <c:pt idx="687">
                  <c:v>0.18421100000000001</c:v>
                </c:pt>
                <c:pt idx="688">
                  <c:v>0.15789500000000001</c:v>
                </c:pt>
                <c:pt idx="689">
                  <c:v>0.131579</c:v>
                </c:pt>
                <c:pt idx="690">
                  <c:v>0.105263</c:v>
                </c:pt>
                <c:pt idx="691">
                  <c:v>0.105263</c:v>
                </c:pt>
                <c:pt idx="692">
                  <c:v>0.21052599999999999</c:v>
                </c:pt>
                <c:pt idx="693">
                  <c:v>0.18421100000000001</c:v>
                </c:pt>
                <c:pt idx="694">
                  <c:v>0.21052599999999999</c:v>
                </c:pt>
                <c:pt idx="695">
                  <c:v>0.15789500000000001</c:v>
                </c:pt>
                <c:pt idx="696">
                  <c:v>0.131579</c:v>
                </c:pt>
                <c:pt idx="697">
                  <c:v>0.105263</c:v>
                </c:pt>
                <c:pt idx="698">
                  <c:v>0.105263</c:v>
                </c:pt>
                <c:pt idx="699">
                  <c:v>0.105263</c:v>
                </c:pt>
                <c:pt idx="700">
                  <c:v>7.8947400000000001E-2</c:v>
                </c:pt>
                <c:pt idx="701">
                  <c:v>5.2631600000000001E-2</c:v>
                </c:pt>
                <c:pt idx="702">
                  <c:v>0.15789500000000001</c:v>
                </c:pt>
                <c:pt idx="703">
                  <c:v>0.131579</c:v>
                </c:pt>
                <c:pt idx="704">
                  <c:v>0.21052599999999999</c:v>
                </c:pt>
                <c:pt idx="705">
                  <c:v>0.105263</c:v>
                </c:pt>
                <c:pt idx="706">
                  <c:v>7.8947400000000001E-2</c:v>
                </c:pt>
                <c:pt idx="707">
                  <c:v>5.2631600000000001E-2</c:v>
                </c:pt>
                <c:pt idx="708">
                  <c:v>5.2631600000000001E-2</c:v>
                </c:pt>
                <c:pt idx="709">
                  <c:v>2.63158E-2</c:v>
                </c:pt>
                <c:pt idx="710">
                  <c:v>0</c:v>
                </c:pt>
                <c:pt idx="711">
                  <c:v>0.44736799999999999</c:v>
                </c:pt>
                <c:pt idx="712">
                  <c:v>0.42105300000000001</c:v>
                </c:pt>
                <c:pt idx="713">
                  <c:v>0.394737</c:v>
                </c:pt>
                <c:pt idx="714">
                  <c:v>0.44736799999999999</c:v>
                </c:pt>
                <c:pt idx="715">
                  <c:v>0.42105300000000001</c:v>
                </c:pt>
                <c:pt idx="716">
                  <c:v>0.394737</c:v>
                </c:pt>
                <c:pt idx="717">
                  <c:v>0.368421</c:v>
                </c:pt>
                <c:pt idx="718">
                  <c:v>0.34210499999999999</c:v>
                </c:pt>
                <c:pt idx="719">
                  <c:v>0.31578899999999999</c:v>
                </c:pt>
                <c:pt idx="720">
                  <c:v>0.42105300000000001</c:v>
                </c:pt>
                <c:pt idx="721">
                  <c:v>0.31578899999999999</c:v>
                </c:pt>
                <c:pt idx="722">
                  <c:v>0.28947400000000001</c:v>
                </c:pt>
                <c:pt idx="723">
                  <c:v>0.263158</c:v>
                </c:pt>
                <c:pt idx="724">
                  <c:v>0.236842</c:v>
                </c:pt>
                <c:pt idx="725">
                  <c:v>0.34210499999999999</c:v>
                </c:pt>
                <c:pt idx="726">
                  <c:v>0.31578899999999999</c:v>
                </c:pt>
                <c:pt idx="727">
                  <c:v>0.28947400000000001</c:v>
                </c:pt>
                <c:pt idx="728">
                  <c:v>0.31578899999999999</c:v>
                </c:pt>
                <c:pt idx="729">
                  <c:v>0.31578899999999999</c:v>
                </c:pt>
                <c:pt idx="730">
                  <c:v>0.28947400000000001</c:v>
                </c:pt>
                <c:pt idx="731">
                  <c:v>0.263158</c:v>
                </c:pt>
                <c:pt idx="732">
                  <c:v>0.44736799999999999</c:v>
                </c:pt>
                <c:pt idx="733">
                  <c:v>0.42105300000000001</c:v>
                </c:pt>
                <c:pt idx="734">
                  <c:v>0.394737</c:v>
                </c:pt>
                <c:pt idx="735">
                  <c:v>0.368421</c:v>
                </c:pt>
                <c:pt idx="736">
                  <c:v>0.394737</c:v>
                </c:pt>
                <c:pt idx="737">
                  <c:v>0.34210499999999999</c:v>
                </c:pt>
                <c:pt idx="738">
                  <c:v>0.31578899999999999</c:v>
                </c:pt>
                <c:pt idx="739">
                  <c:v>0.28947400000000001</c:v>
                </c:pt>
                <c:pt idx="740">
                  <c:v>0.44736799999999999</c:v>
                </c:pt>
                <c:pt idx="741">
                  <c:v>0.42105300000000001</c:v>
                </c:pt>
                <c:pt idx="742">
                  <c:v>0.394737</c:v>
                </c:pt>
                <c:pt idx="743">
                  <c:v>0.368421</c:v>
                </c:pt>
                <c:pt idx="744">
                  <c:v>0.34210499999999999</c:v>
                </c:pt>
                <c:pt idx="745">
                  <c:v>0.31578899999999999</c:v>
                </c:pt>
                <c:pt idx="746">
                  <c:v>0.28947400000000001</c:v>
                </c:pt>
                <c:pt idx="747">
                  <c:v>0.263158</c:v>
                </c:pt>
                <c:pt idx="748">
                  <c:v>0.236842</c:v>
                </c:pt>
                <c:pt idx="749">
                  <c:v>0.21052599999999999</c:v>
                </c:pt>
                <c:pt idx="750">
                  <c:v>0.18421100000000001</c:v>
                </c:pt>
                <c:pt idx="751">
                  <c:v>0.15789500000000001</c:v>
                </c:pt>
                <c:pt idx="752">
                  <c:v>0.18421100000000001</c:v>
                </c:pt>
                <c:pt idx="753">
                  <c:v>0.15789500000000001</c:v>
                </c:pt>
                <c:pt idx="754">
                  <c:v>0.131579</c:v>
                </c:pt>
                <c:pt idx="755">
                  <c:v>0.131579</c:v>
                </c:pt>
                <c:pt idx="756">
                  <c:v>0.105263</c:v>
                </c:pt>
                <c:pt idx="757">
                  <c:v>7.8947400000000001E-2</c:v>
                </c:pt>
                <c:pt idx="758">
                  <c:v>5.2631600000000001E-2</c:v>
                </c:pt>
                <c:pt idx="759">
                  <c:v>0.21052599999999999</c:v>
                </c:pt>
                <c:pt idx="760">
                  <c:v>0.263158</c:v>
                </c:pt>
                <c:pt idx="761">
                  <c:v>0.236842</c:v>
                </c:pt>
                <c:pt idx="762">
                  <c:v>0.21052599999999999</c:v>
                </c:pt>
                <c:pt idx="763">
                  <c:v>0.18421100000000001</c:v>
                </c:pt>
                <c:pt idx="764">
                  <c:v>0.15789500000000001</c:v>
                </c:pt>
                <c:pt idx="765">
                  <c:v>0.131579</c:v>
                </c:pt>
                <c:pt idx="766">
                  <c:v>0.105263</c:v>
                </c:pt>
                <c:pt idx="767">
                  <c:v>0.105263</c:v>
                </c:pt>
                <c:pt idx="768">
                  <c:v>0.21052599999999999</c:v>
                </c:pt>
                <c:pt idx="769">
                  <c:v>0.18421100000000001</c:v>
                </c:pt>
                <c:pt idx="770">
                  <c:v>0.21052599999999999</c:v>
                </c:pt>
                <c:pt idx="771">
                  <c:v>0.15789500000000001</c:v>
                </c:pt>
                <c:pt idx="772">
                  <c:v>0.131579</c:v>
                </c:pt>
                <c:pt idx="773">
                  <c:v>0.105263</c:v>
                </c:pt>
                <c:pt idx="774">
                  <c:v>0.105263</c:v>
                </c:pt>
                <c:pt idx="775">
                  <c:v>0.105263</c:v>
                </c:pt>
                <c:pt idx="776">
                  <c:v>7.8947400000000001E-2</c:v>
                </c:pt>
                <c:pt idx="777">
                  <c:v>5.2631600000000001E-2</c:v>
                </c:pt>
                <c:pt idx="778">
                  <c:v>0.15789500000000001</c:v>
                </c:pt>
                <c:pt idx="779">
                  <c:v>0.131579</c:v>
                </c:pt>
                <c:pt idx="780">
                  <c:v>0.21052599999999999</c:v>
                </c:pt>
                <c:pt idx="781">
                  <c:v>0.105263</c:v>
                </c:pt>
                <c:pt idx="782">
                  <c:v>7.8947400000000001E-2</c:v>
                </c:pt>
                <c:pt idx="783">
                  <c:v>5.2631600000000001E-2</c:v>
                </c:pt>
                <c:pt idx="784">
                  <c:v>5.2631600000000001E-2</c:v>
                </c:pt>
                <c:pt idx="785">
                  <c:v>2.63158E-2</c:v>
                </c:pt>
                <c:pt idx="786">
                  <c:v>0</c:v>
                </c:pt>
                <c:pt idx="787">
                  <c:v>0.44736799999999999</c:v>
                </c:pt>
                <c:pt idx="788">
                  <c:v>0.42105300000000001</c:v>
                </c:pt>
                <c:pt idx="789">
                  <c:v>0.394737</c:v>
                </c:pt>
                <c:pt idx="790">
                  <c:v>0.394737</c:v>
                </c:pt>
                <c:pt idx="791">
                  <c:v>0.368421</c:v>
                </c:pt>
                <c:pt idx="792">
                  <c:v>0.34210499999999999</c:v>
                </c:pt>
                <c:pt idx="793">
                  <c:v>0.31578899999999999</c:v>
                </c:pt>
                <c:pt idx="794">
                  <c:v>0.42105300000000001</c:v>
                </c:pt>
                <c:pt idx="795">
                  <c:v>0.31578899999999999</c:v>
                </c:pt>
                <c:pt idx="796">
                  <c:v>0.28947400000000001</c:v>
                </c:pt>
                <c:pt idx="797">
                  <c:v>0.263158</c:v>
                </c:pt>
                <c:pt idx="798">
                  <c:v>0.236842</c:v>
                </c:pt>
                <c:pt idx="799">
                  <c:v>0.236842</c:v>
                </c:pt>
                <c:pt idx="800">
                  <c:v>0.21052599999999999</c:v>
                </c:pt>
                <c:pt idx="801">
                  <c:v>0.18421100000000001</c:v>
                </c:pt>
                <c:pt idx="802">
                  <c:v>0.31578899999999999</c:v>
                </c:pt>
                <c:pt idx="803">
                  <c:v>0.31578899999999999</c:v>
                </c:pt>
                <c:pt idx="804">
                  <c:v>0.28947400000000001</c:v>
                </c:pt>
                <c:pt idx="805">
                  <c:v>0.263158</c:v>
                </c:pt>
                <c:pt idx="806">
                  <c:v>0.44736799999999999</c:v>
                </c:pt>
                <c:pt idx="807">
                  <c:v>0.42105300000000001</c:v>
                </c:pt>
                <c:pt idx="808">
                  <c:v>0.394737</c:v>
                </c:pt>
                <c:pt idx="809">
                  <c:v>0.368421</c:v>
                </c:pt>
                <c:pt idx="810">
                  <c:v>0.394737</c:v>
                </c:pt>
                <c:pt idx="811">
                  <c:v>0.34210499999999999</c:v>
                </c:pt>
                <c:pt idx="812">
                  <c:v>0.31578899999999999</c:v>
                </c:pt>
                <c:pt idx="813">
                  <c:v>0.28947400000000001</c:v>
                </c:pt>
                <c:pt idx="814">
                  <c:v>0.44736799999999999</c:v>
                </c:pt>
                <c:pt idx="815">
                  <c:v>0.42105300000000001</c:v>
                </c:pt>
                <c:pt idx="816">
                  <c:v>0.394737</c:v>
                </c:pt>
                <c:pt idx="817">
                  <c:v>0.368421</c:v>
                </c:pt>
                <c:pt idx="818">
                  <c:v>0.34210499999999999</c:v>
                </c:pt>
                <c:pt idx="819">
                  <c:v>0.31578899999999999</c:v>
                </c:pt>
                <c:pt idx="820">
                  <c:v>0.28947400000000001</c:v>
                </c:pt>
                <c:pt idx="821">
                  <c:v>0.263158</c:v>
                </c:pt>
                <c:pt idx="822">
                  <c:v>0.236842</c:v>
                </c:pt>
                <c:pt idx="823">
                  <c:v>0.21052599999999999</c:v>
                </c:pt>
                <c:pt idx="824">
                  <c:v>0.18421100000000001</c:v>
                </c:pt>
                <c:pt idx="825">
                  <c:v>0.15789500000000001</c:v>
                </c:pt>
                <c:pt idx="826">
                  <c:v>0.18421100000000001</c:v>
                </c:pt>
                <c:pt idx="827">
                  <c:v>0.15789500000000001</c:v>
                </c:pt>
                <c:pt idx="828">
                  <c:v>0.131579</c:v>
                </c:pt>
                <c:pt idx="829">
                  <c:v>0.131579</c:v>
                </c:pt>
                <c:pt idx="830">
                  <c:v>0.105263</c:v>
                </c:pt>
                <c:pt idx="831">
                  <c:v>7.8947400000000001E-2</c:v>
                </c:pt>
                <c:pt idx="832">
                  <c:v>5.2631600000000001E-2</c:v>
                </c:pt>
                <c:pt idx="833">
                  <c:v>0.21052599999999999</c:v>
                </c:pt>
                <c:pt idx="834">
                  <c:v>0.263158</c:v>
                </c:pt>
                <c:pt idx="835">
                  <c:v>0.236842</c:v>
                </c:pt>
                <c:pt idx="836">
                  <c:v>0.21052599999999999</c:v>
                </c:pt>
                <c:pt idx="837">
                  <c:v>0.18421100000000001</c:v>
                </c:pt>
                <c:pt idx="838">
                  <c:v>0.15789500000000001</c:v>
                </c:pt>
                <c:pt idx="839">
                  <c:v>0.131579</c:v>
                </c:pt>
                <c:pt idx="840">
                  <c:v>0.105263</c:v>
                </c:pt>
                <c:pt idx="841">
                  <c:v>0.105263</c:v>
                </c:pt>
                <c:pt idx="842">
                  <c:v>0.21052599999999999</c:v>
                </c:pt>
                <c:pt idx="843">
                  <c:v>0.18421100000000001</c:v>
                </c:pt>
                <c:pt idx="844">
                  <c:v>0.21052599999999999</c:v>
                </c:pt>
                <c:pt idx="845">
                  <c:v>0.15789500000000001</c:v>
                </c:pt>
                <c:pt idx="846">
                  <c:v>0.131579</c:v>
                </c:pt>
                <c:pt idx="847">
                  <c:v>0.105263</c:v>
                </c:pt>
                <c:pt idx="848">
                  <c:v>0.105263</c:v>
                </c:pt>
                <c:pt idx="849">
                  <c:v>0.105263</c:v>
                </c:pt>
                <c:pt idx="850">
                  <c:v>7.8947400000000001E-2</c:v>
                </c:pt>
                <c:pt idx="851">
                  <c:v>5.2631600000000001E-2</c:v>
                </c:pt>
                <c:pt idx="852">
                  <c:v>0.15789500000000001</c:v>
                </c:pt>
                <c:pt idx="853">
                  <c:v>0.131579</c:v>
                </c:pt>
                <c:pt idx="854">
                  <c:v>0.21052599999999999</c:v>
                </c:pt>
                <c:pt idx="855">
                  <c:v>0.105263</c:v>
                </c:pt>
                <c:pt idx="856">
                  <c:v>7.8947400000000001E-2</c:v>
                </c:pt>
                <c:pt idx="857">
                  <c:v>5.2631600000000001E-2</c:v>
                </c:pt>
                <c:pt idx="858">
                  <c:v>5.2631600000000001E-2</c:v>
                </c:pt>
                <c:pt idx="859">
                  <c:v>2.63158E-2</c:v>
                </c:pt>
                <c:pt idx="860">
                  <c:v>0</c:v>
                </c:pt>
                <c:pt idx="861">
                  <c:v>0.44736799999999999</c:v>
                </c:pt>
                <c:pt idx="862">
                  <c:v>0.42105300000000001</c:v>
                </c:pt>
                <c:pt idx="863">
                  <c:v>0.394737</c:v>
                </c:pt>
                <c:pt idx="864">
                  <c:v>0.394737</c:v>
                </c:pt>
                <c:pt idx="865">
                  <c:v>0.368421</c:v>
                </c:pt>
                <c:pt idx="866">
                  <c:v>0.34210499999999999</c:v>
                </c:pt>
                <c:pt idx="867">
                  <c:v>0.31578899999999999</c:v>
                </c:pt>
                <c:pt idx="868">
                  <c:v>0.42105300000000001</c:v>
                </c:pt>
                <c:pt idx="869">
                  <c:v>0.31578899999999999</c:v>
                </c:pt>
                <c:pt idx="870">
                  <c:v>0.28947400000000001</c:v>
                </c:pt>
                <c:pt idx="871">
                  <c:v>0.263158</c:v>
                </c:pt>
                <c:pt idx="872">
                  <c:v>0.236842</c:v>
                </c:pt>
                <c:pt idx="873">
                  <c:v>0.236842</c:v>
                </c:pt>
                <c:pt idx="874">
                  <c:v>0.21052599999999999</c:v>
                </c:pt>
                <c:pt idx="875">
                  <c:v>0.18421100000000001</c:v>
                </c:pt>
                <c:pt idx="876">
                  <c:v>0.28947400000000001</c:v>
                </c:pt>
                <c:pt idx="877">
                  <c:v>0.31578899999999999</c:v>
                </c:pt>
                <c:pt idx="878">
                  <c:v>0.28947400000000001</c:v>
                </c:pt>
                <c:pt idx="879">
                  <c:v>0.263158</c:v>
                </c:pt>
                <c:pt idx="880">
                  <c:v>0.44736799999999999</c:v>
                </c:pt>
                <c:pt idx="881">
                  <c:v>0.42105300000000001</c:v>
                </c:pt>
                <c:pt idx="882">
                  <c:v>0.394737</c:v>
                </c:pt>
                <c:pt idx="883">
                  <c:v>0.368421</c:v>
                </c:pt>
                <c:pt idx="884">
                  <c:v>0.394737</c:v>
                </c:pt>
                <c:pt idx="885">
                  <c:v>0.34210499999999999</c:v>
                </c:pt>
                <c:pt idx="886">
                  <c:v>0.31578899999999999</c:v>
                </c:pt>
                <c:pt idx="887">
                  <c:v>0.28947400000000001</c:v>
                </c:pt>
                <c:pt idx="888">
                  <c:v>0.44736799999999999</c:v>
                </c:pt>
                <c:pt idx="889">
                  <c:v>0.42105300000000001</c:v>
                </c:pt>
                <c:pt idx="890">
                  <c:v>0.394737</c:v>
                </c:pt>
                <c:pt idx="891">
                  <c:v>0.368421</c:v>
                </c:pt>
                <c:pt idx="892">
                  <c:v>0.34210499999999999</c:v>
                </c:pt>
                <c:pt idx="893">
                  <c:v>0.31578899999999999</c:v>
                </c:pt>
                <c:pt idx="894">
                  <c:v>0.28947400000000001</c:v>
                </c:pt>
                <c:pt idx="895">
                  <c:v>0.263158</c:v>
                </c:pt>
                <c:pt idx="896">
                  <c:v>0.236842</c:v>
                </c:pt>
                <c:pt idx="897">
                  <c:v>0.21052599999999999</c:v>
                </c:pt>
                <c:pt idx="898">
                  <c:v>0.18421100000000001</c:v>
                </c:pt>
                <c:pt idx="899">
                  <c:v>0.15789500000000001</c:v>
                </c:pt>
                <c:pt idx="900">
                  <c:v>0.18421100000000001</c:v>
                </c:pt>
                <c:pt idx="901">
                  <c:v>0.15789500000000001</c:v>
                </c:pt>
                <c:pt idx="902">
                  <c:v>0.131579</c:v>
                </c:pt>
                <c:pt idx="903">
                  <c:v>0.131579</c:v>
                </c:pt>
                <c:pt idx="904">
                  <c:v>0.105263</c:v>
                </c:pt>
                <c:pt idx="905">
                  <c:v>7.8947400000000001E-2</c:v>
                </c:pt>
                <c:pt idx="906">
                  <c:v>5.2631600000000001E-2</c:v>
                </c:pt>
                <c:pt idx="907">
                  <c:v>0.21052599999999999</c:v>
                </c:pt>
                <c:pt idx="908">
                  <c:v>0.263158</c:v>
                </c:pt>
                <c:pt idx="909">
                  <c:v>0.236842</c:v>
                </c:pt>
                <c:pt idx="910">
                  <c:v>0.21052599999999999</c:v>
                </c:pt>
                <c:pt idx="911">
                  <c:v>0.18421100000000001</c:v>
                </c:pt>
                <c:pt idx="912">
                  <c:v>0.15789500000000001</c:v>
                </c:pt>
                <c:pt idx="913">
                  <c:v>0.131579</c:v>
                </c:pt>
                <c:pt idx="914">
                  <c:v>0.105263</c:v>
                </c:pt>
                <c:pt idx="915">
                  <c:v>0.105263</c:v>
                </c:pt>
                <c:pt idx="916">
                  <c:v>0.18421100000000001</c:v>
                </c:pt>
                <c:pt idx="917">
                  <c:v>0.15789500000000001</c:v>
                </c:pt>
                <c:pt idx="918">
                  <c:v>0.21052599999999999</c:v>
                </c:pt>
                <c:pt idx="919">
                  <c:v>0.131579</c:v>
                </c:pt>
                <c:pt idx="920">
                  <c:v>0.105263</c:v>
                </c:pt>
                <c:pt idx="921">
                  <c:v>7.8947400000000001E-2</c:v>
                </c:pt>
                <c:pt idx="922">
                  <c:v>0.105263</c:v>
                </c:pt>
                <c:pt idx="923">
                  <c:v>0.105263</c:v>
                </c:pt>
                <c:pt idx="924">
                  <c:v>7.8947400000000001E-2</c:v>
                </c:pt>
                <c:pt idx="925">
                  <c:v>5.2631600000000001E-2</c:v>
                </c:pt>
                <c:pt idx="926">
                  <c:v>0.15789500000000001</c:v>
                </c:pt>
                <c:pt idx="927">
                  <c:v>0.131579</c:v>
                </c:pt>
                <c:pt idx="928">
                  <c:v>0.21052599999999999</c:v>
                </c:pt>
                <c:pt idx="929">
                  <c:v>0.105263</c:v>
                </c:pt>
                <c:pt idx="930">
                  <c:v>7.8947400000000001E-2</c:v>
                </c:pt>
                <c:pt idx="931">
                  <c:v>5.2631600000000001E-2</c:v>
                </c:pt>
                <c:pt idx="932">
                  <c:v>5.2631600000000001E-2</c:v>
                </c:pt>
                <c:pt idx="933">
                  <c:v>2.63158E-2</c:v>
                </c:pt>
                <c:pt idx="934">
                  <c:v>0</c:v>
                </c:pt>
                <c:pt idx="935">
                  <c:v>0.44736799999999999</c:v>
                </c:pt>
                <c:pt idx="936">
                  <c:v>0.42105300000000001</c:v>
                </c:pt>
                <c:pt idx="937">
                  <c:v>0.394737</c:v>
                </c:pt>
                <c:pt idx="938">
                  <c:v>0.44736799999999999</c:v>
                </c:pt>
                <c:pt idx="939">
                  <c:v>0.42105300000000001</c:v>
                </c:pt>
                <c:pt idx="940">
                  <c:v>0.394737</c:v>
                </c:pt>
                <c:pt idx="941">
                  <c:v>0.368421</c:v>
                </c:pt>
                <c:pt idx="942">
                  <c:v>0.34210499999999999</c:v>
                </c:pt>
                <c:pt idx="943">
                  <c:v>0.31578899999999999</c:v>
                </c:pt>
                <c:pt idx="944">
                  <c:v>0.42105300000000001</c:v>
                </c:pt>
                <c:pt idx="945">
                  <c:v>0.31578899999999999</c:v>
                </c:pt>
                <c:pt idx="946">
                  <c:v>0.28947400000000001</c:v>
                </c:pt>
                <c:pt idx="947">
                  <c:v>0.263158</c:v>
                </c:pt>
                <c:pt idx="948">
                  <c:v>0.236842</c:v>
                </c:pt>
                <c:pt idx="949">
                  <c:v>0.236842</c:v>
                </c:pt>
                <c:pt idx="950">
                  <c:v>0.21052599999999999</c:v>
                </c:pt>
                <c:pt idx="951">
                  <c:v>0.18421100000000001</c:v>
                </c:pt>
                <c:pt idx="952">
                  <c:v>0.31578899999999999</c:v>
                </c:pt>
                <c:pt idx="953">
                  <c:v>0.31578899999999999</c:v>
                </c:pt>
                <c:pt idx="954">
                  <c:v>0.28947400000000001</c:v>
                </c:pt>
                <c:pt idx="955">
                  <c:v>0.263158</c:v>
                </c:pt>
                <c:pt idx="956">
                  <c:v>0.44736799999999999</c:v>
                </c:pt>
                <c:pt idx="957">
                  <c:v>0.42105300000000001</c:v>
                </c:pt>
                <c:pt idx="958">
                  <c:v>0.394737</c:v>
                </c:pt>
                <c:pt idx="959">
                  <c:v>0.368421</c:v>
                </c:pt>
                <c:pt idx="960">
                  <c:v>0.394737</c:v>
                </c:pt>
                <c:pt idx="961">
                  <c:v>0.34210499999999999</c:v>
                </c:pt>
                <c:pt idx="962">
                  <c:v>0.31578899999999999</c:v>
                </c:pt>
                <c:pt idx="963">
                  <c:v>0.28947400000000001</c:v>
                </c:pt>
                <c:pt idx="964">
                  <c:v>0.44736799999999999</c:v>
                </c:pt>
                <c:pt idx="965">
                  <c:v>0.42105300000000001</c:v>
                </c:pt>
                <c:pt idx="966">
                  <c:v>0.394737</c:v>
                </c:pt>
                <c:pt idx="967">
                  <c:v>0.368421</c:v>
                </c:pt>
                <c:pt idx="968">
                  <c:v>0.34210499999999999</c:v>
                </c:pt>
                <c:pt idx="969">
                  <c:v>0.31578899999999999</c:v>
                </c:pt>
                <c:pt idx="970">
                  <c:v>0.28947400000000001</c:v>
                </c:pt>
                <c:pt idx="971">
                  <c:v>0.263158</c:v>
                </c:pt>
                <c:pt idx="972">
                  <c:v>0.236842</c:v>
                </c:pt>
                <c:pt idx="973">
                  <c:v>0.21052599999999999</c:v>
                </c:pt>
                <c:pt idx="974">
                  <c:v>0.18421100000000001</c:v>
                </c:pt>
                <c:pt idx="975">
                  <c:v>0.15789500000000001</c:v>
                </c:pt>
                <c:pt idx="976">
                  <c:v>0.18421100000000001</c:v>
                </c:pt>
                <c:pt idx="977">
                  <c:v>0.15789500000000001</c:v>
                </c:pt>
                <c:pt idx="978">
                  <c:v>0.131579</c:v>
                </c:pt>
                <c:pt idx="979">
                  <c:v>0.131579</c:v>
                </c:pt>
                <c:pt idx="980">
                  <c:v>0.105263</c:v>
                </c:pt>
                <c:pt idx="981">
                  <c:v>7.8947400000000001E-2</c:v>
                </c:pt>
                <c:pt idx="982">
                  <c:v>5.2631600000000001E-2</c:v>
                </c:pt>
                <c:pt idx="983">
                  <c:v>0.21052599999999999</c:v>
                </c:pt>
                <c:pt idx="984">
                  <c:v>0.263158</c:v>
                </c:pt>
                <c:pt idx="985">
                  <c:v>0.236842</c:v>
                </c:pt>
                <c:pt idx="986">
                  <c:v>0.21052599999999999</c:v>
                </c:pt>
                <c:pt idx="987">
                  <c:v>0.18421100000000001</c:v>
                </c:pt>
                <c:pt idx="988">
                  <c:v>0.15789500000000001</c:v>
                </c:pt>
                <c:pt idx="989">
                  <c:v>0.131579</c:v>
                </c:pt>
                <c:pt idx="990">
                  <c:v>0.105263</c:v>
                </c:pt>
                <c:pt idx="991">
                  <c:v>0.105263</c:v>
                </c:pt>
                <c:pt idx="992">
                  <c:v>0.21052599999999999</c:v>
                </c:pt>
                <c:pt idx="993">
                  <c:v>0.18421100000000001</c:v>
                </c:pt>
                <c:pt idx="994">
                  <c:v>0.21052599999999999</c:v>
                </c:pt>
                <c:pt idx="995">
                  <c:v>0.15789500000000001</c:v>
                </c:pt>
                <c:pt idx="996">
                  <c:v>0.131579</c:v>
                </c:pt>
                <c:pt idx="997">
                  <c:v>0.105263</c:v>
                </c:pt>
                <c:pt idx="998">
                  <c:v>0.105263</c:v>
                </c:pt>
                <c:pt idx="999">
                  <c:v>0.105263</c:v>
                </c:pt>
                <c:pt idx="1000">
                  <c:v>7.8947400000000001E-2</c:v>
                </c:pt>
                <c:pt idx="1001">
                  <c:v>5.2631600000000001E-2</c:v>
                </c:pt>
                <c:pt idx="1002">
                  <c:v>0.15789500000000001</c:v>
                </c:pt>
                <c:pt idx="1003">
                  <c:v>0.131579</c:v>
                </c:pt>
                <c:pt idx="1004">
                  <c:v>0.21052599999999999</c:v>
                </c:pt>
                <c:pt idx="1005">
                  <c:v>0.105263</c:v>
                </c:pt>
                <c:pt idx="1006">
                  <c:v>7.8947400000000001E-2</c:v>
                </c:pt>
                <c:pt idx="1007">
                  <c:v>5.2631600000000001E-2</c:v>
                </c:pt>
                <c:pt idx="1008">
                  <c:v>5.2631600000000001E-2</c:v>
                </c:pt>
                <c:pt idx="1009">
                  <c:v>2.63158E-2</c:v>
                </c:pt>
                <c:pt idx="1010">
                  <c:v>0</c:v>
                </c:pt>
                <c:pt idx="1011">
                  <c:v>0.57894699999999999</c:v>
                </c:pt>
                <c:pt idx="1012">
                  <c:v>0.55263200000000001</c:v>
                </c:pt>
                <c:pt idx="1013">
                  <c:v>0.52631600000000001</c:v>
                </c:pt>
                <c:pt idx="1014">
                  <c:v>0.5</c:v>
                </c:pt>
                <c:pt idx="1015">
                  <c:v>0.47368399999999999</c:v>
                </c:pt>
                <c:pt idx="1016">
                  <c:v>0.47368399999999999</c:v>
                </c:pt>
                <c:pt idx="1017">
                  <c:v>0.44736799999999999</c:v>
                </c:pt>
                <c:pt idx="1018">
                  <c:v>0.42105300000000001</c:v>
                </c:pt>
                <c:pt idx="1019">
                  <c:v>0.394737</c:v>
                </c:pt>
                <c:pt idx="1020">
                  <c:v>0.394737</c:v>
                </c:pt>
                <c:pt idx="1021">
                  <c:v>0.394737</c:v>
                </c:pt>
                <c:pt idx="1022">
                  <c:v>0.394737</c:v>
                </c:pt>
                <c:pt idx="1023">
                  <c:v>0.368421</c:v>
                </c:pt>
                <c:pt idx="1024">
                  <c:v>0.34210499999999999</c:v>
                </c:pt>
                <c:pt idx="1025">
                  <c:v>0.31578899999999999</c:v>
                </c:pt>
                <c:pt idx="1026">
                  <c:v>0.42105300000000001</c:v>
                </c:pt>
                <c:pt idx="1027">
                  <c:v>0.31578899999999999</c:v>
                </c:pt>
                <c:pt idx="1028">
                  <c:v>0.28947400000000001</c:v>
                </c:pt>
                <c:pt idx="1029">
                  <c:v>0.263158</c:v>
                </c:pt>
                <c:pt idx="1030">
                  <c:v>0.236842</c:v>
                </c:pt>
                <c:pt idx="1031">
                  <c:v>0.236842</c:v>
                </c:pt>
                <c:pt idx="1032">
                  <c:v>0.21052599999999999</c:v>
                </c:pt>
                <c:pt idx="1033">
                  <c:v>0.18421100000000001</c:v>
                </c:pt>
                <c:pt idx="1034">
                  <c:v>0.28947400000000001</c:v>
                </c:pt>
                <c:pt idx="1035">
                  <c:v>0.31578899999999999</c:v>
                </c:pt>
                <c:pt idx="1036">
                  <c:v>0.28947400000000001</c:v>
                </c:pt>
                <c:pt idx="1037">
                  <c:v>0.263158</c:v>
                </c:pt>
                <c:pt idx="1038">
                  <c:v>0.44736799999999999</c:v>
                </c:pt>
                <c:pt idx="1039">
                  <c:v>0.42105300000000001</c:v>
                </c:pt>
                <c:pt idx="1040">
                  <c:v>0.394737</c:v>
                </c:pt>
                <c:pt idx="1041">
                  <c:v>0.368421</c:v>
                </c:pt>
                <c:pt idx="1042">
                  <c:v>0.394737</c:v>
                </c:pt>
                <c:pt idx="1043">
                  <c:v>0.34210499999999999</c:v>
                </c:pt>
                <c:pt idx="1044">
                  <c:v>0.31578899999999999</c:v>
                </c:pt>
                <c:pt idx="1045">
                  <c:v>0.28947400000000001</c:v>
                </c:pt>
                <c:pt idx="1046">
                  <c:v>0.44736799999999999</c:v>
                </c:pt>
                <c:pt idx="1047">
                  <c:v>0.42105300000000001</c:v>
                </c:pt>
                <c:pt idx="1048">
                  <c:v>0.394737</c:v>
                </c:pt>
                <c:pt idx="1049">
                  <c:v>0.368421</c:v>
                </c:pt>
                <c:pt idx="1050">
                  <c:v>0.34210499999999999</c:v>
                </c:pt>
                <c:pt idx="1051">
                  <c:v>0.31578899999999999</c:v>
                </c:pt>
                <c:pt idx="1052">
                  <c:v>0.28947400000000001</c:v>
                </c:pt>
                <c:pt idx="1053">
                  <c:v>0.263158</c:v>
                </c:pt>
                <c:pt idx="1054">
                  <c:v>0.236842</c:v>
                </c:pt>
                <c:pt idx="1055">
                  <c:v>0.21052599999999999</c:v>
                </c:pt>
                <c:pt idx="1056">
                  <c:v>0.18421100000000001</c:v>
                </c:pt>
                <c:pt idx="1057">
                  <c:v>0.15789500000000001</c:v>
                </c:pt>
                <c:pt idx="1058">
                  <c:v>0.18421100000000001</c:v>
                </c:pt>
                <c:pt idx="1059">
                  <c:v>0.15789500000000001</c:v>
                </c:pt>
                <c:pt idx="1060">
                  <c:v>0.131579</c:v>
                </c:pt>
                <c:pt idx="1061">
                  <c:v>0.131579</c:v>
                </c:pt>
                <c:pt idx="1062">
                  <c:v>0.105263</c:v>
                </c:pt>
                <c:pt idx="1063">
                  <c:v>7.8947400000000001E-2</c:v>
                </c:pt>
                <c:pt idx="1064">
                  <c:v>5.2631600000000001E-2</c:v>
                </c:pt>
                <c:pt idx="1065">
                  <c:v>0.21052599999999999</c:v>
                </c:pt>
                <c:pt idx="1066">
                  <c:v>0.263158</c:v>
                </c:pt>
                <c:pt idx="1067">
                  <c:v>0.236842</c:v>
                </c:pt>
                <c:pt idx="1068">
                  <c:v>0.21052599999999999</c:v>
                </c:pt>
                <c:pt idx="1069">
                  <c:v>0.18421100000000001</c:v>
                </c:pt>
                <c:pt idx="1070">
                  <c:v>0.15789500000000001</c:v>
                </c:pt>
                <c:pt idx="1071">
                  <c:v>0.131579</c:v>
                </c:pt>
                <c:pt idx="1072">
                  <c:v>0.105263</c:v>
                </c:pt>
                <c:pt idx="1073">
                  <c:v>0.105263</c:v>
                </c:pt>
                <c:pt idx="1074">
                  <c:v>0.18421100000000001</c:v>
                </c:pt>
                <c:pt idx="1075">
                  <c:v>0.15789500000000001</c:v>
                </c:pt>
                <c:pt idx="1076">
                  <c:v>0.21052599999999999</c:v>
                </c:pt>
                <c:pt idx="1077">
                  <c:v>0.131579</c:v>
                </c:pt>
                <c:pt idx="1078">
                  <c:v>0.105263</c:v>
                </c:pt>
                <c:pt idx="1079">
                  <c:v>7.8947400000000001E-2</c:v>
                </c:pt>
                <c:pt idx="1080">
                  <c:v>0.105263</c:v>
                </c:pt>
                <c:pt idx="1081">
                  <c:v>0.105263</c:v>
                </c:pt>
                <c:pt idx="1082">
                  <c:v>7.8947400000000001E-2</c:v>
                </c:pt>
                <c:pt idx="1083">
                  <c:v>5.2631600000000001E-2</c:v>
                </c:pt>
                <c:pt idx="1084">
                  <c:v>0.15789500000000001</c:v>
                </c:pt>
                <c:pt idx="1085">
                  <c:v>0.131579</c:v>
                </c:pt>
                <c:pt idx="1086">
                  <c:v>0.21052599999999999</c:v>
                </c:pt>
                <c:pt idx="1087">
                  <c:v>0.105263</c:v>
                </c:pt>
                <c:pt idx="1088">
                  <c:v>7.8947400000000001E-2</c:v>
                </c:pt>
                <c:pt idx="1089">
                  <c:v>5.2631600000000001E-2</c:v>
                </c:pt>
                <c:pt idx="1090">
                  <c:v>5.2631600000000001E-2</c:v>
                </c:pt>
                <c:pt idx="1091">
                  <c:v>2.63158E-2</c:v>
                </c:pt>
                <c:pt idx="1092">
                  <c:v>0</c:v>
                </c:pt>
                <c:pt idx="1093">
                  <c:v>0.15789500000000001</c:v>
                </c:pt>
                <c:pt idx="1094">
                  <c:v>0.131579</c:v>
                </c:pt>
                <c:pt idx="1095">
                  <c:v>0.105263</c:v>
                </c:pt>
                <c:pt idx="1096">
                  <c:v>7.8947400000000001E-2</c:v>
                </c:pt>
                <c:pt idx="1097">
                  <c:v>5.2631600000000001E-2</c:v>
                </c:pt>
                <c:pt idx="1098">
                  <c:v>0.31578899999999999</c:v>
                </c:pt>
                <c:pt idx="1099">
                  <c:v>0.28947400000000001</c:v>
                </c:pt>
                <c:pt idx="1100">
                  <c:v>0.263158</c:v>
                </c:pt>
                <c:pt idx="1101">
                  <c:v>0.52631600000000001</c:v>
                </c:pt>
                <c:pt idx="1102">
                  <c:v>0.5</c:v>
                </c:pt>
                <c:pt idx="1103">
                  <c:v>0.47368399999999999</c:v>
                </c:pt>
                <c:pt idx="1104">
                  <c:v>0.47368399999999999</c:v>
                </c:pt>
                <c:pt idx="1105">
                  <c:v>0.44736799999999999</c:v>
                </c:pt>
                <c:pt idx="1106">
                  <c:v>0.42105300000000001</c:v>
                </c:pt>
                <c:pt idx="1107">
                  <c:v>0.394737</c:v>
                </c:pt>
                <c:pt idx="1108">
                  <c:v>0.394737</c:v>
                </c:pt>
                <c:pt idx="1109">
                  <c:v>0.394737</c:v>
                </c:pt>
                <c:pt idx="1110">
                  <c:v>0.394737</c:v>
                </c:pt>
                <c:pt idx="1111">
                  <c:v>0.368421</c:v>
                </c:pt>
                <c:pt idx="1112">
                  <c:v>0.34210499999999999</c:v>
                </c:pt>
                <c:pt idx="1113">
                  <c:v>0.31578899999999999</c:v>
                </c:pt>
                <c:pt idx="1114">
                  <c:v>0.42105300000000001</c:v>
                </c:pt>
                <c:pt idx="1115">
                  <c:v>0.31578899999999999</c:v>
                </c:pt>
                <c:pt idx="1116">
                  <c:v>0.28947400000000001</c:v>
                </c:pt>
                <c:pt idx="1117">
                  <c:v>0.263158</c:v>
                </c:pt>
                <c:pt idx="1118">
                  <c:v>0.236842</c:v>
                </c:pt>
                <c:pt idx="1119">
                  <c:v>0.236842</c:v>
                </c:pt>
                <c:pt idx="1120">
                  <c:v>0.21052599999999999</c:v>
                </c:pt>
                <c:pt idx="1121">
                  <c:v>0.18421100000000001</c:v>
                </c:pt>
                <c:pt idx="1122">
                  <c:v>0.28947400000000001</c:v>
                </c:pt>
                <c:pt idx="1123">
                  <c:v>0.31578899999999999</c:v>
                </c:pt>
                <c:pt idx="1124">
                  <c:v>0.28947400000000001</c:v>
                </c:pt>
                <c:pt idx="1125">
                  <c:v>0.263158</c:v>
                </c:pt>
                <c:pt idx="1126">
                  <c:v>0.44736799999999999</c:v>
                </c:pt>
                <c:pt idx="1127">
                  <c:v>0.42105300000000001</c:v>
                </c:pt>
                <c:pt idx="1128">
                  <c:v>0.394737</c:v>
                </c:pt>
                <c:pt idx="1129">
                  <c:v>0.368421</c:v>
                </c:pt>
                <c:pt idx="1130">
                  <c:v>0.394737</c:v>
                </c:pt>
                <c:pt idx="1131">
                  <c:v>0.34210499999999999</c:v>
                </c:pt>
                <c:pt idx="1132">
                  <c:v>0.31578899999999999</c:v>
                </c:pt>
                <c:pt idx="1133">
                  <c:v>0.28947400000000001</c:v>
                </c:pt>
                <c:pt idx="1134">
                  <c:v>0.44736799999999999</c:v>
                </c:pt>
                <c:pt idx="1135">
                  <c:v>0.42105300000000001</c:v>
                </c:pt>
                <c:pt idx="1136">
                  <c:v>0.394737</c:v>
                </c:pt>
                <c:pt idx="1137">
                  <c:v>0.368421</c:v>
                </c:pt>
                <c:pt idx="1138">
                  <c:v>0.34210499999999999</c:v>
                </c:pt>
                <c:pt idx="1139">
                  <c:v>0.31578899999999999</c:v>
                </c:pt>
                <c:pt idx="1140">
                  <c:v>0.28947400000000001</c:v>
                </c:pt>
                <c:pt idx="1141">
                  <c:v>0.263158</c:v>
                </c:pt>
                <c:pt idx="1142">
                  <c:v>0.236842</c:v>
                </c:pt>
                <c:pt idx="1143">
                  <c:v>0.21052599999999999</c:v>
                </c:pt>
                <c:pt idx="1144">
                  <c:v>0.18421100000000001</c:v>
                </c:pt>
                <c:pt idx="1145">
                  <c:v>0.15789500000000001</c:v>
                </c:pt>
                <c:pt idx="1146">
                  <c:v>0.18421100000000001</c:v>
                </c:pt>
                <c:pt idx="1147">
                  <c:v>0.15789500000000001</c:v>
                </c:pt>
                <c:pt idx="1148">
                  <c:v>0.131579</c:v>
                </c:pt>
                <c:pt idx="1149">
                  <c:v>0.131579</c:v>
                </c:pt>
                <c:pt idx="1150">
                  <c:v>0.105263</c:v>
                </c:pt>
                <c:pt idx="1151">
                  <c:v>7.8947400000000001E-2</c:v>
                </c:pt>
                <c:pt idx="1152">
                  <c:v>5.2631600000000001E-2</c:v>
                </c:pt>
                <c:pt idx="1153">
                  <c:v>0.21052599999999999</c:v>
                </c:pt>
                <c:pt idx="1154">
                  <c:v>0.263158</c:v>
                </c:pt>
                <c:pt idx="1155">
                  <c:v>0.236842</c:v>
                </c:pt>
                <c:pt idx="1156">
                  <c:v>0.21052599999999999</c:v>
                </c:pt>
                <c:pt idx="1157">
                  <c:v>0.18421100000000001</c:v>
                </c:pt>
                <c:pt idx="1158">
                  <c:v>0.15789500000000001</c:v>
                </c:pt>
                <c:pt idx="1159">
                  <c:v>0.131579</c:v>
                </c:pt>
                <c:pt idx="1160">
                  <c:v>0.105263</c:v>
                </c:pt>
                <c:pt idx="1161">
                  <c:v>0.105263</c:v>
                </c:pt>
                <c:pt idx="1162">
                  <c:v>0.18421100000000001</c:v>
                </c:pt>
                <c:pt idx="1163">
                  <c:v>0.15789500000000001</c:v>
                </c:pt>
                <c:pt idx="1164">
                  <c:v>0.21052599999999999</c:v>
                </c:pt>
                <c:pt idx="1165">
                  <c:v>0.131579</c:v>
                </c:pt>
                <c:pt idx="1166">
                  <c:v>0.105263</c:v>
                </c:pt>
                <c:pt idx="1167">
                  <c:v>7.8947400000000001E-2</c:v>
                </c:pt>
                <c:pt idx="1168">
                  <c:v>0.105263</c:v>
                </c:pt>
                <c:pt idx="1169">
                  <c:v>0.105263</c:v>
                </c:pt>
                <c:pt idx="1170">
                  <c:v>7.8947400000000001E-2</c:v>
                </c:pt>
                <c:pt idx="1171">
                  <c:v>5.2631600000000001E-2</c:v>
                </c:pt>
                <c:pt idx="1172">
                  <c:v>0.15789500000000001</c:v>
                </c:pt>
                <c:pt idx="1173">
                  <c:v>0.131579</c:v>
                </c:pt>
                <c:pt idx="1174">
                  <c:v>0.21052599999999999</c:v>
                </c:pt>
                <c:pt idx="1175">
                  <c:v>0.105263</c:v>
                </c:pt>
                <c:pt idx="1176">
                  <c:v>7.8947400000000001E-2</c:v>
                </c:pt>
                <c:pt idx="1177">
                  <c:v>5.2631600000000001E-2</c:v>
                </c:pt>
                <c:pt idx="1178">
                  <c:v>5.2631600000000001E-2</c:v>
                </c:pt>
                <c:pt idx="1179">
                  <c:v>2.63158E-2</c:v>
                </c:pt>
                <c:pt idx="1180">
                  <c:v>0</c:v>
                </c:pt>
                <c:pt idx="1181">
                  <c:v>0.5</c:v>
                </c:pt>
                <c:pt idx="1182">
                  <c:v>0.47368399999999999</c:v>
                </c:pt>
                <c:pt idx="1183">
                  <c:v>0.44736799999999999</c:v>
                </c:pt>
                <c:pt idx="1184">
                  <c:v>0.44736799999999999</c:v>
                </c:pt>
                <c:pt idx="1185">
                  <c:v>0.42105300000000001</c:v>
                </c:pt>
                <c:pt idx="1186">
                  <c:v>0.394737</c:v>
                </c:pt>
                <c:pt idx="1187">
                  <c:v>0.44736799999999999</c:v>
                </c:pt>
                <c:pt idx="1188">
                  <c:v>0.42105300000000001</c:v>
                </c:pt>
                <c:pt idx="1189">
                  <c:v>0.94736799999999999</c:v>
                </c:pt>
                <c:pt idx="1190">
                  <c:v>0.394737</c:v>
                </c:pt>
                <c:pt idx="1191">
                  <c:v>0.368421</c:v>
                </c:pt>
                <c:pt idx="1192">
                  <c:v>0.34210499999999999</c:v>
                </c:pt>
                <c:pt idx="1193">
                  <c:v>0.31578899999999999</c:v>
                </c:pt>
                <c:pt idx="1194">
                  <c:v>0.28947400000000001</c:v>
                </c:pt>
                <c:pt idx="1195">
                  <c:v>0.263158</c:v>
                </c:pt>
                <c:pt idx="1196">
                  <c:v>0.236842</c:v>
                </c:pt>
                <c:pt idx="1197">
                  <c:v>0.21052599999999999</c:v>
                </c:pt>
                <c:pt idx="1198">
                  <c:v>0.18421100000000001</c:v>
                </c:pt>
                <c:pt idx="1199">
                  <c:v>0.18421100000000001</c:v>
                </c:pt>
                <c:pt idx="1200">
                  <c:v>0.18421100000000001</c:v>
                </c:pt>
                <c:pt idx="1201">
                  <c:v>0.18421100000000001</c:v>
                </c:pt>
                <c:pt idx="1202">
                  <c:v>0.15789500000000001</c:v>
                </c:pt>
                <c:pt idx="1203">
                  <c:v>0.65789500000000001</c:v>
                </c:pt>
                <c:pt idx="1204">
                  <c:v>0.55263200000000001</c:v>
                </c:pt>
                <c:pt idx="1205">
                  <c:v>0.131579</c:v>
                </c:pt>
                <c:pt idx="1206">
                  <c:v>0.105263</c:v>
                </c:pt>
                <c:pt idx="1207">
                  <c:v>7.8947400000000001E-2</c:v>
                </c:pt>
                <c:pt idx="1208">
                  <c:v>0.28947400000000001</c:v>
                </c:pt>
                <c:pt idx="1209">
                  <c:v>5.2631600000000001E-2</c:v>
                </c:pt>
                <c:pt idx="1210">
                  <c:v>2.63158E-2</c:v>
                </c:pt>
                <c:pt idx="1211">
                  <c:v>0</c:v>
                </c:pt>
                <c:pt idx="1212">
                  <c:v>0.97368399999999999</c:v>
                </c:pt>
                <c:pt idx="1213">
                  <c:v>0.94736799999999999</c:v>
                </c:pt>
                <c:pt idx="1214">
                  <c:v>0.92105300000000001</c:v>
                </c:pt>
                <c:pt idx="1215">
                  <c:v>0.92105300000000001</c:v>
                </c:pt>
                <c:pt idx="1216">
                  <c:v>0.894737</c:v>
                </c:pt>
                <c:pt idx="1217">
                  <c:v>0.868421</c:v>
                </c:pt>
                <c:pt idx="1218">
                  <c:v>0.92105300000000001</c:v>
                </c:pt>
                <c:pt idx="1219">
                  <c:v>0.894737</c:v>
                </c:pt>
                <c:pt idx="1220">
                  <c:v>0.894737</c:v>
                </c:pt>
                <c:pt idx="1221">
                  <c:v>0.868421</c:v>
                </c:pt>
                <c:pt idx="1222">
                  <c:v>0.84210499999999999</c:v>
                </c:pt>
                <c:pt idx="1223">
                  <c:v>0.81578899999999999</c:v>
                </c:pt>
                <c:pt idx="1224">
                  <c:v>0.78947400000000001</c:v>
                </c:pt>
                <c:pt idx="1225">
                  <c:v>0.763158</c:v>
                </c:pt>
                <c:pt idx="1226">
                  <c:v>0.736842</c:v>
                </c:pt>
                <c:pt idx="1227">
                  <c:v>0.71052599999999999</c:v>
                </c:pt>
                <c:pt idx="1228">
                  <c:v>0.68421100000000001</c:v>
                </c:pt>
                <c:pt idx="1229">
                  <c:v>0.71052599999999999</c:v>
                </c:pt>
                <c:pt idx="1230">
                  <c:v>0.65789500000000001</c:v>
                </c:pt>
                <c:pt idx="1231">
                  <c:v>0.631579</c:v>
                </c:pt>
                <c:pt idx="1232">
                  <c:v>0.605263</c:v>
                </c:pt>
                <c:pt idx="1233">
                  <c:v>0.736842</c:v>
                </c:pt>
                <c:pt idx="1234">
                  <c:v>0.71052599999999999</c:v>
                </c:pt>
                <c:pt idx="1235">
                  <c:v>0.68421100000000001</c:v>
                </c:pt>
                <c:pt idx="1236">
                  <c:v>0.65789500000000001</c:v>
                </c:pt>
                <c:pt idx="1237">
                  <c:v>0.631579</c:v>
                </c:pt>
                <c:pt idx="1238">
                  <c:v>0.605263</c:v>
                </c:pt>
                <c:pt idx="1239">
                  <c:v>0.57894699999999999</c:v>
                </c:pt>
                <c:pt idx="1240">
                  <c:v>0.55263200000000001</c:v>
                </c:pt>
                <c:pt idx="1241">
                  <c:v>0.57894699999999999</c:v>
                </c:pt>
                <c:pt idx="1242">
                  <c:v>0.52631600000000001</c:v>
                </c:pt>
                <c:pt idx="1243">
                  <c:v>0.5</c:v>
                </c:pt>
                <c:pt idx="1244">
                  <c:v>0.47368399999999999</c:v>
                </c:pt>
                <c:pt idx="1245">
                  <c:v>0.605263</c:v>
                </c:pt>
                <c:pt idx="1246">
                  <c:v>0.57894699999999999</c:v>
                </c:pt>
                <c:pt idx="1247">
                  <c:v>0.55263200000000001</c:v>
                </c:pt>
                <c:pt idx="1248">
                  <c:v>0.52631600000000001</c:v>
                </c:pt>
                <c:pt idx="1249">
                  <c:v>0.5</c:v>
                </c:pt>
                <c:pt idx="1250">
                  <c:v>0.47368399999999999</c:v>
                </c:pt>
                <c:pt idx="1251">
                  <c:v>0.44736799999999999</c:v>
                </c:pt>
                <c:pt idx="1252">
                  <c:v>0.42105300000000001</c:v>
                </c:pt>
                <c:pt idx="1253">
                  <c:v>0.394737</c:v>
                </c:pt>
                <c:pt idx="1254">
                  <c:v>0.368421</c:v>
                </c:pt>
                <c:pt idx="1255">
                  <c:v>0.34210499999999999</c:v>
                </c:pt>
                <c:pt idx="1256">
                  <c:v>0.31578899999999999</c:v>
                </c:pt>
                <c:pt idx="1257">
                  <c:v>0.42105300000000001</c:v>
                </c:pt>
                <c:pt idx="1258">
                  <c:v>0.31578899999999999</c:v>
                </c:pt>
                <c:pt idx="1259">
                  <c:v>0.28947400000000001</c:v>
                </c:pt>
                <c:pt idx="1260">
                  <c:v>0.263158</c:v>
                </c:pt>
                <c:pt idx="1261">
                  <c:v>0.236842</c:v>
                </c:pt>
                <c:pt idx="1262">
                  <c:v>0.236842</c:v>
                </c:pt>
                <c:pt idx="1263">
                  <c:v>0.21052599999999999</c:v>
                </c:pt>
                <c:pt idx="1264">
                  <c:v>0.18421100000000001</c:v>
                </c:pt>
                <c:pt idx="1265">
                  <c:v>0.31578899999999999</c:v>
                </c:pt>
                <c:pt idx="1266">
                  <c:v>0.31578899999999999</c:v>
                </c:pt>
                <c:pt idx="1267">
                  <c:v>0.28947400000000001</c:v>
                </c:pt>
                <c:pt idx="1268">
                  <c:v>0.263158</c:v>
                </c:pt>
                <c:pt idx="1269">
                  <c:v>0.44736799999999999</c:v>
                </c:pt>
                <c:pt idx="1270">
                  <c:v>0.42105300000000001</c:v>
                </c:pt>
                <c:pt idx="1271">
                  <c:v>0.394737</c:v>
                </c:pt>
                <c:pt idx="1272">
                  <c:v>0.368421</c:v>
                </c:pt>
                <c:pt idx="1273">
                  <c:v>0.394737</c:v>
                </c:pt>
                <c:pt idx="1274">
                  <c:v>0.34210499999999999</c:v>
                </c:pt>
                <c:pt idx="1275">
                  <c:v>0.31578899999999999</c:v>
                </c:pt>
                <c:pt idx="1276">
                  <c:v>0.28947400000000001</c:v>
                </c:pt>
                <c:pt idx="1277">
                  <c:v>0.44736799999999999</c:v>
                </c:pt>
                <c:pt idx="1278">
                  <c:v>0.42105300000000001</c:v>
                </c:pt>
                <c:pt idx="1279">
                  <c:v>0.394737</c:v>
                </c:pt>
                <c:pt idx="1280">
                  <c:v>0.368421</c:v>
                </c:pt>
                <c:pt idx="1281">
                  <c:v>0.34210499999999999</c:v>
                </c:pt>
                <c:pt idx="1282">
                  <c:v>0.31578899999999999</c:v>
                </c:pt>
                <c:pt idx="1283">
                  <c:v>0.28947400000000001</c:v>
                </c:pt>
                <c:pt idx="1284">
                  <c:v>0.263158</c:v>
                </c:pt>
                <c:pt idx="1285">
                  <c:v>0.236842</c:v>
                </c:pt>
                <c:pt idx="1286">
                  <c:v>0.21052599999999999</c:v>
                </c:pt>
                <c:pt idx="1287">
                  <c:v>0.18421100000000001</c:v>
                </c:pt>
                <c:pt idx="1288">
                  <c:v>0.15789500000000001</c:v>
                </c:pt>
                <c:pt idx="1289">
                  <c:v>0.18421100000000001</c:v>
                </c:pt>
                <c:pt idx="1290">
                  <c:v>0.15789500000000001</c:v>
                </c:pt>
                <c:pt idx="1291">
                  <c:v>0.131579</c:v>
                </c:pt>
                <c:pt idx="1292">
                  <c:v>0.131579</c:v>
                </c:pt>
                <c:pt idx="1293">
                  <c:v>0.105263</c:v>
                </c:pt>
                <c:pt idx="1294">
                  <c:v>7.8947400000000001E-2</c:v>
                </c:pt>
                <c:pt idx="1295">
                  <c:v>5.2631600000000001E-2</c:v>
                </c:pt>
                <c:pt idx="1296">
                  <c:v>0.21052599999999999</c:v>
                </c:pt>
                <c:pt idx="1297">
                  <c:v>0.263158</c:v>
                </c:pt>
                <c:pt idx="1298">
                  <c:v>0.236842</c:v>
                </c:pt>
                <c:pt idx="1299">
                  <c:v>0.21052599999999999</c:v>
                </c:pt>
                <c:pt idx="1300">
                  <c:v>0.18421100000000001</c:v>
                </c:pt>
                <c:pt idx="1301">
                  <c:v>0.15789500000000001</c:v>
                </c:pt>
                <c:pt idx="1302">
                  <c:v>0.131579</c:v>
                </c:pt>
                <c:pt idx="1303">
                  <c:v>0.105263</c:v>
                </c:pt>
                <c:pt idx="1304">
                  <c:v>0.105263</c:v>
                </c:pt>
                <c:pt idx="1305">
                  <c:v>0.21052599999999999</c:v>
                </c:pt>
                <c:pt idx="1306">
                  <c:v>0.18421100000000001</c:v>
                </c:pt>
                <c:pt idx="1307">
                  <c:v>0.21052599999999999</c:v>
                </c:pt>
                <c:pt idx="1308">
                  <c:v>0.15789500000000001</c:v>
                </c:pt>
                <c:pt idx="1309">
                  <c:v>0.131579</c:v>
                </c:pt>
                <c:pt idx="1310">
                  <c:v>0.105263</c:v>
                </c:pt>
                <c:pt idx="1311">
                  <c:v>0.105263</c:v>
                </c:pt>
                <c:pt idx="1312">
                  <c:v>0.105263</c:v>
                </c:pt>
                <c:pt idx="1313">
                  <c:v>7.8947400000000001E-2</c:v>
                </c:pt>
                <c:pt idx="1314">
                  <c:v>5.2631600000000001E-2</c:v>
                </c:pt>
                <c:pt idx="1315">
                  <c:v>0.15789500000000001</c:v>
                </c:pt>
                <c:pt idx="1316">
                  <c:v>0.131579</c:v>
                </c:pt>
                <c:pt idx="1317">
                  <c:v>0.21052599999999999</c:v>
                </c:pt>
                <c:pt idx="1318">
                  <c:v>0.105263</c:v>
                </c:pt>
                <c:pt idx="1319">
                  <c:v>7.8947400000000001E-2</c:v>
                </c:pt>
                <c:pt idx="1320">
                  <c:v>5.2631600000000001E-2</c:v>
                </c:pt>
                <c:pt idx="1321">
                  <c:v>5.2631600000000001E-2</c:v>
                </c:pt>
                <c:pt idx="1322">
                  <c:v>2.63158E-2</c:v>
                </c:pt>
                <c:pt idx="1323">
                  <c:v>0</c:v>
                </c:pt>
              </c:numCache>
            </c:numRef>
          </c:yVal>
          <c:smooth val="0"/>
          <c:extLst>
            <c:ext xmlns:c16="http://schemas.microsoft.com/office/drawing/2014/chart" uri="{C3380CC4-5D6E-409C-BE32-E72D297353CC}">
              <c16:uniqueId val="{00000000-91D8-8248-8876-7BBC1B9BDA7D}"/>
            </c:ext>
          </c:extLst>
        </c:ser>
        <c:dLbls>
          <c:showLegendKey val="0"/>
          <c:showVal val="0"/>
          <c:showCatName val="0"/>
          <c:showSerName val="0"/>
          <c:showPercent val="0"/>
          <c:showBubbleSize val="0"/>
        </c:dLbls>
        <c:axId val="1084872959"/>
        <c:axId val="1084888767"/>
      </c:scatterChart>
      <c:valAx>
        <c:axId val="1084872959"/>
        <c:scaling>
          <c:orientation val="minMax"/>
          <c:max val="0.8"/>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r>
                  <a:rPr lang="en-US" sz="2000" b="1"/>
                  <a:t>Distance</a:t>
                </a:r>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1084888767"/>
        <c:crosses val="autoZero"/>
        <c:crossBetween val="midCat"/>
      </c:valAx>
      <c:valAx>
        <c:axId val="1084888767"/>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r>
                  <a:rPr lang="en-US" sz="2000" b="1"/>
                  <a:t>SCOAP (SC0)</a:t>
                </a:r>
              </a:p>
            </c:rich>
          </c:tx>
          <c:overlay val="0"/>
          <c:spPr>
            <a:noFill/>
            <a:ln>
              <a:noFill/>
            </a:ln>
            <a:effectLst/>
          </c:spPr>
          <c:txPr>
            <a:bodyPr rot="-54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1084872959"/>
        <c:crosses val="autoZero"/>
        <c:crossBetween val="midCat"/>
        <c:majorUnit val="0.5"/>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E5925B-26D7-4C7F-9922-2A45FEE7E21D}"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F185860F-90B8-460F-B836-4D048E31C9AD}">
      <dgm:prSet phldrT="[Text]"/>
      <dgm:spPr/>
      <dgm:t>
        <a:bodyPr/>
        <a:lstStyle/>
        <a:p>
          <a:r>
            <a:rPr lang="en-US" dirty="0"/>
            <a:t>IC test cost plays an important role.</a:t>
          </a:r>
        </a:p>
      </dgm:t>
    </dgm:pt>
    <dgm:pt modelId="{56905E2F-CA7A-4A8F-A947-D095D3E5740B}" type="parTrans" cxnId="{4997B268-E125-47FD-9A3A-A8F2B75D31AF}">
      <dgm:prSet/>
      <dgm:spPr/>
      <dgm:t>
        <a:bodyPr/>
        <a:lstStyle/>
        <a:p>
          <a:endParaRPr lang="en-US"/>
        </a:p>
      </dgm:t>
    </dgm:pt>
    <dgm:pt modelId="{2E204B39-31BD-444A-97E2-34468B981C33}" type="sibTrans" cxnId="{4997B268-E125-47FD-9A3A-A8F2B75D31AF}">
      <dgm:prSet/>
      <dgm:spPr/>
      <dgm:t>
        <a:bodyPr/>
        <a:lstStyle/>
        <a:p>
          <a:endParaRPr lang="en-US"/>
        </a:p>
      </dgm:t>
    </dgm:pt>
    <dgm:pt modelId="{34E0CE87-D662-48AE-ABF8-63D51076CBE5}">
      <dgm:prSet phldrT="[Text]"/>
      <dgm:spPr/>
      <dgm:t>
        <a:bodyPr/>
        <a:lstStyle/>
        <a:p>
          <a:r>
            <a:rPr lang="en-US" dirty="0"/>
            <a:t>Test Generation</a:t>
          </a:r>
        </a:p>
      </dgm:t>
    </dgm:pt>
    <dgm:pt modelId="{6C3133FC-5666-495C-A536-B222A2B2DE89}" type="parTrans" cxnId="{B19CBDAD-965A-40D5-8088-643893007462}">
      <dgm:prSet/>
      <dgm:spPr/>
      <dgm:t>
        <a:bodyPr/>
        <a:lstStyle/>
        <a:p>
          <a:endParaRPr lang="en-US"/>
        </a:p>
      </dgm:t>
    </dgm:pt>
    <dgm:pt modelId="{129CF3C8-D6D6-486D-9FE2-7F2CA012E99A}" type="sibTrans" cxnId="{B19CBDAD-965A-40D5-8088-643893007462}">
      <dgm:prSet/>
      <dgm:spPr/>
      <dgm:t>
        <a:bodyPr/>
        <a:lstStyle/>
        <a:p>
          <a:endParaRPr lang="en-US"/>
        </a:p>
      </dgm:t>
    </dgm:pt>
    <dgm:pt modelId="{97BA0C14-E09B-41CB-9EFF-5EEDBC0CA21D}">
      <dgm:prSet phldrT="[Text]"/>
      <dgm:spPr/>
      <dgm:t>
        <a:bodyPr/>
        <a:lstStyle/>
        <a:p>
          <a:r>
            <a:rPr lang="en-US" dirty="0"/>
            <a:t>Finding test stimuli is one-time cost</a:t>
          </a:r>
        </a:p>
      </dgm:t>
    </dgm:pt>
    <dgm:pt modelId="{CDFFAA46-F53C-45B2-974A-3983E5577AEA}" type="parTrans" cxnId="{4EB42077-0A66-4B19-AD6B-7928FCEDED03}">
      <dgm:prSet/>
      <dgm:spPr/>
      <dgm:t>
        <a:bodyPr/>
        <a:lstStyle/>
        <a:p>
          <a:endParaRPr lang="en-US"/>
        </a:p>
      </dgm:t>
    </dgm:pt>
    <dgm:pt modelId="{EB97C278-072F-4981-8DB6-1710C26CA5B3}" type="sibTrans" cxnId="{4EB42077-0A66-4B19-AD6B-7928FCEDED03}">
      <dgm:prSet/>
      <dgm:spPr/>
      <dgm:t>
        <a:bodyPr/>
        <a:lstStyle/>
        <a:p>
          <a:endParaRPr lang="en-US"/>
        </a:p>
      </dgm:t>
    </dgm:pt>
    <dgm:pt modelId="{B64A0315-0348-49F6-A9C3-7195A36A1F81}">
      <dgm:prSet phldrT="[Text]"/>
      <dgm:spPr/>
      <dgm:t>
        <a:bodyPr/>
        <a:lstStyle/>
        <a:p>
          <a:r>
            <a:rPr lang="en-US" dirty="0"/>
            <a:t>Test</a:t>
          </a:r>
        </a:p>
        <a:p>
          <a:r>
            <a:rPr lang="en-US" dirty="0"/>
            <a:t>Application</a:t>
          </a:r>
        </a:p>
      </dgm:t>
    </dgm:pt>
    <dgm:pt modelId="{546C3C13-8E4E-465B-9335-A5A7CF3D1FD8}" type="parTrans" cxnId="{0548A6DE-EDAD-44E6-87F1-4F0286E7BB10}">
      <dgm:prSet/>
      <dgm:spPr/>
      <dgm:t>
        <a:bodyPr/>
        <a:lstStyle/>
        <a:p>
          <a:endParaRPr lang="en-US"/>
        </a:p>
      </dgm:t>
    </dgm:pt>
    <dgm:pt modelId="{90D64C7F-FEA3-455C-89CF-D3F44AC2DA80}" type="sibTrans" cxnId="{0548A6DE-EDAD-44E6-87F1-4F0286E7BB10}">
      <dgm:prSet/>
      <dgm:spPr/>
      <dgm:t>
        <a:bodyPr/>
        <a:lstStyle/>
        <a:p>
          <a:endParaRPr lang="en-US"/>
        </a:p>
      </dgm:t>
    </dgm:pt>
    <dgm:pt modelId="{D5C1BA84-5C0A-4599-B0F9-BD50EC79C7A0}">
      <dgm:prSet phldrT="[Text]"/>
      <dgm:spPr/>
      <dgm:t>
        <a:bodyPr/>
        <a:lstStyle/>
        <a:p>
          <a:r>
            <a:rPr lang="en-US" dirty="0"/>
            <a:t>Repeated cost</a:t>
          </a:r>
        </a:p>
      </dgm:t>
    </dgm:pt>
    <dgm:pt modelId="{86B6D01D-C3E7-40C8-9728-2767C5EEEBAB}" type="parTrans" cxnId="{C51D52BC-840C-46F7-867B-D02089FD9024}">
      <dgm:prSet/>
      <dgm:spPr/>
      <dgm:t>
        <a:bodyPr/>
        <a:lstStyle/>
        <a:p>
          <a:endParaRPr lang="en-US"/>
        </a:p>
      </dgm:t>
    </dgm:pt>
    <dgm:pt modelId="{9DFE061C-73CC-448F-9468-AB9DD46EBA9C}" type="sibTrans" cxnId="{C51D52BC-840C-46F7-867B-D02089FD9024}">
      <dgm:prSet/>
      <dgm:spPr/>
      <dgm:t>
        <a:bodyPr/>
        <a:lstStyle/>
        <a:p>
          <a:endParaRPr lang="en-US"/>
        </a:p>
      </dgm:t>
    </dgm:pt>
    <dgm:pt modelId="{BC89C55C-C402-44FF-96E7-663FFD70553A}" type="pres">
      <dgm:prSet presAssocID="{9BE5925B-26D7-4C7F-9922-2A45FEE7E21D}" presName="hierChild1" presStyleCnt="0">
        <dgm:presLayoutVars>
          <dgm:chPref val="1"/>
          <dgm:dir/>
          <dgm:animOne val="branch"/>
          <dgm:animLvl val="lvl"/>
          <dgm:resizeHandles/>
        </dgm:presLayoutVars>
      </dgm:prSet>
      <dgm:spPr/>
    </dgm:pt>
    <dgm:pt modelId="{6AE70CC2-6E83-4B14-8B47-C3022C9106BF}" type="pres">
      <dgm:prSet presAssocID="{F185860F-90B8-460F-B836-4D048E31C9AD}" presName="hierRoot1" presStyleCnt="0"/>
      <dgm:spPr/>
    </dgm:pt>
    <dgm:pt modelId="{88B9942D-E6EF-4DA5-A16D-17B2B7C0FDE2}" type="pres">
      <dgm:prSet presAssocID="{F185860F-90B8-460F-B836-4D048E31C9AD}" presName="composite" presStyleCnt="0"/>
      <dgm:spPr/>
    </dgm:pt>
    <dgm:pt modelId="{4BFAC0EB-6C7A-432C-9737-E4B1A05F7B00}" type="pres">
      <dgm:prSet presAssocID="{F185860F-90B8-460F-B836-4D048E31C9AD}" presName="background" presStyleLbl="node0" presStyleIdx="0" presStyleCnt="1"/>
      <dgm:spPr/>
    </dgm:pt>
    <dgm:pt modelId="{6F381104-828B-482E-88C5-890BF03540AE}" type="pres">
      <dgm:prSet presAssocID="{F185860F-90B8-460F-B836-4D048E31C9AD}" presName="text" presStyleLbl="fgAcc0" presStyleIdx="0" presStyleCnt="1">
        <dgm:presLayoutVars>
          <dgm:chPref val="3"/>
        </dgm:presLayoutVars>
      </dgm:prSet>
      <dgm:spPr/>
    </dgm:pt>
    <dgm:pt modelId="{AF5244EA-B665-49C1-93A8-F8A27BD20509}" type="pres">
      <dgm:prSet presAssocID="{F185860F-90B8-460F-B836-4D048E31C9AD}" presName="hierChild2" presStyleCnt="0"/>
      <dgm:spPr/>
    </dgm:pt>
    <dgm:pt modelId="{562F4A0D-BA67-484E-9FD4-2398167384D5}" type="pres">
      <dgm:prSet presAssocID="{6C3133FC-5666-495C-A536-B222A2B2DE89}" presName="Name10" presStyleLbl="parChTrans1D2" presStyleIdx="0" presStyleCnt="2"/>
      <dgm:spPr/>
    </dgm:pt>
    <dgm:pt modelId="{7962B612-5021-4D14-847E-E644802E426F}" type="pres">
      <dgm:prSet presAssocID="{34E0CE87-D662-48AE-ABF8-63D51076CBE5}" presName="hierRoot2" presStyleCnt="0"/>
      <dgm:spPr/>
    </dgm:pt>
    <dgm:pt modelId="{49889CD7-B87E-4305-AC38-C34688D26664}" type="pres">
      <dgm:prSet presAssocID="{34E0CE87-D662-48AE-ABF8-63D51076CBE5}" presName="composite2" presStyleCnt="0"/>
      <dgm:spPr/>
    </dgm:pt>
    <dgm:pt modelId="{EE1AA0B6-45A2-4748-A5D2-FACDF97009D2}" type="pres">
      <dgm:prSet presAssocID="{34E0CE87-D662-48AE-ABF8-63D51076CBE5}" presName="background2" presStyleLbl="node2" presStyleIdx="0" presStyleCnt="2"/>
      <dgm:spPr/>
    </dgm:pt>
    <dgm:pt modelId="{F55393BA-B822-404A-9D7F-3D0F0A90330E}" type="pres">
      <dgm:prSet presAssocID="{34E0CE87-D662-48AE-ABF8-63D51076CBE5}" presName="text2" presStyleLbl="fgAcc2" presStyleIdx="0" presStyleCnt="2">
        <dgm:presLayoutVars>
          <dgm:chPref val="3"/>
        </dgm:presLayoutVars>
      </dgm:prSet>
      <dgm:spPr/>
    </dgm:pt>
    <dgm:pt modelId="{E5ABB1CF-CA2E-4958-B8FC-0ECAC78CC2E5}" type="pres">
      <dgm:prSet presAssocID="{34E0CE87-D662-48AE-ABF8-63D51076CBE5}" presName="hierChild3" presStyleCnt="0"/>
      <dgm:spPr/>
    </dgm:pt>
    <dgm:pt modelId="{61DE60E4-9671-4BDF-BB13-B2B7596210BC}" type="pres">
      <dgm:prSet presAssocID="{CDFFAA46-F53C-45B2-974A-3983E5577AEA}" presName="Name17" presStyleLbl="parChTrans1D3" presStyleIdx="0" presStyleCnt="2"/>
      <dgm:spPr/>
    </dgm:pt>
    <dgm:pt modelId="{94149627-3F9F-48F9-8F78-7C1427ACE276}" type="pres">
      <dgm:prSet presAssocID="{97BA0C14-E09B-41CB-9EFF-5EEDBC0CA21D}" presName="hierRoot3" presStyleCnt="0"/>
      <dgm:spPr/>
    </dgm:pt>
    <dgm:pt modelId="{A33A8E4E-3A5A-4EFA-ABF1-EBB78D0EA655}" type="pres">
      <dgm:prSet presAssocID="{97BA0C14-E09B-41CB-9EFF-5EEDBC0CA21D}" presName="composite3" presStyleCnt="0"/>
      <dgm:spPr/>
    </dgm:pt>
    <dgm:pt modelId="{0E24E0A5-DEF6-475C-A4AB-103947BD832D}" type="pres">
      <dgm:prSet presAssocID="{97BA0C14-E09B-41CB-9EFF-5EEDBC0CA21D}" presName="background3" presStyleLbl="node3" presStyleIdx="0" presStyleCnt="2"/>
      <dgm:spPr/>
    </dgm:pt>
    <dgm:pt modelId="{FE638344-D17A-4984-92B4-A7A8E30EDC97}" type="pres">
      <dgm:prSet presAssocID="{97BA0C14-E09B-41CB-9EFF-5EEDBC0CA21D}" presName="text3" presStyleLbl="fgAcc3" presStyleIdx="0" presStyleCnt="2">
        <dgm:presLayoutVars>
          <dgm:chPref val="3"/>
        </dgm:presLayoutVars>
      </dgm:prSet>
      <dgm:spPr/>
    </dgm:pt>
    <dgm:pt modelId="{36B34199-F3B7-49F3-B2C8-714656B97C9F}" type="pres">
      <dgm:prSet presAssocID="{97BA0C14-E09B-41CB-9EFF-5EEDBC0CA21D}" presName="hierChild4" presStyleCnt="0"/>
      <dgm:spPr/>
    </dgm:pt>
    <dgm:pt modelId="{DF87879C-EB9C-48CF-9C30-F3BFD3444D27}" type="pres">
      <dgm:prSet presAssocID="{546C3C13-8E4E-465B-9335-A5A7CF3D1FD8}" presName="Name10" presStyleLbl="parChTrans1D2" presStyleIdx="1" presStyleCnt="2"/>
      <dgm:spPr/>
    </dgm:pt>
    <dgm:pt modelId="{2B1899E5-841E-433D-BC22-379473A8A70F}" type="pres">
      <dgm:prSet presAssocID="{B64A0315-0348-49F6-A9C3-7195A36A1F81}" presName="hierRoot2" presStyleCnt="0"/>
      <dgm:spPr/>
    </dgm:pt>
    <dgm:pt modelId="{F2F4E130-B459-4589-9322-EC9BBF8C413B}" type="pres">
      <dgm:prSet presAssocID="{B64A0315-0348-49F6-A9C3-7195A36A1F81}" presName="composite2" presStyleCnt="0"/>
      <dgm:spPr/>
    </dgm:pt>
    <dgm:pt modelId="{0392D10A-30E0-4300-B1E9-3BF4FC8E3CEA}" type="pres">
      <dgm:prSet presAssocID="{B64A0315-0348-49F6-A9C3-7195A36A1F81}" presName="background2" presStyleLbl="node2" presStyleIdx="1" presStyleCnt="2"/>
      <dgm:spPr/>
    </dgm:pt>
    <dgm:pt modelId="{7ECC7199-8F36-4058-83C3-32A8FA6707A0}" type="pres">
      <dgm:prSet presAssocID="{B64A0315-0348-49F6-A9C3-7195A36A1F81}" presName="text2" presStyleLbl="fgAcc2" presStyleIdx="1" presStyleCnt="2">
        <dgm:presLayoutVars>
          <dgm:chPref val="3"/>
        </dgm:presLayoutVars>
      </dgm:prSet>
      <dgm:spPr/>
    </dgm:pt>
    <dgm:pt modelId="{02CC7032-079A-4465-B6EE-A5C76317DD2F}" type="pres">
      <dgm:prSet presAssocID="{B64A0315-0348-49F6-A9C3-7195A36A1F81}" presName="hierChild3" presStyleCnt="0"/>
      <dgm:spPr/>
    </dgm:pt>
    <dgm:pt modelId="{F97DE451-632F-4024-9621-4E445354058E}" type="pres">
      <dgm:prSet presAssocID="{86B6D01D-C3E7-40C8-9728-2767C5EEEBAB}" presName="Name17" presStyleLbl="parChTrans1D3" presStyleIdx="1" presStyleCnt="2"/>
      <dgm:spPr/>
    </dgm:pt>
    <dgm:pt modelId="{C2808D93-8967-491F-AD28-64BC45574889}" type="pres">
      <dgm:prSet presAssocID="{D5C1BA84-5C0A-4599-B0F9-BD50EC79C7A0}" presName="hierRoot3" presStyleCnt="0"/>
      <dgm:spPr/>
    </dgm:pt>
    <dgm:pt modelId="{7D422992-A80C-4C8D-A00A-11BA19A2E1F9}" type="pres">
      <dgm:prSet presAssocID="{D5C1BA84-5C0A-4599-B0F9-BD50EC79C7A0}" presName="composite3" presStyleCnt="0"/>
      <dgm:spPr/>
    </dgm:pt>
    <dgm:pt modelId="{D30AE11A-B279-48F4-B17E-9B0CD0E84831}" type="pres">
      <dgm:prSet presAssocID="{D5C1BA84-5C0A-4599-B0F9-BD50EC79C7A0}" presName="background3" presStyleLbl="node3" presStyleIdx="1" presStyleCnt="2"/>
      <dgm:spPr/>
    </dgm:pt>
    <dgm:pt modelId="{1E276562-D7C9-4E86-A5CE-35D30532D8BE}" type="pres">
      <dgm:prSet presAssocID="{D5C1BA84-5C0A-4599-B0F9-BD50EC79C7A0}" presName="text3" presStyleLbl="fgAcc3" presStyleIdx="1" presStyleCnt="2">
        <dgm:presLayoutVars>
          <dgm:chPref val="3"/>
        </dgm:presLayoutVars>
      </dgm:prSet>
      <dgm:spPr/>
    </dgm:pt>
    <dgm:pt modelId="{AA1FE240-F3A1-4CA6-827E-2A0961DAD87A}" type="pres">
      <dgm:prSet presAssocID="{D5C1BA84-5C0A-4599-B0F9-BD50EC79C7A0}" presName="hierChild4" presStyleCnt="0"/>
      <dgm:spPr/>
    </dgm:pt>
  </dgm:ptLst>
  <dgm:cxnLst>
    <dgm:cxn modelId="{57B7CE08-5109-4DF0-A3C8-C5D19C185B8C}" type="presOf" srcId="{97BA0C14-E09B-41CB-9EFF-5EEDBC0CA21D}" destId="{FE638344-D17A-4984-92B4-A7A8E30EDC97}" srcOrd="0" destOrd="0" presId="urn:microsoft.com/office/officeart/2005/8/layout/hierarchy1"/>
    <dgm:cxn modelId="{A247FD17-2347-4A0A-8841-0B07F98D63AA}" type="presOf" srcId="{86B6D01D-C3E7-40C8-9728-2767C5EEEBAB}" destId="{F97DE451-632F-4024-9621-4E445354058E}" srcOrd="0" destOrd="0" presId="urn:microsoft.com/office/officeart/2005/8/layout/hierarchy1"/>
    <dgm:cxn modelId="{FA198946-E8A7-4F5B-B90F-792CD2BDB957}" type="presOf" srcId="{9BE5925B-26D7-4C7F-9922-2A45FEE7E21D}" destId="{BC89C55C-C402-44FF-96E7-663FFD70553A}" srcOrd="0" destOrd="0" presId="urn:microsoft.com/office/officeart/2005/8/layout/hierarchy1"/>
    <dgm:cxn modelId="{224D5748-80EE-4F43-975F-9F8C2B84F2A6}" type="presOf" srcId="{CDFFAA46-F53C-45B2-974A-3983E5577AEA}" destId="{61DE60E4-9671-4BDF-BB13-B2B7596210BC}" srcOrd="0" destOrd="0" presId="urn:microsoft.com/office/officeart/2005/8/layout/hierarchy1"/>
    <dgm:cxn modelId="{B354875A-847C-4983-8DA5-8818C93A5336}" type="presOf" srcId="{D5C1BA84-5C0A-4599-B0F9-BD50EC79C7A0}" destId="{1E276562-D7C9-4E86-A5CE-35D30532D8BE}" srcOrd="0" destOrd="0" presId="urn:microsoft.com/office/officeart/2005/8/layout/hierarchy1"/>
    <dgm:cxn modelId="{4997B268-E125-47FD-9A3A-A8F2B75D31AF}" srcId="{9BE5925B-26D7-4C7F-9922-2A45FEE7E21D}" destId="{F185860F-90B8-460F-B836-4D048E31C9AD}" srcOrd="0" destOrd="0" parTransId="{56905E2F-CA7A-4A8F-A947-D095D3E5740B}" sibTransId="{2E204B39-31BD-444A-97E2-34468B981C33}"/>
    <dgm:cxn modelId="{4EB42077-0A66-4B19-AD6B-7928FCEDED03}" srcId="{34E0CE87-D662-48AE-ABF8-63D51076CBE5}" destId="{97BA0C14-E09B-41CB-9EFF-5EEDBC0CA21D}" srcOrd="0" destOrd="0" parTransId="{CDFFAA46-F53C-45B2-974A-3983E5577AEA}" sibTransId="{EB97C278-072F-4981-8DB6-1710C26CA5B3}"/>
    <dgm:cxn modelId="{E6CC137A-76DD-483F-97AC-203087FF4CE9}" type="presOf" srcId="{6C3133FC-5666-495C-A536-B222A2B2DE89}" destId="{562F4A0D-BA67-484E-9FD4-2398167384D5}" srcOrd="0" destOrd="0" presId="urn:microsoft.com/office/officeart/2005/8/layout/hierarchy1"/>
    <dgm:cxn modelId="{B93F39AD-DE1C-4A24-B874-D35E34DF3D8E}" type="presOf" srcId="{F185860F-90B8-460F-B836-4D048E31C9AD}" destId="{6F381104-828B-482E-88C5-890BF03540AE}" srcOrd="0" destOrd="0" presId="urn:microsoft.com/office/officeart/2005/8/layout/hierarchy1"/>
    <dgm:cxn modelId="{B19CBDAD-965A-40D5-8088-643893007462}" srcId="{F185860F-90B8-460F-B836-4D048E31C9AD}" destId="{34E0CE87-D662-48AE-ABF8-63D51076CBE5}" srcOrd="0" destOrd="0" parTransId="{6C3133FC-5666-495C-A536-B222A2B2DE89}" sibTransId="{129CF3C8-D6D6-486D-9FE2-7F2CA012E99A}"/>
    <dgm:cxn modelId="{C51D52BC-840C-46F7-867B-D02089FD9024}" srcId="{B64A0315-0348-49F6-A9C3-7195A36A1F81}" destId="{D5C1BA84-5C0A-4599-B0F9-BD50EC79C7A0}" srcOrd="0" destOrd="0" parTransId="{86B6D01D-C3E7-40C8-9728-2767C5EEEBAB}" sibTransId="{9DFE061C-73CC-448F-9468-AB9DD46EBA9C}"/>
    <dgm:cxn modelId="{0F70F2C3-9E57-4A3B-8B23-E9770B5CC880}" type="presOf" srcId="{34E0CE87-D662-48AE-ABF8-63D51076CBE5}" destId="{F55393BA-B822-404A-9D7F-3D0F0A90330E}" srcOrd="0" destOrd="0" presId="urn:microsoft.com/office/officeart/2005/8/layout/hierarchy1"/>
    <dgm:cxn modelId="{D8AF45CE-D032-4E6A-8DF4-C894F0D9AF56}" type="presOf" srcId="{B64A0315-0348-49F6-A9C3-7195A36A1F81}" destId="{7ECC7199-8F36-4058-83C3-32A8FA6707A0}" srcOrd="0" destOrd="0" presId="urn:microsoft.com/office/officeart/2005/8/layout/hierarchy1"/>
    <dgm:cxn modelId="{0548A6DE-EDAD-44E6-87F1-4F0286E7BB10}" srcId="{F185860F-90B8-460F-B836-4D048E31C9AD}" destId="{B64A0315-0348-49F6-A9C3-7195A36A1F81}" srcOrd="1" destOrd="0" parTransId="{546C3C13-8E4E-465B-9335-A5A7CF3D1FD8}" sibTransId="{90D64C7F-FEA3-455C-89CF-D3F44AC2DA80}"/>
    <dgm:cxn modelId="{269534FD-D645-44F6-8C9D-48A9C10EE4DD}" type="presOf" srcId="{546C3C13-8E4E-465B-9335-A5A7CF3D1FD8}" destId="{DF87879C-EB9C-48CF-9C30-F3BFD3444D27}" srcOrd="0" destOrd="0" presId="urn:microsoft.com/office/officeart/2005/8/layout/hierarchy1"/>
    <dgm:cxn modelId="{8DCEB808-F245-4448-AC4F-03A91DD17B2F}" type="presParOf" srcId="{BC89C55C-C402-44FF-96E7-663FFD70553A}" destId="{6AE70CC2-6E83-4B14-8B47-C3022C9106BF}" srcOrd="0" destOrd="0" presId="urn:microsoft.com/office/officeart/2005/8/layout/hierarchy1"/>
    <dgm:cxn modelId="{07FDFD22-115F-4633-AAD8-6B2D41CEE2D5}" type="presParOf" srcId="{6AE70CC2-6E83-4B14-8B47-C3022C9106BF}" destId="{88B9942D-E6EF-4DA5-A16D-17B2B7C0FDE2}" srcOrd="0" destOrd="0" presId="urn:microsoft.com/office/officeart/2005/8/layout/hierarchy1"/>
    <dgm:cxn modelId="{CF97BC53-FA38-4476-A370-B7F85873B492}" type="presParOf" srcId="{88B9942D-E6EF-4DA5-A16D-17B2B7C0FDE2}" destId="{4BFAC0EB-6C7A-432C-9737-E4B1A05F7B00}" srcOrd="0" destOrd="0" presId="urn:microsoft.com/office/officeart/2005/8/layout/hierarchy1"/>
    <dgm:cxn modelId="{7A59966F-FC55-4DC4-927F-3F7A8C6B1394}" type="presParOf" srcId="{88B9942D-E6EF-4DA5-A16D-17B2B7C0FDE2}" destId="{6F381104-828B-482E-88C5-890BF03540AE}" srcOrd="1" destOrd="0" presId="urn:microsoft.com/office/officeart/2005/8/layout/hierarchy1"/>
    <dgm:cxn modelId="{83740F78-0D5E-48EF-A146-7058557C90CF}" type="presParOf" srcId="{6AE70CC2-6E83-4B14-8B47-C3022C9106BF}" destId="{AF5244EA-B665-49C1-93A8-F8A27BD20509}" srcOrd="1" destOrd="0" presId="urn:microsoft.com/office/officeart/2005/8/layout/hierarchy1"/>
    <dgm:cxn modelId="{3D3BA8FA-4886-40D7-92B6-FF82FD041991}" type="presParOf" srcId="{AF5244EA-B665-49C1-93A8-F8A27BD20509}" destId="{562F4A0D-BA67-484E-9FD4-2398167384D5}" srcOrd="0" destOrd="0" presId="urn:microsoft.com/office/officeart/2005/8/layout/hierarchy1"/>
    <dgm:cxn modelId="{D875F216-6498-4A3C-BC22-42E2DB34512D}" type="presParOf" srcId="{AF5244EA-B665-49C1-93A8-F8A27BD20509}" destId="{7962B612-5021-4D14-847E-E644802E426F}" srcOrd="1" destOrd="0" presId="urn:microsoft.com/office/officeart/2005/8/layout/hierarchy1"/>
    <dgm:cxn modelId="{B29AEEF2-87B2-4D21-A10F-5A23CA4EC10A}" type="presParOf" srcId="{7962B612-5021-4D14-847E-E644802E426F}" destId="{49889CD7-B87E-4305-AC38-C34688D26664}" srcOrd="0" destOrd="0" presId="urn:microsoft.com/office/officeart/2005/8/layout/hierarchy1"/>
    <dgm:cxn modelId="{16B16BDA-221A-4BB7-80FB-6C20AECB560A}" type="presParOf" srcId="{49889CD7-B87E-4305-AC38-C34688D26664}" destId="{EE1AA0B6-45A2-4748-A5D2-FACDF97009D2}" srcOrd="0" destOrd="0" presId="urn:microsoft.com/office/officeart/2005/8/layout/hierarchy1"/>
    <dgm:cxn modelId="{68D804E9-45E0-4C41-8FBE-C64CFDE31CA5}" type="presParOf" srcId="{49889CD7-B87E-4305-AC38-C34688D26664}" destId="{F55393BA-B822-404A-9D7F-3D0F0A90330E}" srcOrd="1" destOrd="0" presId="urn:microsoft.com/office/officeart/2005/8/layout/hierarchy1"/>
    <dgm:cxn modelId="{E93C23EB-5074-440A-9EA4-F3479B34F6BC}" type="presParOf" srcId="{7962B612-5021-4D14-847E-E644802E426F}" destId="{E5ABB1CF-CA2E-4958-B8FC-0ECAC78CC2E5}" srcOrd="1" destOrd="0" presId="urn:microsoft.com/office/officeart/2005/8/layout/hierarchy1"/>
    <dgm:cxn modelId="{C2C13C44-B687-4EEE-9A16-744D54F816F3}" type="presParOf" srcId="{E5ABB1CF-CA2E-4958-B8FC-0ECAC78CC2E5}" destId="{61DE60E4-9671-4BDF-BB13-B2B7596210BC}" srcOrd="0" destOrd="0" presId="urn:microsoft.com/office/officeart/2005/8/layout/hierarchy1"/>
    <dgm:cxn modelId="{F9409E9F-2663-46BA-96A6-001557D8D1E7}" type="presParOf" srcId="{E5ABB1CF-CA2E-4958-B8FC-0ECAC78CC2E5}" destId="{94149627-3F9F-48F9-8F78-7C1427ACE276}" srcOrd="1" destOrd="0" presId="urn:microsoft.com/office/officeart/2005/8/layout/hierarchy1"/>
    <dgm:cxn modelId="{AD39AB71-6488-4D9E-8C6A-4EDCF327C8D9}" type="presParOf" srcId="{94149627-3F9F-48F9-8F78-7C1427ACE276}" destId="{A33A8E4E-3A5A-4EFA-ABF1-EBB78D0EA655}" srcOrd="0" destOrd="0" presId="urn:microsoft.com/office/officeart/2005/8/layout/hierarchy1"/>
    <dgm:cxn modelId="{7A1741BF-202F-4330-9C9E-D2D13CAD3019}" type="presParOf" srcId="{A33A8E4E-3A5A-4EFA-ABF1-EBB78D0EA655}" destId="{0E24E0A5-DEF6-475C-A4AB-103947BD832D}" srcOrd="0" destOrd="0" presId="urn:microsoft.com/office/officeart/2005/8/layout/hierarchy1"/>
    <dgm:cxn modelId="{A267A015-5676-4FCE-8D20-E4423BC69071}" type="presParOf" srcId="{A33A8E4E-3A5A-4EFA-ABF1-EBB78D0EA655}" destId="{FE638344-D17A-4984-92B4-A7A8E30EDC97}" srcOrd="1" destOrd="0" presId="urn:microsoft.com/office/officeart/2005/8/layout/hierarchy1"/>
    <dgm:cxn modelId="{8BE1C45B-1E2A-4378-8454-ED5A43BA14E4}" type="presParOf" srcId="{94149627-3F9F-48F9-8F78-7C1427ACE276}" destId="{36B34199-F3B7-49F3-B2C8-714656B97C9F}" srcOrd="1" destOrd="0" presId="urn:microsoft.com/office/officeart/2005/8/layout/hierarchy1"/>
    <dgm:cxn modelId="{AA4E0BE8-C329-4DF6-BA57-8160F05E81BB}" type="presParOf" srcId="{AF5244EA-B665-49C1-93A8-F8A27BD20509}" destId="{DF87879C-EB9C-48CF-9C30-F3BFD3444D27}" srcOrd="2" destOrd="0" presId="urn:microsoft.com/office/officeart/2005/8/layout/hierarchy1"/>
    <dgm:cxn modelId="{BBCC8C1C-82FC-4164-8924-1678FB467793}" type="presParOf" srcId="{AF5244EA-B665-49C1-93A8-F8A27BD20509}" destId="{2B1899E5-841E-433D-BC22-379473A8A70F}" srcOrd="3" destOrd="0" presId="urn:microsoft.com/office/officeart/2005/8/layout/hierarchy1"/>
    <dgm:cxn modelId="{F2AEE009-12CB-41C6-A6E3-165830C0A063}" type="presParOf" srcId="{2B1899E5-841E-433D-BC22-379473A8A70F}" destId="{F2F4E130-B459-4589-9322-EC9BBF8C413B}" srcOrd="0" destOrd="0" presId="urn:microsoft.com/office/officeart/2005/8/layout/hierarchy1"/>
    <dgm:cxn modelId="{9DF05109-36CA-43D8-880A-DD76035E97A4}" type="presParOf" srcId="{F2F4E130-B459-4589-9322-EC9BBF8C413B}" destId="{0392D10A-30E0-4300-B1E9-3BF4FC8E3CEA}" srcOrd="0" destOrd="0" presId="urn:microsoft.com/office/officeart/2005/8/layout/hierarchy1"/>
    <dgm:cxn modelId="{A2D1764F-381C-4528-ADA0-007B6B635CC8}" type="presParOf" srcId="{F2F4E130-B459-4589-9322-EC9BBF8C413B}" destId="{7ECC7199-8F36-4058-83C3-32A8FA6707A0}" srcOrd="1" destOrd="0" presId="urn:microsoft.com/office/officeart/2005/8/layout/hierarchy1"/>
    <dgm:cxn modelId="{001DA9EF-FE87-472A-9AE6-2E4A20B4D209}" type="presParOf" srcId="{2B1899E5-841E-433D-BC22-379473A8A70F}" destId="{02CC7032-079A-4465-B6EE-A5C76317DD2F}" srcOrd="1" destOrd="0" presId="urn:microsoft.com/office/officeart/2005/8/layout/hierarchy1"/>
    <dgm:cxn modelId="{21DAB27F-AFF3-4ED7-9E22-BE04428F9E92}" type="presParOf" srcId="{02CC7032-079A-4465-B6EE-A5C76317DD2F}" destId="{F97DE451-632F-4024-9621-4E445354058E}" srcOrd="0" destOrd="0" presId="urn:microsoft.com/office/officeart/2005/8/layout/hierarchy1"/>
    <dgm:cxn modelId="{81D549C2-B1C2-4D32-B601-2199967509DD}" type="presParOf" srcId="{02CC7032-079A-4465-B6EE-A5C76317DD2F}" destId="{C2808D93-8967-491F-AD28-64BC45574889}" srcOrd="1" destOrd="0" presId="urn:microsoft.com/office/officeart/2005/8/layout/hierarchy1"/>
    <dgm:cxn modelId="{A1A996C8-EB8E-41E3-A217-781D11ABFEDD}" type="presParOf" srcId="{C2808D93-8967-491F-AD28-64BC45574889}" destId="{7D422992-A80C-4C8D-A00A-11BA19A2E1F9}" srcOrd="0" destOrd="0" presId="urn:microsoft.com/office/officeart/2005/8/layout/hierarchy1"/>
    <dgm:cxn modelId="{7732324F-24B0-4076-A38C-2CC089504D41}" type="presParOf" srcId="{7D422992-A80C-4C8D-A00A-11BA19A2E1F9}" destId="{D30AE11A-B279-48F4-B17E-9B0CD0E84831}" srcOrd="0" destOrd="0" presId="urn:microsoft.com/office/officeart/2005/8/layout/hierarchy1"/>
    <dgm:cxn modelId="{8ED5EA7E-F7C7-408E-AB57-676F175E0FC6}" type="presParOf" srcId="{7D422992-A80C-4C8D-A00A-11BA19A2E1F9}" destId="{1E276562-D7C9-4E86-A5CE-35D30532D8BE}" srcOrd="1" destOrd="0" presId="urn:microsoft.com/office/officeart/2005/8/layout/hierarchy1"/>
    <dgm:cxn modelId="{42424ED5-641F-4FCB-A18A-296746038D6F}" type="presParOf" srcId="{C2808D93-8967-491F-AD28-64BC45574889}" destId="{AA1FE240-F3A1-4CA6-827E-2A0961DAD87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7DE451-632F-4024-9621-4E445354058E}">
      <dsp:nvSpPr>
        <dsp:cNvPr id="0" name=""/>
        <dsp:cNvSpPr/>
      </dsp:nvSpPr>
      <dsp:spPr>
        <a:xfrm>
          <a:off x="4077739" y="2572444"/>
          <a:ext cx="91440" cy="478966"/>
        </a:xfrm>
        <a:custGeom>
          <a:avLst/>
          <a:gdLst/>
          <a:ahLst/>
          <a:cxnLst/>
          <a:rect l="0" t="0" r="0" b="0"/>
          <a:pathLst>
            <a:path>
              <a:moveTo>
                <a:pt x="45720" y="0"/>
              </a:moveTo>
              <a:lnTo>
                <a:pt x="45720" y="478966"/>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F87879C-EB9C-48CF-9C30-F3BFD3444D27}">
      <dsp:nvSpPr>
        <dsp:cNvPr id="0" name=""/>
        <dsp:cNvSpPr/>
      </dsp:nvSpPr>
      <dsp:spPr>
        <a:xfrm>
          <a:off x="3117034" y="1047710"/>
          <a:ext cx="1006424" cy="478966"/>
        </a:xfrm>
        <a:custGeom>
          <a:avLst/>
          <a:gdLst/>
          <a:ahLst/>
          <a:cxnLst/>
          <a:rect l="0" t="0" r="0" b="0"/>
          <a:pathLst>
            <a:path>
              <a:moveTo>
                <a:pt x="0" y="0"/>
              </a:moveTo>
              <a:lnTo>
                <a:pt x="0" y="326401"/>
              </a:lnTo>
              <a:lnTo>
                <a:pt x="1006424" y="326401"/>
              </a:lnTo>
              <a:lnTo>
                <a:pt x="1006424" y="478966"/>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1DE60E4-9671-4BDF-BB13-B2B7596210BC}">
      <dsp:nvSpPr>
        <dsp:cNvPr id="0" name=""/>
        <dsp:cNvSpPr/>
      </dsp:nvSpPr>
      <dsp:spPr>
        <a:xfrm>
          <a:off x="2064889" y="2572444"/>
          <a:ext cx="91440" cy="478966"/>
        </a:xfrm>
        <a:custGeom>
          <a:avLst/>
          <a:gdLst/>
          <a:ahLst/>
          <a:cxnLst/>
          <a:rect l="0" t="0" r="0" b="0"/>
          <a:pathLst>
            <a:path>
              <a:moveTo>
                <a:pt x="45720" y="0"/>
              </a:moveTo>
              <a:lnTo>
                <a:pt x="45720" y="478966"/>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62F4A0D-BA67-484E-9FD4-2398167384D5}">
      <dsp:nvSpPr>
        <dsp:cNvPr id="0" name=""/>
        <dsp:cNvSpPr/>
      </dsp:nvSpPr>
      <dsp:spPr>
        <a:xfrm>
          <a:off x="2110609" y="1047710"/>
          <a:ext cx="1006424" cy="478966"/>
        </a:xfrm>
        <a:custGeom>
          <a:avLst/>
          <a:gdLst/>
          <a:ahLst/>
          <a:cxnLst/>
          <a:rect l="0" t="0" r="0" b="0"/>
          <a:pathLst>
            <a:path>
              <a:moveTo>
                <a:pt x="1006424" y="0"/>
              </a:moveTo>
              <a:lnTo>
                <a:pt x="1006424" y="326401"/>
              </a:lnTo>
              <a:lnTo>
                <a:pt x="0" y="326401"/>
              </a:lnTo>
              <a:lnTo>
                <a:pt x="0" y="478966"/>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FAC0EB-6C7A-432C-9737-E4B1A05F7B00}">
      <dsp:nvSpPr>
        <dsp:cNvPr id="0" name=""/>
        <dsp:cNvSpPr/>
      </dsp:nvSpPr>
      <dsp:spPr>
        <a:xfrm>
          <a:off x="2293596" y="1943"/>
          <a:ext cx="1646877" cy="104576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381104-828B-482E-88C5-890BF03540AE}">
      <dsp:nvSpPr>
        <dsp:cNvPr id="0" name=""/>
        <dsp:cNvSpPr/>
      </dsp:nvSpPr>
      <dsp:spPr>
        <a:xfrm>
          <a:off x="2476582" y="175780"/>
          <a:ext cx="1646877" cy="104576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IC test cost plays an important role.</a:t>
          </a:r>
        </a:p>
      </dsp:txBody>
      <dsp:txXfrm>
        <a:off x="2507211" y="206409"/>
        <a:ext cx="1585619" cy="984509"/>
      </dsp:txXfrm>
    </dsp:sp>
    <dsp:sp modelId="{EE1AA0B6-45A2-4748-A5D2-FACDF97009D2}">
      <dsp:nvSpPr>
        <dsp:cNvPr id="0" name=""/>
        <dsp:cNvSpPr/>
      </dsp:nvSpPr>
      <dsp:spPr>
        <a:xfrm>
          <a:off x="1287171" y="1526676"/>
          <a:ext cx="1646877" cy="104576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5393BA-B822-404A-9D7F-3D0F0A90330E}">
      <dsp:nvSpPr>
        <dsp:cNvPr id="0" name=""/>
        <dsp:cNvSpPr/>
      </dsp:nvSpPr>
      <dsp:spPr>
        <a:xfrm>
          <a:off x="1470157" y="1700513"/>
          <a:ext cx="1646877" cy="104576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Test Generation</a:t>
          </a:r>
        </a:p>
      </dsp:txBody>
      <dsp:txXfrm>
        <a:off x="1500786" y="1731142"/>
        <a:ext cx="1585619" cy="984509"/>
      </dsp:txXfrm>
    </dsp:sp>
    <dsp:sp modelId="{0E24E0A5-DEF6-475C-A4AB-103947BD832D}">
      <dsp:nvSpPr>
        <dsp:cNvPr id="0" name=""/>
        <dsp:cNvSpPr/>
      </dsp:nvSpPr>
      <dsp:spPr>
        <a:xfrm>
          <a:off x="1287171" y="3051410"/>
          <a:ext cx="1646877" cy="104576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638344-D17A-4984-92B4-A7A8E30EDC97}">
      <dsp:nvSpPr>
        <dsp:cNvPr id="0" name=""/>
        <dsp:cNvSpPr/>
      </dsp:nvSpPr>
      <dsp:spPr>
        <a:xfrm>
          <a:off x="1470157" y="3225247"/>
          <a:ext cx="1646877" cy="104576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Finding test stimuli is one-time cost</a:t>
          </a:r>
        </a:p>
      </dsp:txBody>
      <dsp:txXfrm>
        <a:off x="1500786" y="3255876"/>
        <a:ext cx="1585619" cy="984509"/>
      </dsp:txXfrm>
    </dsp:sp>
    <dsp:sp modelId="{0392D10A-30E0-4300-B1E9-3BF4FC8E3CEA}">
      <dsp:nvSpPr>
        <dsp:cNvPr id="0" name=""/>
        <dsp:cNvSpPr/>
      </dsp:nvSpPr>
      <dsp:spPr>
        <a:xfrm>
          <a:off x="3300021" y="1526676"/>
          <a:ext cx="1646877" cy="104576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CC7199-8F36-4058-83C3-32A8FA6707A0}">
      <dsp:nvSpPr>
        <dsp:cNvPr id="0" name=""/>
        <dsp:cNvSpPr/>
      </dsp:nvSpPr>
      <dsp:spPr>
        <a:xfrm>
          <a:off x="3483007" y="1700513"/>
          <a:ext cx="1646877" cy="104576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Test</a:t>
          </a:r>
        </a:p>
        <a:p>
          <a:pPr marL="0" lvl="0" indent="0" algn="ctr" defTabSz="755650">
            <a:lnSpc>
              <a:spcPct val="90000"/>
            </a:lnSpc>
            <a:spcBef>
              <a:spcPct val="0"/>
            </a:spcBef>
            <a:spcAft>
              <a:spcPct val="35000"/>
            </a:spcAft>
            <a:buNone/>
          </a:pPr>
          <a:r>
            <a:rPr lang="en-US" sz="1700" kern="1200" dirty="0"/>
            <a:t>Application</a:t>
          </a:r>
        </a:p>
      </dsp:txBody>
      <dsp:txXfrm>
        <a:off x="3513636" y="1731142"/>
        <a:ext cx="1585619" cy="984509"/>
      </dsp:txXfrm>
    </dsp:sp>
    <dsp:sp modelId="{D30AE11A-B279-48F4-B17E-9B0CD0E84831}">
      <dsp:nvSpPr>
        <dsp:cNvPr id="0" name=""/>
        <dsp:cNvSpPr/>
      </dsp:nvSpPr>
      <dsp:spPr>
        <a:xfrm>
          <a:off x="3300021" y="3051410"/>
          <a:ext cx="1646877" cy="104576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276562-D7C9-4E86-A5CE-35D30532D8BE}">
      <dsp:nvSpPr>
        <dsp:cNvPr id="0" name=""/>
        <dsp:cNvSpPr/>
      </dsp:nvSpPr>
      <dsp:spPr>
        <a:xfrm>
          <a:off x="3483007" y="3225247"/>
          <a:ext cx="1646877" cy="104576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Repeated cost</a:t>
          </a:r>
        </a:p>
      </dsp:txBody>
      <dsp:txXfrm>
        <a:off x="3513636" y="3255876"/>
        <a:ext cx="1585619" cy="98450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0.06763</cdr:x>
      <cdr:y>0.26084</cdr:y>
    </cdr:from>
    <cdr:to>
      <cdr:x>0.49156</cdr:x>
      <cdr:y>0.92792</cdr:y>
    </cdr:to>
    <cdr:sp macro="" textlink="">
      <cdr:nvSpPr>
        <cdr:cNvPr id="2" name="Oval 1"/>
        <cdr:cNvSpPr/>
      </cdr:nvSpPr>
      <cdr:spPr>
        <a:xfrm xmlns:a="http://schemas.openxmlformats.org/drawingml/2006/main">
          <a:off x="638171" y="1452563"/>
          <a:ext cx="4000503" cy="3714729"/>
        </a:xfrm>
        <a:prstGeom xmlns:a="http://schemas.openxmlformats.org/drawingml/2006/main" prst="ellipse">
          <a:avLst/>
        </a:prstGeom>
        <a:solidFill xmlns:a="http://schemas.openxmlformats.org/drawingml/2006/main">
          <a:schemeClr val="tx1">
            <a:alpha val="0"/>
          </a:schemeClr>
        </a:solidFill>
        <a:ln xmlns:a="http://schemas.openxmlformats.org/drawingml/2006/main" w="25400">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1CD8C8-C859-432B-99C9-5F8ED42B5828}" type="datetimeFigureOut">
              <a:rPr lang="en-US" smtClean="0"/>
              <a:t>5/17/21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EF14AB-FDD5-444C-B631-3AF8567F7DEE}" type="slidenum">
              <a:rPr lang="en-US" smtClean="0"/>
              <a:t>‹#›</a:t>
            </a:fld>
            <a:endParaRPr lang="en-US"/>
          </a:p>
        </p:txBody>
      </p:sp>
    </p:spTree>
    <p:extLst>
      <p:ext uri="{BB962C8B-B14F-4D97-AF65-F5344CB8AC3E}">
        <p14:creationId xmlns:p14="http://schemas.microsoft.com/office/powerpoint/2010/main" val="3599125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Hello everyone and welcome to my talk titled, “</a:t>
            </a:r>
            <a:r>
              <a:rPr lang="en-US" sz="1200" b="1" dirty="0">
                <a:latin typeface="Calibri Light" panose="020F0302020204030204" pitchFamily="34" charset="0"/>
                <a:cs typeface="Calibri Light" panose="020F0302020204030204" pitchFamily="34" charset="0"/>
              </a:rPr>
              <a:t>Principal Component Analysis in Machine Intelligence-Based Test Generation</a:t>
            </a:r>
            <a:r>
              <a:rPr lang="en-US" sz="1200" kern="1200" dirty="0">
                <a:solidFill>
                  <a:schemeClr val="tx1"/>
                </a:solidFill>
                <a:effectLst/>
                <a:latin typeface="+mn-lt"/>
                <a:ea typeface="+mn-ea"/>
                <a:cs typeface="+mn-cs"/>
              </a:rPr>
              <a:t>”. My name is Soham Roy, and I am a PhD candidate </a:t>
            </a:r>
            <a:r>
              <a:rPr lang="en-US" sz="1200" i="1" kern="1200" dirty="0">
                <a:solidFill>
                  <a:srgbClr val="FF0000"/>
                </a:solidFill>
                <a:effectLst/>
                <a:latin typeface="+mn-lt"/>
                <a:ea typeface="+mn-ea"/>
                <a:cs typeface="+mn-cs"/>
              </a:rPr>
              <a:t>at the </a:t>
            </a:r>
            <a:r>
              <a:rPr lang="en-US" sz="1200" kern="1200" dirty="0">
                <a:solidFill>
                  <a:schemeClr val="tx1"/>
                </a:solidFill>
                <a:effectLst/>
                <a:latin typeface="+mn-lt"/>
                <a:ea typeface="+mn-ea"/>
                <a:cs typeface="+mn-cs"/>
              </a:rPr>
              <a:t>Electrical and Computer Engineering department at Auburn University in Auburn, Alabama,</a:t>
            </a:r>
            <a:r>
              <a:rPr lang="en-US" sz="1200" kern="1200" baseline="0" dirty="0">
                <a:solidFill>
                  <a:schemeClr val="tx1"/>
                </a:solidFill>
                <a:effectLst/>
                <a:latin typeface="+mn-lt"/>
                <a:ea typeface="+mn-ea"/>
                <a:cs typeface="+mn-cs"/>
              </a:rPr>
              <a:t> USA</a:t>
            </a:r>
            <a:r>
              <a:rPr lang="en-US" sz="1200" kern="1200" dirty="0">
                <a:solidFill>
                  <a:schemeClr val="tx1"/>
                </a:solidFill>
                <a:effectLst/>
                <a:latin typeface="+mn-lt"/>
                <a:ea typeface="+mn-ea"/>
                <a:cs typeface="+mn-cs"/>
              </a:rPr>
              <a:t> under the supervision of Prof. Spencer </a:t>
            </a:r>
            <a:r>
              <a:rPr lang="en-US" sz="1200" kern="1200" dirty="0" err="1">
                <a:solidFill>
                  <a:schemeClr val="tx1"/>
                </a:solidFill>
                <a:effectLst/>
                <a:latin typeface="+mn-lt"/>
                <a:ea typeface="+mn-ea"/>
                <a:cs typeface="+mn-cs"/>
              </a:rPr>
              <a:t>Millican</a:t>
            </a:r>
            <a:r>
              <a:rPr lang="en-US" sz="1200" kern="1200" dirty="0">
                <a:solidFill>
                  <a:schemeClr val="tx1"/>
                </a:solidFill>
                <a:effectLst/>
                <a:latin typeface="+mn-lt"/>
                <a:ea typeface="+mn-ea"/>
                <a:cs typeface="+mn-cs"/>
              </a:rPr>
              <a:t> and Prof. Vishwani Agrawal.</a:t>
            </a:r>
            <a:endParaRPr lang="en-US" dirty="0"/>
          </a:p>
        </p:txBody>
      </p:sp>
      <p:sp>
        <p:nvSpPr>
          <p:cNvPr id="4" name="Slide Number Placeholder 3"/>
          <p:cNvSpPr>
            <a:spLocks noGrp="1"/>
          </p:cNvSpPr>
          <p:nvPr>
            <p:ph type="sldNum" sz="quarter" idx="5"/>
          </p:nvPr>
        </p:nvSpPr>
        <p:spPr/>
        <p:txBody>
          <a:bodyPr/>
          <a:lstStyle/>
          <a:p>
            <a:fld id="{85ECCE53-5BF0-2D44-AC58-CC1C6B04D821}" type="slidenum">
              <a:rPr lang="en-US" smtClean="0"/>
              <a:t>1</a:t>
            </a:fld>
            <a:endParaRPr lang="en-US"/>
          </a:p>
        </p:txBody>
      </p:sp>
    </p:spTree>
    <p:extLst>
      <p:ext uri="{BB962C8B-B14F-4D97-AF65-F5344CB8AC3E}">
        <p14:creationId xmlns:p14="http://schemas.microsoft.com/office/powerpoint/2010/main" val="302182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a:solidFill>
                  <a:schemeClr val="tx1"/>
                </a:solidFill>
                <a:effectLst/>
                <a:latin typeface="+mn-lt"/>
                <a:ea typeface="+mn-ea"/>
                <a:cs typeface="+mn-cs"/>
              </a:rPr>
              <a:t>Experiments used testable and redundant faults to prove the efficacy of guidance provided by PCA to ANN-guided PODEM ATPG. To display results, in these graphs circuits are arranged left to right in order of increasing logic depth. The graphs show combined backtracks and CPU times for all stuck-at faults. </a:t>
            </a:r>
          </a:p>
          <a:p>
            <a:r>
              <a:rPr lang="en-US" sz="1200" i="0" kern="1200" dirty="0">
                <a:solidFill>
                  <a:schemeClr val="tx1"/>
                </a:solidFill>
                <a:effectLst/>
                <a:latin typeface="+mn-lt"/>
                <a:ea typeface="+mn-ea"/>
                <a:cs typeface="+mn-cs"/>
              </a:rPr>
              <a:t>Corresponding to the three versions of PODEM, there are four bars for total backtracks in the bar chart and four points for CPU times, for each circuit. Curves in the right graph are the power curve fit for the three PODEM versions. Notably, the black bars and black curve indicates consistent improvement by the PCA-enabled ANN guidance.</a:t>
            </a:r>
          </a:p>
          <a:p>
            <a:endParaRPr lang="en-US" sz="1200" i="0" kern="1200" dirty="0">
              <a:solidFill>
                <a:schemeClr val="tx1"/>
              </a:solidFill>
              <a:effectLst/>
              <a:latin typeface="+mn-lt"/>
              <a:ea typeface="+mn-ea"/>
              <a:cs typeface="+mn-cs"/>
            </a:endParaRPr>
          </a:p>
          <a:p>
            <a:r>
              <a:rPr lang="en-US" sz="1200" i="0" kern="1200" dirty="0">
                <a:solidFill>
                  <a:schemeClr val="tx1"/>
                </a:solidFill>
                <a:effectLst/>
                <a:latin typeface="+mn-lt"/>
                <a:ea typeface="+mn-ea"/>
                <a:cs typeface="+mn-cs"/>
              </a:rPr>
              <a:t>For circuits b10, b12, c880, b04, b11, c1908, c7552, c5315, and c3540 the new ANN outperforms the other two ANN-based heuristics in terms of backtracks and ATPG CPU time. Circuits c2670, b07, and c3540 show reduced backtracks but require more backtraces alleviating the CPU time benefit. Circuits c432, c2670, b07, b13, c6288, b09, b03, c499, b08, b13, c1355 show that quite often, the PCA-enabled ANN-guided PODEM ATPG gives the best guidance, but when does not it is never the worst performing. Circuits c17, b02, b01, b06 have zero reconvergent fanouts and provide no scope for reducing backtracks by the new ANN. Circuit b05 has no reduction in backtracks but a significant reduction in CPU time. This result is significant in terms of the ability to achieve the so-called ``sweet-spot".</a:t>
            </a:r>
          </a:p>
          <a:p>
            <a:endParaRPr lang="en-US" sz="1200" i="0" kern="1200" dirty="0">
              <a:solidFill>
                <a:schemeClr val="tx1"/>
              </a:solidFill>
              <a:effectLst/>
              <a:latin typeface="+mn-lt"/>
              <a:ea typeface="+mn-ea"/>
              <a:cs typeface="+mn-cs"/>
            </a:endParaRPr>
          </a:p>
          <a:p>
            <a:endParaRPr lang="en-US" sz="1200" i="0" kern="1200" dirty="0">
              <a:solidFill>
                <a:schemeClr val="tx1"/>
              </a:solidFill>
              <a:effectLst/>
              <a:latin typeface="+mn-lt"/>
              <a:ea typeface="+mn-ea"/>
              <a:cs typeface="+mn-cs"/>
            </a:endParaRPr>
          </a:p>
          <a:p>
            <a:endParaRPr lang="en-US" i="0" dirty="0"/>
          </a:p>
        </p:txBody>
      </p:sp>
      <p:sp>
        <p:nvSpPr>
          <p:cNvPr id="4" name="Slide Number Placeholder 3"/>
          <p:cNvSpPr>
            <a:spLocks noGrp="1"/>
          </p:cNvSpPr>
          <p:nvPr>
            <p:ph type="sldNum" sz="quarter" idx="5"/>
          </p:nvPr>
        </p:nvSpPr>
        <p:spPr/>
        <p:txBody>
          <a:bodyPr/>
          <a:lstStyle/>
          <a:p>
            <a:fld id="{85ECCE53-5BF0-2D44-AC58-CC1C6B04D821}" type="slidenum">
              <a:rPr lang="en-US" smtClean="0"/>
              <a:t>10</a:t>
            </a:fld>
            <a:endParaRPr lang="en-US"/>
          </a:p>
        </p:txBody>
      </p:sp>
    </p:spTree>
    <p:extLst>
      <p:ext uri="{BB962C8B-B14F-4D97-AF65-F5344CB8AC3E}">
        <p14:creationId xmlns:p14="http://schemas.microsoft.com/office/powerpoint/2010/main" val="922756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I pointed out earlier, heuristics are useful in implementing ATPG. Recent advances have shown that heuristics can be easily incorporated in ATPG through machine intelligence (MI). A major advantage of MI is its adaptability to multiple heuristics. However, as the volume of heuristic data increases, the workhorse of MI, i.e., ANN, tends to become overloaded to the extent that its efficiency might suffer. The present work addresses this problem. </a:t>
            </a:r>
          </a:p>
          <a:p>
            <a:r>
              <a:rPr lang="en-US" sz="1200" kern="1200" dirty="0">
                <a:solidFill>
                  <a:schemeClr val="tx1"/>
                </a:solidFill>
                <a:effectLst/>
                <a:latin typeface="+mn-lt"/>
                <a:ea typeface="+mn-ea"/>
                <a:cs typeface="+mn-cs"/>
              </a:rPr>
              <a:t>The heuristics in ATPG are built around topological data of the circuit. In this study, we extract the principal components of the circuit data. This principal component analysis uses correlation among data to achieve compaction. I found that as many as eight features of circuit nodes can be compacted into six or fewer PCs. Thus, the ANN complexity is reduced as it is now trained only with few selected PCs. Additionally, the ATPG CPU time is reduced since the trained ANN is fed with just a few selected PCs instead of all features.</a:t>
            </a:r>
          </a:p>
          <a:p>
            <a:r>
              <a:rPr lang="en-US" sz="1200" kern="1200" dirty="0">
                <a:solidFill>
                  <a:schemeClr val="tx1"/>
                </a:solidFill>
                <a:effectLst/>
                <a:latin typeface="+mn-lt"/>
                <a:ea typeface="+mn-ea"/>
                <a:cs typeface="+mn-cs"/>
              </a:rPr>
              <a:t>This study tries to improve the previous MI-based test generation system's detriments by introducing an existing statistical method i.e., principal component analysis. ANN's of MI-based test generation systems may have n features, which can be visualized as a significant detriment of the past research. Also, finding a possibility of ``sweet-spot" between ``backtracks" and ``CPU time" is challenging. PCA has the powerful ability to combine n- dimensional correlated data and reduces the data volume and ANN's training time. This study proved to significantly outperform almost all the expectations, i.e., reduction in test generation time not at the cost of expensive backtraces, but by effectively combining multiple heuristics.</a:t>
            </a:r>
          </a:p>
          <a:p>
            <a:endParaRPr lang="en-US" dirty="0"/>
          </a:p>
        </p:txBody>
      </p:sp>
      <p:sp>
        <p:nvSpPr>
          <p:cNvPr id="4" name="Slide Number Placeholder 3"/>
          <p:cNvSpPr>
            <a:spLocks noGrp="1"/>
          </p:cNvSpPr>
          <p:nvPr>
            <p:ph type="sldNum" sz="quarter" idx="5"/>
          </p:nvPr>
        </p:nvSpPr>
        <p:spPr/>
        <p:txBody>
          <a:bodyPr/>
          <a:lstStyle/>
          <a:p>
            <a:fld id="{85ECCE53-5BF0-2D44-AC58-CC1C6B04D821}" type="slidenum">
              <a:rPr lang="en-US" smtClean="0"/>
              <a:t>11</a:t>
            </a:fld>
            <a:endParaRPr lang="en-US"/>
          </a:p>
        </p:txBody>
      </p:sp>
    </p:spTree>
    <p:extLst>
      <p:ext uri="{BB962C8B-B14F-4D97-AF65-F5344CB8AC3E}">
        <p14:creationId xmlns:p14="http://schemas.microsoft.com/office/powerpoint/2010/main" val="3101836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have a list of future work out of which green highlighted ones are accomplished in previous research studies published in earlier conferences such as International Test Conference and VLSI Design Conference. Those are not highlighted ones can be taken up as the motivation for the future studies. I look forward to exploring those in future studies.</a:t>
            </a:r>
          </a:p>
          <a:p>
            <a:endParaRPr lang="en-US" dirty="0"/>
          </a:p>
        </p:txBody>
      </p:sp>
      <p:sp>
        <p:nvSpPr>
          <p:cNvPr id="4" name="Slide Number Placeholder 3"/>
          <p:cNvSpPr>
            <a:spLocks noGrp="1"/>
          </p:cNvSpPr>
          <p:nvPr>
            <p:ph type="sldNum" sz="quarter" idx="5"/>
          </p:nvPr>
        </p:nvSpPr>
        <p:spPr/>
        <p:txBody>
          <a:bodyPr/>
          <a:lstStyle/>
          <a:p>
            <a:fld id="{85ECCE53-5BF0-2D44-AC58-CC1C6B04D821}" type="slidenum">
              <a:rPr lang="en-US" smtClean="0"/>
              <a:t>12</a:t>
            </a:fld>
            <a:endParaRPr lang="en-US"/>
          </a:p>
        </p:txBody>
      </p:sp>
    </p:spTree>
    <p:extLst>
      <p:ext uri="{BB962C8B-B14F-4D97-AF65-F5344CB8AC3E}">
        <p14:creationId xmlns:p14="http://schemas.microsoft.com/office/powerpoint/2010/main" val="4271533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 would like to end by thanking each and every one for their time and attention. Hope in the future, I can give you encouraging results based on this study. The floor is now open for Q &amp; A.</a:t>
            </a:r>
          </a:p>
          <a:p>
            <a:endParaRPr lang="en-US" dirty="0"/>
          </a:p>
        </p:txBody>
      </p:sp>
      <p:sp>
        <p:nvSpPr>
          <p:cNvPr id="4" name="Slide Number Placeholder 3"/>
          <p:cNvSpPr>
            <a:spLocks noGrp="1"/>
          </p:cNvSpPr>
          <p:nvPr>
            <p:ph type="sldNum" sz="quarter" idx="5"/>
          </p:nvPr>
        </p:nvSpPr>
        <p:spPr/>
        <p:txBody>
          <a:bodyPr/>
          <a:lstStyle/>
          <a:p>
            <a:fld id="{85ECCE53-5BF0-2D44-AC58-CC1C6B04D821}" type="slidenum">
              <a:rPr lang="en-US" smtClean="0"/>
              <a:t>13</a:t>
            </a:fld>
            <a:endParaRPr lang="en-US"/>
          </a:p>
        </p:txBody>
      </p:sp>
    </p:spTree>
    <p:extLst>
      <p:ext uri="{BB962C8B-B14F-4D97-AF65-F5344CB8AC3E}">
        <p14:creationId xmlns:p14="http://schemas.microsoft.com/office/powerpoint/2010/main" val="733117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SR</a:t>
            </a:r>
          </a:p>
        </p:txBody>
      </p:sp>
      <p:sp>
        <p:nvSpPr>
          <p:cNvPr id="4" name="Slide Number Placeholder 3"/>
          <p:cNvSpPr>
            <a:spLocks noGrp="1"/>
          </p:cNvSpPr>
          <p:nvPr>
            <p:ph type="sldNum" sz="quarter" idx="5"/>
          </p:nvPr>
        </p:nvSpPr>
        <p:spPr/>
        <p:txBody>
          <a:bodyPr/>
          <a:lstStyle/>
          <a:p>
            <a:fld id="{85ECCE53-5BF0-2D44-AC58-CC1C6B04D821}" type="slidenum">
              <a:rPr lang="en-US" smtClean="0"/>
              <a:t>14</a:t>
            </a:fld>
            <a:endParaRPr lang="en-US"/>
          </a:p>
        </p:txBody>
      </p:sp>
    </p:spTree>
    <p:extLst>
      <p:ext uri="{BB962C8B-B14F-4D97-AF65-F5344CB8AC3E}">
        <p14:creationId xmlns:p14="http://schemas.microsoft.com/office/powerpoint/2010/main" val="2787485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 begin by introducing the problem statement for this study, followed by the priors works have been done in this field of study. I will then introduce the purpose and motivation of this talk. Then, I will introduce machine intelligence and principal component analysis (we will abbreviate it as PCA for this talk) and how they are applied to our study. I will also analyze our experimental results. Finally, I will conclude this talk by briefly point</a:t>
            </a:r>
            <a:r>
              <a:rPr lang="en-US" i="1" baseline="0" dirty="0"/>
              <a:t>ing</a:t>
            </a:r>
            <a:r>
              <a:rPr lang="en-US" baseline="0" dirty="0"/>
              <a:t> out the major contributions of this study and future avenues that may be taken to achieve more interesting results.</a:t>
            </a:r>
          </a:p>
          <a:p>
            <a:endParaRPr lang="en-US" dirty="0"/>
          </a:p>
        </p:txBody>
      </p:sp>
      <p:sp>
        <p:nvSpPr>
          <p:cNvPr id="4" name="Slide Number Placeholder 3"/>
          <p:cNvSpPr>
            <a:spLocks noGrp="1"/>
          </p:cNvSpPr>
          <p:nvPr>
            <p:ph type="sldNum" sz="quarter" idx="10"/>
          </p:nvPr>
        </p:nvSpPr>
        <p:spPr/>
        <p:txBody>
          <a:bodyPr/>
          <a:lstStyle/>
          <a:p>
            <a:fld id="{70EF14AB-FDD5-444C-B631-3AF8567F7DEE}" type="slidenum">
              <a:rPr lang="en-US" smtClean="0"/>
              <a:t>2</a:t>
            </a:fld>
            <a:endParaRPr lang="en-US"/>
          </a:p>
        </p:txBody>
      </p:sp>
    </p:spTree>
    <p:extLst>
      <p:ext uri="{BB962C8B-B14F-4D97-AF65-F5344CB8AC3E}">
        <p14:creationId xmlns:p14="http://schemas.microsoft.com/office/powerpoint/2010/main" val="1463111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major challenge is finding high quality stimuli that can detect all defects in a complex chip, but the computing effort and cost of finding these stimuli (also known as test patterns) grows exponentially (also formulated as NP-complete problem) with chip size. This process of generating stimuli is known as automatic test pattern generation (ATPG) . An ATPG algorithm searches for an input vector to detect a given fault. For a combinational circuit, the search space consists of 2^ (number of primary inputs) vectors. This means ATPG may need to simulate </a:t>
            </a:r>
            <a:r>
              <a:rPr lang="en-US" sz="1200" i="1" kern="1200" dirty="0">
                <a:solidFill>
                  <a:schemeClr val="tx1"/>
                </a:solidFill>
                <a:effectLst/>
                <a:latin typeface="+mn-lt"/>
                <a:ea typeface="+mn-ea"/>
                <a:cs typeface="+mn-cs"/>
              </a:rPr>
              <a:t>up to</a:t>
            </a:r>
            <a:r>
              <a:rPr lang="en-US" sz="1200" kern="1200" dirty="0">
                <a:solidFill>
                  <a:schemeClr val="tx1"/>
                </a:solidFill>
                <a:effectLst/>
                <a:latin typeface="+mn-lt"/>
                <a:ea typeface="+mn-ea"/>
                <a:cs typeface="+mn-cs"/>
              </a:rPr>
              <a:t> 2^</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number of primary inputs) vectors to find a test. Although ATPG algorithms typically find tests without simulating close to this many vectors, this upper bound still exists and is occasionally seen in modern circuits.</a:t>
            </a:r>
          </a:p>
          <a:p>
            <a:endParaRPr lang="en-US" dirty="0"/>
          </a:p>
        </p:txBody>
      </p:sp>
      <p:sp>
        <p:nvSpPr>
          <p:cNvPr id="4" name="Slide Number Placeholder 3"/>
          <p:cNvSpPr>
            <a:spLocks noGrp="1"/>
          </p:cNvSpPr>
          <p:nvPr>
            <p:ph type="sldNum" sz="quarter" idx="5"/>
          </p:nvPr>
        </p:nvSpPr>
        <p:spPr/>
        <p:txBody>
          <a:bodyPr/>
          <a:lstStyle/>
          <a:p>
            <a:fld id="{85ECCE53-5BF0-2D44-AC58-CC1C6B04D821}" type="slidenum">
              <a:rPr lang="en-US" smtClean="0"/>
              <a:t>3</a:t>
            </a:fld>
            <a:endParaRPr lang="en-US"/>
          </a:p>
        </p:txBody>
      </p:sp>
    </p:spTree>
    <p:extLst>
      <p:ext uri="{BB962C8B-B14F-4D97-AF65-F5344CB8AC3E}">
        <p14:creationId xmlns:p14="http://schemas.microsoft.com/office/powerpoint/2010/main" val="3975089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200" b="0" i="0" u="none" kern="1200" dirty="0">
                    <a:solidFill>
                      <a:schemeClr val="tx1"/>
                    </a:solidFill>
                    <a:effectLst/>
                    <a:latin typeface="+mn-lt"/>
                    <a:ea typeface="+mn-ea"/>
                    <a:cs typeface="+mn-cs"/>
                  </a:rPr>
                  <a:t>To avoid this upper limit, most ATPG algorithms employ backtracing subroutines. These subroutines trace backwards (hence the name) through </a:t>
                </a:r>
                <a:r>
                  <a:rPr lang="en-US" sz="1200" b="0" i="1" u="none" kern="1200" dirty="0">
                    <a:solidFill>
                      <a:schemeClr val="tx1"/>
                    </a:solidFill>
                    <a:effectLst/>
                    <a:latin typeface="+mn-lt"/>
                    <a:ea typeface="+mn-ea"/>
                    <a:cs typeface="+mn-cs"/>
                  </a:rPr>
                  <a:t>the</a:t>
                </a:r>
                <a:r>
                  <a:rPr lang="en-US" sz="1200" b="0" i="0" u="none" kern="1200" dirty="0">
                    <a:solidFill>
                      <a:schemeClr val="tx1"/>
                    </a:solidFill>
                    <a:effectLst/>
                    <a:latin typeface="+mn-lt"/>
                    <a:ea typeface="+mn-ea"/>
                    <a:cs typeface="+mn-cs"/>
                  </a:rPr>
                  <a:t> circuit starting from an objective — such as </a:t>
                </a:r>
                <a:r>
                  <a:rPr lang="en-US" sz="1200" b="0" i="1" u="none" kern="1200" dirty="0">
                    <a:solidFill>
                      <a:schemeClr val="tx1"/>
                    </a:solidFill>
                    <a:effectLst/>
                    <a:latin typeface="+mn-lt"/>
                    <a:ea typeface="+mn-ea"/>
                    <a:cs typeface="+mn-cs"/>
                  </a:rPr>
                  <a:t>activa</a:t>
                </a:r>
                <a:r>
                  <a:rPr lang="en-US" sz="1200" b="0" i="0" u="none" kern="1200" dirty="0">
                    <a:solidFill>
                      <a:schemeClr val="tx1"/>
                    </a:solidFill>
                    <a:effectLst/>
                    <a:latin typeface="+mn-lt"/>
                    <a:ea typeface="+mn-ea"/>
                    <a:cs typeface="+mn-cs"/>
                  </a:rPr>
                  <a:t>ting or propagating a fault — and attempt to find input assignments </a:t>
                </a:r>
                <a:r>
                  <a:rPr lang="en-US" sz="1200" b="0" i="1" u="none" kern="1200" dirty="0">
                    <a:solidFill>
                      <a:schemeClr val="tx1"/>
                    </a:solidFill>
                    <a:effectLst/>
                    <a:latin typeface="+mn-lt"/>
                    <a:ea typeface="+mn-ea"/>
                    <a:cs typeface="+mn-cs"/>
                  </a:rPr>
                  <a:t>to</a:t>
                </a:r>
                <a:r>
                  <a:rPr lang="en-US" sz="1200" b="0" i="0" u="none" kern="1200" dirty="0">
                    <a:solidFill>
                      <a:schemeClr val="tx1"/>
                    </a:solidFill>
                    <a:effectLst/>
                    <a:latin typeface="+mn-lt"/>
                    <a:ea typeface="+mn-ea"/>
                    <a:cs typeface="+mn-cs"/>
                  </a:rPr>
                  <a:t> accomplish the objective. Multiple backtraces from an objective, </a:t>
                </a:r>
                <a:r>
                  <a:rPr lang="en-US" sz="1200" b="0" i="1" u="none" kern="1200" dirty="0">
                    <a:solidFill>
                      <a:schemeClr val="tx1"/>
                    </a:solidFill>
                    <a:effectLst/>
                    <a:latin typeface="+mn-lt"/>
                    <a:ea typeface="+mn-ea"/>
                    <a:cs typeface="+mn-cs"/>
                  </a:rPr>
                  <a:t>leading to </a:t>
                </a:r>
                <a:r>
                  <a:rPr lang="en-US" sz="1200" b="0" i="0" u="none" kern="1200" dirty="0">
                    <a:solidFill>
                      <a:schemeClr val="tx1"/>
                    </a:solidFill>
                    <a:effectLst/>
                    <a:latin typeface="+mn-lt"/>
                    <a:ea typeface="+mn-ea"/>
                    <a:cs typeface="+mn-cs"/>
                  </a:rPr>
                  <a:t>multiple input assignments, may be required to meet the objective, but if these input assignments accomplish the final goal — that is, find a test for the fault — then </a:t>
                </a:r>
                <a:r>
                  <a:rPr lang="en-US" sz="1200" b="0" i="1" u="none" kern="1200" dirty="0">
                    <a:solidFill>
                      <a:schemeClr val="tx1"/>
                    </a:solidFill>
                    <a:effectLst/>
                    <a:latin typeface="+mn-lt"/>
                    <a:ea typeface="+mn-ea"/>
                    <a:cs typeface="+mn-cs"/>
                  </a:rPr>
                  <a:t>only a subset of </a:t>
                </a:r>
                <a:r>
                  <a:rPr lang="en-US" sz="1200" b="0" i="0" u="none" kern="1200" dirty="0">
                    <a:solidFill>
                      <a:schemeClr val="tx1"/>
                    </a:solidFill>
                    <a:effectLst/>
                    <a:latin typeface="+mn-lt"/>
                    <a:ea typeface="+mn-ea"/>
                    <a:cs typeface="+mn-cs"/>
                  </a:rPr>
                  <a:t>input vectors must be simulated, which is nothing compared to the theoretical maximum of two to the power </a:t>
                </a:r>
                <a14:m>
                  <m:oMath xmlns:m="http://schemas.openxmlformats.org/officeDocument/2006/math">
                    <m:r>
                      <a:rPr lang="en-US" sz="1200" b="0" i="1" u="none" kern="1200" smtClean="0">
                        <a:solidFill>
                          <a:schemeClr val="tx1"/>
                        </a:solidFill>
                        <a:effectLst/>
                        <a:latin typeface="Cambria Math" panose="02040503050406030204" pitchFamily="18" charset="0"/>
                        <a:ea typeface="+mn-ea"/>
                        <a:cs typeface="+mn-cs"/>
                      </a:rPr>
                      <m:t>𝑛</m:t>
                    </m:r>
                  </m:oMath>
                </a14:m>
                <a:r>
                  <a:rPr lang="en-US" sz="1200" b="0" i="0" u="none" kern="1200" dirty="0">
                    <a:solidFill>
                      <a:schemeClr val="tx1"/>
                    </a:solidFill>
                    <a:effectLst/>
                    <a:latin typeface="+mn-lt"/>
                    <a:ea typeface="+mn-ea"/>
                    <a:cs typeface="+mn-cs"/>
                  </a:rPr>
                  <a:t>.</a:t>
                </a:r>
              </a:p>
              <a:p>
                <a:r>
                  <a:rPr lang="en-US" sz="1200" b="0" i="0" u="none" kern="1200" dirty="0">
                    <a:solidFill>
                      <a:schemeClr val="tx1"/>
                    </a:solidFill>
                    <a:effectLst/>
                    <a:latin typeface="+mn-lt"/>
                    <a:ea typeface="+mn-ea"/>
                    <a:cs typeface="+mn-cs"/>
                  </a:rPr>
                  <a:t>However, this ideal situation presumes no backtracks occur during ATPG. </a:t>
                </a:r>
                <a:r>
                  <a:rPr lang="en-US" sz="1200" b="0" i="1" u="none" kern="1200" dirty="0">
                    <a:solidFill>
                      <a:schemeClr val="tx1"/>
                    </a:solidFill>
                    <a:effectLst/>
                    <a:latin typeface="+mn-lt"/>
                    <a:ea typeface="+mn-ea"/>
                    <a:cs typeface="+mn-cs"/>
                  </a:rPr>
                  <a:t>Sometimes, the </a:t>
                </a:r>
                <a:r>
                  <a:rPr lang="en-US" sz="1200" b="0" i="1" u="none" kern="1200" dirty="0" err="1">
                    <a:solidFill>
                      <a:schemeClr val="tx1"/>
                    </a:solidFill>
                    <a:effectLst/>
                    <a:latin typeface="+mn-lt"/>
                    <a:ea typeface="+mn-ea"/>
                    <a:cs typeface="+mn-cs"/>
                  </a:rPr>
                  <a:t>backtracing</a:t>
                </a:r>
                <a:r>
                  <a:rPr lang="en-US" sz="1200" b="0" i="1" u="none" kern="1200" dirty="0">
                    <a:solidFill>
                      <a:schemeClr val="tx1"/>
                    </a:solidFill>
                    <a:effectLst/>
                    <a:latin typeface="+mn-lt"/>
                    <a:ea typeface="+mn-ea"/>
                    <a:cs typeface="+mn-cs"/>
                  </a:rPr>
                  <a:t> subroutine may make an input assignment that makes the current or future objectives impossible</a:t>
                </a:r>
                <a:r>
                  <a:rPr lang="en-US" sz="1200" b="0" i="0" u="none" kern="1200" dirty="0">
                    <a:solidFill>
                      <a:schemeClr val="tx1"/>
                    </a:solidFill>
                    <a:effectLst/>
                    <a:latin typeface="+mn-lt"/>
                    <a:ea typeface="+mn-ea"/>
                    <a:cs typeface="+mn-cs"/>
                  </a:rPr>
                  <a:t>. When this occurs, ATPG must undo, or backtrack, to some previous assignment, which means ATPG wastes time simulating unnecessary input vectors.</a:t>
                </a:r>
              </a:p>
              <a:p>
                <a:r>
                  <a:rPr lang="en-US" sz="1200" b="0" i="0" u="none" kern="1200" dirty="0">
                    <a:solidFill>
                      <a:schemeClr val="tx1"/>
                    </a:solidFill>
                    <a:effectLst/>
                    <a:latin typeface="+mn-lt"/>
                    <a:ea typeface="+mn-ea"/>
                    <a:cs typeface="+mn-cs"/>
                  </a:rPr>
                  <a:t>Beyond PODEM, numerous ATPG algorithms attempt to reduce runtime by creating fewer objectives, but to our knowledge, no studies compare ways of backtracing *from* an objective. When backtracing, </a:t>
                </a:r>
                <a:r>
                  <a:rPr lang="en-US" sz="1200" b="0" i="1" u="none" kern="1200" dirty="0">
                    <a:solidFill>
                      <a:schemeClr val="tx1"/>
                    </a:solidFill>
                    <a:effectLst/>
                    <a:latin typeface="+mn-lt"/>
                    <a:ea typeface="+mn-ea"/>
                    <a:cs typeface="+mn-cs"/>
                  </a:rPr>
                  <a:t>we</a:t>
                </a:r>
                <a:r>
                  <a:rPr lang="en-US" sz="1200" b="0" i="0" u="none" kern="1200" dirty="0">
                    <a:solidFill>
                      <a:schemeClr val="tx1"/>
                    </a:solidFill>
                    <a:effectLst/>
                    <a:latin typeface="+mn-lt"/>
                    <a:ea typeface="+mn-ea"/>
                    <a:cs typeface="+mn-cs"/>
                  </a:rPr>
                  <a:t> must decide which direction to </a:t>
                </a:r>
                <a:r>
                  <a:rPr lang="en-US" sz="1200" b="0" i="1" u="none" kern="1200" dirty="0">
                    <a:solidFill>
                      <a:schemeClr val="tx1"/>
                    </a:solidFill>
                    <a:effectLst/>
                    <a:latin typeface="+mn-lt"/>
                    <a:ea typeface="+mn-ea"/>
                    <a:cs typeface="+mn-cs"/>
                  </a:rPr>
                  <a:t>take</a:t>
                </a:r>
                <a:r>
                  <a:rPr lang="en-US" sz="1200" b="0" i="0" u="none" kern="1200" dirty="0">
                    <a:solidFill>
                      <a:schemeClr val="tx1"/>
                    </a:solidFill>
                    <a:effectLst/>
                    <a:latin typeface="+mn-lt"/>
                    <a:ea typeface="+mn-ea"/>
                    <a:cs typeface="+mn-cs"/>
                  </a:rPr>
                  <a:t>, </a:t>
                </a:r>
                <a:r>
                  <a:rPr lang="en-US" sz="1200" b="0" i="1" u="none" kern="1200" dirty="0">
                    <a:solidFill>
                      <a:schemeClr val="tx1"/>
                    </a:solidFill>
                    <a:effectLst/>
                    <a:latin typeface="+mn-lt"/>
                    <a:ea typeface="+mn-ea"/>
                    <a:cs typeface="+mn-cs"/>
                  </a:rPr>
                  <a:t>because</a:t>
                </a:r>
                <a:r>
                  <a:rPr lang="en-US" sz="1200" b="0" i="0" u="none" kern="1200" dirty="0">
                    <a:solidFill>
                      <a:schemeClr val="tx1"/>
                    </a:solidFill>
                    <a:effectLst/>
                    <a:latin typeface="+mn-lt"/>
                    <a:ea typeface="+mn-ea"/>
                    <a:cs typeface="+mn-cs"/>
                  </a:rPr>
                  <a:t> choosing a wrong direction could result in a backtrack.</a:t>
                </a:r>
              </a:p>
              <a:p>
                <a:endParaRPr lang="en-US" sz="1200" b="0" i="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Thus, the ATPG is a search algorithm whose complexity increases exponentially with circuit size. The problem is to address the runtime barrier of ATPG algorithms: more specifically, </a:t>
                </a:r>
                <a:r>
                  <a:rPr lang="en-US" sz="1200" i="1" kern="1200" dirty="0">
                    <a:solidFill>
                      <a:schemeClr val="tx1"/>
                    </a:solidFill>
                    <a:effectLst/>
                    <a:latin typeface="+mn-lt"/>
                    <a:ea typeface="+mn-ea"/>
                    <a:cs typeface="+mn-cs"/>
                  </a:rPr>
                  <a:t>I</a:t>
                </a:r>
                <a:r>
                  <a:rPr lang="en-US" sz="1200" kern="1200" dirty="0">
                    <a:solidFill>
                      <a:schemeClr val="tx1"/>
                    </a:solidFill>
                    <a:effectLst/>
                    <a:latin typeface="+mn-lt"/>
                    <a:ea typeface="+mn-ea"/>
                    <a:cs typeface="+mn-cs"/>
                  </a:rPr>
                  <a:t> want to reduce the runtime of ATPG algorithms when generating a test for every fault in a circuit. </a:t>
                </a:r>
              </a:p>
              <a:p>
                <a:endParaRPr lang="en-US" sz="1200" b="0" i="0" u="none" kern="1200" dirty="0">
                  <a:solidFill>
                    <a:schemeClr val="tx1"/>
                  </a:solidFill>
                  <a:effectLst/>
                  <a:latin typeface="+mn-lt"/>
                  <a:ea typeface="+mn-ea"/>
                  <a:cs typeface="+mn-cs"/>
                </a:endParaRPr>
              </a:p>
              <a:p>
                <a:endParaRPr lang="en-US" dirty="0"/>
              </a:p>
            </p:txBody>
          </p:sp>
        </mc:Choice>
        <mc:Fallback xmlns="">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avoid this upper limit, most ATPG algorithms employ backtracing subroutines. These subroutines trace backwards (hence the name) through a circuit starting from an objective — such as exciting or propagating a fault — and attempt to find input assignments which accomplish the objective. Multiple backtraces from an objective (and thus multiple input assignments) may be required to meet the objective, but if these input assignments accomplish the final goal — that is, find a test for the fault — then at most </a:t>
                </a:r>
                <a:r>
                  <a:rPr lang="en-US" sz="1200" i="0" kern="1200">
                    <a:solidFill>
                      <a:schemeClr val="tx1"/>
                    </a:solidFill>
                    <a:effectLst/>
                    <a:latin typeface="+mn-lt"/>
                    <a:ea typeface="+mn-ea"/>
                    <a:cs typeface="+mn-cs"/>
                  </a:rPr>
                  <a:t>𝐼</a:t>
                </a:r>
                <a:r>
                  <a:rPr lang="en-US" sz="1200" kern="1200" dirty="0">
                    <a:solidFill>
                      <a:schemeClr val="tx1"/>
                    </a:solidFill>
                    <a:effectLst/>
                    <a:latin typeface="+mn-lt"/>
                    <a:ea typeface="+mn-ea"/>
                    <a:cs typeface="+mn-cs"/>
                  </a:rPr>
                  <a:t> input vectors must be simulated, which is nothing compared to the theoretical maximum of </a:t>
                </a:r>
                <a:r>
                  <a:rPr lang="en-US" sz="1200" i="1" u="sng" kern="1200" dirty="0">
                    <a:solidFill>
                      <a:schemeClr val="tx1"/>
                    </a:solidFill>
                    <a:effectLst/>
                    <a:latin typeface="+mn-lt"/>
                    <a:ea typeface="+mn-ea"/>
                    <a:cs typeface="+mn-cs"/>
                  </a:rPr>
                  <a:t>two to the power of</a:t>
                </a:r>
                <a:r>
                  <a:rPr lang="en-US" sz="1200" kern="1200" dirty="0">
                    <a:solidFill>
                      <a:schemeClr val="tx1"/>
                    </a:solidFill>
                    <a:effectLst/>
                    <a:latin typeface="+mn-lt"/>
                    <a:ea typeface="+mn-ea"/>
                    <a:cs typeface="+mn-cs"/>
                  </a:rPr>
                  <a:t> </a:t>
                </a:r>
                <a:r>
                  <a:rPr lang="en-US" sz="1200" i="0" kern="1200">
                    <a:solidFill>
                      <a:schemeClr val="tx1"/>
                    </a:solidFill>
                    <a:effectLst/>
                    <a:latin typeface="+mn-lt"/>
                    <a:ea typeface="+mn-ea"/>
                    <a:cs typeface="+mn-cs"/>
                  </a:rPr>
                  <a:t>𝐼</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However, this ideal situation presumes no </a:t>
                </a:r>
                <a:r>
                  <a:rPr lang="en-US" sz="1200" b="1" kern="1200" dirty="0">
                    <a:solidFill>
                      <a:schemeClr val="tx1"/>
                    </a:solidFill>
                    <a:effectLst/>
                    <a:latin typeface="+mn-lt"/>
                    <a:ea typeface="+mn-ea"/>
                    <a:cs typeface="+mn-cs"/>
                  </a:rPr>
                  <a:t>backtracks</a:t>
                </a:r>
                <a:r>
                  <a:rPr lang="en-US" sz="1200" kern="1200" dirty="0">
                    <a:solidFill>
                      <a:schemeClr val="tx1"/>
                    </a:solidFill>
                    <a:effectLst/>
                    <a:latin typeface="+mn-lt"/>
                    <a:ea typeface="+mn-ea"/>
                    <a:cs typeface="+mn-cs"/>
                  </a:rPr>
                  <a:t> occur during ATPG. When the backtracing subroutines reach a circuit input and assign it a value, this assignment may block the current or future objectives. When this occurs, ATPG must undo, or </a:t>
                </a:r>
                <a:r>
                  <a:rPr lang="en-US" sz="1200" b="1" kern="1200" dirty="0">
                    <a:solidFill>
                      <a:schemeClr val="tx1"/>
                    </a:solidFill>
                    <a:effectLst/>
                    <a:latin typeface="+mn-lt"/>
                    <a:ea typeface="+mn-ea"/>
                    <a:cs typeface="+mn-cs"/>
                  </a:rPr>
                  <a:t>backtrack</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to some previous</a:t>
                </a:r>
                <a:r>
                  <a:rPr lang="en-US" sz="1200" kern="1200" dirty="0">
                    <a:solidFill>
                      <a:schemeClr val="tx1"/>
                    </a:solidFill>
                    <a:effectLst/>
                    <a:latin typeface="+mn-lt"/>
                    <a:ea typeface="+mn-ea"/>
                    <a:cs typeface="+mn-cs"/>
                  </a:rPr>
                  <a:t> assignment, which means ATPG wastes time simulating unnecessary input vectors.</a:t>
                </a:r>
              </a:p>
              <a:p>
                <a:r>
                  <a:rPr lang="en-US" sz="1200" kern="1200" dirty="0">
                    <a:solidFill>
                      <a:schemeClr val="tx1"/>
                    </a:solidFill>
                    <a:effectLst/>
                    <a:latin typeface="+mn-lt"/>
                    <a:ea typeface="+mn-ea"/>
                    <a:cs typeface="+mn-cs"/>
                  </a:rPr>
                  <a:t>Beyond PODEM, numerous ATPG algorithms attempt to reduce runtime by creating fewer objectives, but to our knowledge, no studies compare ways of backtracing </a:t>
                </a:r>
                <a:r>
                  <a:rPr lang="en-US" sz="1200" b="1" kern="1200" dirty="0">
                    <a:solidFill>
                      <a:schemeClr val="tx1"/>
                    </a:solidFill>
                    <a:effectLst/>
                    <a:latin typeface="+mn-lt"/>
                    <a:ea typeface="+mn-ea"/>
                    <a:cs typeface="+mn-cs"/>
                  </a:rPr>
                  <a:t>*from*</a:t>
                </a:r>
                <a:r>
                  <a:rPr lang="en-US" sz="1200" kern="1200" dirty="0">
                    <a:solidFill>
                      <a:schemeClr val="tx1"/>
                    </a:solidFill>
                    <a:effectLst/>
                    <a:latin typeface="+mn-lt"/>
                    <a:ea typeface="+mn-ea"/>
                    <a:cs typeface="+mn-cs"/>
                  </a:rPr>
                  <a:t> an objective. When backtracing, </a:t>
                </a:r>
                <a:r>
                  <a:rPr lang="en-US" sz="1200" u="sng" kern="1200" dirty="0">
                    <a:solidFill>
                      <a:schemeClr val="tx1"/>
                    </a:solidFill>
                    <a:effectLst/>
                    <a:latin typeface="+mn-lt"/>
                    <a:ea typeface="+mn-ea"/>
                    <a:cs typeface="+mn-cs"/>
                  </a:rPr>
                  <a:t>it</a:t>
                </a:r>
                <a:r>
                  <a:rPr lang="en-US" sz="1200" kern="1200" dirty="0">
                    <a:solidFill>
                      <a:schemeClr val="tx1"/>
                    </a:solidFill>
                    <a:effectLst/>
                    <a:latin typeface="+mn-lt"/>
                    <a:ea typeface="+mn-ea"/>
                    <a:cs typeface="+mn-cs"/>
                  </a:rPr>
                  <a:t> must decide which direction to go, but choosing </a:t>
                </a:r>
                <a:r>
                  <a:rPr lang="en-US" sz="1200" u="sng"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wrong direction may result in a </a:t>
                </a:r>
                <a:r>
                  <a:rPr lang="en-US" sz="1200" b="1" kern="1200" dirty="0">
                    <a:solidFill>
                      <a:schemeClr val="tx1"/>
                    </a:solidFill>
                    <a:effectLst/>
                    <a:latin typeface="+mn-lt"/>
                    <a:ea typeface="+mn-ea"/>
                    <a:cs typeface="+mn-cs"/>
                  </a:rPr>
                  <a:t>backtrack</a:t>
                </a:r>
                <a:r>
                  <a:rPr lang="en-US" sz="1200" kern="1200" dirty="0">
                    <a:solidFill>
                      <a:schemeClr val="tx1"/>
                    </a:solidFill>
                    <a:effectLst/>
                    <a:latin typeface="+mn-lt"/>
                    <a:ea typeface="+mn-ea"/>
                    <a:cs typeface="+mn-cs"/>
                  </a:rPr>
                  <a:t>.</a:t>
                </a:r>
              </a:p>
              <a:p>
                <a:endParaRPr lang="en-US" dirty="0"/>
              </a:p>
            </p:txBody>
          </p:sp>
        </mc:Fallback>
      </mc:AlternateContent>
      <p:sp>
        <p:nvSpPr>
          <p:cNvPr id="4" name="Slide Number Placeholder 3"/>
          <p:cNvSpPr>
            <a:spLocks noGrp="1"/>
          </p:cNvSpPr>
          <p:nvPr>
            <p:ph type="sldNum" sz="quarter" idx="5"/>
          </p:nvPr>
        </p:nvSpPr>
        <p:spPr/>
        <p:txBody>
          <a:bodyPr/>
          <a:lstStyle/>
          <a:p>
            <a:fld id="{85ECCE53-5BF0-2D44-AC58-CC1C6B04D821}" type="slidenum">
              <a:rPr lang="en-US" smtClean="0"/>
              <a:t>4</a:t>
            </a:fld>
            <a:endParaRPr lang="en-US"/>
          </a:p>
        </p:txBody>
      </p:sp>
    </p:spTree>
    <p:extLst>
      <p:ext uri="{BB962C8B-B14F-4D97-AF65-F5344CB8AC3E}">
        <p14:creationId xmlns:p14="http://schemas.microsoft.com/office/powerpoint/2010/main" val="621415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 will enlighten about the recent studies have been done  to audience with brief explanation to each one of these papers:</a:t>
            </a:r>
          </a:p>
          <a:p>
            <a:endParaRPr lang="en-US" dirty="0"/>
          </a:p>
          <a:p>
            <a:r>
              <a:rPr lang="en-US" dirty="0"/>
              <a:t>Paper 1 used a conventional digital circuit model and a search algorithm that guarantees a test given unlimited computing resources. The ANN guided the search for a test while avoiding unproductive decisions. Basically, conventional backtracing heuristics were replaced by an ANN. Sample conventional ATPG steps were used to train the ANN, which then guided the ATPG. The training data also contained topological and functional features used for conventional ATPG heuristics. Although we restricted ourselves to the PODEM ATPG algorithm to demonstrate the efficacy of the ANN-based heuristic, the ANN-based technique can be applied to most ATPG algorithms. The ANN-guided ATPG consistently outperformed the conventional heuristics, but no noticeable improvement in backtracking performance for some circuits.</a:t>
            </a:r>
          </a:p>
          <a:p>
            <a:endParaRPr lang="en-US" dirty="0"/>
          </a:p>
          <a:p>
            <a:r>
              <a:rPr lang="en-US" dirty="0"/>
              <a:t>Since, the initial ANN training was ad hoc and elementary, a structured training methodology could elevate the performance of the ANN-guided PODEM as illustrated in paper 2. This included recursive training of the ANN from both hard- and easy-to-detect faults, conflict resolution among training data patterns (e.g., the same ANN inputs give different ANN outputs), and discarding of training data that did not positively impact the guidance.</a:t>
            </a:r>
          </a:p>
          <a:p>
            <a:endParaRPr lang="en-US" dirty="0"/>
          </a:p>
          <a:p>
            <a:r>
              <a:rPr lang="en-US" dirty="0"/>
              <a:t>However, combining several heuristics in previous papers increase the training data volume that overloads the ANN to the extent that its efficiency suffers. Paper 3 uses unsupervised learning of machine intelligence (one of the learning technique is principal component analysis) to guide a test generator that outperforms conventional heuristic-based PODEM ATPG in terms of reduced backtracks and CPU time, with no dependency on any ANN or training.</a:t>
            </a:r>
          </a:p>
          <a:p>
            <a:endParaRPr lang="en-US" dirty="0"/>
          </a:p>
          <a:p>
            <a:r>
              <a:rPr lang="en-US" dirty="0"/>
              <a:t>So, the motivation is clear now: While doing ATPG backtrace guidance, combining several heuristics increases the training data volume that overloads the ANN to the extent that its efficiency suffers. </a:t>
            </a:r>
            <a:r>
              <a:rPr lang="en-US" sz="1200" kern="1200" dirty="0">
                <a:solidFill>
                  <a:schemeClr val="tx1"/>
                </a:solidFill>
                <a:effectLst/>
                <a:latin typeface="+mn-lt"/>
                <a:ea typeface="+mn-ea"/>
                <a:cs typeface="+mn-cs"/>
              </a:rPr>
              <a:t>In this study, we applied PCA as </a:t>
            </a:r>
            <a:r>
              <a:rPr lang="en-US" dirty="0"/>
              <a:t>statistical tool (a pre-processing step of ANN training) in ATPG. PCA can combine training features to enhance supervised learning of ANNs in the MI-based ATPG give birth to a new ATPG system: PCA-assisted ANN-guided ATPG.</a:t>
            </a:r>
          </a:p>
          <a:p>
            <a:endParaRPr lang="en-US" dirty="0"/>
          </a:p>
        </p:txBody>
      </p:sp>
      <p:sp>
        <p:nvSpPr>
          <p:cNvPr id="4" name="Slide Number Placeholder 3"/>
          <p:cNvSpPr>
            <a:spLocks noGrp="1"/>
          </p:cNvSpPr>
          <p:nvPr>
            <p:ph type="sldNum" sz="quarter" idx="5"/>
          </p:nvPr>
        </p:nvSpPr>
        <p:spPr/>
        <p:txBody>
          <a:bodyPr/>
          <a:lstStyle/>
          <a:p>
            <a:fld id="{70EF14AB-FDD5-444C-B631-3AF8567F7DEE}" type="slidenum">
              <a:rPr lang="en-US" smtClean="0"/>
              <a:t>5</a:t>
            </a:fld>
            <a:endParaRPr lang="en-US"/>
          </a:p>
        </p:txBody>
      </p:sp>
    </p:spTree>
    <p:extLst>
      <p:ext uri="{BB962C8B-B14F-4D97-AF65-F5344CB8AC3E}">
        <p14:creationId xmlns:p14="http://schemas.microsoft.com/office/powerpoint/2010/main" val="3000295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develop a new backtracing strategy, I look towards the technology of machine intelligence. Machine intelligence describes a broad category of algorithms that automatically program themselves through experience. This experience can come from unclassified data which the program finds patterns in, which is unsupervised learning; or the experience can come from a database of training problems with desired outcomes, which is supervised learning; or the experience can come from iterative re-evaluation and adjustment, which is reinforced learning.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study, I applied supervised learning of machine intelligence with a little extra step i.e., using statistical tool called principal component analysis in conjunction with supervised learning of MI.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5ECCE53-5BF0-2D44-AC58-CC1C6B04D821}" type="slidenum">
              <a:rPr lang="en-US" smtClean="0"/>
              <a:t>6</a:t>
            </a:fld>
            <a:endParaRPr lang="en-US"/>
          </a:p>
        </p:txBody>
      </p:sp>
    </p:spTree>
    <p:extLst>
      <p:ext uri="{BB962C8B-B14F-4D97-AF65-F5344CB8AC3E}">
        <p14:creationId xmlns:p14="http://schemas.microsoft.com/office/powerpoint/2010/main" val="4248622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Principal component analysis is a method that rotates the dataset in a way such that the rotated features are statistically uncorrelated. This rotation is often followed by selecting only a subset of the new features, according to how important they are for explaining the data. PCA is a way of reducing the number of independent variables in a dataset and is particularly applicable when the ratio of data points to independent variables is low. PCA transforms a linear combination of variables such that the resulting variable expresses the maximum variance within the combination of variables.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This slide talks about performing PCA on a set of data and also attempts to provide elementary mathematical backgrounds required to understand PCA's mechanism, such as calculating means, covariance matrix, eigenvectors, and eigenvalues of a covariance matrix, choosing the components that form a feature vector, and finally deriving a new data set based on feature vectors. Let’s discuss briefly about each one of them:</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First, raw data is fetched, means are calculated and subtracted from the respective data.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Second, data sets can be either single or multi-dimensional, and depending on which various statistical tools are involved in calculating the effect of respective dimensions on each other. Standard deviation and variance are such statistical tools that can be used for one-dimensional data sets to calculate the standard deviation for each dimension of the data independent of the other dimensions. However, it is essential to have an evaluation metric to find how much the dimensions vary from the mean concerning each other, known as covariance.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Third, eigenvectors and eigenvalues are calculated from the square covariance matrix using the python standard library to fetch useful information about the data. Eigenvectors and eigenvalues signify the pattern's strength about data, which helps to fetch significant principal components from the data.</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Fourth, This step illustrates compression and reduced dimensionality of data sets. It is observed that the eigenvector with the highest eigenvalue is the principal component of the data set. It carries maximum significance between data dimensions. Finally, ``n” dimensional data may produce at most ``n” eigenvectors and eigenvalues, then ``p” eigenvectors may be chosen and finally reconstruct the data set of ``p” dimensions. The vector that stores ``n” eigenvectors are known as a feature vector.</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Fifth and final step: The final new data set is the most trivial step among the others and can be achieved by multiplying transform of the obtained feature vector (a vector having eigenvectors in a column) and mean-adjusted data transposed. This final data set is the original data set in terms of new axes.</a:t>
            </a:r>
          </a:p>
        </p:txBody>
      </p:sp>
      <p:sp>
        <p:nvSpPr>
          <p:cNvPr id="4" name="Slide Number Placeholder 3"/>
          <p:cNvSpPr>
            <a:spLocks noGrp="1"/>
          </p:cNvSpPr>
          <p:nvPr>
            <p:ph type="sldNum" sz="quarter" idx="5"/>
          </p:nvPr>
        </p:nvSpPr>
        <p:spPr/>
        <p:txBody>
          <a:bodyPr/>
          <a:lstStyle/>
          <a:p>
            <a:fld id="{70EF14AB-FDD5-444C-B631-3AF8567F7DEE}" type="slidenum">
              <a:rPr lang="en-US" smtClean="0"/>
              <a:t>7</a:t>
            </a:fld>
            <a:endParaRPr lang="en-US"/>
          </a:p>
        </p:txBody>
      </p:sp>
    </p:spTree>
    <p:extLst>
      <p:ext uri="{BB962C8B-B14F-4D97-AF65-F5344CB8AC3E}">
        <p14:creationId xmlns:p14="http://schemas.microsoft.com/office/powerpoint/2010/main" val="814104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geometrical representation of two-dimensional data on ``distance" and ``COP (CO)" for training circuits are shown here. Scatter plot with no specific (circular region) pattern shows lack of correlation.</a:t>
            </a:r>
          </a:p>
          <a:p>
            <a:r>
              <a:rPr lang="en-US" sz="1200" kern="1200" dirty="0">
                <a:solidFill>
                  <a:schemeClr val="tx1"/>
                </a:solidFill>
                <a:effectLst/>
                <a:latin typeface="+mn-lt"/>
                <a:ea typeface="+mn-ea"/>
                <a:cs typeface="+mn-cs"/>
              </a:rPr>
              <a:t>On the other hand, geometrical representation of two-dimensional data on ``distance" and ``SCOAP (SC0)" for training circuits are shown whose scatter plot with elliptical concentration indicates correlation.</a:t>
            </a:r>
          </a:p>
          <a:p>
            <a:endParaRPr lang="en-US" dirty="0"/>
          </a:p>
        </p:txBody>
      </p:sp>
      <p:sp>
        <p:nvSpPr>
          <p:cNvPr id="4" name="Slide Number Placeholder 3"/>
          <p:cNvSpPr>
            <a:spLocks noGrp="1"/>
          </p:cNvSpPr>
          <p:nvPr>
            <p:ph type="sldNum" sz="quarter" idx="5"/>
          </p:nvPr>
        </p:nvSpPr>
        <p:spPr/>
        <p:txBody>
          <a:bodyPr/>
          <a:lstStyle/>
          <a:p>
            <a:fld id="{85ECCE53-5BF0-2D44-AC58-CC1C6B04D821}" type="slidenum">
              <a:rPr lang="en-US" smtClean="0"/>
              <a:t>8</a:t>
            </a:fld>
            <a:endParaRPr lang="en-US"/>
          </a:p>
        </p:txBody>
      </p:sp>
    </p:spTree>
    <p:extLst>
      <p:ext uri="{BB962C8B-B14F-4D97-AF65-F5344CB8AC3E}">
        <p14:creationId xmlns:p14="http://schemas.microsoft.com/office/powerpoint/2010/main" val="3657551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first, three high depth circuits are chosen. The relevant information about the circuit nodes is gate types, logic depths, fan-out data, and various testability measures. Treating this as multivariate statistics of circuit topology, we extract the principal components. Only the major principal components are captured and stored in the database while performing COP-guided ATPG on 100 hardest faults. These major principal components are then used to train the ANN, as well as to facilitate algorithmic decisions in ATPG. This reduces the ANN complexity and enhances ATPG efficiency. This study compares three different ANNs.</a:t>
            </a:r>
          </a:p>
          <a:p>
            <a:endParaRPr lang="en-US" dirty="0"/>
          </a:p>
        </p:txBody>
      </p:sp>
      <p:sp>
        <p:nvSpPr>
          <p:cNvPr id="4" name="Slide Number Placeholder 3"/>
          <p:cNvSpPr>
            <a:spLocks noGrp="1"/>
          </p:cNvSpPr>
          <p:nvPr>
            <p:ph type="sldNum" sz="quarter" idx="5"/>
          </p:nvPr>
        </p:nvSpPr>
        <p:spPr/>
        <p:txBody>
          <a:bodyPr/>
          <a:lstStyle/>
          <a:p>
            <a:fld id="{85ECCE53-5BF0-2D44-AC58-CC1C6B04D821}" type="slidenum">
              <a:rPr lang="en-US" smtClean="0"/>
              <a:t>9</a:t>
            </a:fld>
            <a:endParaRPr lang="en-US"/>
          </a:p>
        </p:txBody>
      </p:sp>
    </p:spTree>
    <p:extLst>
      <p:ext uri="{BB962C8B-B14F-4D97-AF65-F5344CB8AC3E}">
        <p14:creationId xmlns:p14="http://schemas.microsoft.com/office/powerpoint/2010/main" val="16151697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rgbClr val="01274E"/>
        </a:solidFill>
        <a:effectLst/>
      </p:bgPr>
    </p:bg>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a:off x="3145536" y="6044184"/>
            <a:ext cx="9046464" cy="713232"/>
          </a:xfrm>
          <a:prstGeom prst="rect">
            <a:avLst/>
          </a:prstGeom>
          <a:solidFill>
            <a:srgbClr val="01274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600"/>
          </a:p>
        </p:txBody>
      </p:sp>
      <p:sp>
        <p:nvSpPr>
          <p:cNvPr id="9" name="Subtitle 8"/>
          <p:cNvSpPr>
            <a:spLocks noGrp="1"/>
          </p:cNvSpPr>
          <p:nvPr>
            <p:ph type="subTitle" idx="1"/>
          </p:nvPr>
        </p:nvSpPr>
        <p:spPr>
          <a:xfrm>
            <a:off x="3151517" y="6055743"/>
            <a:ext cx="8938883" cy="680094"/>
          </a:xfrm>
        </p:spPr>
        <p:txBody>
          <a:bodyPr anchor="ctr">
            <a:normAutofit/>
          </a:bodyPr>
          <a:lstStyle>
            <a:lvl1pPr marL="0" indent="0" algn="l">
              <a:buNone/>
              <a:defRPr sz="2400">
                <a:solidFill>
                  <a:srgbClr val="FFFFFF"/>
                </a:solidFill>
                <a:latin typeface="+mn-l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endParaRPr kumimoji="0" lang="en-US" dirty="0"/>
          </a:p>
        </p:txBody>
      </p:sp>
      <p:sp>
        <p:nvSpPr>
          <p:cNvPr id="28" name="Date Placeholder 27"/>
          <p:cNvSpPr>
            <a:spLocks noGrp="1"/>
          </p:cNvSpPr>
          <p:nvPr>
            <p:ph type="dt" sz="half" idx="10"/>
          </p:nvPr>
        </p:nvSpPr>
        <p:spPr>
          <a:xfrm>
            <a:off x="101600" y="6068699"/>
            <a:ext cx="2743200" cy="685800"/>
          </a:xfrm>
          <a:prstGeom prst="rect">
            <a:avLst/>
          </a:prstGeom>
        </p:spPr>
        <p:txBody>
          <a:bodyPr>
            <a:noAutofit/>
          </a:bodyPr>
          <a:lstStyle>
            <a:lvl1pPr algn="ctr">
              <a:defRPr sz="2400">
                <a:solidFill>
                  <a:srgbClr val="FFFFFF"/>
                </a:solidFill>
              </a:defRPr>
            </a:lvl1pPr>
          </a:lstStyle>
          <a:p>
            <a:fld id="{436750F7-1D31-4A62-AD5E-FA0227EDA078}" type="datetimeFigureOut">
              <a:rPr lang="en-US" smtClean="0"/>
              <a:t>5/17/21</a:t>
            </a:fld>
            <a:endParaRPr lang="en-US"/>
          </a:p>
        </p:txBody>
      </p:sp>
      <p:pic>
        <p:nvPicPr>
          <p:cNvPr id="4" name="Picture 3"/>
          <p:cNvPicPr>
            <a:picLocks noChangeAspect="1"/>
          </p:cNvPicPr>
          <p:nvPr/>
        </p:nvPicPr>
        <p:blipFill>
          <a:blip r:embed="rId2" cstate="print"/>
          <a:stretch>
            <a:fillRect/>
          </a:stretch>
        </p:blipFill>
        <p:spPr>
          <a:xfrm>
            <a:off x="9464136" y="228600"/>
            <a:ext cx="2336800" cy="1752600"/>
          </a:xfrm>
          <a:prstGeom prst="rect">
            <a:avLst/>
          </a:prstGeom>
          <a:solidFill>
            <a:schemeClr val="accent1">
              <a:lumMod val="75000"/>
            </a:schemeClr>
          </a:solidFill>
          <a:ln w="41275">
            <a:noFill/>
          </a:ln>
        </p:spPr>
      </p:pic>
      <p:sp>
        <p:nvSpPr>
          <p:cNvPr id="14" name="Title 1"/>
          <p:cNvSpPr>
            <a:spLocks noGrp="1"/>
          </p:cNvSpPr>
          <p:nvPr>
            <p:ph type="ctrTitle" idx="4294967295" hasCustomPrompt="1"/>
          </p:nvPr>
        </p:nvSpPr>
        <p:spPr>
          <a:xfrm>
            <a:off x="508000" y="2209800"/>
            <a:ext cx="11277600" cy="1828800"/>
          </a:xfrm>
        </p:spPr>
        <p:txBody>
          <a:bodyPr>
            <a:normAutofit/>
          </a:bodyPr>
          <a:lstStyle>
            <a:lvl1pPr algn="ctr">
              <a:defRPr/>
            </a:lvl1pPr>
          </a:lstStyle>
          <a:p>
            <a:r>
              <a:rPr kumimoji="0" lang="en-US" dirty="0"/>
              <a:t>Click to edit Master Title Style</a:t>
            </a:r>
          </a:p>
        </p:txBody>
      </p:sp>
    </p:spTree>
    <p:extLst>
      <p:ext uri="{BB962C8B-B14F-4D97-AF65-F5344CB8AC3E}">
        <p14:creationId xmlns:p14="http://schemas.microsoft.com/office/powerpoint/2010/main" val="3044275313"/>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0" y="0"/>
            <a:ext cx="12192000" cy="1066800"/>
          </a:xfrm>
          <a:prstGeom prst="rect">
            <a:avLst/>
          </a:prstGeom>
          <a:solidFill>
            <a:schemeClr val="accent2">
              <a:alpha val="75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508000" y="76200"/>
            <a:ext cx="11180064" cy="990600"/>
          </a:xfrm>
        </p:spPr>
        <p:txBody>
          <a:bodyPr/>
          <a:lstStyle/>
          <a:p>
            <a:r>
              <a:rPr kumimoji="0" lang="en-US"/>
              <a:t>Click to edit Master title style</a:t>
            </a:r>
          </a:p>
        </p:txBody>
      </p:sp>
      <p:sp>
        <p:nvSpPr>
          <p:cNvPr id="8" name="Content Placeholder 7"/>
          <p:cNvSpPr>
            <a:spLocks noGrp="1"/>
          </p:cNvSpPr>
          <p:nvPr>
            <p:ph sz="quarter" idx="1"/>
          </p:nvPr>
        </p:nvSpPr>
        <p:spPr>
          <a:xfrm>
            <a:off x="508000" y="1143000"/>
            <a:ext cx="11180064" cy="4953000"/>
          </a:xfrm>
        </p:spPr>
        <p:txBody>
          <a:body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083352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6" name="Rectangle 5"/>
          <p:cNvSpPr/>
          <p:nvPr/>
        </p:nvSpPr>
        <p:spPr>
          <a:xfrm>
            <a:off x="0" y="0"/>
            <a:ext cx="12192000" cy="1066800"/>
          </a:xfrm>
          <a:prstGeom prst="rect">
            <a:avLst/>
          </a:prstGeom>
          <a:solidFill>
            <a:schemeClr val="accent2">
              <a:alpha val="75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609600" y="76200"/>
            <a:ext cx="11074400" cy="990600"/>
          </a:xfrm>
        </p:spPr>
        <p:txBody>
          <a:bodyPr/>
          <a:lstStyle/>
          <a:p>
            <a:r>
              <a:rPr kumimoji="0" lang="en-US"/>
              <a:t>Click to edit Master title style</a:t>
            </a:r>
            <a:endParaRPr kumimoji="0" lang="en-US" dirty="0"/>
          </a:p>
        </p:txBody>
      </p:sp>
      <p:sp>
        <p:nvSpPr>
          <p:cNvPr id="9" name="Content Placeholder 8"/>
          <p:cNvSpPr>
            <a:spLocks noGrp="1"/>
          </p:cNvSpPr>
          <p:nvPr>
            <p:ph sz="quarter" idx="1"/>
          </p:nvPr>
        </p:nvSpPr>
        <p:spPr>
          <a:xfrm>
            <a:off x="609600" y="1219201"/>
            <a:ext cx="5384800" cy="4942367"/>
          </a:xfrm>
        </p:spPr>
        <p:txBody>
          <a:body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256668" y="1219201"/>
            <a:ext cx="5384800" cy="4942367"/>
          </a:xfrm>
        </p:spPr>
        <p:txBody>
          <a:body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759747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p:nvSpPr>
        <p:spPr>
          <a:xfrm>
            <a:off x="0" y="0"/>
            <a:ext cx="12192000" cy="1066800"/>
          </a:xfrm>
          <a:prstGeom prst="rect">
            <a:avLst/>
          </a:prstGeom>
          <a:solidFill>
            <a:schemeClr val="accent2">
              <a:alpha val="75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812800" y="76200"/>
            <a:ext cx="10871200" cy="990600"/>
          </a:xfrm>
        </p:spPr>
        <p:txBody>
          <a:bodyPr/>
          <a:lstStyle/>
          <a:p>
            <a:r>
              <a:rPr kumimoji="0" lang="en-US"/>
              <a:t>Click to edit Master title style</a:t>
            </a:r>
          </a:p>
        </p:txBody>
      </p:sp>
    </p:spTree>
    <p:extLst>
      <p:ext uri="{BB962C8B-B14F-4D97-AF65-F5344CB8AC3E}">
        <p14:creationId xmlns:p14="http://schemas.microsoft.com/office/powerpoint/2010/main" val="3866095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36750F7-1D31-4A62-AD5E-FA0227EDA078}" type="datetimeFigureOut">
              <a:rPr lang="en-US" smtClean="0"/>
              <a:t>5/17/21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3EA4D1-CF42-41FF-8AA9-255CD0EDCBE2}" type="slidenum">
              <a:rPr lang="en-US" smtClean="0"/>
              <a:t>‹#›</a:t>
            </a:fld>
            <a:endParaRPr lang="en-US"/>
          </a:p>
        </p:txBody>
      </p:sp>
    </p:spTree>
    <p:extLst>
      <p:ext uri="{BB962C8B-B14F-4D97-AF65-F5344CB8AC3E}">
        <p14:creationId xmlns:p14="http://schemas.microsoft.com/office/powerpoint/2010/main" val="8731429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p:cNvSpPr/>
          <p:nvPr/>
        </p:nvSpPr>
        <p:spPr>
          <a:xfrm>
            <a:off x="0" y="6324600"/>
            <a:ext cx="12192000" cy="533400"/>
          </a:xfrm>
          <a:prstGeom prst="rect">
            <a:avLst/>
          </a:prstGeom>
          <a:solidFill>
            <a:srgbClr val="03244D"/>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a:t>Click to edit Master title style</a:t>
            </a:r>
            <a:endParaRPr kumimoji="0" lang="en-US" dirty="0"/>
          </a:p>
        </p:txBody>
      </p:sp>
      <p:sp>
        <p:nvSpPr>
          <p:cNvPr id="13" name="Text Placeholder 12"/>
          <p:cNvSpPr>
            <a:spLocks noGrp="1"/>
          </p:cNvSpPr>
          <p:nvPr>
            <p:ph type="body" idx="1"/>
          </p:nvPr>
        </p:nvSpPr>
        <p:spPr>
          <a:xfrm>
            <a:off x="816864" y="1295400"/>
            <a:ext cx="10871200" cy="4831080"/>
          </a:xfrm>
          <a:prstGeom prst="rect">
            <a:avLst/>
          </a:prstGeom>
        </p:spPr>
        <p:txBody>
          <a:bodyPr vert="horz">
            <a:normAutofit/>
          </a:bodyPr>
          <a:lstStyle/>
          <a:p>
            <a:pPr lvl="0" eaLnBrk="1" latinLnBrk="0" hangingPunct="1"/>
            <a:r>
              <a:rPr kumimoji="0" lang="en-US"/>
              <a:t>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Slide Number Placeholder 3"/>
          <p:cNvSpPr txBox="1">
            <a:spLocks/>
          </p:cNvSpPr>
          <p:nvPr/>
        </p:nvSpPr>
        <p:spPr>
          <a:xfrm>
            <a:off x="11074400" y="6400548"/>
            <a:ext cx="711200" cy="381000"/>
          </a:xfrm>
          <a:prstGeom prst="rect">
            <a:avLst/>
          </a:prstGeom>
        </p:spPr>
        <p:txBody>
          <a:bodyPr vert="horz" anchor="ctr" anchorCtr="0">
            <a:normAutofit/>
          </a:bodyPr>
          <a:lstStyle>
            <a:defPPr>
              <a:defRPr lang="en-US"/>
            </a:defPPr>
            <a:lvl1pPr marL="0" algn="ctr" defTabSz="914400" rtl="0" eaLnBrk="1" latinLnBrk="0" hangingPunct="1">
              <a:defRPr kumimoji="0" sz="14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ED7AB2-EE9F-44DB-8259-3CD82A052FFC}" type="slidenum">
              <a:rPr lang="en-US" sz="1400" b="0" smtClean="0">
                <a:solidFill>
                  <a:schemeClr val="bg1"/>
                </a:solidFill>
              </a:rPr>
              <a:pPr/>
              <a:t>‹#›</a:t>
            </a:fld>
            <a:endParaRPr lang="en-US" sz="1400" b="0" dirty="0">
              <a:solidFill>
                <a:schemeClr val="bg1"/>
              </a:solidFill>
            </a:endParaRPr>
          </a:p>
        </p:txBody>
      </p:sp>
    </p:spTree>
    <p:extLst>
      <p:ext uri="{BB962C8B-B14F-4D97-AF65-F5344CB8AC3E}">
        <p14:creationId xmlns:p14="http://schemas.microsoft.com/office/powerpoint/2010/main" val="2194613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5.tif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660400" y="2704620"/>
            <a:ext cx="10871200" cy="990600"/>
          </a:xfrm>
        </p:spPr>
        <p:txBody>
          <a:bodyPr>
            <a:noAutofit/>
          </a:bodyPr>
          <a:lstStyle/>
          <a:p>
            <a:pPr algn="ctr"/>
            <a:r>
              <a:rPr lang="en-US" sz="4000" b="1" dirty="0">
                <a:latin typeface="Calibri Light" panose="020F0302020204030204" pitchFamily="34" charset="0"/>
                <a:cs typeface="Calibri Light" panose="020F0302020204030204" pitchFamily="34" charset="0"/>
              </a:rPr>
              <a:t>Principal Component Analysis in Machine Intelligence-Based Test Generation</a:t>
            </a:r>
            <a:br>
              <a:rPr lang="en-US" sz="4000" b="1" dirty="0">
                <a:latin typeface="Calibri Light" panose="020F0302020204030204" pitchFamily="34" charset="0"/>
                <a:cs typeface="Calibri Light" panose="020F0302020204030204" pitchFamily="34" charset="0"/>
              </a:rPr>
            </a:br>
            <a:endParaRPr lang="en-US" sz="2800" b="1" dirty="0">
              <a:latin typeface="Calibri Light" panose="020F0302020204030204" pitchFamily="34" charset="0"/>
              <a:cs typeface="Calibri Light" panose="020F0302020204030204" pitchFamily="34" charset="0"/>
            </a:endParaRPr>
          </a:p>
        </p:txBody>
      </p:sp>
      <p:sp>
        <p:nvSpPr>
          <p:cNvPr id="7" name="TextBox 6"/>
          <p:cNvSpPr txBox="1"/>
          <p:nvPr/>
        </p:nvSpPr>
        <p:spPr>
          <a:xfrm>
            <a:off x="2842943" y="262160"/>
            <a:ext cx="6506114" cy="923330"/>
          </a:xfrm>
          <a:prstGeom prst="rect">
            <a:avLst/>
          </a:prstGeom>
          <a:noFill/>
        </p:spPr>
        <p:txBody>
          <a:bodyPr wrap="square" rtlCol="0">
            <a:spAutoFit/>
          </a:bodyPr>
          <a:lstStyle/>
          <a:p>
            <a:pPr algn="ctr"/>
            <a:r>
              <a:rPr lang="en-US" dirty="0"/>
              <a:t> 30</a:t>
            </a:r>
            <a:r>
              <a:rPr lang="en-US" baseline="30000" dirty="0"/>
              <a:t>th</a:t>
            </a:r>
            <a:r>
              <a:rPr lang="en-US" dirty="0"/>
              <a:t> IEEE Microelectronics Design and Test Symposium’21</a:t>
            </a:r>
          </a:p>
          <a:p>
            <a:pPr algn="ctr"/>
            <a:endParaRPr lang="en-US" dirty="0"/>
          </a:p>
          <a:p>
            <a:pPr algn="ctr"/>
            <a:r>
              <a:rPr lang="en-US" dirty="0"/>
              <a:t>Albany, NY (Virtual Event)</a:t>
            </a:r>
          </a:p>
        </p:txBody>
      </p:sp>
      <p:sp>
        <p:nvSpPr>
          <p:cNvPr id="6" name="TextBox 5">
            <a:extLst>
              <a:ext uri="{FF2B5EF4-FFF2-40B4-BE49-F238E27FC236}">
                <a16:creationId xmlns:a16="http://schemas.microsoft.com/office/drawing/2014/main" id="{1B7737D4-4DEE-9148-9757-DE2B2BAEEF9F}"/>
              </a:ext>
            </a:extLst>
          </p:cNvPr>
          <p:cNvSpPr txBox="1"/>
          <p:nvPr/>
        </p:nvSpPr>
        <p:spPr>
          <a:xfrm>
            <a:off x="-287897" y="5476143"/>
            <a:ext cx="12767794" cy="461665"/>
          </a:xfrm>
          <a:prstGeom prst="rect">
            <a:avLst/>
          </a:prstGeom>
          <a:noFill/>
        </p:spPr>
        <p:txBody>
          <a:bodyPr wrap="square" rtlCol="0">
            <a:spAutoFit/>
          </a:bodyPr>
          <a:lstStyle/>
          <a:p>
            <a:pPr algn="ctr"/>
            <a:r>
              <a:rPr lang="en-US" sz="2400" dirty="0"/>
              <a:t>Soham Roy (Speaker)</a:t>
            </a:r>
            <a:r>
              <a:rPr lang="en-US" sz="2400" b="1" dirty="0"/>
              <a:t>, </a:t>
            </a:r>
            <a:r>
              <a:rPr lang="en-US" sz="2400" dirty="0"/>
              <a:t>Spencer K. </a:t>
            </a:r>
            <a:r>
              <a:rPr lang="en-US" sz="2400" dirty="0" err="1"/>
              <a:t>Millican</a:t>
            </a:r>
            <a:r>
              <a:rPr lang="en-US" sz="2400" dirty="0"/>
              <a:t>, </a:t>
            </a:r>
            <a:r>
              <a:rPr lang="en-US" sz="2400" dirty="0" err="1"/>
              <a:t>Vishwani</a:t>
            </a:r>
            <a:r>
              <a:rPr lang="en-US" sz="2400" dirty="0"/>
              <a:t> D. Agrawal</a:t>
            </a:r>
          </a:p>
        </p:txBody>
      </p:sp>
      <p:sp>
        <p:nvSpPr>
          <p:cNvPr id="8" name="TextBox 7"/>
          <p:cNvSpPr txBox="1"/>
          <p:nvPr/>
        </p:nvSpPr>
        <p:spPr>
          <a:xfrm>
            <a:off x="3240911" y="6030408"/>
            <a:ext cx="8611565" cy="707886"/>
          </a:xfrm>
          <a:prstGeom prst="rect">
            <a:avLst/>
          </a:prstGeom>
          <a:noFill/>
        </p:spPr>
        <p:txBody>
          <a:bodyPr wrap="square" rtlCol="0">
            <a:spAutoFit/>
          </a:bodyPr>
          <a:lstStyle/>
          <a:p>
            <a:pPr algn="ctr"/>
            <a:r>
              <a:rPr lang="en-US" sz="2000" dirty="0"/>
              <a:t>Department of Electrical and Computer Engineering</a:t>
            </a:r>
          </a:p>
          <a:p>
            <a:pPr algn="ctr"/>
            <a:r>
              <a:rPr lang="en-US" sz="2000" dirty="0"/>
              <a:t>Auburn University, Auburn, Alabama, USA</a:t>
            </a:r>
          </a:p>
        </p:txBody>
      </p:sp>
    </p:spTree>
    <p:extLst>
      <p:ext uri="{BB962C8B-B14F-4D97-AF65-F5344CB8AC3E}">
        <p14:creationId xmlns:p14="http://schemas.microsoft.com/office/powerpoint/2010/main" val="6137229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4668"/>
            <a:ext cx="11074400" cy="990600"/>
          </a:xfrm>
        </p:spPr>
        <p:txBody>
          <a:bodyPr anchor="ctr">
            <a:normAutofit fontScale="90000"/>
          </a:bodyPr>
          <a:lstStyle/>
          <a:p>
            <a:pPr>
              <a:lnSpc>
                <a:spcPct val="90000"/>
              </a:lnSpc>
            </a:pPr>
            <a:r>
              <a:rPr lang="en-US" sz="4900" dirty="0"/>
              <a:t>Experimental Results </a:t>
            </a:r>
            <a:br>
              <a:rPr lang="en-US" sz="3100" b="1" dirty="0"/>
            </a:br>
            <a:r>
              <a:rPr lang="en-US" sz="3100" i="1" dirty="0"/>
              <a:t>ATPG for all faults (backtracks and CPU Time)</a:t>
            </a:r>
          </a:p>
        </p:txBody>
      </p:sp>
      <p:pic>
        <p:nvPicPr>
          <p:cNvPr id="4" name="Picture 3" descr="Chart, bar chart&#10;&#10;Description automatically generated">
            <a:extLst>
              <a:ext uri="{FF2B5EF4-FFF2-40B4-BE49-F238E27FC236}">
                <a16:creationId xmlns:a16="http://schemas.microsoft.com/office/drawing/2014/main" id="{21318A69-8EE5-BA48-8A05-812632518B91}"/>
              </a:ext>
            </a:extLst>
          </p:cNvPr>
          <p:cNvPicPr>
            <a:picLocks noChangeAspect="1"/>
          </p:cNvPicPr>
          <p:nvPr/>
        </p:nvPicPr>
        <p:blipFill>
          <a:blip r:embed="rId3"/>
          <a:stretch>
            <a:fillRect/>
          </a:stretch>
        </p:blipFill>
        <p:spPr>
          <a:xfrm>
            <a:off x="0" y="1742204"/>
            <a:ext cx="5994400" cy="3536696"/>
          </a:xfrm>
          <a:prstGeom prst="rect">
            <a:avLst/>
          </a:prstGeom>
          <a:noFill/>
        </p:spPr>
      </p:pic>
      <p:pic>
        <p:nvPicPr>
          <p:cNvPr id="7" name="Picture 6">
            <a:extLst>
              <a:ext uri="{FF2B5EF4-FFF2-40B4-BE49-F238E27FC236}">
                <a16:creationId xmlns:a16="http://schemas.microsoft.com/office/drawing/2014/main" id="{94F8976C-1841-9743-9EDA-2FC8178A19EC}"/>
              </a:ext>
            </a:extLst>
          </p:cNvPr>
          <p:cNvPicPr>
            <a:picLocks noChangeAspect="1"/>
          </p:cNvPicPr>
          <p:nvPr/>
        </p:nvPicPr>
        <p:blipFill>
          <a:blip r:embed="rId4"/>
          <a:stretch>
            <a:fillRect/>
          </a:stretch>
        </p:blipFill>
        <p:spPr>
          <a:xfrm>
            <a:off x="6197599" y="1742205"/>
            <a:ext cx="5989941" cy="3536696"/>
          </a:xfrm>
          <a:prstGeom prst="rect">
            <a:avLst/>
          </a:prstGeom>
        </p:spPr>
      </p:pic>
      <p:sp>
        <p:nvSpPr>
          <p:cNvPr id="10" name="Rectangle 9">
            <a:extLst>
              <a:ext uri="{FF2B5EF4-FFF2-40B4-BE49-F238E27FC236}">
                <a16:creationId xmlns:a16="http://schemas.microsoft.com/office/drawing/2014/main" id="{3AA2B80C-439F-4142-81BB-025B83FA02A6}"/>
              </a:ext>
            </a:extLst>
          </p:cNvPr>
          <p:cNvSpPr/>
          <p:nvPr/>
        </p:nvSpPr>
        <p:spPr>
          <a:xfrm>
            <a:off x="378940" y="6300222"/>
            <a:ext cx="11261124" cy="707886"/>
          </a:xfrm>
          <a:prstGeom prst="rect">
            <a:avLst/>
          </a:prstGeom>
        </p:spPr>
        <p:txBody>
          <a:bodyPr wrap="square">
            <a:spAutoFit/>
          </a:bodyPr>
          <a:lstStyle/>
          <a:p>
            <a:pPr marL="228600" indent="-228600">
              <a:buClr>
                <a:schemeClr val="bg1"/>
              </a:buClr>
              <a:buFont typeface="+mj-lt"/>
              <a:buAutoNum type="arabicPeriod"/>
            </a:pPr>
            <a:r>
              <a:rPr lang="en-US" sz="1000" dirty="0">
                <a:solidFill>
                  <a:schemeClr val="bg1"/>
                </a:solidFill>
              </a:rPr>
              <a:t>S. Roy, S. K. Millican, and V. D. Agrawal, “Machine Intelligence for Efficient Test Pattern Generation,” in Proceedings of the IEEE International Test Conference, Washington D.C, Nov. 2020.</a:t>
            </a:r>
          </a:p>
          <a:p>
            <a:pPr marL="228600" indent="-228600">
              <a:buClr>
                <a:schemeClr val="bg1"/>
              </a:buClr>
              <a:buFont typeface="+mj-lt"/>
              <a:buAutoNum type="arabicPeriod"/>
            </a:pPr>
            <a:r>
              <a:rPr lang="en-US" sz="1000" dirty="0">
                <a:solidFill>
                  <a:schemeClr val="bg1"/>
                </a:solidFill>
              </a:rPr>
              <a:t>S. Roy, S. K. Millican, and V. D. Agrawal, “Training Neural Network for Machine Intelligence in Automatic Test Pattern Generator,” in Proceedings of the 34</a:t>
            </a:r>
            <a:r>
              <a:rPr lang="en-US" sz="1000" baseline="30000" dirty="0">
                <a:solidFill>
                  <a:schemeClr val="bg1"/>
                </a:solidFill>
              </a:rPr>
              <a:t>th</a:t>
            </a:r>
            <a:r>
              <a:rPr lang="en-US" sz="1000" dirty="0">
                <a:solidFill>
                  <a:schemeClr val="bg1"/>
                </a:solidFill>
              </a:rPr>
              <a:t>  International </a:t>
            </a:r>
          </a:p>
          <a:p>
            <a:pPr>
              <a:buClr>
                <a:schemeClr val="bg1"/>
              </a:buClr>
            </a:pPr>
            <a:r>
              <a:rPr lang="en-US" sz="1000" dirty="0">
                <a:solidFill>
                  <a:schemeClr val="bg1"/>
                </a:solidFill>
              </a:rPr>
              <a:t>      Conference on VLSI Design &amp; the 20</a:t>
            </a:r>
            <a:r>
              <a:rPr lang="en-US" sz="1000" baseline="30000" dirty="0">
                <a:solidFill>
                  <a:schemeClr val="bg1"/>
                </a:solidFill>
              </a:rPr>
              <a:t>th</a:t>
            </a:r>
            <a:r>
              <a:rPr lang="en-US" sz="1000" dirty="0">
                <a:solidFill>
                  <a:schemeClr val="bg1"/>
                </a:solidFill>
              </a:rPr>
              <a:t>  International Conference on Embedded Systems, Virtual Event, Feb. 2021.</a:t>
            </a:r>
          </a:p>
          <a:p>
            <a:pPr marL="228600" indent="-228600">
              <a:buClr>
                <a:schemeClr val="bg1"/>
              </a:buClr>
              <a:buFont typeface="+mj-lt"/>
              <a:buAutoNum type="arabicPeriod"/>
            </a:pPr>
            <a:endParaRPr lang="en-US" sz="1000" dirty="0">
              <a:solidFill>
                <a:schemeClr val="bg1"/>
              </a:solidFill>
            </a:endParaRPr>
          </a:p>
        </p:txBody>
      </p:sp>
    </p:spTree>
    <p:extLst>
      <p:ext uri="{BB962C8B-B14F-4D97-AF65-F5344CB8AC3E}">
        <p14:creationId xmlns:p14="http://schemas.microsoft.com/office/powerpoint/2010/main" val="47215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5832FC-2C60-274F-8B8F-1FCBE8DF16C4}"/>
              </a:ext>
            </a:extLst>
          </p:cNvPr>
          <p:cNvSpPr>
            <a:spLocks noGrp="1"/>
          </p:cNvSpPr>
          <p:nvPr>
            <p:ph sz="quarter" idx="1"/>
          </p:nvPr>
        </p:nvSpPr>
        <p:spPr>
          <a:xfrm>
            <a:off x="508000" y="1934274"/>
            <a:ext cx="11180064" cy="3620073"/>
          </a:xfrm>
        </p:spPr>
        <p:txBody>
          <a:bodyPr anchor="ctr">
            <a:normAutofit/>
          </a:bodyPr>
          <a:lstStyle/>
          <a:p>
            <a:r>
              <a:rPr lang="en-US" sz="2400" dirty="0"/>
              <a:t>We extract the principal components (PC) of the circuit’s topological data (i.e., heuristics in ATPG). </a:t>
            </a:r>
          </a:p>
          <a:p>
            <a:r>
              <a:rPr lang="en-US" sz="2400" dirty="0"/>
              <a:t>This PC analysis (PCA) uses correlation among data to achieve compaction. Thus, the ANN complexity is reduced as it is now trained only with few selected PCs. </a:t>
            </a:r>
          </a:p>
          <a:p>
            <a:r>
              <a:rPr lang="en-US" sz="2400" dirty="0"/>
              <a:t>Finding a possibility of “sweet-spot” between “backtracks” and “CPU time” was challenging but experimental results showed it is possible.</a:t>
            </a:r>
            <a:endParaRPr lang="en-US" sz="2400" dirty="0">
              <a:solidFill>
                <a:srgbClr val="7030A0"/>
              </a:solidFill>
            </a:endParaRPr>
          </a:p>
          <a:p>
            <a:pPr lvl="1"/>
            <a:endParaRPr lang="en-US" sz="2000" dirty="0"/>
          </a:p>
        </p:txBody>
      </p:sp>
      <p:sp>
        <p:nvSpPr>
          <p:cNvPr id="8" name="Title 1">
            <a:extLst>
              <a:ext uri="{FF2B5EF4-FFF2-40B4-BE49-F238E27FC236}">
                <a16:creationId xmlns:a16="http://schemas.microsoft.com/office/drawing/2014/main" id="{17ECDB07-B18A-E844-9D05-763D0083B857}"/>
              </a:ext>
            </a:extLst>
          </p:cNvPr>
          <p:cNvSpPr>
            <a:spLocks noGrp="1"/>
          </p:cNvSpPr>
          <p:nvPr>
            <p:ph type="title"/>
          </p:nvPr>
        </p:nvSpPr>
        <p:spPr>
          <a:xfrm>
            <a:off x="508000" y="76200"/>
            <a:ext cx="11180064" cy="990600"/>
          </a:xfrm>
        </p:spPr>
        <p:txBody>
          <a:bodyPr>
            <a:normAutofit/>
          </a:bodyPr>
          <a:lstStyle/>
          <a:p>
            <a:r>
              <a:rPr lang="en-US" dirty="0"/>
              <a:t>Contributions</a:t>
            </a:r>
            <a:endParaRPr lang="en-US" sz="6600" dirty="0"/>
          </a:p>
        </p:txBody>
      </p:sp>
    </p:spTree>
    <p:extLst>
      <p:ext uri="{BB962C8B-B14F-4D97-AF65-F5344CB8AC3E}">
        <p14:creationId xmlns:p14="http://schemas.microsoft.com/office/powerpoint/2010/main" val="2326628886"/>
      </p:ext>
    </p:extLst>
  </p:cSld>
  <p:clrMapOvr>
    <a:masterClrMapping/>
  </p:clrMapOvr>
  <mc:AlternateContent xmlns:mc="http://schemas.openxmlformats.org/markup-compatibility/2006" xmlns:p14="http://schemas.microsoft.com/office/powerpoint/2010/main">
    <mc:Choice Requires="p14">
      <p:transition spd="slow" p14:dur="2000" advTm="45175"/>
    </mc:Choice>
    <mc:Fallback xmlns="">
      <p:transition spd="slow" advTm="45175"/>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51148"/>
            <a:ext cx="11180064" cy="990600"/>
          </a:xfrm>
        </p:spPr>
        <p:txBody>
          <a:bodyPr>
            <a:normAutofit/>
          </a:bodyPr>
          <a:lstStyle/>
          <a:p>
            <a:r>
              <a:rPr lang="en-US" dirty="0"/>
              <a:t>Future Work</a:t>
            </a:r>
            <a:endParaRPr lang="en-US" sz="6600" dirty="0"/>
          </a:p>
        </p:txBody>
      </p:sp>
      <p:sp>
        <p:nvSpPr>
          <p:cNvPr id="5" name="Content Placeholder 4">
            <a:extLst>
              <a:ext uri="{FF2B5EF4-FFF2-40B4-BE49-F238E27FC236}">
                <a16:creationId xmlns:a16="http://schemas.microsoft.com/office/drawing/2014/main" id="{093C3C83-833F-5B48-944B-F07A186D5E6A}"/>
              </a:ext>
            </a:extLst>
          </p:cNvPr>
          <p:cNvSpPr>
            <a:spLocks noGrp="1"/>
          </p:cNvSpPr>
          <p:nvPr>
            <p:ph sz="quarter" idx="1"/>
          </p:nvPr>
        </p:nvSpPr>
        <p:spPr/>
        <p:txBody>
          <a:bodyPr>
            <a:normAutofit fontScale="85000" lnSpcReduction="20000"/>
          </a:bodyPr>
          <a:lstStyle/>
          <a:p>
            <a:r>
              <a:rPr lang="en-US" sz="2400" dirty="0"/>
              <a:t>Many directions for future research</a:t>
            </a:r>
          </a:p>
          <a:p>
            <a:pPr lvl="1">
              <a:buClr>
                <a:schemeClr val="accent6">
                  <a:lumMod val="10000"/>
                </a:schemeClr>
              </a:buClr>
              <a:buFont typeface="System Font Regular"/>
              <a:buChar char="✓"/>
            </a:pPr>
            <a:r>
              <a:rPr lang="en-US" sz="2000" dirty="0">
                <a:solidFill>
                  <a:srgbClr val="00B050"/>
                </a:solidFill>
              </a:rPr>
              <a:t>Can careful training data generation avoid detrimental results?</a:t>
            </a:r>
          </a:p>
          <a:p>
            <a:pPr lvl="1">
              <a:buClr>
                <a:schemeClr val="accent6">
                  <a:lumMod val="10000"/>
                </a:schemeClr>
              </a:buClr>
              <a:buFont typeface="System Font Regular"/>
              <a:buChar char="✓"/>
            </a:pPr>
            <a:r>
              <a:rPr lang="en-US" sz="2000" dirty="0">
                <a:solidFill>
                  <a:srgbClr val="00B050"/>
                </a:solidFill>
              </a:rPr>
              <a:t>Can MI use unsupervised/reinforcement learning, or statistical learning pipelined supervised learning approach to solve ATPG?</a:t>
            </a:r>
          </a:p>
          <a:p>
            <a:pPr lvl="1">
              <a:buClr>
                <a:schemeClr val="accent6">
                  <a:lumMod val="10000"/>
                </a:schemeClr>
              </a:buClr>
              <a:buFont typeface="System Font Regular"/>
              <a:buChar char="✓"/>
            </a:pPr>
            <a:r>
              <a:rPr lang="en-US" sz="2000" dirty="0">
                <a:solidFill>
                  <a:srgbClr val="00B050"/>
                </a:solidFill>
              </a:rPr>
              <a:t>Can MI compress multiple ANN features making a simpler ANN and reduce the training time?</a:t>
            </a:r>
          </a:p>
          <a:p>
            <a:pPr lvl="1">
              <a:buClr>
                <a:schemeClr val="accent6">
                  <a:lumMod val="10000"/>
                </a:schemeClr>
              </a:buClr>
            </a:pPr>
            <a:r>
              <a:rPr lang="en-US" sz="2000" dirty="0"/>
              <a:t>Can more complex MI structures improve results further?</a:t>
            </a:r>
          </a:p>
          <a:p>
            <a:pPr lvl="1">
              <a:buClr>
                <a:schemeClr val="accent6">
                  <a:lumMod val="10000"/>
                </a:schemeClr>
              </a:buClr>
            </a:pPr>
            <a:r>
              <a:rPr lang="en-US" sz="2000" dirty="0"/>
              <a:t>Can MI find a “sweet-spot” at which reduction of backtracks would be optimum for minimizing CPU time.</a:t>
            </a:r>
          </a:p>
          <a:p>
            <a:pPr lvl="1">
              <a:buClr>
                <a:schemeClr val="accent6">
                  <a:lumMod val="10000"/>
                </a:schemeClr>
              </a:buClr>
            </a:pPr>
            <a:r>
              <a:rPr lang="en-US" sz="2000" dirty="0"/>
              <a:t>Can MI solve complex ATPG problems: delay fault testing, sequential test?</a:t>
            </a:r>
            <a:endParaRPr lang="en-US" sz="2000" b="1" dirty="0">
              <a:solidFill>
                <a:schemeClr val="accent6">
                  <a:lumMod val="10000"/>
                </a:schemeClr>
              </a:solidFill>
            </a:endParaRPr>
          </a:p>
          <a:p>
            <a:pPr lvl="1"/>
            <a:r>
              <a:rPr lang="en-US" sz="2000" dirty="0"/>
              <a:t>Can MI detect untestable/redundant faults earlier that makes ATPG for the entire circuit faster?</a:t>
            </a:r>
            <a:endParaRPr lang="en-US" sz="2000" dirty="0">
              <a:solidFill>
                <a:srgbClr val="00B050"/>
              </a:solidFill>
            </a:endParaRPr>
          </a:p>
          <a:p>
            <a:pPr lvl="1"/>
            <a:r>
              <a:rPr lang="en-US" sz="2000" dirty="0"/>
              <a:t>Can MI improve backtrace performance of reconvergent fanout-free circuits?</a:t>
            </a:r>
            <a:endParaRPr lang="en-US" sz="2000" dirty="0">
              <a:solidFill>
                <a:srgbClr val="00B050"/>
              </a:solidFill>
            </a:endParaRPr>
          </a:p>
          <a:p>
            <a:pPr lvl="1"/>
            <a:r>
              <a:rPr lang="en-US" sz="2000" dirty="0"/>
              <a:t>Can MI show its worth using random circuits that can generate limitless training data ?</a:t>
            </a:r>
          </a:p>
          <a:p>
            <a:pPr lvl="1"/>
            <a:r>
              <a:rPr lang="en-US" sz="2000" dirty="0"/>
              <a:t>Can MI-guided ATPG show its efficacy on a wider variety and larger set of designs to demonstrate broader capabilities?</a:t>
            </a:r>
          </a:p>
          <a:p>
            <a:pPr lvl="1"/>
            <a:r>
              <a:rPr lang="en-US" sz="2000" dirty="0"/>
              <a:t>Can K-means clustering (another technique of unsupervised learning of MI) or any other techniques show its efficacy and compare against PCA to give some interesting observations.</a:t>
            </a:r>
          </a:p>
          <a:p>
            <a:pPr lvl="1"/>
            <a:r>
              <a:rPr lang="en-US" sz="2000" dirty="0"/>
              <a:t>MI has never been used for D-Frontier drive selection in PODEM ATPG to witness more ATPG performance improvement.</a:t>
            </a:r>
          </a:p>
          <a:p>
            <a:pPr lvl="1"/>
            <a:r>
              <a:rPr lang="en-US" sz="2000" dirty="0"/>
              <a:t>Examination of ANN structures beyond single hidden layer.</a:t>
            </a:r>
          </a:p>
        </p:txBody>
      </p:sp>
    </p:spTree>
    <p:extLst>
      <p:ext uri="{BB962C8B-B14F-4D97-AF65-F5344CB8AC3E}">
        <p14:creationId xmlns:p14="http://schemas.microsoft.com/office/powerpoint/2010/main" val="1061226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98856" y="2679192"/>
            <a:ext cx="10931144" cy="1435608"/>
          </a:xfrm>
        </p:spPr>
        <p:txBody>
          <a:bodyPr>
            <a:normAutofit/>
          </a:bodyPr>
          <a:lstStyle/>
          <a:p>
            <a:pPr marL="0" indent="0" algn="ctr">
              <a:buNone/>
            </a:pPr>
            <a:r>
              <a:rPr lang="en-US" sz="7200" dirty="0">
                <a:latin typeface="+mj-lt"/>
                <a:cs typeface="Arial" panose="020B0604020202020204" pitchFamily="34" charset="0"/>
              </a:rPr>
              <a:t>Thank You</a:t>
            </a:r>
          </a:p>
        </p:txBody>
      </p:sp>
    </p:spTree>
    <p:extLst>
      <p:ext uri="{BB962C8B-B14F-4D97-AF65-F5344CB8AC3E}">
        <p14:creationId xmlns:p14="http://schemas.microsoft.com/office/powerpoint/2010/main" val="211563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98856" y="2679192"/>
            <a:ext cx="10931144" cy="1435608"/>
          </a:xfrm>
        </p:spPr>
        <p:txBody>
          <a:bodyPr>
            <a:normAutofit/>
          </a:bodyPr>
          <a:lstStyle/>
          <a:p>
            <a:pPr marL="0" indent="0" algn="ctr">
              <a:buNone/>
            </a:pPr>
            <a:r>
              <a:rPr lang="en-US" sz="7200" dirty="0">
                <a:latin typeface="+mj-lt"/>
                <a:cs typeface="Arial" panose="020B0604020202020204" pitchFamily="34" charset="0"/>
              </a:rPr>
              <a:t>Q&amp;A</a:t>
            </a:r>
          </a:p>
        </p:txBody>
      </p:sp>
    </p:spTree>
    <p:extLst>
      <p:ext uri="{BB962C8B-B14F-4D97-AF65-F5344CB8AC3E}">
        <p14:creationId xmlns:p14="http://schemas.microsoft.com/office/powerpoint/2010/main" val="737966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15F7D-E252-EA40-A5E5-0038A81E60CA}"/>
              </a:ext>
            </a:extLst>
          </p:cNvPr>
          <p:cNvSpPr>
            <a:spLocks noGrp="1"/>
          </p:cNvSpPr>
          <p:nvPr>
            <p:ph type="title"/>
          </p:nvPr>
        </p:nvSpPr>
        <p:spPr/>
        <p:txBody>
          <a:bodyPr>
            <a:normAutofit/>
          </a:bodyPr>
          <a:lstStyle/>
          <a:p>
            <a:r>
              <a:rPr lang="en-US" dirty="0"/>
              <a:t>Outline</a:t>
            </a:r>
          </a:p>
        </p:txBody>
      </p:sp>
      <p:sp>
        <p:nvSpPr>
          <p:cNvPr id="3" name="Content Placeholder 2"/>
          <p:cNvSpPr>
            <a:spLocks noGrp="1"/>
          </p:cNvSpPr>
          <p:nvPr>
            <p:ph sz="quarter" idx="1"/>
          </p:nvPr>
        </p:nvSpPr>
        <p:spPr>
          <a:xfrm>
            <a:off x="508000" y="1143000"/>
            <a:ext cx="11180064" cy="4953000"/>
          </a:xfrm>
        </p:spPr>
        <p:txBody>
          <a:bodyPr anchor="ctr">
            <a:normAutofit/>
          </a:bodyPr>
          <a:lstStyle/>
          <a:p>
            <a:r>
              <a:rPr lang="en-US" dirty="0"/>
              <a:t>Problem Statement</a:t>
            </a:r>
          </a:p>
          <a:p>
            <a:r>
              <a:rPr lang="en-US" dirty="0"/>
              <a:t>Prior Work and Motivation</a:t>
            </a:r>
          </a:p>
          <a:p>
            <a:r>
              <a:rPr lang="en-US" dirty="0"/>
              <a:t>Machine intelligence (MI)</a:t>
            </a:r>
          </a:p>
          <a:p>
            <a:r>
              <a:rPr lang="en-US" dirty="0"/>
              <a:t>Principal Component Analysis (PCA)</a:t>
            </a:r>
          </a:p>
          <a:p>
            <a:r>
              <a:rPr lang="en-US" dirty="0"/>
              <a:t>Modus Operandi: MI and PCA applied</a:t>
            </a:r>
          </a:p>
          <a:p>
            <a:r>
              <a:rPr lang="en-US" dirty="0"/>
              <a:t>Experimental results</a:t>
            </a:r>
          </a:p>
          <a:p>
            <a:r>
              <a:rPr lang="en-US" dirty="0"/>
              <a:t>Contributions</a:t>
            </a:r>
          </a:p>
          <a:p>
            <a:r>
              <a:rPr lang="en-US" dirty="0"/>
              <a:t>Future Works</a:t>
            </a:r>
          </a:p>
        </p:txBody>
      </p:sp>
    </p:spTree>
    <p:extLst>
      <p:ext uri="{BB962C8B-B14F-4D97-AF65-F5344CB8AC3E}">
        <p14:creationId xmlns:p14="http://schemas.microsoft.com/office/powerpoint/2010/main" val="3405640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6096"/>
            <a:ext cx="11180064" cy="990600"/>
          </a:xfrm>
        </p:spPr>
        <p:txBody>
          <a:bodyPr>
            <a:normAutofit/>
          </a:bodyPr>
          <a:lstStyle/>
          <a:p>
            <a:r>
              <a:rPr lang="en-US" dirty="0"/>
              <a:t>Problem Statement</a:t>
            </a:r>
            <a:endParaRPr lang="en-US" i="1" dirty="0"/>
          </a:p>
        </p:txBody>
      </p:sp>
      <p:graphicFrame>
        <p:nvGraphicFramePr>
          <p:cNvPr id="5" name="Diagram 4"/>
          <p:cNvGraphicFramePr/>
          <p:nvPr/>
        </p:nvGraphicFramePr>
        <p:xfrm>
          <a:off x="6537960" y="1362456"/>
          <a:ext cx="6417056" cy="42729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ounded Rectangle 6"/>
          <p:cNvSpPr/>
          <p:nvPr/>
        </p:nvSpPr>
        <p:spPr>
          <a:xfrm>
            <a:off x="508000" y="1362456"/>
            <a:ext cx="2820416" cy="16824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t>As IC density grows, the cost of fabrication per transistor drops, but the testing cost of each transistor grows rapidly.</a:t>
            </a:r>
          </a:p>
        </p:txBody>
      </p:sp>
      <p:sp>
        <p:nvSpPr>
          <p:cNvPr id="10" name="Right Arrow 9"/>
          <p:cNvSpPr/>
          <p:nvPr/>
        </p:nvSpPr>
        <p:spPr>
          <a:xfrm>
            <a:off x="3401568" y="1801368"/>
            <a:ext cx="5385816"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508000" y="3639312"/>
            <a:ext cx="3743960" cy="247802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a:solidFill>
                  <a:srgbClr val="FF0000"/>
                </a:solidFill>
              </a:rPr>
              <a:t>A major challenge is finding high quality stimuli that can detect all defects in a complex chip, but the computing effort and cost of finding these stimuli (also known as test patterns) grows exponentially with chip size.</a:t>
            </a:r>
          </a:p>
        </p:txBody>
      </p:sp>
      <p:sp>
        <p:nvSpPr>
          <p:cNvPr id="13" name="Left Arrow 12"/>
          <p:cNvSpPr/>
          <p:nvPr/>
        </p:nvSpPr>
        <p:spPr>
          <a:xfrm>
            <a:off x="4315968" y="4992624"/>
            <a:ext cx="3456432" cy="37490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Callout 13"/>
          <p:cNvSpPr/>
          <p:nvPr/>
        </p:nvSpPr>
        <p:spPr>
          <a:xfrm>
            <a:off x="3730752" y="2286000"/>
            <a:ext cx="3657600" cy="1534668"/>
          </a:xfrm>
          <a:prstGeom prst="cloudCallout">
            <a:avLst>
              <a:gd name="adj1" fmla="val -33833"/>
              <a:gd name="adj2" fmla="val 68458"/>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b="1" dirty="0"/>
              <a:t>A</a:t>
            </a:r>
            <a:r>
              <a:rPr lang="en-US" dirty="0"/>
              <a:t>utomatic </a:t>
            </a:r>
            <a:r>
              <a:rPr lang="en-US" b="1" dirty="0"/>
              <a:t>T</a:t>
            </a:r>
            <a:r>
              <a:rPr lang="en-US" dirty="0"/>
              <a:t>est </a:t>
            </a:r>
            <a:r>
              <a:rPr lang="en-US" b="1" dirty="0"/>
              <a:t>P</a:t>
            </a:r>
            <a:r>
              <a:rPr lang="en-US" dirty="0"/>
              <a:t>attern </a:t>
            </a:r>
            <a:r>
              <a:rPr lang="en-US" b="1" dirty="0"/>
              <a:t>G</a:t>
            </a:r>
            <a:r>
              <a:rPr lang="en-US" dirty="0"/>
              <a:t>eneration</a:t>
            </a:r>
          </a:p>
        </p:txBody>
      </p:sp>
    </p:spTree>
    <p:extLst>
      <p:ext uri="{BB962C8B-B14F-4D97-AF65-F5344CB8AC3E}">
        <p14:creationId xmlns:p14="http://schemas.microsoft.com/office/powerpoint/2010/main" val="373142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Rectangle 100">
            <a:extLst>
              <a:ext uri="{FF2B5EF4-FFF2-40B4-BE49-F238E27FC236}">
                <a16:creationId xmlns:a16="http://schemas.microsoft.com/office/drawing/2014/main" id="{CE93FFE1-4F10-664D-89BC-B517F5F56120}"/>
              </a:ext>
            </a:extLst>
          </p:cNvPr>
          <p:cNvSpPr/>
          <p:nvPr/>
        </p:nvSpPr>
        <p:spPr>
          <a:xfrm>
            <a:off x="8486296" y="3009557"/>
            <a:ext cx="174728" cy="499235"/>
          </a:xfrm>
          <a:prstGeom prst="rect">
            <a:avLst/>
          </a:prstGeom>
          <a:pattFill prst="wdUpDiag">
            <a:fgClr>
              <a:srgbClr val="00B050"/>
            </a:fgClr>
            <a:bgClr>
              <a:schemeClr val="bg1"/>
            </a:bgClr>
          </a:patt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00B050"/>
              </a:solidFill>
            </a:endParaRPr>
          </a:p>
        </p:txBody>
      </p:sp>
      <p:sp>
        <p:nvSpPr>
          <p:cNvPr id="102" name="Rectangle 101">
            <a:extLst>
              <a:ext uri="{FF2B5EF4-FFF2-40B4-BE49-F238E27FC236}">
                <a16:creationId xmlns:a16="http://schemas.microsoft.com/office/drawing/2014/main" id="{E21AEC5D-E319-004E-9A24-EA4713FDA8F1}"/>
              </a:ext>
            </a:extLst>
          </p:cNvPr>
          <p:cNvSpPr/>
          <p:nvPr/>
        </p:nvSpPr>
        <p:spPr>
          <a:xfrm>
            <a:off x="8486296" y="3340268"/>
            <a:ext cx="562203" cy="189874"/>
          </a:xfrm>
          <a:prstGeom prst="rect">
            <a:avLst/>
          </a:prstGeom>
          <a:pattFill prst="wdUpDiag">
            <a:fgClr>
              <a:srgbClr val="00B050"/>
            </a:fgClr>
            <a:bgClr>
              <a:schemeClr val="bg1"/>
            </a:bgClr>
          </a:patt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00B050"/>
              </a:solidFill>
            </a:endParaRPr>
          </a:p>
        </p:txBody>
      </p:sp>
      <p:sp>
        <p:nvSpPr>
          <p:cNvPr id="103" name="Rectangle 102">
            <a:extLst>
              <a:ext uri="{FF2B5EF4-FFF2-40B4-BE49-F238E27FC236}">
                <a16:creationId xmlns:a16="http://schemas.microsoft.com/office/drawing/2014/main" id="{9738047B-4F73-294F-9051-3DAE399E70FC}"/>
              </a:ext>
            </a:extLst>
          </p:cNvPr>
          <p:cNvSpPr/>
          <p:nvPr/>
        </p:nvSpPr>
        <p:spPr>
          <a:xfrm>
            <a:off x="8009325" y="2989375"/>
            <a:ext cx="562203" cy="189874"/>
          </a:xfrm>
          <a:prstGeom prst="rect">
            <a:avLst/>
          </a:prstGeom>
          <a:pattFill prst="wdUpDiag">
            <a:fgClr>
              <a:srgbClr val="00B050"/>
            </a:fgClr>
            <a:bgClr>
              <a:schemeClr val="bg1"/>
            </a:bgClr>
          </a:patt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00B050"/>
              </a:solidFill>
            </a:endParaRPr>
          </a:p>
        </p:txBody>
      </p:sp>
      <p:sp>
        <p:nvSpPr>
          <p:cNvPr id="100" name="Rectangle 99">
            <a:extLst>
              <a:ext uri="{FF2B5EF4-FFF2-40B4-BE49-F238E27FC236}">
                <a16:creationId xmlns:a16="http://schemas.microsoft.com/office/drawing/2014/main" id="{EF9F4D76-AEE2-5245-8DB6-23BCD3AA744A}"/>
              </a:ext>
            </a:extLst>
          </p:cNvPr>
          <p:cNvSpPr/>
          <p:nvPr/>
        </p:nvSpPr>
        <p:spPr>
          <a:xfrm>
            <a:off x="6320697" y="2846766"/>
            <a:ext cx="990700" cy="189872"/>
          </a:xfrm>
          <a:prstGeom prst="rect">
            <a:avLst/>
          </a:prstGeom>
          <a:pattFill prst="wdUpDiag">
            <a:fgClr>
              <a:srgbClr val="00B050"/>
            </a:fgClr>
            <a:bgClr>
              <a:schemeClr val="bg1"/>
            </a:bgClr>
          </a:patt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00B050"/>
              </a:solidFill>
            </a:endParaRPr>
          </a:p>
        </p:txBody>
      </p:sp>
      <p:sp>
        <p:nvSpPr>
          <p:cNvPr id="99" name="Rectangle 98">
            <a:extLst>
              <a:ext uri="{FF2B5EF4-FFF2-40B4-BE49-F238E27FC236}">
                <a16:creationId xmlns:a16="http://schemas.microsoft.com/office/drawing/2014/main" id="{DF083C37-BCCD-8444-8D0C-CDDA76FEF692}"/>
              </a:ext>
            </a:extLst>
          </p:cNvPr>
          <p:cNvSpPr/>
          <p:nvPr/>
        </p:nvSpPr>
        <p:spPr>
          <a:xfrm>
            <a:off x="6284186" y="4388762"/>
            <a:ext cx="990700" cy="189872"/>
          </a:xfrm>
          <a:prstGeom prst="rect">
            <a:avLst/>
          </a:prstGeom>
          <a:pattFill prst="wdUpDiag">
            <a:fgClr>
              <a:srgbClr val="00B050"/>
            </a:fgClr>
            <a:bgClr>
              <a:schemeClr val="bg1"/>
            </a:bgClr>
          </a:patt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00B050"/>
              </a:solidFill>
            </a:endParaRPr>
          </a:p>
        </p:txBody>
      </p:sp>
      <p:sp>
        <p:nvSpPr>
          <p:cNvPr id="45" name="Rectangle 44">
            <a:extLst>
              <a:ext uri="{FF2B5EF4-FFF2-40B4-BE49-F238E27FC236}">
                <a16:creationId xmlns:a16="http://schemas.microsoft.com/office/drawing/2014/main" id="{2E5CDC06-45F3-144C-B552-25C0A3824999}"/>
              </a:ext>
            </a:extLst>
          </p:cNvPr>
          <p:cNvSpPr/>
          <p:nvPr/>
        </p:nvSpPr>
        <p:spPr>
          <a:xfrm>
            <a:off x="3760430" y="3831077"/>
            <a:ext cx="174728" cy="499235"/>
          </a:xfrm>
          <a:prstGeom prst="rect">
            <a:avLst/>
          </a:prstGeom>
          <a:pattFill prst="wdUpDiag">
            <a:fgClr>
              <a:srgbClr val="FF0000"/>
            </a:fgClr>
            <a:bgClr>
              <a:schemeClr val="bg1"/>
            </a:bgClr>
          </a:patt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46" name="Rectangle 45">
            <a:extLst>
              <a:ext uri="{FF2B5EF4-FFF2-40B4-BE49-F238E27FC236}">
                <a16:creationId xmlns:a16="http://schemas.microsoft.com/office/drawing/2014/main" id="{8532EA86-5245-7B44-896E-DF99936EDD0C}"/>
              </a:ext>
            </a:extLst>
          </p:cNvPr>
          <p:cNvSpPr/>
          <p:nvPr/>
        </p:nvSpPr>
        <p:spPr>
          <a:xfrm>
            <a:off x="2080703" y="3656160"/>
            <a:ext cx="174728" cy="553019"/>
          </a:xfrm>
          <a:prstGeom prst="rect">
            <a:avLst/>
          </a:prstGeom>
          <a:pattFill prst="wdUpDiag">
            <a:fgClr>
              <a:srgbClr val="FF0000"/>
            </a:fgClr>
            <a:bgClr>
              <a:schemeClr val="bg1"/>
            </a:bgClr>
          </a:patt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41" name="Rectangle 40">
            <a:extLst>
              <a:ext uri="{FF2B5EF4-FFF2-40B4-BE49-F238E27FC236}">
                <a16:creationId xmlns:a16="http://schemas.microsoft.com/office/drawing/2014/main" id="{3202C178-C4A7-964A-B37E-D29341ADE7D2}"/>
              </a:ext>
            </a:extLst>
          </p:cNvPr>
          <p:cNvSpPr/>
          <p:nvPr/>
        </p:nvSpPr>
        <p:spPr>
          <a:xfrm>
            <a:off x="3760430" y="3719579"/>
            <a:ext cx="562203" cy="189874"/>
          </a:xfrm>
          <a:prstGeom prst="rect">
            <a:avLst/>
          </a:prstGeom>
          <a:pattFill prst="wdUpDiag">
            <a:fgClr>
              <a:srgbClr val="FF0000"/>
            </a:fgClr>
            <a:bgClr>
              <a:schemeClr val="bg1"/>
            </a:bgClr>
          </a:patt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42" name="Rectangle 41">
            <a:extLst>
              <a:ext uri="{FF2B5EF4-FFF2-40B4-BE49-F238E27FC236}">
                <a16:creationId xmlns:a16="http://schemas.microsoft.com/office/drawing/2014/main" id="{12466E4A-E25E-044F-BC30-555F645BFDF6}"/>
              </a:ext>
            </a:extLst>
          </p:cNvPr>
          <p:cNvSpPr/>
          <p:nvPr/>
        </p:nvSpPr>
        <p:spPr>
          <a:xfrm>
            <a:off x="3283460" y="4150874"/>
            <a:ext cx="562203" cy="189874"/>
          </a:xfrm>
          <a:prstGeom prst="rect">
            <a:avLst/>
          </a:prstGeom>
          <a:pattFill prst="wdUpDiag">
            <a:fgClr>
              <a:srgbClr val="FF0000"/>
            </a:fgClr>
            <a:bgClr>
              <a:schemeClr val="bg1"/>
            </a:bgClr>
          </a:patt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43" name="Rectangle 42">
            <a:extLst>
              <a:ext uri="{FF2B5EF4-FFF2-40B4-BE49-F238E27FC236}">
                <a16:creationId xmlns:a16="http://schemas.microsoft.com/office/drawing/2014/main" id="{541756C3-84C5-B447-B7A5-0EB921864EEB}"/>
              </a:ext>
            </a:extLst>
          </p:cNvPr>
          <p:cNvSpPr/>
          <p:nvPr/>
        </p:nvSpPr>
        <p:spPr>
          <a:xfrm>
            <a:off x="1618699" y="3639132"/>
            <a:ext cx="562203" cy="189874"/>
          </a:xfrm>
          <a:prstGeom prst="rect">
            <a:avLst/>
          </a:prstGeom>
          <a:pattFill prst="wdUpDiag">
            <a:fgClr>
              <a:srgbClr val="FF0000"/>
            </a:fgClr>
            <a:bgClr>
              <a:schemeClr val="bg1"/>
            </a:bgClr>
          </a:patt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44" name="Rectangle 43">
            <a:extLst>
              <a:ext uri="{FF2B5EF4-FFF2-40B4-BE49-F238E27FC236}">
                <a16:creationId xmlns:a16="http://schemas.microsoft.com/office/drawing/2014/main" id="{233C6E97-3278-0D46-AFF9-C5980A5DECF6}"/>
              </a:ext>
            </a:extLst>
          </p:cNvPr>
          <p:cNvSpPr/>
          <p:nvPr/>
        </p:nvSpPr>
        <p:spPr>
          <a:xfrm>
            <a:off x="2168071" y="4026407"/>
            <a:ext cx="391967" cy="189872"/>
          </a:xfrm>
          <a:prstGeom prst="rect">
            <a:avLst/>
          </a:prstGeom>
          <a:pattFill prst="wdUpDiag">
            <a:fgClr>
              <a:srgbClr val="FF0000"/>
            </a:fgClr>
            <a:bgClr>
              <a:schemeClr val="bg1"/>
            </a:bgClr>
          </a:patt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cxnSp>
        <p:nvCxnSpPr>
          <p:cNvPr id="18" name="Straight Connector 17">
            <a:extLst>
              <a:ext uri="{FF2B5EF4-FFF2-40B4-BE49-F238E27FC236}">
                <a16:creationId xmlns:a16="http://schemas.microsoft.com/office/drawing/2014/main" id="{9D7525A5-19C1-4047-BF98-4192D0B71A4D}"/>
              </a:ext>
            </a:extLst>
          </p:cNvPr>
          <p:cNvCxnSpPr>
            <a:cxnSpLocks/>
          </p:cNvCxnSpPr>
          <p:nvPr/>
        </p:nvCxnSpPr>
        <p:spPr>
          <a:xfrm>
            <a:off x="2191548" y="4124079"/>
            <a:ext cx="391965" cy="0"/>
          </a:xfrm>
          <a:prstGeom prst="line">
            <a:avLst/>
          </a:prstGeom>
          <a:ln w="38100"/>
        </p:spPr>
        <p:style>
          <a:lnRef idx="1">
            <a:schemeClr val="dk1"/>
          </a:lnRef>
          <a:fillRef idx="0">
            <a:schemeClr val="dk1"/>
          </a:fillRef>
          <a:effectRef idx="0">
            <a:schemeClr val="dk1"/>
          </a:effectRef>
          <a:fontRef idx="minor">
            <a:schemeClr val="tx1"/>
          </a:fontRef>
        </p:style>
      </p:cxnSp>
      <p:sp>
        <p:nvSpPr>
          <p:cNvPr id="6" name="Rectangle: Top Corners Rounded 25">
            <a:extLst>
              <a:ext uri="{FF2B5EF4-FFF2-40B4-BE49-F238E27FC236}">
                <a16:creationId xmlns:a16="http://schemas.microsoft.com/office/drawing/2014/main" id="{AB07035F-35C2-B24C-9BB0-8925CB8ECE0B}"/>
              </a:ext>
            </a:extLst>
          </p:cNvPr>
          <p:cNvSpPr/>
          <p:nvPr/>
        </p:nvSpPr>
        <p:spPr>
          <a:xfrm rot="5400000">
            <a:off x="4386869" y="3161415"/>
            <a:ext cx="771932" cy="862267"/>
          </a:xfrm>
          <a:prstGeom prst="round2SameRect">
            <a:avLst>
              <a:gd name="adj1" fmla="val 50000"/>
              <a:gd name="adj2" fmla="val 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cxnSp>
        <p:nvCxnSpPr>
          <p:cNvPr id="12" name="Straight Connector 11">
            <a:extLst>
              <a:ext uri="{FF2B5EF4-FFF2-40B4-BE49-F238E27FC236}">
                <a16:creationId xmlns:a16="http://schemas.microsoft.com/office/drawing/2014/main" id="{3572E6B5-5775-2347-A15F-6E3F993A20B3}"/>
              </a:ext>
            </a:extLst>
          </p:cNvPr>
          <p:cNvCxnSpPr>
            <a:cxnSpLocks/>
          </p:cNvCxnSpPr>
          <p:nvPr/>
        </p:nvCxnSpPr>
        <p:spPr>
          <a:xfrm>
            <a:off x="3479437" y="3084723"/>
            <a:ext cx="34663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4BBA0DBA-9E4B-7A4C-9C58-B7E452C1E226}"/>
              </a:ext>
            </a:extLst>
          </p:cNvPr>
          <p:cNvCxnSpPr>
            <a:cxnSpLocks/>
          </p:cNvCxnSpPr>
          <p:nvPr/>
        </p:nvCxnSpPr>
        <p:spPr>
          <a:xfrm>
            <a:off x="3823898" y="3432514"/>
            <a:ext cx="517803"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380D6A02-D339-B644-B24D-F3A47E8D308F}"/>
              </a:ext>
            </a:extLst>
          </p:cNvPr>
          <p:cNvCxnSpPr>
            <a:cxnSpLocks/>
          </p:cNvCxnSpPr>
          <p:nvPr/>
        </p:nvCxnSpPr>
        <p:spPr>
          <a:xfrm>
            <a:off x="3823898" y="3798399"/>
            <a:ext cx="526393"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A4DA9CBD-929C-B241-84DD-6B89126C2C5D}"/>
              </a:ext>
            </a:extLst>
          </p:cNvPr>
          <p:cNvCxnSpPr>
            <a:cxnSpLocks/>
          </p:cNvCxnSpPr>
          <p:nvPr/>
        </p:nvCxnSpPr>
        <p:spPr>
          <a:xfrm>
            <a:off x="1618701" y="2929926"/>
            <a:ext cx="919485"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17AF9216-9783-534D-A6C3-DA5F8E263F19}"/>
              </a:ext>
            </a:extLst>
          </p:cNvPr>
          <p:cNvCxnSpPr>
            <a:cxnSpLocks/>
          </p:cNvCxnSpPr>
          <p:nvPr/>
        </p:nvCxnSpPr>
        <p:spPr>
          <a:xfrm>
            <a:off x="2200138" y="3295811"/>
            <a:ext cx="34663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8749A2FD-A8DA-6540-B2AA-8C9E10AB447A}"/>
              </a:ext>
            </a:extLst>
          </p:cNvPr>
          <p:cNvCxnSpPr>
            <a:cxnSpLocks/>
          </p:cNvCxnSpPr>
          <p:nvPr/>
        </p:nvCxnSpPr>
        <p:spPr>
          <a:xfrm>
            <a:off x="1618701" y="4489964"/>
            <a:ext cx="973401" cy="0"/>
          </a:xfrm>
          <a:prstGeom prst="line">
            <a:avLst/>
          </a:prstGeom>
          <a:ln w="38100"/>
        </p:spPr>
        <p:style>
          <a:lnRef idx="1">
            <a:schemeClr val="dk1"/>
          </a:lnRef>
          <a:fillRef idx="0">
            <a:schemeClr val="dk1"/>
          </a:fillRef>
          <a:effectRef idx="0">
            <a:schemeClr val="dk1"/>
          </a:effectRef>
          <a:fontRef idx="minor">
            <a:schemeClr val="tx1"/>
          </a:fontRef>
        </p:style>
      </p:cxnSp>
      <p:grpSp>
        <p:nvGrpSpPr>
          <p:cNvPr id="10" name="Group 9">
            <a:extLst>
              <a:ext uri="{FF2B5EF4-FFF2-40B4-BE49-F238E27FC236}">
                <a16:creationId xmlns:a16="http://schemas.microsoft.com/office/drawing/2014/main" id="{5731E215-F921-0041-8CA1-04916145FB70}"/>
              </a:ext>
            </a:extLst>
          </p:cNvPr>
          <p:cNvGrpSpPr/>
          <p:nvPr/>
        </p:nvGrpSpPr>
        <p:grpSpPr>
          <a:xfrm>
            <a:off x="2373457" y="2729317"/>
            <a:ext cx="1105980" cy="710812"/>
            <a:chOff x="1411532" y="4095714"/>
            <a:chExt cx="384594" cy="247178"/>
          </a:xfrm>
          <a:solidFill>
            <a:schemeClr val="bg1"/>
          </a:solidFill>
        </p:grpSpPr>
        <p:sp>
          <p:nvSpPr>
            <p:cNvPr id="7" name="Oval 6">
              <a:extLst>
                <a:ext uri="{FF2B5EF4-FFF2-40B4-BE49-F238E27FC236}">
                  <a16:creationId xmlns:a16="http://schemas.microsoft.com/office/drawing/2014/main" id="{55DE4E33-BCCA-084A-BD66-4A90AE45ED31}"/>
                </a:ext>
              </a:extLst>
            </p:cNvPr>
            <p:cNvSpPr/>
            <p:nvPr/>
          </p:nvSpPr>
          <p:spPr>
            <a:xfrm>
              <a:off x="1711377" y="4176929"/>
              <a:ext cx="84749" cy="84749"/>
            </a:xfrm>
            <a:prstGeom prst="ellipse">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chemeClr val="tx1"/>
                </a:solidFill>
              </a:endParaRPr>
            </a:p>
          </p:txBody>
        </p:sp>
        <p:sp>
          <p:nvSpPr>
            <p:cNvPr id="8" name="Moon 7">
              <a:extLst>
                <a:ext uri="{FF2B5EF4-FFF2-40B4-BE49-F238E27FC236}">
                  <a16:creationId xmlns:a16="http://schemas.microsoft.com/office/drawing/2014/main" id="{DB33AE03-B8D0-4A4E-A390-37B3615A75C8}"/>
                </a:ext>
              </a:extLst>
            </p:cNvPr>
            <p:cNvSpPr/>
            <p:nvPr/>
          </p:nvSpPr>
          <p:spPr>
            <a:xfrm rot="10800000">
              <a:off x="1411532" y="4095714"/>
              <a:ext cx="299845" cy="247178"/>
            </a:xfrm>
            <a:prstGeom prst="moon">
              <a:avLst>
                <a:gd name="adj" fmla="val 78062"/>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chemeClr val="tx1"/>
                </a:solidFill>
              </a:endParaRPr>
            </a:p>
          </p:txBody>
        </p:sp>
      </p:grpSp>
      <p:cxnSp>
        <p:nvCxnSpPr>
          <p:cNvPr id="20" name="Straight Connector 19">
            <a:extLst>
              <a:ext uri="{FF2B5EF4-FFF2-40B4-BE49-F238E27FC236}">
                <a16:creationId xmlns:a16="http://schemas.microsoft.com/office/drawing/2014/main" id="{48386753-2B9B-8E46-ACA3-EB5C5332C568}"/>
              </a:ext>
            </a:extLst>
          </p:cNvPr>
          <p:cNvCxnSpPr>
            <a:cxnSpLocks/>
            <a:stCxn id="9" idx="1"/>
          </p:cNvCxnSpPr>
          <p:nvPr/>
        </p:nvCxnSpPr>
        <p:spPr>
          <a:xfrm>
            <a:off x="3263871" y="4275522"/>
            <a:ext cx="56220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CAB87B58-FC1F-D441-A71E-2C0FD69D1680}"/>
              </a:ext>
            </a:extLst>
          </p:cNvPr>
          <p:cNvCxnSpPr>
            <a:cxnSpLocks/>
          </p:cNvCxnSpPr>
          <p:nvPr/>
        </p:nvCxnSpPr>
        <p:spPr>
          <a:xfrm>
            <a:off x="3823898" y="3084723"/>
            <a:ext cx="0" cy="347791"/>
          </a:xfrm>
          <a:prstGeom prst="line">
            <a:avLst/>
          </a:prstGeom>
          <a:ln w="38100"/>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5B11BE77-828E-9B45-940A-F8F8F5538C04}"/>
              </a:ext>
            </a:extLst>
          </p:cNvPr>
          <p:cNvCxnSpPr>
            <a:cxnSpLocks/>
          </p:cNvCxnSpPr>
          <p:nvPr/>
        </p:nvCxnSpPr>
        <p:spPr>
          <a:xfrm>
            <a:off x="3837805" y="3776288"/>
            <a:ext cx="0" cy="499234"/>
          </a:xfrm>
          <a:prstGeom prst="line">
            <a:avLst/>
          </a:prstGeom>
          <a:ln w="38100"/>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3A91C698-6AC8-1445-B644-BB2867A6E8E3}"/>
              </a:ext>
            </a:extLst>
          </p:cNvPr>
          <p:cNvCxnSpPr>
            <a:cxnSpLocks/>
          </p:cNvCxnSpPr>
          <p:nvPr/>
        </p:nvCxnSpPr>
        <p:spPr>
          <a:xfrm>
            <a:off x="2191548" y="3295811"/>
            <a:ext cx="0" cy="828267"/>
          </a:xfrm>
          <a:prstGeom prst="line">
            <a:avLst/>
          </a:prstGeom>
          <a:ln w="38100"/>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3D9AD0C5-3B30-C249-BA88-4B5FCBE04A72}"/>
              </a:ext>
            </a:extLst>
          </p:cNvPr>
          <p:cNvCxnSpPr>
            <a:cxnSpLocks/>
          </p:cNvCxnSpPr>
          <p:nvPr/>
        </p:nvCxnSpPr>
        <p:spPr>
          <a:xfrm>
            <a:off x="1618701" y="3709945"/>
            <a:ext cx="57284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9FA0CF7F-2430-104E-94B7-A6E5844B115B}"/>
              </a:ext>
            </a:extLst>
          </p:cNvPr>
          <p:cNvCxnSpPr>
            <a:cxnSpLocks/>
          </p:cNvCxnSpPr>
          <p:nvPr/>
        </p:nvCxnSpPr>
        <p:spPr>
          <a:xfrm>
            <a:off x="5203970" y="3592547"/>
            <a:ext cx="346638" cy="0"/>
          </a:xfrm>
          <a:prstGeom prst="line">
            <a:avLst/>
          </a:prstGeom>
          <a:ln w="38100"/>
        </p:spPr>
        <p:style>
          <a:lnRef idx="1">
            <a:schemeClr val="dk1"/>
          </a:lnRef>
          <a:fillRef idx="0">
            <a:schemeClr val="dk1"/>
          </a:fillRef>
          <a:effectRef idx="0">
            <a:schemeClr val="dk1"/>
          </a:effectRef>
          <a:fontRef idx="minor">
            <a:schemeClr val="tx1"/>
          </a:fontRef>
        </p:style>
      </p:cxnSp>
      <p:sp>
        <p:nvSpPr>
          <p:cNvPr id="9" name="Moon 8">
            <a:extLst>
              <a:ext uri="{FF2B5EF4-FFF2-40B4-BE49-F238E27FC236}">
                <a16:creationId xmlns:a16="http://schemas.microsoft.com/office/drawing/2014/main" id="{7381AFD0-239C-3D43-9AA0-AC96AE7DA28E}"/>
              </a:ext>
            </a:extLst>
          </p:cNvPr>
          <p:cNvSpPr/>
          <p:nvPr/>
        </p:nvSpPr>
        <p:spPr>
          <a:xfrm rot="10800000">
            <a:off x="2401604" y="3920116"/>
            <a:ext cx="862267" cy="710812"/>
          </a:xfrm>
          <a:prstGeom prst="moon">
            <a:avLst>
              <a:gd name="adj" fmla="val 78062"/>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chemeClr val="tx1"/>
              </a:solidFill>
            </a:endParaRPr>
          </a:p>
        </p:txBody>
      </p:sp>
      <p:grpSp>
        <p:nvGrpSpPr>
          <p:cNvPr id="51" name="Group 50">
            <a:extLst>
              <a:ext uri="{FF2B5EF4-FFF2-40B4-BE49-F238E27FC236}">
                <a16:creationId xmlns:a16="http://schemas.microsoft.com/office/drawing/2014/main" id="{3FC5AABC-2711-7E40-8829-6708961BEF27}"/>
              </a:ext>
            </a:extLst>
          </p:cNvPr>
          <p:cNvGrpSpPr>
            <a:grpSpLocks noChangeAspect="1"/>
          </p:cNvGrpSpPr>
          <p:nvPr/>
        </p:nvGrpSpPr>
        <p:grpSpPr>
          <a:xfrm>
            <a:off x="5275812" y="3477870"/>
            <a:ext cx="202954" cy="202954"/>
            <a:chOff x="2866048" y="4058743"/>
            <a:chExt cx="155448" cy="155448"/>
          </a:xfrm>
        </p:grpSpPr>
        <p:cxnSp>
          <p:nvCxnSpPr>
            <p:cNvPr id="48" name="Straight Connector 47">
              <a:extLst>
                <a:ext uri="{FF2B5EF4-FFF2-40B4-BE49-F238E27FC236}">
                  <a16:creationId xmlns:a16="http://schemas.microsoft.com/office/drawing/2014/main" id="{A0C0AA33-1A73-B44D-9E3C-DE3DA8EA6A83}"/>
                </a:ext>
              </a:extLst>
            </p:cNvPr>
            <p:cNvCxnSpPr/>
            <p:nvPr/>
          </p:nvCxnSpPr>
          <p:spPr>
            <a:xfrm flipV="1">
              <a:off x="2870958" y="4063653"/>
              <a:ext cx="150538" cy="1505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997546E-27F6-DB4B-8723-F93A272A99FE}"/>
                </a:ext>
              </a:extLst>
            </p:cNvPr>
            <p:cNvCxnSpPr>
              <a:cxnSpLocks/>
            </p:cNvCxnSpPr>
            <p:nvPr/>
          </p:nvCxnSpPr>
          <p:spPr>
            <a:xfrm>
              <a:off x="2866048" y="4058743"/>
              <a:ext cx="155448" cy="1554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2" name="TextBox 51">
            <a:extLst>
              <a:ext uri="{FF2B5EF4-FFF2-40B4-BE49-F238E27FC236}">
                <a16:creationId xmlns:a16="http://schemas.microsoft.com/office/drawing/2014/main" id="{95D50476-04A1-9147-8C41-11D6BE88B437}"/>
              </a:ext>
            </a:extLst>
          </p:cNvPr>
          <p:cNvSpPr txBox="1"/>
          <p:nvPr/>
        </p:nvSpPr>
        <p:spPr>
          <a:xfrm>
            <a:off x="4164414" y="1981130"/>
            <a:ext cx="1515908" cy="369332"/>
          </a:xfrm>
          <a:prstGeom prst="rect">
            <a:avLst/>
          </a:prstGeom>
          <a:noFill/>
          <a:ln w="38100">
            <a:noFill/>
          </a:ln>
        </p:spPr>
        <p:txBody>
          <a:bodyPr wrap="square" rtlCol="0">
            <a:spAutoFit/>
          </a:bodyPr>
          <a:lstStyle/>
          <a:p>
            <a:r>
              <a:rPr lang="en-US" i="1" dirty="0">
                <a:solidFill>
                  <a:srgbClr val="FF0000"/>
                </a:solidFill>
                <a:latin typeface="Arial" panose="020B0604020202020204" pitchFamily="34" charset="0"/>
                <a:cs typeface="Arial" panose="020B0604020202020204" pitchFamily="34" charset="0"/>
              </a:rPr>
              <a:t>Goal = 1</a:t>
            </a:r>
          </a:p>
        </p:txBody>
      </p:sp>
      <p:sp>
        <p:nvSpPr>
          <p:cNvPr id="53" name="Rectangle 52">
            <a:extLst>
              <a:ext uri="{FF2B5EF4-FFF2-40B4-BE49-F238E27FC236}">
                <a16:creationId xmlns:a16="http://schemas.microsoft.com/office/drawing/2014/main" id="{753C2B6E-CBCD-C749-BBDA-5158D779F1C1}"/>
              </a:ext>
            </a:extLst>
          </p:cNvPr>
          <p:cNvSpPr/>
          <p:nvPr/>
        </p:nvSpPr>
        <p:spPr>
          <a:xfrm>
            <a:off x="3353888" y="4297634"/>
            <a:ext cx="312905" cy="369332"/>
          </a:xfrm>
          <a:prstGeom prst="rect">
            <a:avLst/>
          </a:prstGeom>
          <a:ln w="38100">
            <a:noFill/>
          </a:ln>
        </p:spPr>
        <p:txBody>
          <a:bodyPr wrap="none">
            <a:spAutoFit/>
          </a:bodyPr>
          <a:lstStyle/>
          <a:p>
            <a:r>
              <a:rPr lang="en-US" i="1" dirty="0">
                <a:solidFill>
                  <a:srgbClr val="FF0000"/>
                </a:solidFill>
                <a:latin typeface="Arial" panose="020B0604020202020204" pitchFamily="34" charset="0"/>
                <a:cs typeface="Arial" panose="020B0604020202020204" pitchFamily="34" charset="0"/>
              </a:rPr>
              <a:t>1</a:t>
            </a:r>
            <a:endParaRPr lang="en-US" dirty="0"/>
          </a:p>
        </p:txBody>
      </p:sp>
      <p:sp>
        <p:nvSpPr>
          <p:cNvPr id="54" name="Rectangle 53">
            <a:extLst>
              <a:ext uri="{FF2B5EF4-FFF2-40B4-BE49-F238E27FC236}">
                <a16:creationId xmlns:a16="http://schemas.microsoft.com/office/drawing/2014/main" id="{D478DFF6-74A8-2A48-815B-F4CD464F2BBF}"/>
              </a:ext>
            </a:extLst>
          </p:cNvPr>
          <p:cNvSpPr/>
          <p:nvPr/>
        </p:nvSpPr>
        <p:spPr>
          <a:xfrm>
            <a:off x="1248625" y="3477870"/>
            <a:ext cx="313664" cy="369332"/>
          </a:xfrm>
          <a:prstGeom prst="rect">
            <a:avLst/>
          </a:prstGeom>
          <a:ln w="38100">
            <a:noFill/>
          </a:ln>
        </p:spPr>
        <p:txBody>
          <a:bodyPr wrap="square">
            <a:spAutoFit/>
          </a:bodyPr>
          <a:lstStyle/>
          <a:p>
            <a:r>
              <a:rPr lang="en-US" i="1" dirty="0">
                <a:solidFill>
                  <a:srgbClr val="FF0000"/>
                </a:solidFill>
                <a:latin typeface="Arial" panose="020B0604020202020204" pitchFamily="34" charset="0"/>
                <a:cs typeface="Arial" panose="020B0604020202020204" pitchFamily="34" charset="0"/>
              </a:rPr>
              <a:t>1</a:t>
            </a:r>
            <a:endParaRPr lang="en-US" dirty="0"/>
          </a:p>
        </p:txBody>
      </p:sp>
      <p:sp>
        <p:nvSpPr>
          <p:cNvPr id="55" name="Rectangle 54">
            <a:extLst>
              <a:ext uri="{FF2B5EF4-FFF2-40B4-BE49-F238E27FC236}">
                <a16:creationId xmlns:a16="http://schemas.microsoft.com/office/drawing/2014/main" id="{A94CE639-A40A-744D-8D46-2EE12C9E9031}"/>
              </a:ext>
            </a:extLst>
          </p:cNvPr>
          <p:cNvSpPr/>
          <p:nvPr/>
        </p:nvSpPr>
        <p:spPr>
          <a:xfrm>
            <a:off x="3376662" y="2620966"/>
            <a:ext cx="312905" cy="369332"/>
          </a:xfrm>
          <a:prstGeom prst="rect">
            <a:avLst/>
          </a:prstGeom>
          <a:ln w="38100">
            <a:noFill/>
          </a:ln>
        </p:spPr>
        <p:txBody>
          <a:bodyPr wrap="none">
            <a:spAutoFit/>
          </a:bodyPr>
          <a:lstStyle/>
          <a:p>
            <a:r>
              <a:rPr lang="en-US" i="1" dirty="0">
                <a:solidFill>
                  <a:srgbClr val="FF0000"/>
                </a:solidFill>
                <a:latin typeface="Arial" panose="020B0604020202020204" pitchFamily="34" charset="0"/>
                <a:cs typeface="Arial" panose="020B0604020202020204" pitchFamily="34" charset="0"/>
              </a:rPr>
              <a:t>0</a:t>
            </a:r>
            <a:endParaRPr lang="en-US" dirty="0"/>
          </a:p>
        </p:txBody>
      </p:sp>
      <p:sp>
        <p:nvSpPr>
          <p:cNvPr id="56" name="TextBox 55">
            <a:extLst>
              <a:ext uri="{FF2B5EF4-FFF2-40B4-BE49-F238E27FC236}">
                <a16:creationId xmlns:a16="http://schemas.microsoft.com/office/drawing/2014/main" id="{71FEB6ED-F372-494A-AB6D-81B5D3D51FEE}"/>
              </a:ext>
            </a:extLst>
          </p:cNvPr>
          <p:cNvSpPr txBox="1"/>
          <p:nvPr/>
        </p:nvSpPr>
        <p:spPr>
          <a:xfrm>
            <a:off x="4206628" y="2265237"/>
            <a:ext cx="1836126" cy="646330"/>
          </a:xfrm>
          <a:prstGeom prst="rect">
            <a:avLst/>
          </a:prstGeom>
          <a:noFill/>
          <a:ln w="38100">
            <a:noFill/>
          </a:ln>
        </p:spPr>
        <p:txBody>
          <a:bodyPr wrap="square" rtlCol="0">
            <a:spAutoFit/>
          </a:bodyPr>
          <a:lstStyle/>
          <a:p>
            <a:r>
              <a:rPr lang="en-US" i="1" dirty="0">
                <a:solidFill>
                  <a:srgbClr val="FF0000"/>
                </a:solidFill>
                <a:latin typeface="Arial" panose="020B0604020202020204" pitchFamily="34" charset="0"/>
                <a:cs typeface="Arial" panose="020B0604020202020204" pitchFamily="34" charset="0"/>
              </a:rPr>
              <a:t>Failure!</a:t>
            </a:r>
            <a:br>
              <a:rPr lang="en-US" i="1" dirty="0">
                <a:solidFill>
                  <a:srgbClr val="FF0000"/>
                </a:solidFill>
                <a:latin typeface="Arial" panose="020B0604020202020204" pitchFamily="34" charset="0"/>
                <a:cs typeface="Arial" panose="020B0604020202020204" pitchFamily="34" charset="0"/>
              </a:rPr>
            </a:br>
            <a:r>
              <a:rPr lang="en-US" i="1" dirty="0">
                <a:solidFill>
                  <a:srgbClr val="FF0000"/>
                </a:solidFill>
                <a:latin typeface="Arial" panose="020B0604020202020204" pitchFamily="34" charset="0"/>
                <a:cs typeface="Arial" panose="020B0604020202020204" pitchFamily="34" charset="0"/>
              </a:rPr>
              <a:t>Backtrack…</a:t>
            </a:r>
          </a:p>
        </p:txBody>
      </p:sp>
      <p:sp>
        <p:nvSpPr>
          <p:cNvPr id="58" name="Freeform 57">
            <a:extLst>
              <a:ext uri="{FF2B5EF4-FFF2-40B4-BE49-F238E27FC236}">
                <a16:creationId xmlns:a16="http://schemas.microsoft.com/office/drawing/2014/main" id="{E3EFF72B-3017-8D40-8C54-6A948EDDCF71}"/>
              </a:ext>
            </a:extLst>
          </p:cNvPr>
          <p:cNvSpPr/>
          <p:nvPr/>
        </p:nvSpPr>
        <p:spPr>
          <a:xfrm>
            <a:off x="1731189" y="3901752"/>
            <a:ext cx="2451754" cy="1058890"/>
          </a:xfrm>
          <a:custGeom>
            <a:avLst/>
            <a:gdLst>
              <a:gd name="connsiteX0" fmla="*/ 132277 w 2451754"/>
              <a:gd name="connsiteY0" fmla="*/ 0 h 1058890"/>
              <a:gd name="connsiteX1" fmla="*/ 144884 w 2451754"/>
              <a:gd name="connsiteY1" fmla="*/ 819378 h 1058890"/>
              <a:gd name="connsiteX2" fmla="*/ 1607161 w 2451754"/>
              <a:gd name="connsiteY2" fmla="*/ 995859 h 1058890"/>
              <a:gd name="connsiteX3" fmla="*/ 2451754 w 2451754"/>
              <a:gd name="connsiteY3" fmla="*/ 1058890 h 1058890"/>
              <a:gd name="connsiteX4" fmla="*/ 2451754 w 2451754"/>
              <a:gd name="connsiteY4" fmla="*/ 1058890 h 1058890"/>
              <a:gd name="connsiteX5" fmla="*/ 2451754 w 2451754"/>
              <a:gd name="connsiteY5" fmla="*/ 1058890 h 1058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1754" h="1058890" extrusionOk="0">
                <a:moveTo>
                  <a:pt x="132277" y="0"/>
                </a:moveTo>
                <a:cubicBezTo>
                  <a:pt x="8580" y="351382"/>
                  <a:pt x="-55032" y="632640"/>
                  <a:pt x="144884" y="819378"/>
                </a:cubicBezTo>
                <a:cubicBezTo>
                  <a:pt x="408846" y="958772"/>
                  <a:pt x="1252992" y="945881"/>
                  <a:pt x="1607161" y="995859"/>
                </a:cubicBezTo>
                <a:cubicBezTo>
                  <a:pt x="1991640" y="1035778"/>
                  <a:pt x="2451754" y="1058890"/>
                  <a:pt x="2451754" y="1058890"/>
                </a:cubicBezTo>
                <a:lnTo>
                  <a:pt x="2451754" y="1058890"/>
                </a:lnTo>
                <a:lnTo>
                  <a:pt x="2451754" y="1058890"/>
                </a:lnTo>
              </a:path>
            </a:pathLst>
          </a:custGeom>
          <a:noFill/>
          <a:ln w="38100">
            <a:solidFill>
              <a:srgbClr val="FF0000"/>
            </a:solidFill>
            <a:prstDash val="sysDash"/>
            <a:headEnd type="triangle"/>
            <a:extLst>
              <a:ext uri="{C807C97D-BFC1-408E-A445-0C87EB9F89A2}">
                <ask:lineSketchStyleProps xmlns:ask="http://schemas.microsoft.com/office/drawing/2018/sketchyshapes" sd="1435683001">
                  <a:custGeom>
                    <a:avLst/>
                    <a:gdLst>
                      <a:gd name="connsiteX0" fmla="*/ 59597 w 1104626"/>
                      <a:gd name="connsiteY0" fmla="*/ 0 h 477078"/>
                      <a:gd name="connsiteX1" fmla="*/ 65277 w 1104626"/>
                      <a:gd name="connsiteY1" fmla="*/ 369167 h 477078"/>
                      <a:gd name="connsiteX2" fmla="*/ 724099 w 1104626"/>
                      <a:gd name="connsiteY2" fmla="*/ 448680 h 477078"/>
                      <a:gd name="connsiteX3" fmla="*/ 1104626 w 1104626"/>
                      <a:gd name="connsiteY3" fmla="*/ 477078 h 477078"/>
                      <a:gd name="connsiteX4" fmla="*/ 1104626 w 1104626"/>
                      <a:gd name="connsiteY4" fmla="*/ 477078 h 477078"/>
                      <a:gd name="connsiteX5" fmla="*/ 1104626 w 1104626"/>
                      <a:gd name="connsiteY5" fmla="*/ 477078 h 47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4626" h="477078">
                        <a:moveTo>
                          <a:pt x="59597" y="0"/>
                        </a:moveTo>
                        <a:cubicBezTo>
                          <a:pt x="7062" y="147193"/>
                          <a:pt x="-45473" y="294387"/>
                          <a:pt x="65277" y="369167"/>
                        </a:cubicBezTo>
                        <a:cubicBezTo>
                          <a:pt x="176027" y="443947"/>
                          <a:pt x="550874" y="430695"/>
                          <a:pt x="724099" y="448680"/>
                        </a:cubicBezTo>
                        <a:cubicBezTo>
                          <a:pt x="897324" y="466665"/>
                          <a:pt x="1104626" y="477078"/>
                          <a:pt x="1104626" y="477078"/>
                        </a:cubicBezTo>
                        <a:lnTo>
                          <a:pt x="1104626" y="477078"/>
                        </a:lnTo>
                        <a:lnTo>
                          <a:pt x="1104626" y="477078"/>
                        </a:ln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59" name="Freeform 58">
            <a:extLst>
              <a:ext uri="{FF2B5EF4-FFF2-40B4-BE49-F238E27FC236}">
                <a16:creationId xmlns:a16="http://schemas.microsoft.com/office/drawing/2014/main" id="{F674942C-A10A-4341-A6E7-E749E8E572AF}"/>
              </a:ext>
            </a:extLst>
          </p:cNvPr>
          <p:cNvSpPr/>
          <p:nvPr/>
        </p:nvSpPr>
        <p:spPr>
          <a:xfrm>
            <a:off x="3784998" y="4431197"/>
            <a:ext cx="385338" cy="529445"/>
          </a:xfrm>
          <a:custGeom>
            <a:avLst/>
            <a:gdLst>
              <a:gd name="connsiteX0" fmla="*/ 32374 w 385338"/>
              <a:gd name="connsiteY0" fmla="*/ 0 h 529445"/>
              <a:gd name="connsiteX1" fmla="*/ 7162 w 385338"/>
              <a:gd name="connsiteY1" fmla="*/ 302540 h 529445"/>
              <a:gd name="connsiteX2" fmla="*/ 145827 w 385338"/>
              <a:gd name="connsiteY2" fmla="*/ 466414 h 529445"/>
              <a:gd name="connsiteX3" fmla="*/ 385337 w 385338"/>
              <a:gd name="connsiteY3" fmla="*/ 529445 h 529445"/>
            </a:gdLst>
            <a:ahLst/>
            <a:cxnLst>
              <a:cxn ang="0">
                <a:pos x="connsiteX0" y="connsiteY0"/>
              </a:cxn>
              <a:cxn ang="0">
                <a:pos x="connsiteX1" y="connsiteY1"/>
              </a:cxn>
              <a:cxn ang="0">
                <a:pos x="connsiteX2" y="connsiteY2"/>
              </a:cxn>
              <a:cxn ang="0">
                <a:pos x="connsiteX3" y="connsiteY3"/>
              </a:cxn>
            </a:cxnLst>
            <a:rect l="l" t="t" r="r" b="b"/>
            <a:pathLst>
              <a:path w="385338" h="529445" extrusionOk="0">
                <a:moveTo>
                  <a:pt x="32374" y="0"/>
                </a:moveTo>
                <a:cubicBezTo>
                  <a:pt x="3452" y="108168"/>
                  <a:pt x="-13477" y="225455"/>
                  <a:pt x="7162" y="302540"/>
                </a:cubicBezTo>
                <a:cubicBezTo>
                  <a:pt x="40004" y="383209"/>
                  <a:pt x="72430" y="428928"/>
                  <a:pt x="145827" y="466414"/>
                </a:cubicBezTo>
                <a:cubicBezTo>
                  <a:pt x="204218" y="508760"/>
                  <a:pt x="295537" y="525452"/>
                  <a:pt x="385337" y="529445"/>
                </a:cubicBezTo>
              </a:path>
            </a:pathLst>
          </a:custGeom>
          <a:noFill/>
          <a:ln w="38100">
            <a:solidFill>
              <a:srgbClr val="FF0000"/>
            </a:solidFill>
            <a:prstDash val="sysDash"/>
            <a:headEnd type="triangle"/>
            <a:extLst>
              <a:ext uri="{C807C97D-BFC1-408E-A445-0C87EB9F89A2}">
                <ask:lineSketchStyleProps xmlns:ask="http://schemas.microsoft.com/office/drawing/2018/sketchyshapes" sd="1219033472">
                  <a:custGeom>
                    <a:avLst/>
                    <a:gdLst>
                      <a:gd name="connsiteX0" fmla="*/ 14586 w 173612"/>
                      <a:gd name="connsiteY0" fmla="*/ 0 h 238539"/>
                      <a:gd name="connsiteX1" fmla="*/ 3227 w 173612"/>
                      <a:gd name="connsiteY1" fmla="*/ 136308 h 238539"/>
                      <a:gd name="connsiteX2" fmla="*/ 65702 w 173612"/>
                      <a:gd name="connsiteY2" fmla="*/ 210141 h 238539"/>
                      <a:gd name="connsiteX3" fmla="*/ 173612 w 173612"/>
                      <a:gd name="connsiteY3" fmla="*/ 238539 h 238539"/>
                    </a:gdLst>
                    <a:ahLst/>
                    <a:cxnLst>
                      <a:cxn ang="0">
                        <a:pos x="connsiteX0" y="connsiteY0"/>
                      </a:cxn>
                      <a:cxn ang="0">
                        <a:pos x="connsiteX1" y="connsiteY1"/>
                      </a:cxn>
                      <a:cxn ang="0">
                        <a:pos x="connsiteX2" y="connsiteY2"/>
                      </a:cxn>
                      <a:cxn ang="0">
                        <a:pos x="connsiteX3" y="connsiteY3"/>
                      </a:cxn>
                    </a:cxnLst>
                    <a:rect l="l" t="t" r="r" b="b"/>
                    <a:pathLst>
                      <a:path w="173612" h="238539">
                        <a:moveTo>
                          <a:pt x="14586" y="0"/>
                        </a:moveTo>
                        <a:cubicBezTo>
                          <a:pt x="4647" y="50642"/>
                          <a:pt x="-5292" y="101285"/>
                          <a:pt x="3227" y="136308"/>
                        </a:cubicBezTo>
                        <a:cubicBezTo>
                          <a:pt x="11746" y="171332"/>
                          <a:pt x="37305" y="193103"/>
                          <a:pt x="65702" y="210141"/>
                        </a:cubicBezTo>
                        <a:cubicBezTo>
                          <a:pt x="94099" y="227179"/>
                          <a:pt x="133855" y="232859"/>
                          <a:pt x="173612" y="238539"/>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60" name="TextBox 59">
            <a:extLst>
              <a:ext uri="{FF2B5EF4-FFF2-40B4-BE49-F238E27FC236}">
                <a16:creationId xmlns:a16="http://schemas.microsoft.com/office/drawing/2014/main" id="{8B967392-5997-BB42-8F32-BE9FBBD05F4C}"/>
              </a:ext>
            </a:extLst>
          </p:cNvPr>
          <p:cNvSpPr txBox="1"/>
          <p:nvPr/>
        </p:nvSpPr>
        <p:spPr>
          <a:xfrm>
            <a:off x="4270405" y="4542329"/>
            <a:ext cx="1853831" cy="646330"/>
          </a:xfrm>
          <a:prstGeom prst="rect">
            <a:avLst/>
          </a:prstGeom>
          <a:noFill/>
          <a:ln w="38100">
            <a:noFill/>
          </a:ln>
        </p:spPr>
        <p:txBody>
          <a:bodyPr wrap="square" rtlCol="0">
            <a:spAutoFit/>
          </a:bodyPr>
          <a:lstStyle/>
          <a:p>
            <a:r>
              <a:rPr lang="en-US" i="1" dirty="0">
                <a:solidFill>
                  <a:srgbClr val="FF0000"/>
                </a:solidFill>
                <a:latin typeface="Arial" panose="020B0604020202020204" pitchFamily="34" charset="0"/>
                <a:cs typeface="Arial" panose="020B0604020202020204" pitchFamily="34" charset="0"/>
              </a:rPr>
              <a:t>Failed (undone) backtrace points</a:t>
            </a:r>
          </a:p>
        </p:txBody>
      </p:sp>
      <p:sp>
        <p:nvSpPr>
          <p:cNvPr id="61" name="Rectangle 60">
            <a:extLst>
              <a:ext uri="{FF2B5EF4-FFF2-40B4-BE49-F238E27FC236}">
                <a16:creationId xmlns:a16="http://schemas.microsoft.com/office/drawing/2014/main" id="{A3F44930-19A8-7440-ACAE-6C50E2578811}"/>
              </a:ext>
            </a:extLst>
          </p:cNvPr>
          <p:cNvSpPr/>
          <p:nvPr/>
        </p:nvSpPr>
        <p:spPr>
          <a:xfrm>
            <a:off x="8475282" y="3831077"/>
            <a:ext cx="174728" cy="499235"/>
          </a:xfrm>
          <a:prstGeom prst="rect">
            <a:avLst/>
          </a:prstGeom>
          <a:pattFill prst="wdUpDiag">
            <a:fgClr>
              <a:srgbClr val="00B050"/>
            </a:fgClr>
            <a:bgClr>
              <a:schemeClr val="bg1"/>
            </a:bgClr>
          </a:patt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00B050"/>
              </a:solidFill>
            </a:endParaRPr>
          </a:p>
        </p:txBody>
      </p:sp>
      <p:sp>
        <p:nvSpPr>
          <p:cNvPr id="63" name="Rectangle 62">
            <a:extLst>
              <a:ext uri="{FF2B5EF4-FFF2-40B4-BE49-F238E27FC236}">
                <a16:creationId xmlns:a16="http://schemas.microsoft.com/office/drawing/2014/main" id="{FDC888A2-4E19-6045-934A-4CFC6E4A61A9}"/>
              </a:ext>
            </a:extLst>
          </p:cNvPr>
          <p:cNvSpPr/>
          <p:nvPr/>
        </p:nvSpPr>
        <p:spPr>
          <a:xfrm>
            <a:off x="8475282" y="3719579"/>
            <a:ext cx="562203" cy="189874"/>
          </a:xfrm>
          <a:prstGeom prst="rect">
            <a:avLst/>
          </a:prstGeom>
          <a:pattFill prst="wdUpDiag">
            <a:fgClr>
              <a:srgbClr val="00B050"/>
            </a:fgClr>
            <a:bgClr>
              <a:schemeClr val="bg1"/>
            </a:bgClr>
          </a:patt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00B050"/>
              </a:solidFill>
            </a:endParaRPr>
          </a:p>
        </p:txBody>
      </p:sp>
      <p:sp>
        <p:nvSpPr>
          <p:cNvPr id="64" name="Rectangle 63">
            <a:extLst>
              <a:ext uri="{FF2B5EF4-FFF2-40B4-BE49-F238E27FC236}">
                <a16:creationId xmlns:a16="http://schemas.microsoft.com/office/drawing/2014/main" id="{7C195C24-D26B-414D-92CA-BC8C7BBC88F4}"/>
              </a:ext>
            </a:extLst>
          </p:cNvPr>
          <p:cNvSpPr/>
          <p:nvPr/>
        </p:nvSpPr>
        <p:spPr>
          <a:xfrm>
            <a:off x="7998311" y="4150874"/>
            <a:ext cx="562203" cy="189874"/>
          </a:xfrm>
          <a:prstGeom prst="rect">
            <a:avLst/>
          </a:prstGeom>
          <a:pattFill prst="wdUpDiag">
            <a:fgClr>
              <a:srgbClr val="00B050"/>
            </a:fgClr>
            <a:bgClr>
              <a:schemeClr val="bg1"/>
            </a:bgClr>
          </a:patt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00B050"/>
              </a:solidFill>
            </a:endParaRPr>
          </a:p>
        </p:txBody>
      </p:sp>
      <p:cxnSp>
        <p:nvCxnSpPr>
          <p:cNvPr id="68" name="Straight Connector 67">
            <a:extLst>
              <a:ext uri="{FF2B5EF4-FFF2-40B4-BE49-F238E27FC236}">
                <a16:creationId xmlns:a16="http://schemas.microsoft.com/office/drawing/2014/main" id="{6C2FF326-9898-964B-912A-EFC803C2859C}"/>
              </a:ext>
            </a:extLst>
          </p:cNvPr>
          <p:cNvCxnSpPr>
            <a:cxnSpLocks/>
          </p:cNvCxnSpPr>
          <p:nvPr/>
        </p:nvCxnSpPr>
        <p:spPr>
          <a:xfrm>
            <a:off x="6906400" y="4124079"/>
            <a:ext cx="391965" cy="0"/>
          </a:xfrm>
          <a:prstGeom prst="line">
            <a:avLst/>
          </a:prstGeom>
          <a:ln w="38100"/>
        </p:spPr>
        <p:style>
          <a:lnRef idx="1">
            <a:schemeClr val="dk1"/>
          </a:lnRef>
          <a:fillRef idx="0">
            <a:schemeClr val="dk1"/>
          </a:fillRef>
          <a:effectRef idx="0">
            <a:schemeClr val="dk1"/>
          </a:effectRef>
          <a:fontRef idx="minor">
            <a:schemeClr val="tx1"/>
          </a:fontRef>
        </p:style>
      </p:cxnSp>
      <p:sp>
        <p:nvSpPr>
          <p:cNvPr id="69" name="Rectangle: Top Corners Rounded 25">
            <a:extLst>
              <a:ext uri="{FF2B5EF4-FFF2-40B4-BE49-F238E27FC236}">
                <a16:creationId xmlns:a16="http://schemas.microsoft.com/office/drawing/2014/main" id="{A1FBDF25-0482-0A4A-9505-20F8BE758C36}"/>
              </a:ext>
            </a:extLst>
          </p:cNvPr>
          <p:cNvSpPr/>
          <p:nvPr/>
        </p:nvSpPr>
        <p:spPr>
          <a:xfrm rot="5400000">
            <a:off x="9101721" y="3161415"/>
            <a:ext cx="771932" cy="862267"/>
          </a:xfrm>
          <a:prstGeom prst="round2SameRect">
            <a:avLst>
              <a:gd name="adj1" fmla="val 50000"/>
              <a:gd name="adj2" fmla="val 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00B050"/>
              </a:solidFill>
            </a:endParaRPr>
          </a:p>
        </p:txBody>
      </p:sp>
      <p:cxnSp>
        <p:nvCxnSpPr>
          <p:cNvPr id="70" name="Straight Connector 69">
            <a:extLst>
              <a:ext uri="{FF2B5EF4-FFF2-40B4-BE49-F238E27FC236}">
                <a16:creationId xmlns:a16="http://schemas.microsoft.com/office/drawing/2014/main" id="{0E418642-A69B-5348-BFC9-6105D8D70C36}"/>
              </a:ext>
            </a:extLst>
          </p:cNvPr>
          <p:cNvCxnSpPr>
            <a:cxnSpLocks/>
          </p:cNvCxnSpPr>
          <p:nvPr/>
        </p:nvCxnSpPr>
        <p:spPr>
          <a:xfrm>
            <a:off x="8194289" y="3084723"/>
            <a:ext cx="34663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71" name="Straight Connector 70">
            <a:extLst>
              <a:ext uri="{FF2B5EF4-FFF2-40B4-BE49-F238E27FC236}">
                <a16:creationId xmlns:a16="http://schemas.microsoft.com/office/drawing/2014/main" id="{D9F4A1B4-825D-4748-A726-0596EFFBDEFE}"/>
              </a:ext>
            </a:extLst>
          </p:cNvPr>
          <p:cNvCxnSpPr>
            <a:cxnSpLocks/>
          </p:cNvCxnSpPr>
          <p:nvPr/>
        </p:nvCxnSpPr>
        <p:spPr>
          <a:xfrm>
            <a:off x="8538750" y="3432514"/>
            <a:ext cx="517803"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16C55C68-CE2E-C64A-BA9F-DE31A1BC3126}"/>
              </a:ext>
            </a:extLst>
          </p:cNvPr>
          <p:cNvCxnSpPr>
            <a:cxnSpLocks/>
          </p:cNvCxnSpPr>
          <p:nvPr/>
        </p:nvCxnSpPr>
        <p:spPr>
          <a:xfrm>
            <a:off x="8538750" y="3798399"/>
            <a:ext cx="526393"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id="{20493544-E09E-6F47-B1CE-ED3F8F630A29}"/>
              </a:ext>
            </a:extLst>
          </p:cNvPr>
          <p:cNvCxnSpPr>
            <a:cxnSpLocks/>
          </p:cNvCxnSpPr>
          <p:nvPr/>
        </p:nvCxnSpPr>
        <p:spPr>
          <a:xfrm>
            <a:off x="6333553" y="2929926"/>
            <a:ext cx="919485"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74" name="Straight Connector 73">
            <a:extLst>
              <a:ext uri="{FF2B5EF4-FFF2-40B4-BE49-F238E27FC236}">
                <a16:creationId xmlns:a16="http://schemas.microsoft.com/office/drawing/2014/main" id="{A80B3AEB-4B5A-BC48-9BA6-C1B873EA5EBD}"/>
              </a:ext>
            </a:extLst>
          </p:cNvPr>
          <p:cNvCxnSpPr>
            <a:cxnSpLocks/>
          </p:cNvCxnSpPr>
          <p:nvPr/>
        </p:nvCxnSpPr>
        <p:spPr>
          <a:xfrm>
            <a:off x="6914990" y="3295811"/>
            <a:ext cx="34663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75" name="Straight Connector 74">
            <a:extLst>
              <a:ext uri="{FF2B5EF4-FFF2-40B4-BE49-F238E27FC236}">
                <a16:creationId xmlns:a16="http://schemas.microsoft.com/office/drawing/2014/main" id="{55ED11D5-287D-0745-900E-00D28523FFB7}"/>
              </a:ext>
            </a:extLst>
          </p:cNvPr>
          <p:cNvCxnSpPr>
            <a:cxnSpLocks/>
          </p:cNvCxnSpPr>
          <p:nvPr/>
        </p:nvCxnSpPr>
        <p:spPr>
          <a:xfrm>
            <a:off x="6333553" y="4489964"/>
            <a:ext cx="973401" cy="0"/>
          </a:xfrm>
          <a:prstGeom prst="line">
            <a:avLst/>
          </a:prstGeom>
          <a:ln w="38100"/>
        </p:spPr>
        <p:style>
          <a:lnRef idx="1">
            <a:schemeClr val="dk1"/>
          </a:lnRef>
          <a:fillRef idx="0">
            <a:schemeClr val="dk1"/>
          </a:fillRef>
          <a:effectRef idx="0">
            <a:schemeClr val="dk1"/>
          </a:effectRef>
          <a:fontRef idx="minor">
            <a:schemeClr val="tx1"/>
          </a:fontRef>
        </p:style>
      </p:cxnSp>
      <p:grpSp>
        <p:nvGrpSpPr>
          <p:cNvPr id="76" name="Group 75">
            <a:extLst>
              <a:ext uri="{FF2B5EF4-FFF2-40B4-BE49-F238E27FC236}">
                <a16:creationId xmlns:a16="http://schemas.microsoft.com/office/drawing/2014/main" id="{301D19C4-B6BF-DC41-9D9E-19D19D716927}"/>
              </a:ext>
            </a:extLst>
          </p:cNvPr>
          <p:cNvGrpSpPr/>
          <p:nvPr/>
        </p:nvGrpSpPr>
        <p:grpSpPr>
          <a:xfrm>
            <a:off x="7088309" y="2729317"/>
            <a:ext cx="1105980" cy="710812"/>
            <a:chOff x="1411532" y="4095714"/>
            <a:chExt cx="384594" cy="247178"/>
          </a:xfrm>
          <a:solidFill>
            <a:schemeClr val="bg1"/>
          </a:solidFill>
        </p:grpSpPr>
        <p:sp>
          <p:nvSpPr>
            <p:cNvPr id="84" name="Oval 83">
              <a:extLst>
                <a:ext uri="{FF2B5EF4-FFF2-40B4-BE49-F238E27FC236}">
                  <a16:creationId xmlns:a16="http://schemas.microsoft.com/office/drawing/2014/main" id="{214A16A9-029D-BB46-933F-F25748136DD8}"/>
                </a:ext>
              </a:extLst>
            </p:cNvPr>
            <p:cNvSpPr/>
            <p:nvPr/>
          </p:nvSpPr>
          <p:spPr>
            <a:xfrm>
              <a:off x="1711377" y="4176929"/>
              <a:ext cx="84749" cy="84749"/>
            </a:xfrm>
            <a:prstGeom prst="ellipse">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00B050"/>
                </a:solidFill>
              </a:endParaRPr>
            </a:p>
          </p:txBody>
        </p:sp>
        <p:sp>
          <p:nvSpPr>
            <p:cNvPr id="85" name="Moon 84">
              <a:extLst>
                <a:ext uri="{FF2B5EF4-FFF2-40B4-BE49-F238E27FC236}">
                  <a16:creationId xmlns:a16="http://schemas.microsoft.com/office/drawing/2014/main" id="{1E260AB8-9D78-8548-A7C8-D610497966A3}"/>
                </a:ext>
              </a:extLst>
            </p:cNvPr>
            <p:cNvSpPr/>
            <p:nvPr/>
          </p:nvSpPr>
          <p:spPr>
            <a:xfrm rot="10800000">
              <a:off x="1411532" y="4095714"/>
              <a:ext cx="299845" cy="247178"/>
            </a:xfrm>
            <a:prstGeom prst="moon">
              <a:avLst>
                <a:gd name="adj" fmla="val 78062"/>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00B050"/>
                </a:solidFill>
              </a:endParaRPr>
            </a:p>
          </p:txBody>
        </p:sp>
      </p:grpSp>
      <p:cxnSp>
        <p:nvCxnSpPr>
          <p:cNvPr id="77" name="Straight Connector 76">
            <a:extLst>
              <a:ext uri="{FF2B5EF4-FFF2-40B4-BE49-F238E27FC236}">
                <a16:creationId xmlns:a16="http://schemas.microsoft.com/office/drawing/2014/main" id="{EC1EA499-1B16-6345-B964-8EADBF9AA2B0}"/>
              </a:ext>
            </a:extLst>
          </p:cNvPr>
          <p:cNvCxnSpPr>
            <a:cxnSpLocks/>
            <a:stCxn id="83" idx="1"/>
          </p:cNvCxnSpPr>
          <p:nvPr/>
        </p:nvCxnSpPr>
        <p:spPr>
          <a:xfrm>
            <a:off x="7978723" y="4275522"/>
            <a:ext cx="56220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id="{20F57292-2741-8440-9676-CC4D030C6CED}"/>
              </a:ext>
            </a:extLst>
          </p:cNvPr>
          <p:cNvCxnSpPr>
            <a:cxnSpLocks/>
          </p:cNvCxnSpPr>
          <p:nvPr/>
        </p:nvCxnSpPr>
        <p:spPr>
          <a:xfrm>
            <a:off x="8538750" y="3084723"/>
            <a:ext cx="0" cy="347791"/>
          </a:xfrm>
          <a:prstGeom prst="line">
            <a:avLst/>
          </a:prstGeom>
          <a:ln w="38100"/>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BD7A63C5-FD19-8142-918E-040140330D64}"/>
              </a:ext>
            </a:extLst>
          </p:cNvPr>
          <p:cNvCxnSpPr>
            <a:cxnSpLocks/>
          </p:cNvCxnSpPr>
          <p:nvPr/>
        </p:nvCxnSpPr>
        <p:spPr>
          <a:xfrm>
            <a:off x="8552657" y="3776288"/>
            <a:ext cx="0" cy="499234"/>
          </a:xfrm>
          <a:prstGeom prst="line">
            <a:avLst/>
          </a:prstGeom>
          <a:ln w="38100"/>
        </p:spPr>
        <p:style>
          <a:lnRef idx="1">
            <a:schemeClr val="dk1"/>
          </a:lnRef>
          <a:fillRef idx="0">
            <a:schemeClr val="dk1"/>
          </a:fillRef>
          <a:effectRef idx="0">
            <a:schemeClr val="dk1"/>
          </a:effectRef>
          <a:fontRef idx="minor">
            <a:schemeClr val="tx1"/>
          </a:fontRef>
        </p:style>
      </p:cxnSp>
      <p:cxnSp>
        <p:nvCxnSpPr>
          <p:cNvPr id="80" name="Straight Connector 79">
            <a:extLst>
              <a:ext uri="{FF2B5EF4-FFF2-40B4-BE49-F238E27FC236}">
                <a16:creationId xmlns:a16="http://schemas.microsoft.com/office/drawing/2014/main" id="{6FC1F9A9-4135-614F-8E20-37CA755026C7}"/>
              </a:ext>
            </a:extLst>
          </p:cNvPr>
          <p:cNvCxnSpPr>
            <a:cxnSpLocks/>
          </p:cNvCxnSpPr>
          <p:nvPr/>
        </p:nvCxnSpPr>
        <p:spPr>
          <a:xfrm>
            <a:off x="6906400" y="3295811"/>
            <a:ext cx="0" cy="828267"/>
          </a:xfrm>
          <a:prstGeom prst="line">
            <a:avLst/>
          </a:prstGeom>
          <a:ln w="38100"/>
        </p:spPr>
        <p:style>
          <a:lnRef idx="1">
            <a:schemeClr val="dk1"/>
          </a:lnRef>
          <a:fillRef idx="0">
            <a:schemeClr val="dk1"/>
          </a:fillRef>
          <a:effectRef idx="0">
            <a:schemeClr val="dk1"/>
          </a:effectRef>
          <a:fontRef idx="minor">
            <a:schemeClr val="tx1"/>
          </a:fontRef>
        </p:style>
      </p:cxnSp>
      <p:cxnSp>
        <p:nvCxnSpPr>
          <p:cNvPr id="81" name="Straight Connector 80">
            <a:extLst>
              <a:ext uri="{FF2B5EF4-FFF2-40B4-BE49-F238E27FC236}">
                <a16:creationId xmlns:a16="http://schemas.microsoft.com/office/drawing/2014/main" id="{AE5B9F04-FC91-E04B-B17C-769E9BEEC03B}"/>
              </a:ext>
            </a:extLst>
          </p:cNvPr>
          <p:cNvCxnSpPr>
            <a:cxnSpLocks/>
          </p:cNvCxnSpPr>
          <p:nvPr/>
        </p:nvCxnSpPr>
        <p:spPr>
          <a:xfrm>
            <a:off x="6333553" y="3709945"/>
            <a:ext cx="57284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82" name="Straight Connector 81">
            <a:extLst>
              <a:ext uri="{FF2B5EF4-FFF2-40B4-BE49-F238E27FC236}">
                <a16:creationId xmlns:a16="http://schemas.microsoft.com/office/drawing/2014/main" id="{D7A8DDC0-C76D-5646-874E-9F93B2AB633E}"/>
              </a:ext>
            </a:extLst>
          </p:cNvPr>
          <p:cNvCxnSpPr>
            <a:cxnSpLocks/>
          </p:cNvCxnSpPr>
          <p:nvPr/>
        </p:nvCxnSpPr>
        <p:spPr>
          <a:xfrm>
            <a:off x="9918822" y="3592547"/>
            <a:ext cx="346638" cy="0"/>
          </a:xfrm>
          <a:prstGeom prst="line">
            <a:avLst/>
          </a:prstGeom>
          <a:ln w="38100"/>
        </p:spPr>
        <p:style>
          <a:lnRef idx="1">
            <a:schemeClr val="dk1"/>
          </a:lnRef>
          <a:fillRef idx="0">
            <a:schemeClr val="dk1"/>
          </a:fillRef>
          <a:effectRef idx="0">
            <a:schemeClr val="dk1"/>
          </a:effectRef>
          <a:fontRef idx="minor">
            <a:schemeClr val="tx1"/>
          </a:fontRef>
        </p:style>
      </p:cxnSp>
      <p:sp>
        <p:nvSpPr>
          <p:cNvPr id="83" name="Moon 82">
            <a:extLst>
              <a:ext uri="{FF2B5EF4-FFF2-40B4-BE49-F238E27FC236}">
                <a16:creationId xmlns:a16="http://schemas.microsoft.com/office/drawing/2014/main" id="{2C088C30-B8FB-9C44-9E34-7F185B147731}"/>
              </a:ext>
            </a:extLst>
          </p:cNvPr>
          <p:cNvSpPr/>
          <p:nvPr/>
        </p:nvSpPr>
        <p:spPr>
          <a:xfrm rot="10800000">
            <a:off x="7116456" y="3920116"/>
            <a:ext cx="862267" cy="710812"/>
          </a:xfrm>
          <a:prstGeom prst="moon">
            <a:avLst>
              <a:gd name="adj" fmla="val 78062"/>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00B050"/>
              </a:solidFill>
            </a:endParaRPr>
          </a:p>
        </p:txBody>
      </p:sp>
      <p:grpSp>
        <p:nvGrpSpPr>
          <p:cNvPr id="86" name="Group 85">
            <a:extLst>
              <a:ext uri="{FF2B5EF4-FFF2-40B4-BE49-F238E27FC236}">
                <a16:creationId xmlns:a16="http://schemas.microsoft.com/office/drawing/2014/main" id="{741D51DF-EDFC-6F4C-856F-65B18D1E396B}"/>
              </a:ext>
            </a:extLst>
          </p:cNvPr>
          <p:cNvGrpSpPr>
            <a:grpSpLocks noChangeAspect="1"/>
          </p:cNvGrpSpPr>
          <p:nvPr/>
        </p:nvGrpSpPr>
        <p:grpSpPr>
          <a:xfrm>
            <a:off x="9990664" y="3477870"/>
            <a:ext cx="202954" cy="202954"/>
            <a:chOff x="2866048" y="4058743"/>
            <a:chExt cx="155448" cy="155448"/>
          </a:xfrm>
        </p:grpSpPr>
        <p:cxnSp>
          <p:nvCxnSpPr>
            <p:cNvPr id="87" name="Straight Connector 86">
              <a:extLst>
                <a:ext uri="{FF2B5EF4-FFF2-40B4-BE49-F238E27FC236}">
                  <a16:creationId xmlns:a16="http://schemas.microsoft.com/office/drawing/2014/main" id="{BB3243F8-79F4-974B-8918-9978BB0AF192}"/>
                </a:ext>
              </a:extLst>
            </p:cNvPr>
            <p:cNvCxnSpPr/>
            <p:nvPr/>
          </p:nvCxnSpPr>
          <p:spPr>
            <a:xfrm flipV="1">
              <a:off x="2870958" y="4063653"/>
              <a:ext cx="150538" cy="15053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B68CD72F-7AE4-1044-A50E-31E92F210177}"/>
                </a:ext>
              </a:extLst>
            </p:cNvPr>
            <p:cNvCxnSpPr>
              <a:cxnSpLocks/>
            </p:cNvCxnSpPr>
            <p:nvPr/>
          </p:nvCxnSpPr>
          <p:spPr>
            <a:xfrm>
              <a:off x="2866048" y="4058743"/>
              <a:ext cx="155448" cy="15544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89" name="TextBox 88">
            <a:extLst>
              <a:ext uri="{FF2B5EF4-FFF2-40B4-BE49-F238E27FC236}">
                <a16:creationId xmlns:a16="http://schemas.microsoft.com/office/drawing/2014/main" id="{BAB668C9-01C8-314D-A656-5AD234D439D8}"/>
              </a:ext>
            </a:extLst>
          </p:cNvPr>
          <p:cNvSpPr txBox="1"/>
          <p:nvPr/>
        </p:nvSpPr>
        <p:spPr>
          <a:xfrm>
            <a:off x="9095682" y="2395887"/>
            <a:ext cx="1515908" cy="369332"/>
          </a:xfrm>
          <a:prstGeom prst="rect">
            <a:avLst/>
          </a:prstGeom>
          <a:noFill/>
          <a:ln w="38100">
            <a:noFill/>
          </a:ln>
        </p:spPr>
        <p:txBody>
          <a:bodyPr wrap="square" rtlCol="0">
            <a:spAutoFit/>
          </a:bodyPr>
          <a:lstStyle/>
          <a:p>
            <a:r>
              <a:rPr lang="en-US" i="1" dirty="0">
                <a:solidFill>
                  <a:srgbClr val="00B050"/>
                </a:solidFill>
                <a:latin typeface="Arial" panose="020B0604020202020204" pitchFamily="34" charset="0"/>
                <a:cs typeface="Arial" panose="020B0604020202020204" pitchFamily="34" charset="0"/>
              </a:rPr>
              <a:t>Goal = 1</a:t>
            </a:r>
          </a:p>
        </p:txBody>
      </p:sp>
      <p:sp>
        <p:nvSpPr>
          <p:cNvPr id="90" name="Rectangle 89">
            <a:extLst>
              <a:ext uri="{FF2B5EF4-FFF2-40B4-BE49-F238E27FC236}">
                <a16:creationId xmlns:a16="http://schemas.microsoft.com/office/drawing/2014/main" id="{45B0FC7F-51A4-A746-9360-C683B2B7A3DC}"/>
              </a:ext>
            </a:extLst>
          </p:cNvPr>
          <p:cNvSpPr/>
          <p:nvPr/>
        </p:nvSpPr>
        <p:spPr>
          <a:xfrm>
            <a:off x="8068739" y="4297634"/>
            <a:ext cx="312905" cy="369332"/>
          </a:xfrm>
          <a:prstGeom prst="rect">
            <a:avLst/>
          </a:prstGeom>
          <a:ln w="38100">
            <a:noFill/>
          </a:ln>
        </p:spPr>
        <p:txBody>
          <a:bodyPr wrap="none">
            <a:spAutoFit/>
          </a:bodyPr>
          <a:lstStyle/>
          <a:p>
            <a:r>
              <a:rPr lang="en-US" i="1" dirty="0">
                <a:solidFill>
                  <a:srgbClr val="00B050"/>
                </a:solidFill>
                <a:latin typeface="Arial" panose="020B0604020202020204" pitchFamily="34" charset="0"/>
                <a:cs typeface="Arial" panose="020B0604020202020204" pitchFamily="34" charset="0"/>
              </a:rPr>
              <a:t>1</a:t>
            </a:r>
            <a:endParaRPr lang="en-US" dirty="0">
              <a:solidFill>
                <a:srgbClr val="00B050"/>
              </a:solidFill>
            </a:endParaRPr>
          </a:p>
        </p:txBody>
      </p:sp>
      <p:sp>
        <p:nvSpPr>
          <p:cNvPr id="91" name="Rectangle 90">
            <a:extLst>
              <a:ext uri="{FF2B5EF4-FFF2-40B4-BE49-F238E27FC236}">
                <a16:creationId xmlns:a16="http://schemas.microsoft.com/office/drawing/2014/main" id="{118DF700-0E93-E243-9AD5-6FAD60B3CCB1}"/>
              </a:ext>
            </a:extLst>
          </p:cNvPr>
          <p:cNvSpPr/>
          <p:nvPr/>
        </p:nvSpPr>
        <p:spPr>
          <a:xfrm>
            <a:off x="8091514" y="2620966"/>
            <a:ext cx="312905" cy="369332"/>
          </a:xfrm>
          <a:prstGeom prst="rect">
            <a:avLst/>
          </a:prstGeom>
          <a:ln w="38100">
            <a:noFill/>
          </a:ln>
        </p:spPr>
        <p:txBody>
          <a:bodyPr wrap="none">
            <a:spAutoFit/>
          </a:bodyPr>
          <a:lstStyle/>
          <a:p>
            <a:r>
              <a:rPr lang="en-US" i="1" dirty="0">
                <a:solidFill>
                  <a:srgbClr val="00B050"/>
                </a:solidFill>
                <a:latin typeface="Arial" panose="020B0604020202020204" pitchFamily="34" charset="0"/>
                <a:cs typeface="Arial" panose="020B0604020202020204" pitchFamily="34" charset="0"/>
              </a:rPr>
              <a:t>1</a:t>
            </a:r>
            <a:endParaRPr lang="en-US" dirty="0">
              <a:solidFill>
                <a:srgbClr val="00B050"/>
              </a:solidFill>
            </a:endParaRPr>
          </a:p>
        </p:txBody>
      </p:sp>
      <p:sp>
        <p:nvSpPr>
          <p:cNvPr id="92" name="TextBox 91">
            <a:extLst>
              <a:ext uri="{FF2B5EF4-FFF2-40B4-BE49-F238E27FC236}">
                <a16:creationId xmlns:a16="http://schemas.microsoft.com/office/drawing/2014/main" id="{E61C4E44-B0F4-4446-B59E-D8A319A067D7}"/>
              </a:ext>
            </a:extLst>
          </p:cNvPr>
          <p:cNvSpPr txBox="1"/>
          <p:nvPr/>
        </p:nvSpPr>
        <p:spPr>
          <a:xfrm>
            <a:off x="9107248" y="2694241"/>
            <a:ext cx="1836126" cy="369332"/>
          </a:xfrm>
          <a:prstGeom prst="rect">
            <a:avLst/>
          </a:prstGeom>
          <a:noFill/>
          <a:ln w="38100">
            <a:noFill/>
          </a:ln>
        </p:spPr>
        <p:txBody>
          <a:bodyPr wrap="square" rtlCol="0">
            <a:spAutoFit/>
          </a:bodyPr>
          <a:lstStyle/>
          <a:p>
            <a:r>
              <a:rPr lang="en-US" i="1" dirty="0">
                <a:solidFill>
                  <a:srgbClr val="00B050"/>
                </a:solidFill>
                <a:latin typeface="Arial" panose="020B0604020202020204" pitchFamily="34" charset="0"/>
                <a:cs typeface="Arial" panose="020B0604020202020204" pitchFamily="34" charset="0"/>
              </a:rPr>
              <a:t>Success!</a:t>
            </a:r>
          </a:p>
        </p:txBody>
      </p:sp>
      <p:sp>
        <p:nvSpPr>
          <p:cNvPr id="96" name="Rectangle 95">
            <a:extLst>
              <a:ext uri="{FF2B5EF4-FFF2-40B4-BE49-F238E27FC236}">
                <a16:creationId xmlns:a16="http://schemas.microsoft.com/office/drawing/2014/main" id="{09AA21AB-94D9-D444-8493-A72A5D5C63E6}"/>
              </a:ext>
            </a:extLst>
          </p:cNvPr>
          <p:cNvSpPr/>
          <p:nvPr/>
        </p:nvSpPr>
        <p:spPr>
          <a:xfrm>
            <a:off x="5857490" y="4263544"/>
            <a:ext cx="312905" cy="369332"/>
          </a:xfrm>
          <a:prstGeom prst="rect">
            <a:avLst/>
          </a:prstGeom>
          <a:ln w="38100">
            <a:noFill/>
          </a:ln>
        </p:spPr>
        <p:txBody>
          <a:bodyPr wrap="none">
            <a:spAutoFit/>
          </a:bodyPr>
          <a:lstStyle/>
          <a:p>
            <a:r>
              <a:rPr lang="en-US" i="1" dirty="0">
                <a:solidFill>
                  <a:srgbClr val="00B050"/>
                </a:solidFill>
                <a:latin typeface="Arial" panose="020B0604020202020204" pitchFamily="34" charset="0"/>
                <a:cs typeface="Arial" panose="020B0604020202020204" pitchFamily="34" charset="0"/>
              </a:rPr>
              <a:t>1</a:t>
            </a:r>
            <a:endParaRPr lang="en-US" dirty="0">
              <a:solidFill>
                <a:srgbClr val="00B050"/>
              </a:solidFill>
            </a:endParaRPr>
          </a:p>
        </p:txBody>
      </p:sp>
      <p:sp>
        <p:nvSpPr>
          <p:cNvPr id="97" name="Rectangle 96">
            <a:extLst>
              <a:ext uri="{FF2B5EF4-FFF2-40B4-BE49-F238E27FC236}">
                <a16:creationId xmlns:a16="http://schemas.microsoft.com/office/drawing/2014/main" id="{29ABEA0C-8FF8-B54D-B663-C20490941B04}"/>
              </a:ext>
            </a:extLst>
          </p:cNvPr>
          <p:cNvSpPr/>
          <p:nvPr/>
        </p:nvSpPr>
        <p:spPr>
          <a:xfrm>
            <a:off x="5353127" y="3480862"/>
            <a:ext cx="1200565" cy="369332"/>
          </a:xfrm>
          <a:prstGeom prst="rect">
            <a:avLst/>
          </a:prstGeom>
          <a:ln w="38100">
            <a:noFill/>
          </a:ln>
        </p:spPr>
        <p:txBody>
          <a:bodyPr wrap="square">
            <a:spAutoFit/>
          </a:bodyPr>
          <a:lstStyle/>
          <a:p>
            <a:pPr algn="ctr"/>
            <a:r>
              <a:rPr lang="en-US" i="1" strike="sngStrike" dirty="0">
                <a:solidFill>
                  <a:srgbClr val="FF0000"/>
                </a:solidFill>
                <a:latin typeface="Arial" panose="020B0604020202020204" pitchFamily="34" charset="0"/>
                <a:cs typeface="Arial" panose="020B0604020202020204" pitchFamily="34" charset="0"/>
              </a:rPr>
              <a:t>1</a:t>
            </a:r>
            <a:r>
              <a:rPr lang="en-US" i="1" dirty="0">
                <a:solidFill>
                  <a:srgbClr val="FF0000"/>
                </a:solidFill>
                <a:latin typeface="Arial" panose="020B0604020202020204" pitchFamily="34" charset="0"/>
                <a:cs typeface="Arial" panose="020B0604020202020204" pitchFamily="34" charset="0"/>
              </a:rPr>
              <a:t>     </a:t>
            </a:r>
            <a:r>
              <a:rPr lang="en-US" i="1" dirty="0">
                <a:solidFill>
                  <a:srgbClr val="00B050"/>
                </a:solidFill>
                <a:latin typeface="Arial" panose="020B0604020202020204" pitchFamily="34" charset="0"/>
                <a:cs typeface="Arial" panose="020B0604020202020204" pitchFamily="34" charset="0"/>
              </a:rPr>
              <a:t>0</a:t>
            </a:r>
            <a:endParaRPr lang="en-US" dirty="0">
              <a:solidFill>
                <a:srgbClr val="00B050"/>
              </a:solidFill>
            </a:endParaRPr>
          </a:p>
        </p:txBody>
      </p:sp>
      <p:sp>
        <p:nvSpPr>
          <p:cNvPr id="98" name="Rectangle 97">
            <a:extLst>
              <a:ext uri="{FF2B5EF4-FFF2-40B4-BE49-F238E27FC236}">
                <a16:creationId xmlns:a16="http://schemas.microsoft.com/office/drawing/2014/main" id="{3F56B01F-3EFD-3F47-85BD-B796989D774E}"/>
              </a:ext>
            </a:extLst>
          </p:cNvPr>
          <p:cNvSpPr/>
          <p:nvPr/>
        </p:nvSpPr>
        <p:spPr>
          <a:xfrm>
            <a:off x="5870882" y="2666670"/>
            <a:ext cx="312905" cy="369332"/>
          </a:xfrm>
          <a:prstGeom prst="rect">
            <a:avLst/>
          </a:prstGeom>
          <a:ln w="38100">
            <a:noFill/>
          </a:ln>
        </p:spPr>
        <p:txBody>
          <a:bodyPr wrap="none">
            <a:spAutoFit/>
          </a:bodyPr>
          <a:lstStyle/>
          <a:p>
            <a:r>
              <a:rPr lang="en-US" i="1" dirty="0">
                <a:solidFill>
                  <a:srgbClr val="00B050"/>
                </a:solidFill>
                <a:latin typeface="Arial" panose="020B0604020202020204" pitchFamily="34" charset="0"/>
                <a:cs typeface="Arial" panose="020B0604020202020204" pitchFamily="34" charset="0"/>
              </a:rPr>
              <a:t>0</a:t>
            </a:r>
            <a:endParaRPr lang="en-US" dirty="0">
              <a:solidFill>
                <a:srgbClr val="00B050"/>
              </a:solidFill>
            </a:endParaRPr>
          </a:p>
        </p:txBody>
      </p:sp>
      <p:sp>
        <p:nvSpPr>
          <p:cNvPr id="118" name="Rectangle 117">
            <a:extLst>
              <a:ext uri="{FF2B5EF4-FFF2-40B4-BE49-F238E27FC236}">
                <a16:creationId xmlns:a16="http://schemas.microsoft.com/office/drawing/2014/main" id="{E9FA3118-451E-F544-A00A-E312B7DB9184}"/>
              </a:ext>
            </a:extLst>
          </p:cNvPr>
          <p:cNvSpPr/>
          <p:nvPr/>
        </p:nvSpPr>
        <p:spPr>
          <a:xfrm>
            <a:off x="1315523" y="5311219"/>
            <a:ext cx="3873740" cy="646330"/>
          </a:xfrm>
          <a:prstGeom prst="rect">
            <a:avLst/>
          </a:prstGeom>
          <a:ln w="38100">
            <a:noFill/>
          </a:ln>
        </p:spPr>
        <p:txBody>
          <a:bodyPr wrap="square">
            <a:spAutoFit/>
          </a:bodyPr>
          <a:lstStyle/>
          <a:p>
            <a:pPr>
              <a:tabLst>
                <a:tab pos="112713" algn="l"/>
              </a:tabLst>
            </a:pPr>
            <a:r>
              <a:rPr lang="en-US" i="1" dirty="0">
                <a:latin typeface="Arial" panose="020B0604020202020204" pitchFamily="34" charset="0"/>
                <a:cs typeface="Arial" panose="020B0604020202020204" pitchFamily="34" charset="0"/>
              </a:rPr>
              <a:t>Unsuccessful backtrace resulting in backtrack</a:t>
            </a:r>
            <a:endParaRPr lang="en-US" dirty="0"/>
          </a:p>
        </p:txBody>
      </p:sp>
      <p:sp>
        <p:nvSpPr>
          <p:cNvPr id="119" name="Rectangle 118">
            <a:extLst>
              <a:ext uri="{FF2B5EF4-FFF2-40B4-BE49-F238E27FC236}">
                <a16:creationId xmlns:a16="http://schemas.microsoft.com/office/drawing/2014/main" id="{B00A4818-1E32-294E-BF0E-BB87CF168D8A}"/>
              </a:ext>
            </a:extLst>
          </p:cNvPr>
          <p:cNvSpPr/>
          <p:nvPr/>
        </p:nvSpPr>
        <p:spPr>
          <a:xfrm>
            <a:off x="6072455" y="5234464"/>
            <a:ext cx="3873740" cy="646330"/>
          </a:xfrm>
          <a:prstGeom prst="rect">
            <a:avLst/>
          </a:prstGeom>
          <a:ln w="38100">
            <a:noFill/>
          </a:ln>
        </p:spPr>
        <p:txBody>
          <a:bodyPr wrap="square">
            <a:spAutoFit/>
          </a:bodyPr>
          <a:lstStyle/>
          <a:p>
            <a:pPr>
              <a:tabLst>
                <a:tab pos="112713" algn="l"/>
              </a:tabLst>
            </a:pPr>
            <a:r>
              <a:rPr lang="en-US" i="1" dirty="0">
                <a:latin typeface="Arial" panose="020B0604020202020204" pitchFamily="34" charset="0"/>
                <a:cs typeface="Arial" panose="020B0604020202020204" pitchFamily="34" charset="0"/>
              </a:rPr>
              <a:t>Two successful backtraces resulting in goal met</a:t>
            </a:r>
            <a:endParaRPr lang="en-US" dirty="0"/>
          </a:p>
        </p:txBody>
      </p:sp>
      <p:cxnSp>
        <p:nvCxnSpPr>
          <p:cNvPr id="13" name="Straight Arrow Connector 12">
            <a:extLst>
              <a:ext uri="{FF2B5EF4-FFF2-40B4-BE49-F238E27FC236}">
                <a16:creationId xmlns:a16="http://schemas.microsoft.com/office/drawing/2014/main" id="{D36F810C-468D-C24A-96A1-571BF8F88EA2}"/>
              </a:ext>
            </a:extLst>
          </p:cNvPr>
          <p:cNvCxnSpPr>
            <a:cxnSpLocks/>
          </p:cNvCxnSpPr>
          <p:nvPr/>
        </p:nvCxnSpPr>
        <p:spPr>
          <a:xfrm>
            <a:off x="5432425" y="3046501"/>
            <a:ext cx="175048" cy="43777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A7EA57BD-E5B1-5746-AB86-A73FB851342E}"/>
              </a:ext>
            </a:extLst>
          </p:cNvPr>
          <p:cNvCxnSpPr>
            <a:cxnSpLocks/>
          </p:cNvCxnSpPr>
          <p:nvPr/>
        </p:nvCxnSpPr>
        <p:spPr>
          <a:xfrm flipV="1">
            <a:off x="5834256" y="3716691"/>
            <a:ext cx="289980" cy="299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4" name="Title 1">
            <a:extLst>
              <a:ext uri="{FF2B5EF4-FFF2-40B4-BE49-F238E27FC236}">
                <a16:creationId xmlns:a16="http://schemas.microsoft.com/office/drawing/2014/main" id="{A41C8122-FA62-D143-9692-9F20F177D17F}"/>
              </a:ext>
            </a:extLst>
          </p:cNvPr>
          <p:cNvSpPr>
            <a:spLocks noGrp="1"/>
          </p:cNvSpPr>
          <p:nvPr>
            <p:ph type="title"/>
          </p:nvPr>
        </p:nvSpPr>
        <p:spPr>
          <a:xfrm>
            <a:off x="508000" y="-6096"/>
            <a:ext cx="11180064" cy="990600"/>
          </a:xfrm>
        </p:spPr>
        <p:txBody>
          <a:bodyPr>
            <a:normAutofit/>
          </a:bodyPr>
          <a:lstStyle/>
          <a:p>
            <a:r>
              <a:rPr lang="en-US" dirty="0"/>
              <a:t>Problem Statement</a:t>
            </a:r>
            <a:endParaRPr lang="en-US" i="1" dirty="0"/>
          </a:p>
        </p:txBody>
      </p:sp>
    </p:spTree>
    <p:extLst>
      <p:ext uri="{BB962C8B-B14F-4D97-AF65-F5344CB8AC3E}">
        <p14:creationId xmlns:p14="http://schemas.microsoft.com/office/powerpoint/2010/main" val="3395222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A303C-C1FE-1A47-9050-877EA5CE081D}"/>
              </a:ext>
            </a:extLst>
          </p:cNvPr>
          <p:cNvSpPr>
            <a:spLocks noGrp="1"/>
          </p:cNvSpPr>
          <p:nvPr>
            <p:ph type="title"/>
          </p:nvPr>
        </p:nvSpPr>
        <p:spPr/>
        <p:txBody>
          <a:bodyPr/>
          <a:lstStyle/>
          <a:p>
            <a:r>
              <a:rPr lang="en-US" dirty="0"/>
              <a:t>Prior Work and Motivation</a:t>
            </a:r>
          </a:p>
        </p:txBody>
      </p:sp>
      <p:sp>
        <p:nvSpPr>
          <p:cNvPr id="4" name="Content Placeholder 3">
            <a:extLst>
              <a:ext uri="{FF2B5EF4-FFF2-40B4-BE49-F238E27FC236}">
                <a16:creationId xmlns:a16="http://schemas.microsoft.com/office/drawing/2014/main" id="{0CBA8205-178A-6D4D-8A53-653475FF98F5}"/>
              </a:ext>
            </a:extLst>
          </p:cNvPr>
          <p:cNvSpPr>
            <a:spLocks noGrp="1"/>
          </p:cNvSpPr>
          <p:nvPr>
            <p:ph sz="quarter" idx="1"/>
          </p:nvPr>
        </p:nvSpPr>
        <p:spPr>
          <a:xfrm>
            <a:off x="508000" y="1388057"/>
            <a:ext cx="4915338" cy="4457631"/>
          </a:xfrm>
          <a:prstGeom prst="rect">
            <a:avLst/>
          </a:prstGeom>
        </p:spPr>
        <p:txBody>
          <a:bodyPr wrap="square">
            <a:spAutoFit/>
          </a:bodyPr>
          <a:lstStyle/>
          <a:p>
            <a:pPr>
              <a:buClr>
                <a:schemeClr val="accent5"/>
              </a:buClr>
            </a:pPr>
            <a:r>
              <a:rPr lang="en-US" sz="1600" dirty="0"/>
              <a:t>“S. Roy, S. K. Millican, and V. D. Agrawal, “Machine Intelligence for Efficient Test Pattern Generation,” in Proceedings of the IEEE International Test Conference, Washington D.C, Nov. 2020.”</a:t>
            </a:r>
          </a:p>
          <a:p>
            <a:pPr>
              <a:buClr>
                <a:schemeClr val="accent5"/>
              </a:buClr>
            </a:pPr>
            <a:r>
              <a:rPr lang="en-US" sz="1600" dirty="0"/>
              <a:t>“</a:t>
            </a:r>
            <a:r>
              <a:rPr lang="en-US" sz="1600" dirty="0">
                <a:solidFill>
                  <a:schemeClr val="tx2"/>
                </a:solidFill>
              </a:rPr>
              <a:t>S. Roy, S. K. Millican, and V. D. Agrawal, “Training Neural Network for Machine Intelligence in Automatic Test Pattern Generator,” in Proceedings of the 34</a:t>
            </a:r>
            <a:r>
              <a:rPr lang="en-US" sz="1600" baseline="30000" dirty="0">
                <a:solidFill>
                  <a:schemeClr val="tx2"/>
                </a:solidFill>
              </a:rPr>
              <a:t>th</a:t>
            </a:r>
            <a:r>
              <a:rPr lang="en-US" sz="1600" dirty="0">
                <a:solidFill>
                  <a:schemeClr val="tx2"/>
                </a:solidFill>
              </a:rPr>
              <a:t>  International Conference on VLSI Design &amp; the 20</a:t>
            </a:r>
            <a:r>
              <a:rPr lang="en-US" sz="1600" baseline="30000" dirty="0">
                <a:solidFill>
                  <a:schemeClr val="tx2"/>
                </a:solidFill>
              </a:rPr>
              <a:t>th</a:t>
            </a:r>
            <a:r>
              <a:rPr lang="en-US" sz="1600" dirty="0">
                <a:solidFill>
                  <a:schemeClr val="tx2"/>
                </a:solidFill>
              </a:rPr>
              <a:t>  International Conference on Embedded Systems, Virtual Event, Feb. 2021.</a:t>
            </a:r>
            <a:r>
              <a:rPr lang="en-US" sz="1600" dirty="0"/>
              <a:t>”</a:t>
            </a:r>
          </a:p>
          <a:p>
            <a:pPr>
              <a:buClr>
                <a:schemeClr val="accent5"/>
              </a:buClr>
            </a:pPr>
            <a:r>
              <a:rPr lang="en-US" sz="1600" dirty="0"/>
              <a:t>“</a:t>
            </a:r>
            <a:r>
              <a:rPr lang="en-US" sz="1600" dirty="0">
                <a:solidFill>
                  <a:schemeClr val="tx2"/>
                </a:solidFill>
              </a:rPr>
              <a:t>S. Roy, S. K. Millican, and V. D. Agrawal, “Unsupervised Learning in test Generation for Digital Integrated Circuits,” in Proceedings of the European Test Symposium, Belgium (Virtual Event), Feb. 2021.</a:t>
            </a:r>
            <a:r>
              <a:rPr lang="en-US" sz="1600" dirty="0"/>
              <a:t>”</a:t>
            </a:r>
          </a:p>
        </p:txBody>
      </p:sp>
      <p:sp>
        <p:nvSpPr>
          <p:cNvPr id="5" name="Content Placeholder 4">
            <a:extLst>
              <a:ext uri="{FF2B5EF4-FFF2-40B4-BE49-F238E27FC236}">
                <a16:creationId xmlns:a16="http://schemas.microsoft.com/office/drawing/2014/main" id="{21D459E6-4898-1341-B591-A10D2408CF8B}"/>
              </a:ext>
            </a:extLst>
          </p:cNvPr>
          <p:cNvSpPr txBox="1">
            <a:spLocks/>
          </p:cNvSpPr>
          <p:nvPr/>
        </p:nvSpPr>
        <p:spPr>
          <a:xfrm>
            <a:off x="6406055" y="1066800"/>
            <a:ext cx="5277945" cy="5100145"/>
          </a:xfrm>
          <a:prstGeom prst="rect">
            <a:avLst/>
          </a:prstGeom>
        </p:spPr>
        <p:txBody>
          <a:bodyPr vert="horz" anchor="ctr">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sz="2400" dirty="0"/>
              <a:t>During ATPG backtrace guidance, combining various heuristics increases ANN training database</a:t>
            </a:r>
          </a:p>
          <a:p>
            <a:r>
              <a:rPr lang="en-US" sz="2400" dirty="0"/>
              <a:t>PCA acts as a pre-processing step of ANN training</a:t>
            </a:r>
          </a:p>
          <a:p>
            <a:r>
              <a:rPr lang="en-US" sz="2400" dirty="0"/>
              <a:t>PCA can combine and compress ANN training features</a:t>
            </a:r>
          </a:p>
          <a:p>
            <a:pPr lvl="1"/>
            <a:r>
              <a:rPr lang="en-US" sz="2400" dirty="0"/>
              <a:t>A novel ATPG system: </a:t>
            </a:r>
            <a:r>
              <a:rPr lang="en-US" sz="2400" b="1" i="1" dirty="0"/>
              <a:t>PCA-assisted</a:t>
            </a:r>
            <a:r>
              <a:rPr lang="en-US" sz="2400" dirty="0"/>
              <a:t> </a:t>
            </a:r>
            <a:r>
              <a:rPr lang="en-US" sz="2400" b="1" i="1" dirty="0"/>
              <a:t>ANN-guided ATPG</a:t>
            </a:r>
          </a:p>
          <a:p>
            <a:endParaRPr lang="en-US" sz="2400" dirty="0"/>
          </a:p>
        </p:txBody>
      </p:sp>
      <p:cxnSp>
        <p:nvCxnSpPr>
          <p:cNvPr id="6" name="Straight Connector 5">
            <a:extLst>
              <a:ext uri="{FF2B5EF4-FFF2-40B4-BE49-F238E27FC236}">
                <a16:creationId xmlns:a16="http://schemas.microsoft.com/office/drawing/2014/main" id="{6FB04982-D01E-2540-A371-0B182355331B}"/>
              </a:ext>
            </a:extLst>
          </p:cNvPr>
          <p:cNvCxnSpPr>
            <a:cxnSpLocks/>
            <a:stCxn id="2" idx="2"/>
          </p:cNvCxnSpPr>
          <p:nvPr/>
        </p:nvCxnSpPr>
        <p:spPr>
          <a:xfrm>
            <a:off x="6098032" y="1066800"/>
            <a:ext cx="0" cy="5270938"/>
          </a:xfrm>
          <a:prstGeom prst="line">
            <a:avLst/>
          </a:prstGeom>
          <a:ln w="127000" cmpd="tri"/>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8145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356E64DC-D62E-4D46-8AD8-DF0FB312E387}"/>
              </a:ext>
            </a:extLst>
          </p:cNvPr>
          <p:cNvSpPr>
            <a:spLocks noGrp="1"/>
          </p:cNvSpPr>
          <p:nvPr>
            <p:ph type="title"/>
          </p:nvPr>
        </p:nvSpPr>
        <p:spPr>
          <a:xfrm>
            <a:off x="838200" y="0"/>
            <a:ext cx="10871200" cy="990600"/>
          </a:xfrm>
        </p:spPr>
        <p:txBody>
          <a:bodyPr>
            <a:normAutofit/>
          </a:bodyPr>
          <a:lstStyle/>
          <a:p>
            <a:r>
              <a:rPr lang="en-US" dirty="0"/>
              <a:t>Machine intelligence</a:t>
            </a:r>
            <a:r>
              <a:rPr lang="en-US" sz="5400" dirty="0"/>
              <a:t> </a:t>
            </a:r>
            <a:r>
              <a:rPr lang="en-US" dirty="0"/>
              <a:t>(MI)</a:t>
            </a:r>
            <a:endParaRPr lang="en-US" sz="6600" dirty="0"/>
          </a:p>
        </p:txBody>
      </p:sp>
      <p:sp>
        <p:nvSpPr>
          <p:cNvPr id="22" name="Can 21">
            <a:extLst>
              <a:ext uri="{FF2B5EF4-FFF2-40B4-BE49-F238E27FC236}">
                <a16:creationId xmlns:a16="http://schemas.microsoft.com/office/drawing/2014/main" id="{D0E22D99-05DF-624E-B62E-26C0900988B6}"/>
              </a:ext>
            </a:extLst>
          </p:cNvPr>
          <p:cNvSpPr/>
          <p:nvPr/>
        </p:nvSpPr>
        <p:spPr>
          <a:xfrm>
            <a:off x="838200" y="3058300"/>
            <a:ext cx="1701800" cy="1828800"/>
          </a:xfrm>
          <a:prstGeom prst="can">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Input problems</a:t>
            </a:r>
          </a:p>
        </p:txBody>
      </p:sp>
      <p:sp>
        <p:nvSpPr>
          <p:cNvPr id="23" name="Cloud 22">
            <a:extLst>
              <a:ext uri="{FF2B5EF4-FFF2-40B4-BE49-F238E27FC236}">
                <a16:creationId xmlns:a16="http://schemas.microsoft.com/office/drawing/2014/main" id="{0B435FCA-249B-8644-BC69-81A7F27A819F}"/>
              </a:ext>
            </a:extLst>
          </p:cNvPr>
          <p:cNvSpPr/>
          <p:nvPr/>
        </p:nvSpPr>
        <p:spPr>
          <a:xfrm>
            <a:off x="3009900" y="2956700"/>
            <a:ext cx="1739900" cy="1016000"/>
          </a:xfrm>
          <a:prstGeom prst="cloud">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Solver</a:t>
            </a:r>
          </a:p>
        </p:txBody>
      </p:sp>
      <p:sp>
        <p:nvSpPr>
          <p:cNvPr id="24" name="Can 23">
            <a:extLst>
              <a:ext uri="{FF2B5EF4-FFF2-40B4-BE49-F238E27FC236}">
                <a16:creationId xmlns:a16="http://schemas.microsoft.com/office/drawing/2014/main" id="{375EDF28-67BF-D04B-B1B9-778811B1A04E}"/>
              </a:ext>
            </a:extLst>
          </p:cNvPr>
          <p:cNvSpPr/>
          <p:nvPr/>
        </p:nvSpPr>
        <p:spPr>
          <a:xfrm>
            <a:off x="5257800" y="2944343"/>
            <a:ext cx="1701800" cy="1016000"/>
          </a:xfrm>
          <a:prstGeom prst="can">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Desired outputs</a:t>
            </a:r>
          </a:p>
        </p:txBody>
      </p:sp>
      <p:sp>
        <p:nvSpPr>
          <p:cNvPr id="25" name="Cloud 24">
            <a:extLst>
              <a:ext uri="{FF2B5EF4-FFF2-40B4-BE49-F238E27FC236}">
                <a16:creationId xmlns:a16="http://schemas.microsoft.com/office/drawing/2014/main" id="{582A553C-95C7-D843-AA64-0DDCA3534ED2}"/>
              </a:ext>
            </a:extLst>
          </p:cNvPr>
          <p:cNvSpPr/>
          <p:nvPr/>
        </p:nvSpPr>
        <p:spPr>
          <a:xfrm>
            <a:off x="7200900" y="3007500"/>
            <a:ext cx="2298700" cy="1727200"/>
          </a:xfrm>
          <a:prstGeom prst="cloud">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Trainer</a:t>
            </a:r>
          </a:p>
        </p:txBody>
      </p:sp>
      <p:sp>
        <p:nvSpPr>
          <p:cNvPr id="27" name="Rounded Rectangle 26">
            <a:extLst>
              <a:ext uri="{FF2B5EF4-FFF2-40B4-BE49-F238E27FC236}">
                <a16:creationId xmlns:a16="http://schemas.microsoft.com/office/drawing/2014/main" id="{35B7C75F-8457-6345-B5C3-50DDA5B1BC71}"/>
              </a:ext>
            </a:extLst>
          </p:cNvPr>
          <p:cNvSpPr/>
          <p:nvPr/>
        </p:nvSpPr>
        <p:spPr>
          <a:xfrm>
            <a:off x="9753600" y="2956700"/>
            <a:ext cx="2082800" cy="736600"/>
          </a:xfrm>
          <a:prstGeom prst="roundRect">
            <a:avLst/>
          </a:prstGeom>
          <a:solidFill>
            <a:schemeClr val="tx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Supervised learning</a:t>
            </a:r>
          </a:p>
        </p:txBody>
      </p:sp>
      <p:sp>
        <p:nvSpPr>
          <p:cNvPr id="28" name="Rounded Rectangle 27">
            <a:extLst>
              <a:ext uri="{FF2B5EF4-FFF2-40B4-BE49-F238E27FC236}">
                <a16:creationId xmlns:a16="http://schemas.microsoft.com/office/drawing/2014/main" id="{B0B57F0E-3309-9E4E-83EB-76687031D268}"/>
              </a:ext>
            </a:extLst>
          </p:cNvPr>
          <p:cNvSpPr/>
          <p:nvPr/>
        </p:nvSpPr>
        <p:spPr>
          <a:xfrm>
            <a:off x="9779000" y="3858400"/>
            <a:ext cx="2082800" cy="736600"/>
          </a:xfrm>
          <a:prstGeom prst="roundRect">
            <a:avLst/>
          </a:prstGeom>
          <a:solidFill>
            <a:schemeClr val="tx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Unsupervised learning</a:t>
            </a:r>
          </a:p>
        </p:txBody>
      </p:sp>
      <p:sp>
        <p:nvSpPr>
          <p:cNvPr id="30" name="Cloud 29">
            <a:extLst>
              <a:ext uri="{FF2B5EF4-FFF2-40B4-BE49-F238E27FC236}">
                <a16:creationId xmlns:a16="http://schemas.microsoft.com/office/drawing/2014/main" id="{74DFE8B8-93E5-5D48-AEE8-601E9078CFFC}"/>
              </a:ext>
            </a:extLst>
          </p:cNvPr>
          <p:cNvSpPr/>
          <p:nvPr/>
        </p:nvSpPr>
        <p:spPr>
          <a:xfrm>
            <a:off x="3390900" y="4548963"/>
            <a:ext cx="1828800" cy="1325563"/>
          </a:xfrm>
          <a:prstGeom prst="cloud">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Trainer</a:t>
            </a:r>
          </a:p>
        </p:txBody>
      </p:sp>
      <p:sp>
        <p:nvSpPr>
          <p:cNvPr id="31" name="Cloud 30">
            <a:extLst>
              <a:ext uri="{FF2B5EF4-FFF2-40B4-BE49-F238E27FC236}">
                <a16:creationId xmlns:a16="http://schemas.microsoft.com/office/drawing/2014/main" id="{E3BF931B-6D39-9842-AE27-912703D6C4CF}"/>
              </a:ext>
            </a:extLst>
          </p:cNvPr>
          <p:cNvSpPr/>
          <p:nvPr/>
        </p:nvSpPr>
        <p:spPr>
          <a:xfrm>
            <a:off x="5638800" y="4548962"/>
            <a:ext cx="1828800" cy="1325563"/>
          </a:xfrm>
          <a:prstGeom prst="cloud">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Evaluator</a:t>
            </a:r>
          </a:p>
        </p:txBody>
      </p:sp>
      <p:sp>
        <p:nvSpPr>
          <p:cNvPr id="32" name="Rounded Rectangle 31">
            <a:extLst>
              <a:ext uri="{FF2B5EF4-FFF2-40B4-BE49-F238E27FC236}">
                <a16:creationId xmlns:a16="http://schemas.microsoft.com/office/drawing/2014/main" id="{85D48827-7B41-C849-BD2F-A28F778518C2}"/>
              </a:ext>
            </a:extLst>
          </p:cNvPr>
          <p:cNvSpPr/>
          <p:nvPr/>
        </p:nvSpPr>
        <p:spPr>
          <a:xfrm>
            <a:off x="7975600" y="4899800"/>
            <a:ext cx="2082800" cy="736600"/>
          </a:xfrm>
          <a:prstGeom prst="roundRect">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Reinforced learning</a:t>
            </a:r>
          </a:p>
        </p:txBody>
      </p:sp>
      <p:cxnSp>
        <p:nvCxnSpPr>
          <p:cNvPr id="33" name="Elbow Connector 107">
            <a:extLst>
              <a:ext uri="{FF2B5EF4-FFF2-40B4-BE49-F238E27FC236}">
                <a16:creationId xmlns:a16="http://schemas.microsoft.com/office/drawing/2014/main" id="{D37CAD23-1A13-8A49-98A4-B42D10CBDD90}"/>
              </a:ext>
            </a:extLst>
          </p:cNvPr>
          <p:cNvCxnSpPr>
            <a:cxnSpLocks/>
            <a:stCxn id="23" idx="0"/>
            <a:endCxn id="24" idx="2"/>
          </p:cNvCxnSpPr>
          <p:nvPr/>
        </p:nvCxnSpPr>
        <p:spPr>
          <a:xfrm flipV="1">
            <a:off x="4748350" y="3452343"/>
            <a:ext cx="509450" cy="1235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D8BAF600-4955-1D44-80E7-BF39DCB00467}"/>
              </a:ext>
            </a:extLst>
          </p:cNvPr>
          <p:cNvCxnSpPr>
            <a:cxnSpLocks/>
            <a:stCxn id="24" idx="4"/>
          </p:cNvCxnSpPr>
          <p:nvPr/>
        </p:nvCxnSpPr>
        <p:spPr>
          <a:xfrm>
            <a:off x="6959600" y="3452343"/>
            <a:ext cx="47876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7400019A-6ED8-D943-ACE8-53334D9F8461}"/>
              </a:ext>
            </a:extLst>
          </p:cNvPr>
          <p:cNvCxnSpPr>
            <a:cxnSpLocks/>
          </p:cNvCxnSpPr>
          <p:nvPr/>
        </p:nvCxnSpPr>
        <p:spPr>
          <a:xfrm>
            <a:off x="2538268" y="4382644"/>
            <a:ext cx="477693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FD88266-E84F-8F48-B89F-5390E977017A}"/>
              </a:ext>
            </a:extLst>
          </p:cNvPr>
          <p:cNvCxnSpPr>
            <a:cxnSpLocks/>
          </p:cNvCxnSpPr>
          <p:nvPr/>
        </p:nvCxnSpPr>
        <p:spPr>
          <a:xfrm>
            <a:off x="2538268" y="3481535"/>
            <a:ext cx="47876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AFA6A34-B56D-9647-B06E-C6676FFF5578}"/>
              </a:ext>
            </a:extLst>
          </p:cNvPr>
          <p:cNvCxnSpPr>
            <a:cxnSpLocks/>
            <a:endCxn id="27" idx="1"/>
          </p:cNvCxnSpPr>
          <p:nvPr/>
        </p:nvCxnSpPr>
        <p:spPr>
          <a:xfrm>
            <a:off x="9410700" y="3325000"/>
            <a:ext cx="3429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CC80CA5E-E7E9-3545-9314-C335820E548E}"/>
              </a:ext>
            </a:extLst>
          </p:cNvPr>
          <p:cNvCxnSpPr>
            <a:cxnSpLocks/>
          </p:cNvCxnSpPr>
          <p:nvPr/>
        </p:nvCxnSpPr>
        <p:spPr>
          <a:xfrm>
            <a:off x="9179442" y="4247079"/>
            <a:ext cx="59955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4A5DA45B-CB4B-3A41-B664-2E1E8744BC91}"/>
              </a:ext>
            </a:extLst>
          </p:cNvPr>
          <p:cNvCxnSpPr>
            <a:cxnSpLocks/>
          </p:cNvCxnSpPr>
          <p:nvPr/>
        </p:nvCxnSpPr>
        <p:spPr>
          <a:xfrm>
            <a:off x="7376042" y="5211743"/>
            <a:ext cx="59955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8060859C-4E79-624A-A79E-96C4556FEE56}"/>
              </a:ext>
            </a:extLst>
          </p:cNvPr>
          <p:cNvCxnSpPr>
            <a:cxnSpLocks/>
          </p:cNvCxnSpPr>
          <p:nvPr/>
        </p:nvCxnSpPr>
        <p:spPr>
          <a:xfrm>
            <a:off x="5039242" y="5204359"/>
            <a:ext cx="59955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1" name="Elbow Connector 40">
            <a:extLst>
              <a:ext uri="{FF2B5EF4-FFF2-40B4-BE49-F238E27FC236}">
                <a16:creationId xmlns:a16="http://schemas.microsoft.com/office/drawing/2014/main" id="{AB80AD68-0BF3-F144-8CB0-14C559F5BFAE}"/>
              </a:ext>
            </a:extLst>
          </p:cNvPr>
          <p:cNvCxnSpPr>
            <a:cxnSpLocks/>
            <a:stCxn id="31" idx="1"/>
            <a:endCxn id="30" idx="1"/>
          </p:cNvCxnSpPr>
          <p:nvPr/>
        </p:nvCxnSpPr>
        <p:spPr>
          <a:xfrm rot="5400000">
            <a:off x="5429250" y="4749164"/>
            <a:ext cx="1" cy="2247900"/>
          </a:xfrm>
          <a:prstGeom prst="bentConnector3">
            <a:avLst>
              <a:gd name="adj1" fmla="val 2300120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2" name="Elbow Connector 41">
            <a:extLst>
              <a:ext uri="{FF2B5EF4-FFF2-40B4-BE49-F238E27FC236}">
                <a16:creationId xmlns:a16="http://schemas.microsoft.com/office/drawing/2014/main" id="{28F1DA13-CA5A-3B4C-B901-7E267ACCD142}"/>
              </a:ext>
            </a:extLst>
          </p:cNvPr>
          <p:cNvCxnSpPr>
            <a:cxnSpLocks/>
            <a:stCxn id="22" idx="3"/>
            <a:endCxn id="30" idx="2"/>
          </p:cNvCxnSpPr>
          <p:nvPr/>
        </p:nvCxnSpPr>
        <p:spPr>
          <a:xfrm rot="16200000" flipH="1">
            <a:off x="2380514" y="4195685"/>
            <a:ext cx="324645" cy="1707473"/>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FAC8A959-2D49-0C44-9E23-5D5E8072B651}"/>
              </a:ext>
            </a:extLst>
          </p:cNvPr>
          <p:cNvCxnSpPr>
            <a:cxnSpLocks/>
            <a:stCxn id="44" idx="1"/>
          </p:cNvCxnSpPr>
          <p:nvPr/>
        </p:nvCxnSpPr>
        <p:spPr>
          <a:xfrm flipH="1">
            <a:off x="8464378" y="1666506"/>
            <a:ext cx="127686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4" name="Rounded Rectangle 43">
            <a:extLst>
              <a:ext uri="{FF2B5EF4-FFF2-40B4-BE49-F238E27FC236}">
                <a16:creationId xmlns:a16="http://schemas.microsoft.com/office/drawing/2014/main" id="{86519D0D-F8CE-AD40-A6DB-FB94B171B7A8}"/>
              </a:ext>
            </a:extLst>
          </p:cNvPr>
          <p:cNvSpPr/>
          <p:nvPr/>
        </p:nvSpPr>
        <p:spPr>
          <a:xfrm>
            <a:off x="9741243" y="1228356"/>
            <a:ext cx="2108200" cy="876299"/>
          </a:xfrm>
          <a:prstGeom prst="roundRect">
            <a:avLst/>
          </a:prstGeom>
          <a:solidFill>
            <a:schemeClr val="tx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Principal Component Analysis (PCA)</a:t>
            </a:r>
          </a:p>
        </p:txBody>
      </p:sp>
      <p:sp>
        <p:nvSpPr>
          <p:cNvPr id="45" name="TextBox 44">
            <a:extLst>
              <a:ext uri="{FF2B5EF4-FFF2-40B4-BE49-F238E27FC236}">
                <a16:creationId xmlns:a16="http://schemas.microsoft.com/office/drawing/2014/main" id="{1D6951ED-03B2-A040-9F7F-626F6398DC37}"/>
              </a:ext>
            </a:extLst>
          </p:cNvPr>
          <p:cNvSpPr txBox="1"/>
          <p:nvPr/>
        </p:nvSpPr>
        <p:spPr>
          <a:xfrm>
            <a:off x="10141189" y="1672733"/>
            <a:ext cx="1272746" cy="1200329"/>
          </a:xfrm>
          <a:prstGeom prst="rect">
            <a:avLst/>
          </a:prstGeom>
          <a:noFill/>
        </p:spPr>
        <p:txBody>
          <a:bodyPr wrap="square" rtlCol="0">
            <a:spAutoFit/>
          </a:bodyPr>
          <a:lstStyle/>
          <a:p>
            <a:pPr algn="ctr"/>
            <a:endParaRPr lang="en-US" sz="3600" dirty="0"/>
          </a:p>
          <a:p>
            <a:pPr algn="ctr"/>
            <a:r>
              <a:rPr lang="en-US" sz="3600" dirty="0"/>
              <a:t>✚</a:t>
            </a:r>
          </a:p>
        </p:txBody>
      </p:sp>
      <p:sp>
        <p:nvSpPr>
          <p:cNvPr id="46" name="Rounded Rectangle 45">
            <a:extLst>
              <a:ext uri="{FF2B5EF4-FFF2-40B4-BE49-F238E27FC236}">
                <a16:creationId xmlns:a16="http://schemas.microsoft.com/office/drawing/2014/main" id="{F93F7022-31B2-D841-85F3-4B2E9DF9A001}"/>
              </a:ext>
            </a:extLst>
          </p:cNvPr>
          <p:cNvSpPr/>
          <p:nvPr/>
        </p:nvSpPr>
        <p:spPr>
          <a:xfrm>
            <a:off x="6356178" y="1246330"/>
            <a:ext cx="2108200" cy="876299"/>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PCA-assisted supervised learning</a:t>
            </a:r>
          </a:p>
        </p:txBody>
      </p:sp>
    </p:spTree>
    <p:extLst>
      <p:ext uri="{BB962C8B-B14F-4D97-AF65-F5344CB8AC3E}">
        <p14:creationId xmlns:p14="http://schemas.microsoft.com/office/powerpoint/2010/main" val="3834329163"/>
      </p:ext>
    </p:extLst>
  </p:cSld>
  <p:clrMapOvr>
    <a:masterClrMapping/>
  </p:clrMapOvr>
  <mc:AlternateContent xmlns:mc="http://schemas.openxmlformats.org/markup-compatibility/2006" xmlns:p14="http://schemas.microsoft.com/office/powerpoint/2010/main">
    <mc:Choice Requires="p14">
      <p:transition spd="slow" p14:dur="2000" advTm="70714"/>
    </mc:Choice>
    <mc:Fallback xmlns="">
      <p:transition spd="slow" advTm="70714"/>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EDF4C0E-C61E-0943-9393-600D6C3CAFC9}"/>
              </a:ext>
            </a:extLst>
          </p:cNvPr>
          <p:cNvSpPr>
            <a:spLocks noGrp="1"/>
          </p:cNvSpPr>
          <p:nvPr>
            <p:ph type="title"/>
          </p:nvPr>
        </p:nvSpPr>
        <p:spPr>
          <a:xfrm>
            <a:off x="508000" y="76200"/>
            <a:ext cx="11180064" cy="990600"/>
          </a:xfrm>
        </p:spPr>
        <p:txBody>
          <a:bodyPr anchor="ctr">
            <a:normAutofit/>
          </a:bodyPr>
          <a:lstStyle/>
          <a:p>
            <a:pPr>
              <a:lnSpc>
                <a:spcPct val="90000"/>
              </a:lnSpc>
            </a:pPr>
            <a:r>
              <a:rPr lang="en-US" dirty="0"/>
              <a:t>Principal Component Analysis (PCA) </a:t>
            </a:r>
          </a:p>
        </p:txBody>
      </p:sp>
      <p:sp>
        <p:nvSpPr>
          <p:cNvPr id="7" name="Alternate Process 22">
            <a:extLst>
              <a:ext uri="{FF2B5EF4-FFF2-40B4-BE49-F238E27FC236}">
                <a16:creationId xmlns:a16="http://schemas.microsoft.com/office/drawing/2014/main" id="{057D8681-1CA6-DC47-B030-AAB312F3A215}"/>
              </a:ext>
            </a:extLst>
          </p:cNvPr>
          <p:cNvSpPr/>
          <p:nvPr/>
        </p:nvSpPr>
        <p:spPr>
          <a:xfrm>
            <a:off x="508000" y="1335424"/>
            <a:ext cx="2070100" cy="869156"/>
          </a:xfrm>
          <a:prstGeom prst="flowChartAlternateProcess">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Getting raw data and mean is subtracted</a:t>
            </a:r>
          </a:p>
        </p:txBody>
      </p:sp>
      <p:sp>
        <p:nvSpPr>
          <p:cNvPr id="8" name="Alternate Process 22">
            <a:extLst>
              <a:ext uri="{FF2B5EF4-FFF2-40B4-BE49-F238E27FC236}">
                <a16:creationId xmlns:a16="http://schemas.microsoft.com/office/drawing/2014/main" id="{9F507300-031F-734D-B6C5-B8FE8F9E39F4}"/>
              </a:ext>
            </a:extLst>
          </p:cNvPr>
          <p:cNvSpPr/>
          <p:nvPr/>
        </p:nvSpPr>
        <p:spPr>
          <a:xfrm>
            <a:off x="2691296" y="2204580"/>
            <a:ext cx="2070100" cy="869156"/>
          </a:xfrm>
          <a:prstGeom prst="flowChartAlternateProcess">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Calculating covariance matrix</a:t>
            </a:r>
          </a:p>
        </p:txBody>
      </p:sp>
      <p:sp>
        <p:nvSpPr>
          <p:cNvPr id="9" name="Alternate Process 22">
            <a:extLst>
              <a:ext uri="{FF2B5EF4-FFF2-40B4-BE49-F238E27FC236}">
                <a16:creationId xmlns:a16="http://schemas.microsoft.com/office/drawing/2014/main" id="{9907169F-8C85-E542-9705-D47D72DC74EB}"/>
              </a:ext>
            </a:extLst>
          </p:cNvPr>
          <p:cNvSpPr/>
          <p:nvPr/>
        </p:nvSpPr>
        <p:spPr>
          <a:xfrm>
            <a:off x="4972371" y="3073736"/>
            <a:ext cx="2070100" cy="869156"/>
          </a:xfrm>
          <a:prstGeom prst="flowChartAlternateProcess">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Calculating eigenvectors and eigenvalues</a:t>
            </a:r>
          </a:p>
        </p:txBody>
      </p:sp>
      <p:sp>
        <p:nvSpPr>
          <p:cNvPr id="10" name="Alternate Process 22">
            <a:extLst>
              <a:ext uri="{FF2B5EF4-FFF2-40B4-BE49-F238E27FC236}">
                <a16:creationId xmlns:a16="http://schemas.microsoft.com/office/drawing/2014/main" id="{065E9372-0246-4940-840A-2CF49359C468}"/>
              </a:ext>
            </a:extLst>
          </p:cNvPr>
          <p:cNvSpPr/>
          <p:nvPr/>
        </p:nvSpPr>
        <p:spPr>
          <a:xfrm>
            <a:off x="7269206" y="3942892"/>
            <a:ext cx="2070100" cy="869156"/>
          </a:xfrm>
          <a:prstGeom prst="flowChartAlternateProcess">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Forming a feature vector</a:t>
            </a:r>
          </a:p>
        </p:txBody>
      </p:sp>
      <p:sp>
        <p:nvSpPr>
          <p:cNvPr id="11" name="Alternate Process 22">
            <a:extLst>
              <a:ext uri="{FF2B5EF4-FFF2-40B4-BE49-F238E27FC236}">
                <a16:creationId xmlns:a16="http://schemas.microsoft.com/office/drawing/2014/main" id="{4CEB3C22-28FD-554B-B03D-E4126361D53E}"/>
              </a:ext>
            </a:extLst>
          </p:cNvPr>
          <p:cNvSpPr/>
          <p:nvPr/>
        </p:nvSpPr>
        <p:spPr>
          <a:xfrm>
            <a:off x="9617964" y="4812048"/>
            <a:ext cx="2070100" cy="869156"/>
          </a:xfrm>
          <a:prstGeom prst="flowChartAlternateProcess">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Reconstructing a new dataset </a:t>
            </a:r>
          </a:p>
        </p:txBody>
      </p:sp>
      <p:cxnSp>
        <p:nvCxnSpPr>
          <p:cNvPr id="12" name="Elbow Connector 11">
            <a:extLst>
              <a:ext uri="{FF2B5EF4-FFF2-40B4-BE49-F238E27FC236}">
                <a16:creationId xmlns:a16="http://schemas.microsoft.com/office/drawing/2014/main" id="{80A2EA2A-C319-5E4D-AFB8-8479201F7899}"/>
              </a:ext>
            </a:extLst>
          </p:cNvPr>
          <p:cNvCxnSpPr>
            <a:stCxn id="7" idx="2"/>
            <a:endCxn id="8" idx="1"/>
          </p:cNvCxnSpPr>
          <p:nvPr/>
        </p:nvCxnSpPr>
        <p:spPr>
          <a:xfrm rot="16200000" flipH="1">
            <a:off x="1899884" y="1847746"/>
            <a:ext cx="434578" cy="1148246"/>
          </a:xfrm>
          <a:prstGeom prst="bentConnector2">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3" name="Elbow Connector 12">
            <a:extLst>
              <a:ext uri="{FF2B5EF4-FFF2-40B4-BE49-F238E27FC236}">
                <a16:creationId xmlns:a16="http://schemas.microsoft.com/office/drawing/2014/main" id="{5A97625D-B993-8E45-8662-D1B80047247B}"/>
              </a:ext>
            </a:extLst>
          </p:cNvPr>
          <p:cNvCxnSpPr>
            <a:cxnSpLocks/>
            <a:stCxn id="8" idx="2"/>
            <a:endCxn id="9" idx="1"/>
          </p:cNvCxnSpPr>
          <p:nvPr/>
        </p:nvCxnSpPr>
        <p:spPr>
          <a:xfrm rot="16200000" flipH="1">
            <a:off x="4132069" y="2668012"/>
            <a:ext cx="434578" cy="1246025"/>
          </a:xfrm>
          <a:prstGeom prst="bentConnector2">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a:extLst>
              <a:ext uri="{FF2B5EF4-FFF2-40B4-BE49-F238E27FC236}">
                <a16:creationId xmlns:a16="http://schemas.microsoft.com/office/drawing/2014/main" id="{CD487D47-BA53-5F4B-83C1-0C3BEDCA6888}"/>
              </a:ext>
            </a:extLst>
          </p:cNvPr>
          <p:cNvCxnSpPr>
            <a:cxnSpLocks/>
          </p:cNvCxnSpPr>
          <p:nvPr/>
        </p:nvCxnSpPr>
        <p:spPr>
          <a:xfrm rot="16200000" flipH="1">
            <a:off x="6413145" y="3537169"/>
            <a:ext cx="434578" cy="1246025"/>
          </a:xfrm>
          <a:prstGeom prst="bentConnector2">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a:extLst>
              <a:ext uri="{FF2B5EF4-FFF2-40B4-BE49-F238E27FC236}">
                <a16:creationId xmlns:a16="http://schemas.microsoft.com/office/drawing/2014/main" id="{E16B00A6-5028-C44D-870B-6F88C96E1109}"/>
              </a:ext>
            </a:extLst>
          </p:cNvPr>
          <p:cNvCxnSpPr>
            <a:cxnSpLocks/>
          </p:cNvCxnSpPr>
          <p:nvPr/>
        </p:nvCxnSpPr>
        <p:spPr>
          <a:xfrm rot="16200000" flipH="1">
            <a:off x="8763699" y="4406326"/>
            <a:ext cx="434578" cy="1246025"/>
          </a:xfrm>
          <a:prstGeom prst="bentConnector2">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9" name="Right Arrow 18">
            <a:extLst>
              <a:ext uri="{FF2B5EF4-FFF2-40B4-BE49-F238E27FC236}">
                <a16:creationId xmlns:a16="http://schemas.microsoft.com/office/drawing/2014/main" id="{8FEEED6C-DB04-AD48-925C-3E5551CC6412}"/>
              </a:ext>
            </a:extLst>
          </p:cNvPr>
          <p:cNvSpPr/>
          <p:nvPr/>
        </p:nvSpPr>
        <p:spPr>
          <a:xfrm rot="1185004">
            <a:off x="79753" y="3998794"/>
            <a:ext cx="9113323" cy="969172"/>
          </a:xfrm>
          <a:prstGeom prst="rightArrow">
            <a:avLst>
              <a:gd name="adj1" fmla="val 50000"/>
              <a:gd name="adj2" fmla="val 520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95A43F6-A845-6A46-AA09-9A68F5C498E3}"/>
              </a:ext>
            </a:extLst>
          </p:cNvPr>
          <p:cNvSpPr txBox="1"/>
          <p:nvPr/>
        </p:nvSpPr>
        <p:spPr>
          <a:xfrm rot="1156940">
            <a:off x="2264439" y="4159460"/>
            <a:ext cx="4660918" cy="584775"/>
          </a:xfrm>
          <a:prstGeom prst="rect">
            <a:avLst/>
          </a:prstGeom>
          <a:noFill/>
        </p:spPr>
        <p:txBody>
          <a:bodyPr wrap="square" rtlCol="0">
            <a:spAutoFit/>
          </a:bodyPr>
          <a:lstStyle/>
          <a:p>
            <a:pPr algn="ctr"/>
            <a:r>
              <a:rPr lang="en-US" sz="3200" dirty="0">
                <a:solidFill>
                  <a:schemeClr val="bg1"/>
                </a:solidFill>
              </a:rPr>
              <a:t>PCA in making</a:t>
            </a:r>
          </a:p>
        </p:txBody>
      </p:sp>
    </p:spTree>
    <p:extLst>
      <p:ext uri="{BB962C8B-B14F-4D97-AF65-F5344CB8AC3E}">
        <p14:creationId xmlns:p14="http://schemas.microsoft.com/office/powerpoint/2010/main" val="388587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linds(horizont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linds(horizont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linds(horizont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linds(horizontal)">
                                      <p:cBhvr>
                                        <p:cTn id="52" dur="500"/>
                                        <p:tgtEl>
                                          <p:spTgt spid="19"/>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linds(horizontal)">
                                      <p:cBhvr>
                                        <p:cTn id="5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9" grpId="0" animBg="1"/>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00000000-0008-0000-0200-000002000000}"/>
              </a:ext>
            </a:extLst>
          </p:cNvPr>
          <p:cNvGraphicFramePr>
            <a:graphicFrameLocks/>
          </p:cNvGraphicFramePr>
          <p:nvPr/>
        </p:nvGraphicFramePr>
        <p:xfrm>
          <a:off x="159970" y="1479771"/>
          <a:ext cx="5936029" cy="45953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00000000-0008-0000-0200-000003000000}"/>
              </a:ext>
            </a:extLst>
          </p:cNvPr>
          <p:cNvGraphicFramePr>
            <a:graphicFrameLocks/>
          </p:cNvGraphicFramePr>
          <p:nvPr/>
        </p:nvGraphicFramePr>
        <p:xfrm>
          <a:off x="6095999" y="1593057"/>
          <a:ext cx="6111651" cy="4482066"/>
        </p:xfrm>
        <a:graphic>
          <a:graphicData uri="http://schemas.openxmlformats.org/drawingml/2006/chart">
            <c:chart xmlns:c="http://schemas.openxmlformats.org/drawingml/2006/chart" xmlns:r="http://schemas.openxmlformats.org/officeDocument/2006/relationships" r:id="rId4"/>
          </a:graphicData>
        </a:graphic>
      </p:graphicFrame>
      <p:sp>
        <p:nvSpPr>
          <p:cNvPr id="9" name="Oval 8">
            <a:extLst>
              <a:ext uri="{FF2B5EF4-FFF2-40B4-BE49-F238E27FC236}">
                <a16:creationId xmlns:a16="http://schemas.microsoft.com/office/drawing/2014/main" id="{00000000-0008-0000-0200-000004000000}"/>
              </a:ext>
            </a:extLst>
          </p:cNvPr>
          <p:cNvSpPr/>
          <p:nvPr/>
        </p:nvSpPr>
        <p:spPr>
          <a:xfrm rot="18179951">
            <a:off x="5644175" y="2862719"/>
            <a:ext cx="4207684" cy="141808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10" name="Title 1">
            <a:extLst>
              <a:ext uri="{FF2B5EF4-FFF2-40B4-BE49-F238E27FC236}">
                <a16:creationId xmlns:a16="http://schemas.microsoft.com/office/drawing/2014/main" id="{7C87E874-33AB-8542-B180-3F5FE28CA26B}"/>
              </a:ext>
            </a:extLst>
          </p:cNvPr>
          <p:cNvSpPr>
            <a:spLocks noGrp="1"/>
          </p:cNvSpPr>
          <p:nvPr>
            <p:ph type="title"/>
          </p:nvPr>
        </p:nvSpPr>
        <p:spPr>
          <a:xfrm>
            <a:off x="838200" y="31532"/>
            <a:ext cx="10871200" cy="990600"/>
          </a:xfrm>
        </p:spPr>
        <p:txBody>
          <a:bodyPr>
            <a:noAutofit/>
          </a:bodyPr>
          <a:lstStyle/>
          <a:p>
            <a:r>
              <a:rPr lang="en-US" sz="4000" dirty="0"/>
              <a:t>Principal Component Analysis (PCA) </a:t>
            </a:r>
            <a:br>
              <a:rPr lang="en-US" sz="4000" i="1" dirty="0"/>
            </a:br>
            <a:r>
              <a:rPr lang="en-US" sz="4000" i="1" dirty="0"/>
              <a:t>Correlated and Uncorrelated data</a:t>
            </a:r>
          </a:p>
        </p:txBody>
      </p:sp>
    </p:spTree>
    <p:extLst>
      <p:ext uri="{BB962C8B-B14F-4D97-AF65-F5344CB8AC3E}">
        <p14:creationId xmlns:p14="http://schemas.microsoft.com/office/powerpoint/2010/main" val="4053058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38A46-32E8-C346-B1D6-DCF17C6DDE8F}"/>
              </a:ext>
            </a:extLst>
          </p:cNvPr>
          <p:cNvSpPr>
            <a:spLocks noGrp="1"/>
          </p:cNvSpPr>
          <p:nvPr>
            <p:ph type="title"/>
          </p:nvPr>
        </p:nvSpPr>
        <p:spPr>
          <a:xfrm>
            <a:off x="838200" y="0"/>
            <a:ext cx="10871200" cy="990600"/>
          </a:xfrm>
        </p:spPr>
        <p:txBody>
          <a:bodyPr>
            <a:normAutofit fontScale="90000"/>
          </a:bodyPr>
          <a:lstStyle/>
          <a:p>
            <a:r>
              <a:rPr lang="en-US" sz="4900" dirty="0"/>
              <a:t>Modus Operandi</a:t>
            </a:r>
            <a:br>
              <a:rPr lang="en-US" sz="3100" i="1" dirty="0"/>
            </a:br>
            <a:r>
              <a:rPr lang="en-US" sz="3100" i="1" dirty="0"/>
              <a:t>Machine intelligence and PCA</a:t>
            </a:r>
            <a:r>
              <a:rPr lang="en-US" sz="3600" i="1" dirty="0"/>
              <a:t> applied</a:t>
            </a:r>
            <a:endParaRPr lang="en-US" i="1" dirty="0"/>
          </a:p>
        </p:txBody>
      </p:sp>
      <p:cxnSp>
        <p:nvCxnSpPr>
          <p:cNvPr id="23" name="Straight Arrow Connector 22">
            <a:extLst>
              <a:ext uri="{FF2B5EF4-FFF2-40B4-BE49-F238E27FC236}">
                <a16:creationId xmlns:a16="http://schemas.microsoft.com/office/drawing/2014/main" id="{2F79C99E-6B8E-0245-9943-D93EED30D588}"/>
              </a:ext>
            </a:extLst>
          </p:cNvPr>
          <p:cNvCxnSpPr>
            <a:cxnSpLocks/>
          </p:cNvCxnSpPr>
          <p:nvPr/>
        </p:nvCxnSpPr>
        <p:spPr>
          <a:xfrm>
            <a:off x="9410120" y="2732487"/>
            <a:ext cx="0" cy="52665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D8DB18F-2576-8846-8F44-E78C431BA5B4}"/>
              </a:ext>
            </a:extLst>
          </p:cNvPr>
          <p:cNvCxnSpPr>
            <a:cxnSpLocks/>
          </p:cNvCxnSpPr>
          <p:nvPr/>
        </p:nvCxnSpPr>
        <p:spPr>
          <a:xfrm flipV="1">
            <a:off x="8125984" y="4601058"/>
            <a:ext cx="456041"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17E4C9A-8D9B-2E42-996B-9036D87A140F}"/>
              </a:ext>
            </a:extLst>
          </p:cNvPr>
          <p:cNvCxnSpPr>
            <a:cxnSpLocks/>
          </p:cNvCxnSpPr>
          <p:nvPr/>
        </p:nvCxnSpPr>
        <p:spPr>
          <a:xfrm>
            <a:off x="9756775" y="4555326"/>
            <a:ext cx="825500"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8477F17-CBF2-8F4C-999A-94FF00D89D39}"/>
              </a:ext>
            </a:extLst>
          </p:cNvPr>
          <p:cNvCxnSpPr>
            <a:cxnSpLocks/>
          </p:cNvCxnSpPr>
          <p:nvPr/>
        </p:nvCxnSpPr>
        <p:spPr>
          <a:xfrm>
            <a:off x="9921875" y="3773486"/>
            <a:ext cx="687145"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92E4146-E768-2F4B-87DB-0E12275F4652}"/>
              </a:ext>
            </a:extLst>
          </p:cNvPr>
          <p:cNvCxnSpPr>
            <a:cxnSpLocks/>
          </p:cNvCxnSpPr>
          <p:nvPr/>
        </p:nvCxnSpPr>
        <p:spPr>
          <a:xfrm flipV="1">
            <a:off x="10149131" y="4171948"/>
            <a:ext cx="433144"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1" name="Alternate Process 2">
            <a:extLst>
              <a:ext uri="{FF2B5EF4-FFF2-40B4-BE49-F238E27FC236}">
                <a16:creationId xmlns:a16="http://schemas.microsoft.com/office/drawing/2014/main" id="{D768A938-DC2B-E349-915A-39214E2577BC}"/>
              </a:ext>
            </a:extLst>
          </p:cNvPr>
          <p:cNvSpPr/>
          <p:nvPr/>
        </p:nvSpPr>
        <p:spPr>
          <a:xfrm>
            <a:off x="3388885" y="3544649"/>
            <a:ext cx="1494845" cy="1139039"/>
          </a:xfrm>
          <a:prstGeom prst="flowChartAlternateProcess">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COP-guided backtracing ATPG</a:t>
            </a:r>
          </a:p>
        </p:txBody>
      </p:sp>
      <p:sp>
        <p:nvSpPr>
          <p:cNvPr id="33" name="Alternate Process 5">
            <a:extLst>
              <a:ext uri="{FF2B5EF4-FFF2-40B4-BE49-F238E27FC236}">
                <a16:creationId xmlns:a16="http://schemas.microsoft.com/office/drawing/2014/main" id="{E909C703-474A-8945-8A81-D7702A125D52}"/>
              </a:ext>
            </a:extLst>
          </p:cNvPr>
          <p:cNvSpPr/>
          <p:nvPr/>
        </p:nvSpPr>
        <p:spPr>
          <a:xfrm>
            <a:off x="195552" y="1843881"/>
            <a:ext cx="1778000" cy="1117600"/>
          </a:xfrm>
          <a:prstGeom prst="flowChartAlternateProcess">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c6288, b05, c3540, 100 hardest faults each</a:t>
            </a:r>
          </a:p>
        </p:txBody>
      </p:sp>
      <p:cxnSp>
        <p:nvCxnSpPr>
          <p:cNvPr id="34" name="Straight Arrow Connector 33">
            <a:extLst>
              <a:ext uri="{FF2B5EF4-FFF2-40B4-BE49-F238E27FC236}">
                <a16:creationId xmlns:a16="http://schemas.microsoft.com/office/drawing/2014/main" id="{66C3A7DA-83B5-1C47-8A7C-BC3BB31094C2}"/>
              </a:ext>
            </a:extLst>
          </p:cNvPr>
          <p:cNvCxnSpPr>
            <a:cxnSpLocks/>
            <a:stCxn id="31" idx="0"/>
            <a:endCxn id="47" idx="3"/>
          </p:cNvCxnSpPr>
          <p:nvPr/>
        </p:nvCxnSpPr>
        <p:spPr>
          <a:xfrm flipH="1" flipV="1">
            <a:off x="4127500" y="2959386"/>
            <a:ext cx="8808" cy="58526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46754A8-EBF2-5E4A-8D91-C89D2825FE31}"/>
              </a:ext>
            </a:extLst>
          </p:cNvPr>
          <p:cNvCxnSpPr>
            <a:cxnSpLocks/>
            <a:stCxn id="46" idx="0"/>
            <a:endCxn id="31" idx="1"/>
          </p:cNvCxnSpPr>
          <p:nvPr/>
        </p:nvCxnSpPr>
        <p:spPr>
          <a:xfrm>
            <a:off x="1889658" y="4114169"/>
            <a:ext cx="149922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6" name="Cloud 35">
            <a:extLst>
              <a:ext uri="{FF2B5EF4-FFF2-40B4-BE49-F238E27FC236}">
                <a16:creationId xmlns:a16="http://schemas.microsoft.com/office/drawing/2014/main" id="{14F13F9E-223B-E84D-A591-A1D7E75ACC85}"/>
              </a:ext>
            </a:extLst>
          </p:cNvPr>
          <p:cNvSpPr/>
          <p:nvPr/>
        </p:nvSpPr>
        <p:spPr>
          <a:xfrm>
            <a:off x="6340475" y="1133857"/>
            <a:ext cx="1612900" cy="1076325"/>
          </a:xfrm>
          <a:prstGeom prst="cloud">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ANN Training</a:t>
            </a:r>
          </a:p>
        </p:txBody>
      </p:sp>
      <p:cxnSp>
        <p:nvCxnSpPr>
          <p:cNvPr id="37" name="Straight Arrow Connector 36">
            <a:extLst>
              <a:ext uri="{FF2B5EF4-FFF2-40B4-BE49-F238E27FC236}">
                <a16:creationId xmlns:a16="http://schemas.microsoft.com/office/drawing/2014/main" id="{4977C70E-DBF7-DE43-B8D2-5C4264AB57F2}"/>
              </a:ext>
            </a:extLst>
          </p:cNvPr>
          <p:cNvCxnSpPr>
            <a:cxnSpLocks/>
            <a:endCxn id="36" idx="2"/>
          </p:cNvCxnSpPr>
          <p:nvPr/>
        </p:nvCxnSpPr>
        <p:spPr>
          <a:xfrm>
            <a:off x="5534026" y="1672020"/>
            <a:ext cx="81145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8" name="Can 37">
            <a:extLst>
              <a:ext uri="{FF2B5EF4-FFF2-40B4-BE49-F238E27FC236}">
                <a16:creationId xmlns:a16="http://schemas.microsoft.com/office/drawing/2014/main" id="{98CF0298-90D7-BD41-8C41-145B91766E38}"/>
              </a:ext>
            </a:extLst>
          </p:cNvPr>
          <p:cNvSpPr/>
          <p:nvPr/>
        </p:nvSpPr>
        <p:spPr>
          <a:xfrm>
            <a:off x="8559128" y="1647034"/>
            <a:ext cx="1524092" cy="1066800"/>
          </a:xfrm>
          <a:prstGeom prst="can">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Remaining benchmarks</a:t>
            </a:r>
          </a:p>
        </p:txBody>
      </p:sp>
      <p:sp>
        <p:nvSpPr>
          <p:cNvPr id="39" name="Alternate Process 20">
            <a:extLst>
              <a:ext uri="{FF2B5EF4-FFF2-40B4-BE49-F238E27FC236}">
                <a16:creationId xmlns:a16="http://schemas.microsoft.com/office/drawing/2014/main" id="{A3EC4EF3-810B-DA44-9A15-DEE8D32010B2}"/>
              </a:ext>
            </a:extLst>
          </p:cNvPr>
          <p:cNvSpPr/>
          <p:nvPr/>
        </p:nvSpPr>
        <p:spPr>
          <a:xfrm>
            <a:off x="6111875" y="4161351"/>
            <a:ext cx="2070100" cy="869156"/>
          </a:xfrm>
          <a:prstGeom prst="flowChartAlternateProcess">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[2]’s ANN-guided backtracing</a:t>
            </a:r>
          </a:p>
        </p:txBody>
      </p:sp>
      <p:sp>
        <p:nvSpPr>
          <p:cNvPr id="40" name="Alternate Process 21">
            <a:extLst>
              <a:ext uri="{FF2B5EF4-FFF2-40B4-BE49-F238E27FC236}">
                <a16:creationId xmlns:a16="http://schemas.microsoft.com/office/drawing/2014/main" id="{01A03AAC-8B82-1046-AD8F-9EE8668D16BC}"/>
              </a:ext>
            </a:extLst>
          </p:cNvPr>
          <p:cNvSpPr/>
          <p:nvPr/>
        </p:nvSpPr>
        <p:spPr>
          <a:xfrm>
            <a:off x="6111875" y="5254051"/>
            <a:ext cx="2070100" cy="896947"/>
          </a:xfrm>
          <a:prstGeom prst="flowChartAlternateProcess">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[1]’s ANN-guided backtracing</a:t>
            </a:r>
          </a:p>
        </p:txBody>
      </p:sp>
      <p:sp>
        <p:nvSpPr>
          <p:cNvPr id="41" name="Alternate Process 22">
            <a:extLst>
              <a:ext uri="{FF2B5EF4-FFF2-40B4-BE49-F238E27FC236}">
                <a16:creationId xmlns:a16="http://schemas.microsoft.com/office/drawing/2014/main" id="{69A010FD-EFE6-0246-97D1-59925067FF44}"/>
              </a:ext>
            </a:extLst>
          </p:cNvPr>
          <p:cNvSpPr/>
          <p:nvPr/>
        </p:nvSpPr>
        <p:spPr>
          <a:xfrm>
            <a:off x="6111875" y="2675493"/>
            <a:ext cx="2070100" cy="869156"/>
          </a:xfrm>
          <a:prstGeom prst="flowChartAlternateProcess">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New ANN-guided backtracing</a:t>
            </a:r>
          </a:p>
        </p:txBody>
      </p:sp>
      <p:cxnSp>
        <p:nvCxnSpPr>
          <p:cNvPr id="42" name="Straight Arrow Connector 41">
            <a:extLst>
              <a:ext uri="{FF2B5EF4-FFF2-40B4-BE49-F238E27FC236}">
                <a16:creationId xmlns:a16="http://schemas.microsoft.com/office/drawing/2014/main" id="{5FDE0213-2538-9143-A065-970687018336}"/>
              </a:ext>
            </a:extLst>
          </p:cNvPr>
          <p:cNvCxnSpPr>
            <a:cxnSpLocks/>
            <a:stCxn id="36" idx="1"/>
            <a:endCxn id="41" idx="0"/>
          </p:cNvCxnSpPr>
          <p:nvPr/>
        </p:nvCxnSpPr>
        <p:spPr>
          <a:xfrm>
            <a:off x="7146925" y="2209036"/>
            <a:ext cx="0" cy="46645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3" name="Cloud 42">
            <a:extLst>
              <a:ext uri="{FF2B5EF4-FFF2-40B4-BE49-F238E27FC236}">
                <a16:creationId xmlns:a16="http://schemas.microsoft.com/office/drawing/2014/main" id="{16848CF4-C8EC-8849-96A6-E98AA4C8BA30}"/>
              </a:ext>
            </a:extLst>
          </p:cNvPr>
          <p:cNvSpPr/>
          <p:nvPr/>
        </p:nvSpPr>
        <p:spPr>
          <a:xfrm>
            <a:off x="8575675" y="3168650"/>
            <a:ext cx="1612900" cy="2112961"/>
          </a:xfrm>
          <a:prstGeom prst="cloud">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ATPG</a:t>
            </a:r>
          </a:p>
        </p:txBody>
      </p:sp>
      <p:sp>
        <p:nvSpPr>
          <p:cNvPr id="44" name="Alternate Process 28">
            <a:extLst>
              <a:ext uri="{FF2B5EF4-FFF2-40B4-BE49-F238E27FC236}">
                <a16:creationId xmlns:a16="http://schemas.microsoft.com/office/drawing/2014/main" id="{DCCF94E8-FBED-3C46-82C6-0294F2C5642B}"/>
              </a:ext>
            </a:extLst>
          </p:cNvPr>
          <p:cNvSpPr/>
          <p:nvPr/>
        </p:nvSpPr>
        <p:spPr>
          <a:xfrm>
            <a:off x="10588625" y="3465512"/>
            <a:ext cx="1530350" cy="1485105"/>
          </a:xfrm>
          <a:prstGeom prst="flowChartAlternateProcess">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CPU time, backtracks, &amp; backtraces</a:t>
            </a:r>
          </a:p>
        </p:txBody>
      </p:sp>
      <p:sp>
        <p:nvSpPr>
          <p:cNvPr id="46" name="Cloud 45">
            <a:extLst>
              <a:ext uri="{FF2B5EF4-FFF2-40B4-BE49-F238E27FC236}">
                <a16:creationId xmlns:a16="http://schemas.microsoft.com/office/drawing/2014/main" id="{9E8D30A0-EB58-6C43-90DE-CB7832300632}"/>
              </a:ext>
            </a:extLst>
          </p:cNvPr>
          <p:cNvSpPr/>
          <p:nvPr/>
        </p:nvSpPr>
        <p:spPr>
          <a:xfrm>
            <a:off x="278102" y="3576006"/>
            <a:ext cx="1612900" cy="1076325"/>
          </a:xfrm>
          <a:prstGeom prst="cloud">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PCA</a:t>
            </a:r>
          </a:p>
        </p:txBody>
      </p:sp>
      <p:sp>
        <p:nvSpPr>
          <p:cNvPr id="47" name="Can 46">
            <a:extLst>
              <a:ext uri="{FF2B5EF4-FFF2-40B4-BE49-F238E27FC236}">
                <a16:creationId xmlns:a16="http://schemas.microsoft.com/office/drawing/2014/main" id="{9B1A549B-8183-2C46-BD48-64A2CB9EDA26}"/>
              </a:ext>
            </a:extLst>
          </p:cNvPr>
          <p:cNvSpPr/>
          <p:nvPr/>
        </p:nvSpPr>
        <p:spPr>
          <a:xfrm>
            <a:off x="2720974" y="1152302"/>
            <a:ext cx="2813052" cy="1807084"/>
          </a:xfrm>
          <a:prstGeom prst="can">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Database containing circuit line’s information based on principal components (PCs = 6)</a:t>
            </a:r>
          </a:p>
        </p:txBody>
      </p:sp>
      <p:cxnSp>
        <p:nvCxnSpPr>
          <p:cNvPr id="48" name="Straight Arrow Connector 47">
            <a:extLst>
              <a:ext uri="{FF2B5EF4-FFF2-40B4-BE49-F238E27FC236}">
                <a16:creationId xmlns:a16="http://schemas.microsoft.com/office/drawing/2014/main" id="{48130C21-AFE0-1B42-9EE8-82CBFCDBA8CD}"/>
              </a:ext>
            </a:extLst>
          </p:cNvPr>
          <p:cNvCxnSpPr>
            <a:cxnSpLocks/>
            <a:stCxn id="33" idx="2"/>
            <a:endCxn id="46" idx="3"/>
          </p:cNvCxnSpPr>
          <p:nvPr/>
        </p:nvCxnSpPr>
        <p:spPr>
          <a:xfrm>
            <a:off x="1084552" y="2961481"/>
            <a:ext cx="0" cy="67606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0" name="Elbow Connector 49">
            <a:extLst>
              <a:ext uri="{FF2B5EF4-FFF2-40B4-BE49-F238E27FC236}">
                <a16:creationId xmlns:a16="http://schemas.microsoft.com/office/drawing/2014/main" id="{8ED6AFD3-049F-784C-AD2E-2E1427B4843D}"/>
              </a:ext>
            </a:extLst>
          </p:cNvPr>
          <p:cNvCxnSpPr/>
          <p:nvPr/>
        </p:nvCxnSpPr>
        <p:spPr>
          <a:xfrm flipV="1">
            <a:off x="8181975" y="5279361"/>
            <a:ext cx="1200150" cy="367213"/>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2" name="Elbow Connector 51">
            <a:extLst>
              <a:ext uri="{FF2B5EF4-FFF2-40B4-BE49-F238E27FC236}">
                <a16:creationId xmlns:a16="http://schemas.microsoft.com/office/drawing/2014/main" id="{544C8281-D4BF-5248-81A9-BCBBA1B7B2F7}"/>
              </a:ext>
            </a:extLst>
          </p:cNvPr>
          <p:cNvCxnSpPr>
            <a:cxnSpLocks/>
          </p:cNvCxnSpPr>
          <p:nvPr/>
        </p:nvCxnSpPr>
        <p:spPr>
          <a:xfrm>
            <a:off x="7778750" y="3190878"/>
            <a:ext cx="1200150" cy="179390"/>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E6E9CC6B-CE55-544B-8D4A-A5BE671E8F9F}"/>
              </a:ext>
            </a:extLst>
          </p:cNvPr>
          <p:cNvSpPr/>
          <p:nvPr/>
        </p:nvSpPr>
        <p:spPr>
          <a:xfrm>
            <a:off x="378940" y="6300222"/>
            <a:ext cx="11261124" cy="707886"/>
          </a:xfrm>
          <a:prstGeom prst="rect">
            <a:avLst/>
          </a:prstGeom>
        </p:spPr>
        <p:txBody>
          <a:bodyPr wrap="square">
            <a:spAutoFit/>
          </a:bodyPr>
          <a:lstStyle/>
          <a:p>
            <a:pPr marL="228600" indent="-228600">
              <a:buClr>
                <a:schemeClr val="bg1"/>
              </a:buClr>
              <a:buFont typeface="+mj-lt"/>
              <a:buAutoNum type="arabicPeriod"/>
            </a:pPr>
            <a:r>
              <a:rPr lang="en-US" sz="1000" dirty="0">
                <a:solidFill>
                  <a:schemeClr val="bg1"/>
                </a:solidFill>
              </a:rPr>
              <a:t>S. Roy, S. K. Millican, and V. D. Agrawal, “Machine Intelligence for Efficient Test Pattern Generation,” in Proceedings of the IEEE International Test Conference, Washington D.C, Nov. 2020.</a:t>
            </a:r>
          </a:p>
          <a:p>
            <a:pPr marL="228600" indent="-228600">
              <a:buClr>
                <a:schemeClr val="bg1"/>
              </a:buClr>
              <a:buFont typeface="+mj-lt"/>
              <a:buAutoNum type="arabicPeriod"/>
            </a:pPr>
            <a:r>
              <a:rPr lang="en-US" sz="1000" dirty="0">
                <a:solidFill>
                  <a:schemeClr val="bg1"/>
                </a:solidFill>
              </a:rPr>
              <a:t>S. Roy, S. K. Millican, and V. D. Agrawal, “Training Neural Network for Machine Intelligence in Automatic Test Pattern Generator,” in Proceedings of the 34</a:t>
            </a:r>
            <a:r>
              <a:rPr lang="en-US" sz="1000" baseline="30000" dirty="0">
                <a:solidFill>
                  <a:schemeClr val="bg1"/>
                </a:solidFill>
              </a:rPr>
              <a:t>th</a:t>
            </a:r>
            <a:r>
              <a:rPr lang="en-US" sz="1000" dirty="0">
                <a:solidFill>
                  <a:schemeClr val="bg1"/>
                </a:solidFill>
              </a:rPr>
              <a:t>  International </a:t>
            </a:r>
          </a:p>
          <a:p>
            <a:pPr>
              <a:buClr>
                <a:schemeClr val="bg1"/>
              </a:buClr>
            </a:pPr>
            <a:r>
              <a:rPr lang="en-US" sz="1000" dirty="0">
                <a:solidFill>
                  <a:schemeClr val="bg1"/>
                </a:solidFill>
              </a:rPr>
              <a:t>      Conference on VLSI Design &amp; the 20</a:t>
            </a:r>
            <a:r>
              <a:rPr lang="en-US" sz="1000" baseline="30000" dirty="0">
                <a:solidFill>
                  <a:schemeClr val="bg1"/>
                </a:solidFill>
              </a:rPr>
              <a:t>th</a:t>
            </a:r>
            <a:r>
              <a:rPr lang="en-US" sz="1000" dirty="0">
                <a:solidFill>
                  <a:schemeClr val="bg1"/>
                </a:solidFill>
              </a:rPr>
              <a:t>  International Conference on Embedded Systems, Virtual Event, Feb. 2021.</a:t>
            </a:r>
          </a:p>
          <a:p>
            <a:pPr marL="228600" indent="-228600">
              <a:buClr>
                <a:schemeClr val="bg1"/>
              </a:buClr>
              <a:buFont typeface="+mj-lt"/>
              <a:buAutoNum type="arabicPeriod"/>
            </a:pPr>
            <a:endParaRPr lang="en-US" sz="1000" dirty="0">
              <a:solidFill>
                <a:schemeClr val="bg1"/>
              </a:solidFill>
            </a:endParaRPr>
          </a:p>
        </p:txBody>
      </p:sp>
    </p:spTree>
    <p:extLst>
      <p:ext uri="{BB962C8B-B14F-4D97-AF65-F5344CB8AC3E}">
        <p14:creationId xmlns:p14="http://schemas.microsoft.com/office/powerpoint/2010/main" val="1867990761"/>
      </p:ext>
    </p:extLst>
  </p:cSld>
  <p:clrMapOvr>
    <a:masterClrMapping/>
  </p:clrMapOvr>
  <mc:AlternateContent xmlns:mc="http://schemas.openxmlformats.org/markup-compatibility/2006" xmlns:p14="http://schemas.microsoft.com/office/powerpoint/2010/main">
    <mc:Choice Requires="p14">
      <p:transition spd="slow" p14:dur="2000" advTm="70714"/>
    </mc:Choice>
    <mc:Fallback xmlns="">
      <p:transition spd="slow" advTm="70714"/>
    </mc:Fallback>
  </mc:AlternateContent>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uburn">
  <a:themeElements>
    <a:clrScheme name="Auburn">
      <a:dk1>
        <a:srgbClr val="2D4069"/>
      </a:dk1>
      <a:lt1>
        <a:srgbClr val="FFFFFF"/>
      </a:lt1>
      <a:dk2>
        <a:srgbClr val="2D4069"/>
      </a:dk2>
      <a:lt2>
        <a:srgbClr val="FFFFFF"/>
      </a:lt2>
      <a:accent1>
        <a:srgbClr val="2D4069"/>
      </a:accent1>
      <a:accent2>
        <a:srgbClr val="F86A1C"/>
      </a:accent2>
      <a:accent3>
        <a:srgbClr val="FFFFFF"/>
      </a:accent3>
      <a:accent4>
        <a:srgbClr val="2D4069"/>
      </a:accent4>
      <a:accent5>
        <a:srgbClr val="FAA576"/>
      </a:accent5>
      <a:accent6>
        <a:srgbClr val="CBD6E3"/>
      </a:accent6>
      <a:hlink>
        <a:srgbClr val="F86A1C"/>
      </a:hlink>
      <a:folHlink>
        <a:srgbClr val="F86A1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Auburn" id="{4981F9AA-A75F-4849-BA44-479BBE2427C1}" vid="{967E7E0D-6CB4-4927-947B-CF4F4BFE768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Auburn</Template>
  <TotalTime>1094</TotalTime>
  <Words>3522</Words>
  <Application>Microsoft Macintosh PowerPoint</Application>
  <PresentationFormat>Widescreen</PresentationFormat>
  <Paragraphs>178</Paragraphs>
  <Slides>14</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Calibri Light</vt:lpstr>
      <vt:lpstr>Cambria Math</vt:lpstr>
      <vt:lpstr>System Font Regular</vt:lpstr>
      <vt:lpstr>Wingdings</vt:lpstr>
      <vt:lpstr>Wingdings 2</vt:lpstr>
      <vt:lpstr>Auburn</vt:lpstr>
      <vt:lpstr>Principal Component Analysis in Machine Intelligence-Based Test Generation </vt:lpstr>
      <vt:lpstr>Outline</vt:lpstr>
      <vt:lpstr>Problem Statement</vt:lpstr>
      <vt:lpstr>Problem Statement</vt:lpstr>
      <vt:lpstr>Prior Work and Motivation</vt:lpstr>
      <vt:lpstr>Machine intelligence (MI)</vt:lpstr>
      <vt:lpstr>Principal Component Analysis (PCA) </vt:lpstr>
      <vt:lpstr>Principal Component Analysis (PCA)  Correlated and Uncorrelated data</vt:lpstr>
      <vt:lpstr>Modus Operandi Machine intelligence and PCA applied</vt:lpstr>
      <vt:lpstr>Experimental Results  ATPG for all faults (backtracks and CPU Time)</vt:lpstr>
      <vt:lpstr>Contributions</vt:lpstr>
      <vt:lpstr>Future Work</vt:lpstr>
      <vt:lpstr>PowerPoint Presentation</vt:lpstr>
      <vt:lpstr>PowerPoint Presentation</vt:lpstr>
    </vt:vector>
  </TitlesOfParts>
  <Company>Auburn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Machine Intelligence-based Test Pattern Generation: a Germinal Field of ATPG  General Exam by  Soham Roy</dc:title>
  <dc:creator>Soham Roy</dc:creator>
  <cp:lastModifiedBy>Soham Roy</cp:lastModifiedBy>
  <cp:revision>147</cp:revision>
  <dcterms:created xsi:type="dcterms:W3CDTF">2021-02-03T21:48:08Z</dcterms:created>
  <dcterms:modified xsi:type="dcterms:W3CDTF">2021-05-17T23:05:32Z</dcterms:modified>
</cp:coreProperties>
</file>