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3" r:id="rId11"/>
    <p:sldId id="267" r:id="rId12"/>
    <p:sldId id="266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7AA83-4BA4-48FA-BEB2-C89D968D10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457C3-DC2B-4637-8380-3AFA49531870}">
      <dgm:prSet phldrT="[Text]"/>
      <dgm:spPr/>
      <dgm:t>
        <a:bodyPr/>
        <a:lstStyle/>
        <a:p>
          <a:r>
            <a:rPr lang="en-US" dirty="0" err="1" smtClean="0"/>
            <a:t>Peta</a:t>
          </a:r>
          <a:r>
            <a:rPr lang="en-US" dirty="0" smtClean="0"/>
            <a:t>-op </a:t>
          </a:r>
          <a:r>
            <a:rPr lang="en-US" dirty="0" err="1" smtClean="0"/>
            <a:t>perfomance</a:t>
          </a:r>
          <a:endParaRPr lang="en-US" dirty="0"/>
        </a:p>
      </dgm:t>
    </dgm:pt>
    <dgm:pt modelId="{CA3B3C5D-BCE6-4BFF-B6C3-09A3D121FA6E}" type="parTrans" cxnId="{A011BC90-1132-40DA-AC72-765DAB12DCD2}">
      <dgm:prSet/>
      <dgm:spPr/>
      <dgm:t>
        <a:bodyPr/>
        <a:lstStyle/>
        <a:p>
          <a:endParaRPr lang="en-US"/>
        </a:p>
      </dgm:t>
    </dgm:pt>
    <dgm:pt modelId="{EB57E07A-5DEF-4DEE-951E-B3965742079C}" type="sibTrans" cxnId="{A011BC90-1132-40DA-AC72-765DAB12DCD2}">
      <dgm:prSet/>
      <dgm:spPr/>
      <dgm:t>
        <a:bodyPr/>
        <a:lstStyle/>
        <a:p>
          <a:endParaRPr lang="en-US"/>
        </a:p>
      </dgm:t>
    </dgm:pt>
    <dgm:pt modelId="{4B0BC844-68F2-4BFC-8D53-CA7A0085FC67}">
      <dgm:prSet phldrT="[Text]"/>
      <dgm:spPr/>
      <dgm:t>
        <a:bodyPr/>
        <a:lstStyle/>
        <a:p>
          <a:r>
            <a:rPr lang="en-US" dirty="0" smtClean="0"/>
            <a:t>10^15 operations per second</a:t>
          </a:r>
          <a:endParaRPr lang="en-US" dirty="0"/>
        </a:p>
      </dgm:t>
    </dgm:pt>
    <dgm:pt modelId="{75D6C786-2E07-425E-9244-3D6A2F033759}" type="parTrans" cxnId="{61297353-4C7E-4941-AC69-1468869C0988}">
      <dgm:prSet/>
      <dgm:spPr/>
      <dgm:t>
        <a:bodyPr/>
        <a:lstStyle/>
        <a:p>
          <a:endParaRPr lang="en-US"/>
        </a:p>
      </dgm:t>
    </dgm:pt>
    <dgm:pt modelId="{E388A20A-337B-4A39-9EBF-3C02E6F2135F}" type="sibTrans" cxnId="{61297353-4C7E-4941-AC69-1468869C0988}">
      <dgm:prSet/>
      <dgm:spPr/>
      <dgm:t>
        <a:bodyPr/>
        <a:lstStyle/>
        <a:p>
          <a:endParaRPr lang="en-US"/>
        </a:p>
      </dgm:t>
    </dgm:pt>
    <dgm:pt modelId="{82650790-6A73-4AD6-9850-7922AB09BB89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1FB6A6A5-8C41-4C37-B12B-D3DF8741DBC7}" type="parTrans" cxnId="{4B19A190-6F56-4824-A113-6AD334AF0991}">
      <dgm:prSet/>
      <dgm:spPr/>
      <dgm:t>
        <a:bodyPr/>
        <a:lstStyle/>
        <a:p>
          <a:endParaRPr lang="en-US"/>
        </a:p>
      </dgm:t>
    </dgm:pt>
    <dgm:pt modelId="{C1D0A501-96FB-4524-B8DC-391E61C5F504}" type="sibTrans" cxnId="{4B19A190-6F56-4824-A113-6AD334AF0991}">
      <dgm:prSet/>
      <dgm:spPr/>
      <dgm:t>
        <a:bodyPr/>
        <a:lstStyle/>
        <a:p>
          <a:endParaRPr lang="en-US"/>
        </a:p>
      </dgm:t>
    </dgm:pt>
    <dgm:pt modelId="{A08F8203-DD73-42B0-B854-296C3C28982D}">
      <dgm:prSet phldrT="[Text]"/>
      <dgm:spPr/>
      <dgm:t>
        <a:bodyPr/>
        <a:lstStyle/>
        <a:p>
          <a:r>
            <a:rPr lang="en-US" dirty="0" smtClean="0"/>
            <a:t>Roadrunner</a:t>
          </a:r>
          <a:endParaRPr lang="en-US" dirty="0"/>
        </a:p>
      </dgm:t>
    </dgm:pt>
    <dgm:pt modelId="{DD178EDF-1B21-4269-ACBD-39D4E01D0E2C}" type="parTrans" cxnId="{35A72553-30B2-4B1E-9040-27D696D9EAC2}">
      <dgm:prSet/>
      <dgm:spPr/>
      <dgm:t>
        <a:bodyPr/>
        <a:lstStyle/>
        <a:p>
          <a:endParaRPr lang="en-US"/>
        </a:p>
      </dgm:t>
    </dgm:pt>
    <dgm:pt modelId="{FAA7CD39-97DA-483F-A68D-A35EDB0DB71C}" type="sibTrans" cxnId="{35A72553-30B2-4B1E-9040-27D696D9EAC2}">
      <dgm:prSet/>
      <dgm:spPr/>
      <dgm:t>
        <a:bodyPr/>
        <a:lstStyle/>
        <a:p>
          <a:endParaRPr lang="en-US"/>
        </a:p>
      </dgm:t>
    </dgm:pt>
    <dgm:pt modelId="{B52D44B0-0E98-4106-9F47-7657F2AA2CFE}">
      <dgm:prSet phldrT="[Text]"/>
      <dgm:spPr/>
      <dgm:t>
        <a:bodyPr/>
        <a:lstStyle/>
        <a:p>
          <a:r>
            <a:rPr lang="en-US" dirty="0" smtClean="0"/>
            <a:t>IBM’s Blue Gene/P</a:t>
          </a:r>
          <a:endParaRPr lang="en-US" dirty="0"/>
        </a:p>
      </dgm:t>
    </dgm:pt>
    <dgm:pt modelId="{B72B925A-F665-478D-BF83-275A600F8028}" type="parTrans" cxnId="{E084A9E1-71D8-49E8-B4CB-C1214368D0BF}">
      <dgm:prSet/>
      <dgm:spPr/>
    </dgm:pt>
    <dgm:pt modelId="{78A4C1B6-CF8C-4B92-A164-6475CB89D135}" type="sibTrans" cxnId="{E084A9E1-71D8-49E8-B4CB-C1214368D0BF}">
      <dgm:prSet/>
      <dgm:spPr/>
    </dgm:pt>
    <dgm:pt modelId="{B01614AB-E5C8-460B-957E-1AE87EF99D1E}">
      <dgm:prSet phldrT="[Text]"/>
      <dgm:spPr/>
      <dgm:t>
        <a:bodyPr/>
        <a:lstStyle/>
        <a:p>
          <a:r>
            <a:rPr lang="en-US" dirty="0" smtClean="0"/>
            <a:t>Blue Waters</a:t>
          </a:r>
          <a:endParaRPr lang="en-US" dirty="0"/>
        </a:p>
      </dgm:t>
    </dgm:pt>
    <dgm:pt modelId="{FF075B66-6A37-4222-B986-BFDA73E01486}" type="parTrans" cxnId="{7F67681F-9E8E-44CB-B75C-4E2CF24E91E9}">
      <dgm:prSet/>
      <dgm:spPr/>
    </dgm:pt>
    <dgm:pt modelId="{8DE13C7D-C5D2-485D-818C-A9F0ED8911E0}" type="sibTrans" cxnId="{7F67681F-9E8E-44CB-B75C-4E2CF24E91E9}">
      <dgm:prSet/>
      <dgm:spPr/>
    </dgm:pt>
    <dgm:pt modelId="{96C1398D-B16D-432B-8A16-C285F24D7919}" type="pres">
      <dgm:prSet presAssocID="{F687AA83-4BA4-48FA-BEB2-C89D968D10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A0694F-C85E-4AEE-8987-11C01F22CBB1}" type="pres">
      <dgm:prSet presAssocID="{BD1457C3-DC2B-4637-8380-3AFA495318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2E4C1-A81F-4B89-914E-D092F324379A}" type="pres">
      <dgm:prSet presAssocID="{BD1457C3-DC2B-4637-8380-3AFA4953187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7D394-973A-47E7-BEAC-4031BDAF25CD}" type="pres">
      <dgm:prSet presAssocID="{82650790-6A73-4AD6-9850-7922AB09BB8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B135-A7D5-4902-AA92-E08B84900CFB}" type="pres">
      <dgm:prSet presAssocID="{82650790-6A73-4AD6-9850-7922AB09BB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72553-30B2-4B1E-9040-27D696D9EAC2}" srcId="{82650790-6A73-4AD6-9850-7922AB09BB89}" destId="{A08F8203-DD73-42B0-B854-296C3C28982D}" srcOrd="0" destOrd="0" parTransId="{DD178EDF-1B21-4269-ACBD-39D4E01D0E2C}" sibTransId="{FAA7CD39-97DA-483F-A68D-A35EDB0DB71C}"/>
    <dgm:cxn modelId="{4B19A190-6F56-4824-A113-6AD334AF0991}" srcId="{F687AA83-4BA4-48FA-BEB2-C89D968D1043}" destId="{82650790-6A73-4AD6-9850-7922AB09BB89}" srcOrd="1" destOrd="0" parTransId="{1FB6A6A5-8C41-4C37-B12B-D3DF8741DBC7}" sibTransId="{C1D0A501-96FB-4524-B8DC-391E61C5F504}"/>
    <dgm:cxn modelId="{5F944135-B1EE-4E33-A9AB-BE7549B372DD}" type="presOf" srcId="{A08F8203-DD73-42B0-B854-296C3C28982D}" destId="{0CF9B135-A7D5-4902-AA92-E08B84900CFB}" srcOrd="0" destOrd="0" presId="urn:microsoft.com/office/officeart/2005/8/layout/vList2"/>
    <dgm:cxn modelId="{A011BC90-1132-40DA-AC72-765DAB12DCD2}" srcId="{F687AA83-4BA4-48FA-BEB2-C89D968D1043}" destId="{BD1457C3-DC2B-4637-8380-3AFA49531870}" srcOrd="0" destOrd="0" parTransId="{CA3B3C5D-BCE6-4BFF-B6C3-09A3D121FA6E}" sibTransId="{EB57E07A-5DEF-4DEE-951E-B3965742079C}"/>
    <dgm:cxn modelId="{56EDBC8C-FFB8-4584-9A34-A58966F3C2E8}" type="presOf" srcId="{4B0BC844-68F2-4BFC-8D53-CA7A0085FC67}" destId="{FAC2E4C1-A81F-4B89-914E-D092F324379A}" srcOrd="0" destOrd="0" presId="urn:microsoft.com/office/officeart/2005/8/layout/vList2"/>
    <dgm:cxn modelId="{7F67681F-9E8E-44CB-B75C-4E2CF24E91E9}" srcId="{82650790-6A73-4AD6-9850-7922AB09BB89}" destId="{B01614AB-E5C8-460B-957E-1AE87EF99D1E}" srcOrd="2" destOrd="0" parTransId="{FF075B66-6A37-4222-B986-BFDA73E01486}" sibTransId="{8DE13C7D-C5D2-485D-818C-A9F0ED8911E0}"/>
    <dgm:cxn modelId="{4B80B766-485B-43D8-9332-C139F70230AD}" type="presOf" srcId="{BD1457C3-DC2B-4637-8380-3AFA49531870}" destId="{0EA0694F-C85E-4AEE-8987-11C01F22CBB1}" srcOrd="0" destOrd="0" presId="urn:microsoft.com/office/officeart/2005/8/layout/vList2"/>
    <dgm:cxn modelId="{E084A9E1-71D8-49E8-B4CB-C1214368D0BF}" srcId="{82650790-6A73-4AD6-9850-7922AB09BB89}" destId="{B52D44B0-0E98-4106-9F47-7657F2AA2CFE}" srcOrd="1" destOrd="0" parTransId="{B72B925A-F665-478D-BF83-275A600F8028}" sibTransId="{78A4C1B6-CF8C-4B92-A164-6475CB89D135}"/>
    <dgm:cxn modelId="{525E4B25-732C-4B2C-8B29-37649F18C96B}" type="presOf" srcId="{82650790-6A73-4AD6-9850-7922AB09BB89}" destId="{9997D394-973A-47E7-BEAC-4031BDAF25CD}" srcOrd="0" destOrd="0" presId="urn:microsoft.com/office/officeart/2005/8/layout/vList2"/>
    <dgm:cxn modelId="{61297353-4C7E-4941-AC69-1468869C0988}" srcId="{BD1457C3-DC2B-4637-8380-3AFA49531870}" destId="{4B0BC844-68F2-4BFC-8D53-CA7A0085FC67}" srcOrd="0" destOrd="0" parTransId="{75D6C786-2E07-425E-9244-3D6A2F033759}" sibTransId="{E388A20A-337B-4A39-9EBF-3C02E6F2135F}"/>
    <dgm:cxn modelId="{F6C6B7F0-D5AF-4829-B643-35CC34761320}" type="presOf" srcId="{F687AA83-4BA4-48FA-BEB2-C89D968D1043}" destId="{96C1398D-B16D-432B-8A16-C285F24D7919}" srcOrd="0" destOrd="0" presId="urn:microsoft.com/office/officeart/2005/8/layout/vList2"/>
    <dgm:cxn modelId="{00E67FFF-09FC-4039-99FE-D16CF4713D1E}" type="presOf" srcId="{B01614AB-E5C8-460B-957E-1AE87EF99D1E}" destId="{0CF9B135-A7D5-4902-AA92-E08B84900CFB}" srcOrd="0" destOrd="2" presId="urn:microsoft.com/office/officeart/2005/8/layout/vList2"/>
    <dgm:cxn modelId="{5DF7B0CC-5EB3-4AFF-9FFB-D538B3825BFC}" type="presOf" srcId="{B52D44B0-0E98-4106-9F47-7657F2AA2CFE}" destId="{0CF9B135-A7D5-4902-AA92-E08B84900CFB}" srcOrd="0" destOrd="1" presId="urn:microsoft.com/office/officeart/2005/8/layout/vList2"/>
    <dgm:cxn modelId="{81B0143F-59B4-455C-BF52-9758F49364CF}" type="presParOf" srcId="{96C1398D-B16D-432B-8A16-C285F24D7919}" destId="{0EA0694F-C85E-4AEE-8987-11C01F22CBB1}" srcOrd="0" destOrd="0" presId="urn:microsoft.com/office/officeart/2005/8/layout/vList2"/>
    <dgm:cxn modelId="{CB2E1DDE-13FD-46B4-974B-F6D4FFE0F578}" type="presParOf" srcId="{96C1398D-B16D-432B-8A16-C285F24D7919}" destId="{FAC2E4C1-A81F-4B89-914E-D092F324379A}" srcOrd="1" destOrd="0" presId="urn:microsoft.com/office/officeart/2005/8/layout/vList2"/>
    <dgm:cxn modelId="{A05E4005-F7A5-4FD3-AD8B-2C8F3FF20545}" type="presParOf" srcId="{96C1398D-B16D-432B-8A16-C285F24D7919}" destId="{9997D394-973A-47E7-BEAC-4031BDAF25CD}" srcOrd="2" destOrd="0" presId="urn:microsoft.com/office/officeart/2005/8/layout/vList2"/>
    <dgm:cxn modelId="{D43C5EC1-E70A-4991-90DB-ACE380B2AA15}" type="presParOf" srcId="{96C1398D-B16D-432B-8A16-C285F24D7919}" destId="{0CF9B135-A7D5-4902-AA92-E08B84900CFB}" srcOrd="3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591D1-FDAF-4E5E-BE4F-2B00283B96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DC0457-3D04-4505-A11D-D087A8FB3284}">
      <dgm:prSet phldrT="[Text]"/>
      <dgm:spPr/>
      <dgm:t>
        <a:bodyPr/>
        <a:lstStyle/>
        <a:p>
          <a:r>
            <a:rPr lang="en-US" dirty="0" err="1" smtClean="0"/>
            <a:t>Exa</a:t>
          </a:r>
          <a:r>
            <a:rPr lang="en-US" dirty="0" smtClean="0"/>
            <a:t>-op performance</a:t>
          </a:r>
          <a:endParaRPr lang="en-US" dirty="0"/>
        </a:p>
      </dgm:t>
    </dgm:pt>
    <dgm:pt modelId="{92B83AC4-D6A3-43B3-A17B-585DF5EB7143}" type="parTrans" cxnId="{212B909C-FD18-4566-A2DE-477C208F8CAF}">
      <dgm:prSet/>
      <dgm:spPr/>
      <dgm:t>
        <a:bodyPr/>
        <a:lstStyle/>
        <a:p>
          <a:endParaRPr lang="en-US"/>
        </a:p>
      </dgm:t>
    </dgm:pt>
    <dgm:pt modelId="{09927B7F-C2CD-47F2-84D5-8ACF541250A4}" type="sibTrans" cxnId="{212B909C-FD18-4566-A2DE-477C208F8CAF}">
      <dgm:prSet/>
      <dgm:spPr/>
      <dgm:t>
        <a:bodyPr/>
        <a:lstStyle/>
        <a:p>
          <a:endParaRPr lang="en-US"/>
        </a:p>
      </dgm:t>
    </dgm:pt>
    <dgm:pt modelId="{1D7EEFAF-5B20-46DA-81A3-84807716E51B}">
      <dgm:prSet phldrT="[Text]"/>
      <dgm:spPr/>
      <dgm:t>
        <a:bodyPr/>
        <a:lstStyle/>
        <a:p>
          <a:r>
            <a:rPr lang="en-US" dirty="0" smtClean="0"/>
            <a:t>10^18 operations per second</a:t>
          </a:r>
          <a:endParaRPr lang="en-US" dirty="0"/>
        </a:p>
      </dgm:t>
    </dgm:pt>
    <dgm:pt modelId="{47866EC8-9B4F-4827-BC1C-5DFF4798E36B}" type="parTrans" cxnId="{4303E3ED-5B73-4936-94A9-CE6A9CCEC934}">
      <dgm:prSet/>
      <dgm:spPr/>
      <dgm:t>
        <a:bodyPr/>
        <a:lstStyle/>
        <a:p>
          <a:endParaRPr lang="en-US"/>
        </a:p>
      </dgm:t>
    </dgm:pt>
    <dgm:pt modelId="{9AFCB322-D361-4461-B701-43AA6044F1AA}" type="sibTrans" cxnId="{4303E3ED-5B73-4936-94A9-CE6A9CCEC934}">
      <dgm:prSet/>
      <dgm:spPr/>
      <dgm:t>
        <a:bodyPr/>
        <a:lstStyle/>
        <a:p>
          <a:endParaRPr lang="en-US"/>
        </a:p>
      </dgm:t>
    </dgm:pt>
    <dgm:pt modelId="{04E3CEEA-B59D-4EDF-9052-16BE6B6CEE51}">
      <dgm:prSet phldrT="[Text]"/>
      <dgm:spPr/>
      <dgm:t>
        <a:bodyPr/>
        <a:lstStyle/>
        <a:p>
          <a:r>
            <a:rPr lang="en-US" dirty="0" err="1" smtClean="0"/>
            <a:t>Peta</a:t>
          </a:r>
          <a:r>
            <a:rPr lang="en-US" dirty="0" smtClean="0"/>
            <a:t>-op performance</a:t>
          </a:r>
          <a:endParaRPr lang="en-US" dirty="0"/>
        </a:p>
      </dgm:t>
    </dgm:pt>
    <dgm:pt modelId="{8D9F4CED-1DE1-4CB7-AC29-2341FD7F6A04}" type="parTrans" cxnId="{9EC95BB2-C1D8-48C6-A83B-85C6F41B1583}">
      <dgm:prSet/>
      <dgm:spPr/>
      <dgm:t>
        <a:bodyPr/>
        <a:lstStyle/>
        <a:p>
          <a:endParaRPr lang="en-US"/>
        </a:p>
      </dgm:t>
    </dgm:pt>
    <dgm:pt modelId="{4390F85E-F362-471E-80E6-CB1D46BCECB6}" type="sibTrans" cxnId="{9EC95BB2-C1D8-48C6-A83B-85C6F41B1583}">
      <dgm:prSet/>
      <dgm:spPr/>
      <dgm:t>
        <a:bodyPr/>
        <a:lstStyle/>
        <a:p>
          <a:endParaRPr lang="en-US"/>
        </a:p>
      </dgm:t>
    </dgm:pt>
    <dgm:pt modelId="{4D6451EA-D6FE-4109-B6D8-4B9A4EDB02BA}">
      <dgm:prSet phldrT="[Text]"/>
      <dgm:spPr/>
      <dgm:t>
        <a:bodyPr/>
        <a:lstStyle/>
        <a:p>
          <a:r>
            <a:rPr lang="en-US" dirty="0" smtClean="0"/>
            <a:t>10^15 operations per second</a:t>
          </a:r>
          <a:endParaRPr lang="en-US" dirty="0"/>
        </a:p>
      </dgm:t>
    </dgm:pt>
    <dgm:pt modelId="{BA0C3606-83CB-4F73-B9EC-6E8CC7F3135A}" type="parTrans" cxnId="{235204D6-1770-4F62-B419-71B50FB65966}">
      <dgm:prSet/>
      <dgm:spPr/>
      <dgm:t>
        <a:bodyPr/>
        <a:lstStyle/>
        <a:p>
          <a:endParaRPr lang="en-US"/>
        </a:p>
      </dgm:t>
    </dgm:pt>
    <dgm:pt modelId="{CF829A2E-61A0-48AB-B112-BA4C233B65C6}" type="sibTrans" cxnId="{235204D6-1770-4F62-B419-71B50FB65966}">
      <dgm:prSet/>
      <dgm:spPr/>
      <dgm:t>
        <a:bodyPr/>
        <a:lstStyle/>
        <a:p>
          <a:endParaRPr lang="en-US"/>
        </a:p>
      </dgm:t>
    </dgm:pt>
    <dgm:pt modelId="{A1F7A76D-1072-4F01-9713-6302728CF50C}">
      <dgm:prSet phldrT="[Text]"/>
      <dgm:spPr/>
      <dgm:t>
        <a:bodyPr/>
        <a:lstStyle/>
        <a:p>
          <a:r>
            <a:rPr lang="en-US" dirty="0" err="1" smtClean="0"/>
            <a:t>Tera</a:t>
          </a:r>
          <a:r>
            <a:rPr lang="en-US" dirty="0" smtClean="0"/>
            <a:t>-op performance</a:t>
          </a:r>
          <a:endParaRPr lang="en-US" dirty="0"/>
        </a:p>
      </dgm:t>
    </dgm:pt>
    <dgm:pt modelId="{30E3F39D-5E6D-423A-A85A-37981A26BC8C}" type="parTrans" cxnId="{66FC0843-546E-442A-97C9-BEC877A9A8E2}">
      <dgm:prSet/>
      <dgm:spPr/>
    </dgm:pt>
    <dgm:pt modelId="{9405AFA6-9DC5-4346-8AEE-DE6A553683B0}" type="sibTrans" cxnId="{66FC0843-546E-442A-97C9-BEC877A9A8E2}">
      <dgm:prSet/>
      <dgm:spPr/>
    </dgm:pt>
    <dgm:pt modelId="{46EFB7E6-A600-480C-A4BE-E03D2373922B}">
      <dgm:prSet phldrT="[Text]"/>
      <dgm:spPr/>
      <dgm:t>
        <a:bodyPr/>
        <a:lstStyle/>
        <a:p>
          <a:r>
            <a:rPr lang="en-US" dirty="0" smtClean="0"/>
            <a:t>10^12 operations per </a:t>
          </a:r>
          <a:r>
            <a:rPr lang="en-US" dirty="0" smtClean="0"/>
            <a:t>second</a:t>
          </a:r>
          <a:endParaRPr lang="en-US" dirty="0"/>
        </a:p>
      </dgm:t>
    </dgm:pt>
    <dgm:pt modelId="{B1C66B87-D965-4657-8A8D-E670588730E8}" type="parTrans" cxnId="{E9D118EF-2085-4D03-9EF3-5DB7CB5495F2}">
      <dgm:prSet/>
      <dgm:spPr/>
    </dgm:pt>
    <dgm:pt modelId="{65CBE5D7-EB4A-4130-A1AE-D5E13A53B7B8}" type="sibTrans" cxnId="{E9D118EF-2085-4D03-9EF3-5DB7CB5495F2}">
      <dgm:prSet/>
      <dgm:spPr/>
    </dgm:pt>
    <dgm:pt modelId="{7270DB66-A715-4065-8770-4C5C244F6EAB}" type="pres">
      <dgm:prSet presAssocID="{7D4591D1-FDAF-4E5E-BE4F-2B00283B96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549151-5D2B-4B3F-8432-0EC71CC2311B}" type="pres">
      <dgm:prSet presAssocID="{EDDC0457-3D04-4505-A11D-D087A8FB3284}" presName="parentText" presStyleLbl="node1" presStyleIdx="0" presStyleCnt="3" custLinFactNeighborY="25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E0A48-60E3-4A96-A689-A1E3DE8DD7EE}" type="pres">
      <dgm:prSet presAssocID="{EDDC0457-3D04-4505-A11D-D087A8FB328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D8DFB-A7B4-4E3C-A82B-54842C401434}" type="pres">
      <dgm:prSet presAssocID="{04E3CEEA-B59D-4EDF-9052-16BE6B6CEE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60B80-3560-4392-9F5B-A70BAC13FD76}" type="pres">
      <dgm:prSet presAssocID="{04E3CEEA-B59D-4EDF-9052-16BE6B6CEE5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460C7-EE7D-4EDE-97B1-663DEF46095A}" type="pres">
      <dgm:prSet presAssocID="{A1F7A76D-1072-4F01-9713-6302728CF5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5D13-C1FF-41B2-996B-CE901EF1CE83}" type="pres">
      <dgm:prSet presAssocID="{A1F7A76D-1072-4F01-9713-6302728CF50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204D6-1770-4F62-B419-71B50FB65966}" srcId="{04E3CEEA-B59D-4EDF-9052-16BE6B6CEE51}" destId="{4D6451EA-D6FE-4109-B6D8-4B9A4EDB02BA}" srcOrd="0" destOrd="0" parTransId="{BA0C3606-83CB-4F73-B9EC-6E8CC7F3135A}" sibTransId="{CF829A2E-61A0-48AB-B112-BA4C233B65C6}"/>
    <dgm:cxn modelId="{1F3B117A-5C0A-4029-8E67-9E47923BE7AA}" type="presOf" srcId="{7D4591D1-FDAF-4E5E-BE4F-2B00283B96EC}" destId="{7270DB66-A715-4065-8770-4C5C244F6EAB}" srcOrd="0" destOrd="0" presId="urn:microsoft.com/office/officeart/2005/8/layout/vList2"/>
    <dgm:cxn modelId="{212B909C-FD18-4566-A2DE-477C208F8CAF}" srcId="{7D4591D1-FDAF-4E5E-BE4F-2B00283B96EC}" destId="{EDDC0457-3D04-4505-A11D-D087A8FB3284}" srcOrd="0" destOrd="0" parTransId="{92B83AC4-D6A3-43B3-A17B-585DF5EB7143}" sibTransId="{09927B7F-C2CD-47F2-84D5-8ACF541250A4}"/>
    <dgm:cxn modelId="{D339BDC5-7B12-43BE-8E87-69E81CE7C119}" type="presOf" srcId="{04E3CEEA-B59D-4EDF-9052-16BE6B6CEE51}" destId="{3BDD8DFB-A7B4-4E3C-A82B-54842C401434}" srcOrd="0" destOrd="0" presId="urn:microsoft.com/office/officeart/2005/8/layout/vList2"/>
    <dgm:cxn modelId="{6E63D50D-0963-4D83-938E-069F6C5317A9}" type="presOf" srcId="{4D6451EA-D6FE-4109-B6D8-4B9A4EDB02BA}" destId="{91C60B80-3560-4392-9F5B-A70BAC13FD76}" srcOrd="0" destOrd="0" presId="urn:microsoft.com/office/officeart/2005/8/layout/vList2"/>
    <dgm:cxn modelId="{66FC0843-546E-442A-97C9-BEC877A9A8E2}" srcId="{7D4591D1-FDAF-4E5E-BE4F-2B00283B96EC}" destId="{A1F7A76D-1072-4F01-9713-6302728CF50C}" srcOrd="2" destOrd="0" parTransId="{30E3F39D-5E6D-423A-A85A-37981A26BC8C}" sibTransId="{9405AFA6-9DC5-4346-8AEE-DE6A553683B0}"/>
    <dgm:cxn modelId="{6F39878D-B991-49F2-9489-68D17C36801A}" type="presOf" srcId="{1D7EEFAF-5B20-46DA-81A3-84807716E51B}" destId="{CDCE0A48-60E3-4A96-A689-A1E3DE8DD7EE}" srcOrd="0" destOrd="0" presId="urn:microsoft.com/office/officeart/2005/8/layout/vList2"/>
    <dgm:cxn modelId="{3249143B-16C0-4F35-B8F7-8A14F0231040}" type="presOf" srcId="{A1F7A76D-1072-4F01-9713-6302728CF50C}" destId="{21E460C7-EE7D-4EDE-97B1-663DEF46095A}" srcOrd="0" destOrd="0" presId="urn:microsoft.com/office/officeart/2005/8/layout/vList2"/>
    <dgm:cxn modelId="{8D59D6AA-9613-4FCE-8479-9437C02271BD}" type="presOf" srcId="{EDDC0457-3D04-4505-A11D-D087A8FB3284}" destId="{79549151-5D2B-4B3F-8432-0EC71CC2311B}" srcOrd="0" destOrd="0" presId="urn:microsoft.com/office/officeart/2005/8/layout/vList2"/>
    <dgm:cxn modelId="{4303E3ED-5B73-4936-94A9-CE6A9CCEC934}" srcId="{EDDC0457-3D04-4505-A11D-D087A8FB3284}" destId="{1D7EEFAF-5B20-46DA-81A3-84807716E51B}" srcOrd="0" destOrd="0" parTransId="{47866EC8-9B4F-4827-BC1C-5DFF4798E36B}" sibTransId="{9AFCB322-D361-4461-B701-43AA6044F1AA}"/>
    <dgm:cxn modelId="{9EC95BB2-C1D8-48C6-A83B-85C6F41B1583}" srcId="{7D4591D1-FDAF-4E5E-BE4F-2B00283B96EC}" destId="{04E3CEEA-B59D-4EDF-9052-16BE6B6CEE51}" srcOrd="1" destOrd="0" parTransId="{8D9F4CED-1DE1-4CB7-AC29-2341FD7F6A04}" sibTransId="{4390F85E-F362-471E-80E6-CB1D46BCECB6}"/>
    <dgm:cxn modelId="{EC3BB307-346B-46DB-843D-AA5C84D3215E}" type="presOf" srcId="{46EFB7E6-A600-480C-A4BE-E03D2373922B}" destId="{37F55D13-C1FF-41B2-996B-CE901EF1CE83}" srcOrd="0" destOrd="0" presId="urn:microsoft.com/office/officeart/2005/8/layout/vList2"/>
    <dgm:cxn modelId="{E9D118EF-2085-4D03-9EF3-5DB7CB5495F2}" srcId="{A1F7A76D-1072-4F01-9713-6302728CF50C}" destId="{46EFB7E6-A600-480C-A4BE-E03D2373922B}" srcOrd="0" destOrd="0" parTransId="{B1C66B87-D965-4657-8A8D-E670588730E8}" sibTransId="{65CBE5D7-EB4A-4130-A1AE-D5E13A53B7B8}"/>
    <dgm:cxn modelId="{2F2675BB-93E3-4F8E-B261-98228CC71F00}" type="presParOf" srcId="{7270DB66-A715-4065-8770-4C5C244F6EAB}" destId="{79549151-5D2B-4B3F-8432-0EC71CC2311B}" srcOrd="0" destOrd="0" presId="urn:microsoft.com/office/officeart/2005/8/layout/vList2"/>
    <dgm:cxn modelId="{E16182BF-2FFC-433D-881B-B2AAF1317390}" type="presParOf" srcId="{7270DB66-A715-4065-8770-4C5C244F6EAB}" destId="{CDCE0A48-60E3-4A96-A689-A1E3DE8DD7EE}" srcOrd="1" destOrd="0" presId="urn:microsoft.com/office/officeart/2005/8/layout/vList2"/>
    <dgm:cxn modelId="{2F3B674F-887E-4D9C-A088-974BC04B0B26}" type="presParOf" srcId="{7270DB66-A715-4065-8770-4C5C244F6EAB}" destId="{3BDD8DFB-A7B4-4E3C-A82B-54842C401434}" srcOrd="2" destOrd="0" presId="urn:microsoft.com/office/officeart/2005/8/layout/vList2"/>
    <dgm:cxn modelId="{59674D69-624E-4E75-97FF-108DB2B01933}" type="presParOf" srcId="{7270DB66-A715-4065-8770-4C5C244F6EAB}" destId="{91C60B80-3560-4392-9F5B-A70BAC13FD76}" srcOrd="3" destOrd="0" presId="urn:microsoft.com/office/officeart/2005/8/layout/vList2"/>
    <dgm:cxn modelId="{54792306-5E27-4DFD-928A-3794F8192782}" type="presParOf" srcId="{7270DB66-A715-4065-8770-4C5C244F6EAB}" destId="{21E460C7-EE7D-4EDE-97B1-663DEF46095A}" srcOrd="4" destOrd="0" presId="urn:microsoft.com/office/officeart/2005/8/layout/vList2"/>
    <dgm:cxn modelId="{CC082419-A7CB-400F-932F-2B672ACC6A1A}" type="presParOf" srcId="{7270DB66-A715-4065-8770-4C5C244F6EAB}" destId="{37F55D13-C1FF-41B2-996B-CE901EF1CE83}" srcOrd="5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0B581D-954C-4DD4-83FD-508933F657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730EB-8A14-4960-A8B7-EAE0CA7CACFC}">
      <dgm:prSet phldrT="[Text]"/>
      <dgm:spPr/>
      <dgm:t>
        <a:bodyPr/>
        <a:lstStyle/>
        <a:p>
          <a:r>
            <a:rPr lang="en-US" dirty="0" err="1" smtClean="0"/>
            <a:t>Incresing</a:t>
          </a:r>
          <a:r>
            <a:rPr lang="en-US" dirty="0" smtClean="0"/>
            <a:t> energy and power efficiency</a:t>
          </a:r>
          <a:endParaRPr lang="en-US" dirty="0"/>
        </a:p>
      </dgm:t>
    </dgm:pt>
    <dgm:pt modelId="{92BE6BCF-1FDF-402B-B87F-B238C24AFB00}" type="sibTrans" cxnId="{EF1D241A-FB24-4122-A81D-68D957D67051}">
      <dgm:prSet/>
      <dgm:spPr/>
      <dgm:t>
        <a:bodyPr/>
        <a:lstStyle/>
        <a:p>
          <a:endParaRPr lang="en-US"/>
        </a:p>
      </dgm:t>
    </dgm:pt>
    <dgm:pt modelId="{42B59BE6-557C-4786-929B-D4FEB0BDEEDA}" type="parTrans" cxnId="{EF1D241A-FB24-4122-A81D-68D957D67051}">
      <dgm:prSet/>
      <dgm:spPr/>
      <dgm:t>
        <a:bodyPr/>
        <a:lstStyle/>
        <a:p>
          <a:endParaRPr lang="en-US"/>
        </a:p>
      </dgm:t>
    </dgm:pt>
    <dgm:pt modelId="{1681FDD3-F59D-4EE1-A1AB-503F1490DCE0}" type="pres">
      <dgm:prSet presAssocID="{560B581D-954C-4DD4-83FD-508933F657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6A6C4-4D03-48E3-9031-73E40F865175}" type="pres">
      <dgm:prSet presAssocID="{C35730EB-8A14-4960-A8B7-EAE0CA7CACF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D4187-A146-44B7-B505-B84C3C5B072F}" type="presOf" srcId="{C35730EB-8A14-4960-A8B7-EAE0CA7CACFC}" destId="{EEB6A6C4-4D03-48E3-9031-73E40F865175}" srcOrd="0" destOrd="0" presId="urn:microsoft.com/office/officeart/2005/8/layout/default"/>
    <dgm:cxn modelId="{EF1D241A-FB24-4122-A81D-68D957D67051}" srcId="{560B581D-954C-4DD4-83FD-508933F657AD}" destId="{C35730EB-8A14-4960-A8B7-EAE0CA7CACFC}" srcOrd="0" destOrd="0" parTransId="{42B59BE6-557C-4786-929B-D4FEB0BDEEDA}" sibTransId="{92BE6BCF-1FDF-402B-B87F-B238C24AFB00}"/>
    <dgm:cxn modelId="{43EE4CAE-4A76-4CF5-AA8A-EE5EE4507CD7}" type="presOf" srcId="{560B581D-954C-4DD4-83FD-508933F657AD}" destId="{1681FDD3-F59D-4EE1-A1AB-503F1490DCE0}" srcOrd="0" destOrd="0" presId="urn:microsoft.com/office/officeart/2005/8/layout/default"/>
    <dgm:cxn modelId="{DE4DB255-BD5F-493E-8FCD-D9FC1218029B}" type="presParOf" srcId="{1681FDD3-F59D-4EE1-A1AB-503F1490DCE0}" destId="{EEB6A6C4-4D03-48E3-9031-73E40F865175}" srcOrd="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B581D-954C-4DD4-83FD-508933F657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0DD8A6-A716-4039-8A33-666D274F744B}">
      <dgm:prSet phldrT="[Text]"/>
      <dgm:spPr/>
      <dgm:t>
        <a:bodyPr/>
        <a:lstStyle/>
        <a:p>
          <a:r>
            <a:rPr lang="en-US" dirty="0" smtClean="0"/>
            <a:t>Enabling concurrency and locality</a:t>
          </a:r>
          <a:endParaRPr lang="en-US" dirty="0"/>
        </a:p>
      </dgm:t>
    </dgm:pt>
    <dgm:pt modelId="{74699621-D9D3-44D9-8F80-D474AE0C310F}" type="parTrans" cxnId="{5D939CA8-F9DD-4343-85DD-E196473D5F0F}">
      <dgm:prSet/>
      <dgm:spPr/>
      <dgm:t>
        <a:bodyPr/>
        <a:lstStyle/>
        <a:p>
          <a:endParaRPr lang="en-US"/>
        </a:p>
      </dgm:t>
    </dgm:pt>
    <dgm:pt modelId="{DAB6031C-6816-44CC-A459-52F6080FB448}" type="sibTrans" cxnId="{5D939CA8-F9DD-4343-85DD-E196473D5F0F}">
      <dgm:prSet/>
      <dgm:spPr/>
      <dgm:t>
        <a:bodyPr/>
        <a:lstStyle/>
        <a:p>
          <a:endParaRPr lang="en-US"/>
        </a:p>
      </dgm:t>
    </dgm:pt>
    <dgm:pt modelId="{1681FDD3-F59D-4EE1-A1AB-503F1490DCE0}" type="pres">
      <dgm:prSet presAssocID="{560B581D-954C-4DD4-83FD-508933F657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64A4B1-56A2-45D4-B912-942F6912F784}" type="pres">
      <dgm:prSet presAssocID="{D90DD8A6-A716-4039-8A33-666D274F744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2E12D-0AF8-4804-9A5F-57EC5A0387F1}" type="presOf" srcId="{560B581D-954C-4DD4-83FD-508933F657AD}" destId="{1681FDD3-F59D-4EE1-A1AB-503F1490DCE0}" srcOrd="0" destOrd="0" presId="urn:microsoft.com/office/officeart/2005/8/layout/default"/>
    <dgm:cxn modelId="{5D939CA8-F9DD-4343-85DD-E196473D5F0F}" srcId="{560B581D-954C-4DD4-83FD-508933F657AD}" destId="{D90DD8A6-A716-4039-8A33-666D274F744B}" srcOrd="0" destOrd="0" parTransId="{74699621-D9D3-44D9-8F80-D474AE0C310F}" sibTransId="{DAB6031C-6816-44CC-A459-52F6080FB448}"/>
    <dgm:cxn modelId="{83A73F96-B172-4F71-8A87-01397DE9FCEA}" type="presOf" srcId="{D90DD8A6-A716-4039-8A33-666D274F744B}" destId="{DE64A4B1-56A2-45D4-B912-942F6912F784}" srcOrd="0" destOrd="0" presId="urn:microsoft.com/office/officeart/2005/8/layout/default"/>
    <dgm:cxn modelId="{6FD59C3E-24B0-4118-977B-18F0CFF4A5CD}" type="presParOf" srcId="{1681FDD3-F59D-4EE1-A1AB-503F1490DCE0}" destId="{DE64A4B1-56A2-45D4-B912-942F6912F784}" srcOrd="0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0B581D-954C-4DD4-83FD-508933F657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6C8079-91EB-4314-80CF-424CFE07BF45}">
      <dgm:prSet phldrT="[Text]"/>
      <dgm:spPr/>
      <dgm:t>
        <a:bodyPr/>
        <a:lstStyle/>
        <a:p>
          <a:r>
            <a:rPr lang="en-US" dirty="0" smtClean="0"/>
            <a:t>Bolstering resiliency</a:t>
          </a:r>
          <a:endParaRPr lang="en-US" dirty="0"/>
        </a:p>
      </dgm:t>
    </dgm:pt>
    <dgm:pt modelId="{D0765297-E036-4282-8740-7396E236392E}" type="parTrans" cxnId="{476BBEBF-DC90-4FCE-89C5-D2B1C04E0A1F}">
      <dgm:prSet/>
      <dgm:spPr/>
      <dgm:t>
        <a:bodyPr/>
        <a:lstStyle/>
        <a:p>
          <a:endParaRPr lang="en-US"/>
        </a:p>
      </dgm:t>
    </dgm:pt>
    <dgm:pt modelId="{C30137AA-E50C-49AC-9F52-9C4521F3E536}" type="sibTrans" cxnId="{476BBEBF-DC90-4FCE-89C5-D2B1C04E0A1F}">
      <dgm:prSet/>
      <dgm:spPr/>
      <dgm:t>
        <a:bodyPr/>
        <a:lstStyle/>
        <a:p>
          <a:endParaRPr lang="en-US"/>
        </a:p>
      </dgm:t>
    </dgm:pt>
    <dgm:pt modelId="{1681FDD3-F59D-4EE1-A1AB-503F1490DCE0}" type="pres">
      <dgm:prSet presAssocID="{560B581D-954C-4DD4-83FD-508933F657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535087-F858-4A86-92B4-978A862CE709}" type="pres">
      <dgm:prSet presAssocID="{D36C8079-91EB-4314-80CF-424CFE07BF4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BBEBF-DC90-4FCE-89C5-D2B1C04E0A1F}" srcId="{560B581D-954C-4DD4-83FD-508933F657AD}" destId="{D36C8079-91EB-4314-80CF-424CFE07BF45}" srcOrd="0" destOrd="0" parTransId="{D0765297-E036-4282-8740-7396E236392E}" sibTransId="{C30137AA-E50C-49AC-9F52-9C4521F3E536}"/>
    <dgm:cxn modelId="{99E228BE-2A26-4AB8-825A-FB6008A09016}" type="presOf" srcId="{D36C8079-91EB-4314-80CF-424CFE07BF45}" destId="{B5535087-F858-4A86-92B4-978A862CE709}" srcOrd="0" destOrd="0" presId="urn:microsoft.com/office/officeart/2005/8/layout/default"/>
    <dgm:cxn modelId="{96C2A7FE-79E6-435B-9EE7-625CE7145735}" type="presOf" srcId="{560B581D-954C-4DD4-83FD-508933F657AD}" destId="{1681FDD3-F59D-4EE1-A1AB-503F1490DCE0}" srcOrd="0" destOrd="0" presId="urn:microsoft.com/office/officeart/2005/8/layout/default"/>
    <dgm:cxn modelId="{FC91E38E-4852-4017-BB41-F8C4E9968721}" type="presParOf" srcId="{1681FDD3-F59D-4EE1-A1AB-503F1490DCE0}" destId="{B5535087-F858-4A86-92B4-978A862CE709}" srcOrd="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0B581D-954C-4DD4-83FD-508933F657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478C1C-4D31-41FD-A94C-6485F4B2DE5E}">
      <dgm:prSet phldrT="[Text]"/>
      <dgm:spPr/>
      <dgm:t>
        <a:bodyPr/>
        <a:lstStyle/>
        <a:p>
          <a:r>
            <a:rPr lang="en-US" dirty="0" smtClean="0"/>
            <a:t>Designing for programmability</a:t>
          </a:r>
          <a:endParaRPr lang="en-US" dirty="0"/>
        </a:p>
      </dgm:t>
    </dgm:pt>
    <dgm:pt modelId="{06743034-77B8-4FEF-9704-2C8EF2D81347}" type="parTrans" cxnId="{80760D11-EABE-4569-AFE3-113A37A4AA21}">
      <dgm:prSet/>
      <dgm:spPr/>
      <dgm:t>
        <a:bodyPr/>
        <a:lstStyle/>
        <a:p>
          <a:endParaRPr lang="en-US"/>
        </a:p>
      </dgm:t>
    </dgm:pt>
    <dgm:pt modelId="{CC9E1E9C-40B4-41F1-860F-3297E319BA93}" type="sibTrans" cxnId="{80760D11-EABE-4569-AFE3-113A37A4AA21}">
      <dgm:prSet/>
      <dgm:spPr/>
      <dgm:t>
        <a:bodyPr/>
        <a:lstStyle/>
        <a:p>
          <a:endParaRPr lang="en-US"/>
        </a:p>
      </dgm:t>
    </dgm:pt>
    <dgm:pt modelId="{1681FDD3-F59D-4EE1-A1AB-503F1490DCE0}" type="pres">
      <dgm:prSet presAssocID="{560B581D-954C-4DD4-83FD-508933F657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C51B8-52AC-4AD8-85D6-DDED595AA4BF}" type="pres">
      <dgm:prSet presAssocID="{FC478C1C-4D31-41FD-A94C-6485F4B2DE5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0C334B-0075-4085-ADB4-7E9F6982E79A}" type="presOf" srcId="{560B581D-954C-4DD4-83FD-508933F657AD}" destId="{1681FDD3-F59D-4EE1-A1AB-503F1490DCE0}" srcOrd="0" destOrd="0" presId="urn:microsoft.com/office/officeart/2005/8/layout/default"/>
    <dgm:cxn modelId="{7EA139A4-31B9-48B1-B4A6-943A47D513DB}" type="presOf" srcId="{FC478C1C-4D31-41FD-A94C-6485F4B2DE5E}" destId="{6F4C51B8-52AC-4AD8-85D6-DDED595AA4BF}" srcOrd="0" destOrd="0" presId="urn:microsoft.com/office/officeart/2005/8/layout/default"/>
    <dgm:cxn modelId="{80760D11-EABE-4569-AFE3-113A37A4AA21}" srcId="{560B581D-954C-4DD4-83FD-508933F657AD}" destId="{FC478C1C-4D31-41FD-A94C-6485F4B2DE5E}" srcOrd="0" destOrd="0" parTransId="{06743034-77B8-4FEF-9704-2C8EF2D81347}" sibTransId="{CC9E1E9C-40B4-41F1-860F-3297E319BA93}"/>
    <dgm:cxn modelId="{6EA409B1-044B-4961-B594-77B576847F60}" type="presParOf" srcId="{1681FDD3-F59D-4EE1-A1AB-503F1490DCE0}" destId="{6F4C51B8-52AC-4AD8-85D6-DDED595AA4BF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7B378-3E21-41B3-9F5F-CED57D906D28}" type="datetimeFigureOut">
              <a:rPr lang="en-US" smtClean="0"/>
              <a:pPr/>
              <a:t>4/2/2010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6CEA4-995B-4836-A846-451522A14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243CA-CD9C-4407-A648-E801E938863C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5765-4E23-49C7-8FF9-0F396086A628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360-FAC9-419B-ADF7-0A95D91003FE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C8EA0-523E-4658-9D9F-278187DAF5BE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593-A361-43AE-80A1-88411B8E44FC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2888-D7EE-426B-AE99-646F9954186A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5D97-46E5-42A4-9AC4-0998CB58113D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962A-0CC1-4B40-8446-1250CF6AC809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E6A-4F4A-4C5D-9698-6B2866E2C045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89CB-DF74-435A-97B2-09900C7D2819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3E04-5BF6-4E89-8BB3-9F91B5F7D680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18BEB7-02BE-4AC7-938A-AC7AF85AD7A4}" type="datetime1">
              <a:rPr lang="en-US" smtClean="0"/>
              <a:pPr/>
              <a:t>4/2/2010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289B5E-6F12-4755-8FED-FF12D39ADF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Architectures for Extreme-Scale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By: Aaron Biddings	</a:t>
            </a:r>
          </a:p>
          <a:p>
            <a:pPr algn="ctr"/>
            <a:r>
              <a:rPr lang="en-US" dirty="0" smtClean="0"/>
              <a:t>Date: April 2,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Many-Core Chip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371" y="1935163"/>
            <a:ext cx="782725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Techniques for Resiliency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2513" y="1935163"/>
            <a:ext cx="44589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Reference: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Josep</a:t>
            </a:r>
            <a:r>
              <a:rPr lang="en-US" dirty="0" smtClean="0"/>
              <a:t> </a:t>
            </a:r>
            <a:r>
              <a:rPr lang="en-US" dirty="0" err="1" smtClean="0"/>
              <a:t>Torrellas</a:t>
            </a:r>
            <a:r>
              <a:rPr lang="en-US" dirty="0" smtClean="0"/>
              <a:t>, "Architectures for Extreme-Scale Computing," Computer, vol. 42, no. 11, pp. 28-35, Nov.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Roadrunner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85925" y="2143919"/>
            <a:ext cx="57721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Gene/P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24100" y="2358231"/>
            <a:ext cx="4495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Waters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160" y="2286000"/>
            <a:ext cx="644366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Expect: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npn</a:t>
            </a:r>
            <a:r>
              <a:rPr lang="en-US" sz="3600" dirty="0" smtClean="0"/>
              <a:t> Transistor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6900" y="2029619"/>
            <a:ext cx="5410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Phase Change Memory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89B5E-6F12-4755-8FED-FF12D39ADFA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9372" y="1935163"/>
            <a:ext cx="662525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99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Architectures for Extreme-Scale Computing</vt:lpstr>
      <vt:lpstr>Overview</vt:lpstr>
      <vt:lpstr>Roadrunner</vt:lpstr>
      <vt:lpstr>Blue Gene/P</vt:lpstr>
      <vt:lpstr>Blue Waters</vt:lpstr>
      <vt:lpstr>Should Expect:</vt:lpstr>
      <vt:lpstr>Architectural Challenges</vt:lpstr>
      <vt:lpstr>npn Transistor</vt:lpstr>
      <vt:lpstr>Phase Change Memory</vt:lpstr>
      <vt:lpstr>Architectural Challenges</vt:lpstr>
      <vt:lpstr>Many-Core Chip</vt:lpstr>
      <vt:lpstr>Architectural Challenges</vt:lpstr>
      <vt:lpstr>Techniques for Resiliency</vt:lpstr>
      <vt:lpstr>Architectural Challenges</vt:lpstr>
      <vt:lpstr>Additional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Architectures for Extreme-Scale Computing</dc:title>
  <dc:creator>Engineer</dc:creator>
  <cp:lastModifiedBy>Engineer</cp:lastModifiedBy>
  <cp:revision>42</cp:revision>
  <dcterms:created xsi:type="dcterms:W3CDTF">2010-03-29T12:01:22Z</dcterms:created>
  <dcterms:modified xsi:type="dcterms:W3CDTF">2010-04-02T12:32:37Z</dcterms:modified>
</cp:coreProperties>
</file>