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notesSlides/notesSlide7.xml" ContentType="application/vnd.openxmlformats-officedocument.presentationml.notesSlide+xml"/>
  <Override PartName="/ppt/diagrams/data2.xml" ContentType="application/vnd.openxmlformats-officedocument.drawingml.diagramData+xml"/>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diagrams/quickStyle1.xml" ContentType="application/vnd.openxmlformats-officedocument.drawingml.diagramStyle+xml"/>
  <Override PartName="/ppt/theme/themeOverride4.xml" ContentType="application/vnd.openxmlformats-officedocument.themeOverrid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charts/chart4.xml" ContentType="application/vnd.openxmlformats-officedocument.drawingml.char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Lst>
  <p:notesMasterIdLst>
    <p:notesMasterId r:id="rId69"/>
  </p:notesMasterIdLst>
  <p:sldIdLst>
    <p:sldId id="319" r:id="rId13"/>
    <p:sldId id="258" r:id="rId14"/>
    <p:sldId id="259" r:id="rId15"/>
    <p:sldId id="328" r:id="rId16"/>
    <p:sldId id="377" r:id="rId17"/>
    <p:sldId id="260" r:id="rId18"/>
    <p:sldId id="331" r:id="rId19"/>
    <p:sldId id="376" r:id="rId20"/>
    <p:sldId id="334" r:id="rId21"/>
    <p:sldId id="335" r:id="rId22"/>
    <p:sldId id="336" r:id="rId23"/>
    <p:sldId id="337" r:id="rId24"/>
    <p:sldId id="343" r:id="rId25"/>
    <p:sldId id="338" r:id="rId26"/>
    <p:sldId id="339" r:id="rId27"/>
    <p:sldId id="340" r:id="rId28"/>
    <p:sldId id="341" r:id="rId29"/>
    <p:sldId id="378" r:id="rId30"/>
    <p:sldId id="379" r:id="rId31"/>
    <p:sldId id="380" r:id="rId32"/>
    <p:sldId id="381" r:id="rId33"/>
    <p:sldId id="382" r:id="rId34"/>
    <p:sldId id="383" r:id="rId35"/>
    <p:sldId id="350" r:id="rId36"/>
    <p:sldId id="344" r:id="rId37"/>
    <p:sldId id="345" r:id="rId38"/>
    <p:sldId id="346" r:id="rId39"/>
    <p:sldId id="347" r:id="rId40"/>
    <p:sldId id="348" r:id="rId41"/>
    <p:sldId id="349" r:id="rId42"/>
    <p:sldId id="352" r:id="rId43"/>
    <p:sldId id="384" r:id="rId44"/>
    <p:sldId id="353" r:id="rId45"/>
    <p:sldId id="360" r:id="rId46"/>
    <p:sldId id="361" r:id="rId47"/>
    <p:sldId id="385" r:id="rId48"/>
    <p:sldId id="386" r:id="rId49"/>
    <p:sldId id="354" r:id="rId50"/>
    <p:sldId id="355" r:id="rId51"/>
    <p:sldId id="357" r:id="rId52"/>
    <p:sldId id="358" r:id="rId53"/>
    <p:sldId id="359" r:id="rId54"/>
    <p:sldId id="387" r:id="rId55"/>
    <p:sldId id="362" r:id="rId56"/>
    <p:sldId id="363" r:id="rId57"/>
    <p:sldId id="366" r:id="rId58"/>
    <p:sldId id="367" r:id="rId59"/>
    <p:sldId id="333" r:id="rId60"/>
    <p:sldId id="263" r:id="rId61"/>
    <p:sldId id="368" r:id="rId62"/>
    <p:sldId id="369" r:id="rId63"/>
    <p:sldId id="264" r:id="rId64"/>
    <p:sldId id="388" r:id="rId65"/>
    <p:sldId id="370" r:id="rId66"/>
    <p:sldId id="371" r:id="rId67"/>
    <p:sldId id="375" r:id="rId68"/>
  </p:sldIdLst>
  <p:sldSz cx="13004800" cy="9753600"/>
  <p:notesSz cx="6858000" cy="9144000"/>
  <p:defaultTextStyle>
    <a:defPPr>
      <a:defRPr lang="en-US"/>
    </a:defPPr>
    <a:lvl1pPr algn="l" rtl="0" fontAlgn="base">
      <a:spcBef>
        <a:spcPct val="0"/>
      </a:spcBef>
      <a:spcAft>
        <a:spcPct val="0"/>
      </a:spcAft>
      <a:defRPr sz="3400" kern="1200">
        <a:solidFill>
          <a:srgbClr val="000000"/>
        </a:solidFill>
        <a:latin typeface="Arial" pitchFamily="34" charset="0"/>
        <a:ea typeface="Heiti SC Light" charset="-122"/>
        <a:cs typeface="+mn-cs"/>
        <a:sym typeface="Arial" pitchFamily="34" charset="0"/>
      </a:defRPr>
    </a:lvl1pPr>
    <a:lvl2pPr marL="457200" algn="l" rtl="0" fontAlgn="base">
      <a:spcBef>
        <a:spcPct val="0"/>
      </a:spcBef>
      <a:spcAft>
        <a:spcPct val="0"/>
      </a:spcAft>
      <a:defRPr sz="3400" kern="1200">
        <a:solidFill>
          <a:srgbClr val="000000"/>
        </a:solidFill>
        <a:latin typeface="Arial" pitchFamily="34" charset="0"/>
        <a:ea typeface="Heiti SC Light" charset="-122"/>
        <a:cs typeface="+mn-cs"/>
        <a:sym typeface="Arial" pitchFamily="34" charset="0"/>
      </a:defRPr>
    </a:lvl2pPr>
    <a:lvl3pPr marL="914400" algn="l" rtl="0" fontAlgn="base">
      <a:spcBef>
        <a:spcPct val="0"/>
      </a:spcBef>
      <a:spcAft>
        <a:spcPct val="0"/>
      </a:spcAft>
      <a:defRPr sz="3400" kern="1200">
        <a:solidFill>
          <a:srgbClr val="000000"/>
        </a:solidFill>
        <a:latin typeface="Arial" pitchFamily="34" charset="0"/>
        <a:ea typeface="Heiti SC Light" charset="-122"/>
        <a:cs typeface="+mn-cs"/>
        <a:sym typeface="Arial" pitchFamily="34" charset="0"/>
      </a:defRPr>
    </a:lvl3pPr>
    <a:lvl4pPr marL="1371600" algn="l" rtl="0" fontAlgn="base">
      <a:spcBef>
        <a:spcPct val="0"/>
      </a:spcBef>
      <a:spcAft>
        <a:spcPct val="0"/>
      </a:spcAft>
      <a:defRPr sz="3400" kern="1200">
        <a:solidFill>
          <a:srgbClr val="000000"/>
        </a:solidFill>
        <a:latin typeface="Arial" pitchFamily="34" charset="0"/>
        <a:ea typeface="Heiti SC Light" charset="-122"/>
        <a:cs typeface="+mn-cs"/>
        <a:sym typeface="Arial" pitchFamily="34" charset="0"/>
      </a:defRPr>
    </a:lvl4pPr>
    <a:lvl5pPr marL="1828800" algn="l" rtl="0" fontAlgn="base">
      <a:spcBef>
        <a:spcPct val="0"/>
      </a:spcBef>
      <a:spcAft>
        <a:spcPct val="0"/>
      </a:spcAft>
      <a:defRPr sz="3400" kern="1200">
        <a:solidFill>
          <a:srgbClr val="000000"/>
        </a:solidFill>
        <a:latin typeface="Arial" pitchFamily="34" charset="0"/>
        <a:ea typeface="Heiti SC Light" charset="-122"/>
        <a:cs typeface="+mn-cs"/>
        <a:sym typeface="Arial" pitchFamily="34" charset="0"/>
      </a:defRPr>
    </a:lvl5pPr>
    <a:lvl6pPr marL="2286000" algn="l" defTabSz="914400" rtl="0" eaLnBrk="1" latinLnBrk="0" hangingPunct="1">
      <a:defRPr sz="3400" kern="1200">
        <a:solidFill>
          <a:srgbClr val="000000"/>
        </a:solidFill>
        <a:latin typeface="Arial" pitchFamily="34" charset="0"/>
        <a:ea typeface="Heiti SC Light" charset="-122"/>
        <a:cs typeface="+mn-cs"/>
        <a:sym typeface="Arial" pitchFamily="34" charset="0"/>
      </a:defRPr>
    </a:lvl6pPr>
    <a:lvl7pPr marL="2743200" algn="l" defTabSz="914400" rtl="0" eaLnBrk="1" latinLnBrk="0" hangingPunct="1">
      <a:defRPr sz="3400" kern="1200">
        <a:solidFill>
          <a:srgbClr val="000000"/>
        </a:solidFill>
        <a:latin typeface="Arial" pitchFamily="34" charset="0"/>
        <a:ea typeface="Heiti SC Light" charset="-122"/>
        <a:cs typeface="+mn-cs"/>
        <a:sym typeface="Arial" pitchFamily="34" charset="0"/>
      </a:defRPr>
    </a:lvl7pPr>
    <a:lvl8pPr marL="3200400" algn="l" defTabSz="914400" rtl="0" eaLnBrk="1" latinLnBrk="0" hangingPunct="1">
      <a:defRPr sz="3400" kern="1200">
        <a:solidFill>
          <a:srgbClr val="000000"/>
        </a:solidFill>
        <a:latin typeface="Arial" pitchFamily="34" charset="0"/>
        <a:ea typeface="Heiti SC Light" charset="-122"/>
        <a:cs typeface="+mn-cs"/>
        <a:sym typeface="Arial" pitchFamily="34" charset="0"/>
      </a:defRPr>
    </a:lvl8pPr>
    <a:lvl9pPr marL="3657600" algn="l" defTabSz="914400" rtl="0" eaLnBrk="1" latinLnBrk="0" hangingPunct="1">
      <a:defRPr sz="3400" kern="1200">
        <a:solidFill>
          <a:srgbClr val="000000"/>
        </a:solidFill>
        <a:latin typeface="Arial" pitchFamily="34" charset="0"/>
        <a:ea typeface="Heiti SC Light" charset="-122"/>
        <a:cs typeface="+mn-cs"/>
        <a:sym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68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30" autoAdjust="0"/>
  </p:normalViewPr>
  <p:slideViewPr>
    <p:cSldViewPr>
      <p:cViewPr>
        <p:scale>
          <a:sx n="33" d="100"/>
          <a:sy n="33" d="100"/>
        </p:scale>
        <p:origin x="-2472" y="-600"/>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_rels/chart2.xml.rels><?xml version="1.0" encoding="UTF-8" standalone="yes"?>
<Relationships xmlns="http://schemas.openxmlformats.org/package/2006/relationships"><Relationship Id="rId2" Type="http://schemas.openxmlformats.org/officeDocument/2006/relationships/oleObject" Target="file:///E:\&#26368;&#26032;&#22791;&#20221;\Research\TACO\taco_simulation_latest\Office%202007%20Version\Fig.10ab.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E:\&#26368;&#26032;&#22791;&#20221;\Research\TACO\taco_simulation_latest\Office%202007%20Version\Fig.10ab.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Research\TACO\taco_simulation_latest\Office%202007%20Version\Schedule%20length.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Research\TACO\taco_simulation_latest\Office%202007%20Version\Schedule%20length.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61"/>
      <c:rotY val="350"/>
      <c:perspective val="0"/>
    </c:view3D>
    <c:plotArea>
      <c:layout>
        <c:manualLayout>
          <c:layoutTarget val="inner"/>
          <c:xMode val="edge"/>
          <c:yMode val="edge"/>
          <c:x val="2.0618556701030941E-3"/>
          <c:y val="3.2786885245901641E-2"/>
          <c:w val="1"/>
          <c:h val="0.93647540983606559"/>
        </c:manualLayout>
      </c:layout>
      <c:pie3DChart>
        <c:ser>
          <c:idx val="0"/>
          <c:order val="0"/>
          <c:tx>
            <c:strRef>
              <c:f>Sheet1!$A$2</c:f>
              <c:strCache>
                <c:ptCount val="1"/>
                <c:pt idx="0">
                  <c:v>Region 1</c:v>
                </c:pt>
              </c:strCache>
            </c:strRef>
          </c:tx>
          <c:spPr>
            <a:solidFill>
              <a:srgbClr val="06156F"/>
            </a:solidFill>
            <a:ln w="13057">
              <a:solidFill>
                <a:srgbClr val="000000"/>
              </a:solidFill>
              <a:prstDash val="solid"/>
            </a:ln>
            <a:effectLst>
              <a:outerShdw dist="35921" dir="2700000" algn="br">
                <a:srgbClr val="000000"/>
              </a:outerShdw>
            </a:effectLst>
          </c:spPr>
          <c:explosion val="36"/>
          <c:dPt>
            <c:idx val="1"/>
            <c:explosion val="1"/>
            <c:spPr>
              <a:solidFill>
                <a:srgbClr val="FF0000"/>
              </a:solidFill>
              <a:ln w="13057">
                <a:solidFill>
                  <a:srgbClr val="000000"/>
                </a:solidFill>
                <a:prstDash val="solid"/>
              </a:ln>
              <a:effectLst>
                <a:outerShdw dist="35921" dir="2700000" algn="br">
                  <a:srgbClr val="000000"/>
                </a:outerShdw>
              </a:effectLst>
            </c:spPr>
          </c:dPt>
          <c:dLbls>
            <c:dLbl>
              <c:idx val="0"/>
              <c:layout/>
              <c:tx>
                <c:rich>
                  <a:bodyPr/>
                  <a:lstStyle/>
                  <a:p>
                    <a:pPr>
                      <a:defRPr sz="2467" b="1" i="0" u="none" strike="noStrike" baseline="0">
                        <a:solidFill>
                          <a:srgbClr val="FF0000"/>
                        </a:solidFill>
                        <a:latin typeface="Arial"/>
                        <a:ea typeface="Arial"/>
                        <a:cs typeface="Arial"/>
                      </a:defRPr>
                    </a:pPr>
                    <a:r>
                      <a:rPr lang="en-US" altLang="en-US" dirty="0" smtClean="0"/>
                      <a:t>Storage 37</a:t>
                    </a:r>
                    <a:r>
                      <a:rPr lang="en-US" altLang="en-US" dirty="0"/>
                      <a:t>%</a:t>
                    </a:r>
                  </a:p>
                </c:rich>
              </c:tx>
              <c:numFmt formatCode="#,##0%" sourceLinked="0"/>
              <c:spPr>
                <a:noFill/>
                <a:ln w="26114">
                  <a:noFill/>
                </a:ln>
              </c:spPr>
              <c:dLblPos val="bestFit"/>
              <c:showCatName val="1"/>
              <c:showPercent val="1"/>
            </c:dLbl>
            <c:dLbl>
              <c:idx val="1"/>
              <c:layout>
                <c:manualLayout>
                  <c:x val="0.19989017820140922"/>
                  <c:y val="-0.24984696972838222"/>
                </c:manualLayout>
              </c:layout>
              <c:numFmt formatCode="#,##0%" sourceLinked="0"/>
              <c:spPr>
                <a:noFill/>
                <a:ln w="26114">
                  <a:noFill/>
                </a:ln>
              </c:spPr>
              <c:txPr>
                <a:bodyPr/>
                <a:lstStyle/>
                <a:p>
                  <a:pPr>
                    <a:defRPr sz="2467" b="1" i="0" u="none" strike="noStrike" baseline="0">
                      <a:solidFill>
                        <a:srgbClr val="06156F"/>
                      </a:solidFill>
                      <a:latin typeface="Arial"/>
                      <a:ea typeface="Arial"/>
                      <a:cs typeface="Arial"/>
                    </a:defRPr>
                  </a:pPr>
                  <a:endParaRPr lang="en-US"/>
                </a:p>
              </c:txPr>
              <c:dLblPos val="bestFit"/>
              <c:showCatName val="1"/>
              <c:showPercent val="1"/>
            </c:dLbl>
            <c:spPr>
              <a:noFill/>
              <a:ln w="26114">
                <a:noFill/>
              </a:ln>
            </c:spPr>
            <c:txPr>
              <a:bodyPr/>
              <a:lstStyle/>
              <a:p>
                <a:pPr>
                  <a:defRPr sz="3496" b="0" i="0" u="none" strike="noStrike" baseline="0">
                    <a:solidFill>
                      <a:srgbClr val="000000"/>
                    </a:solidFill>
                    <a:latin typeface="Gill Sans"/>
                    <a:ea typeface="Gill Sans"/>
                    <a:cs typeface="Gill Sans"/>
                  </a:defRPr>
                </a:pPr>
                <a:endParaRPr lang="en-US"/>
              </a:p>
            </c:txPr>
            <c:showCatName val="1"/>
          </c:dLbls>
          <c:cat>
            <c:strRef>
              <c:f>Sheet1!$B$1:$C$1</c:f>
              <c:strCache>
                <c:ptCount val="2"/>
                <c:pt idx="0">
                  <c:v>Disk System</c:v>
                </c:pt>
                <c:pt idx="1">
                  <c:v>Other</c:v>
                </c:pt>
              </c:strCache>
            </c:strRef>
          </c:cat>
          <c:val>
            <c:numRef>
              <c:f>Sheet1!$B$2:$C$2</c:f>
              <c:numCache>
                <c:formatCode>General</c:formatCode>
                <c:ptCount val="2"/>
                <c:pt idx="0">
                  <c:v>37</c:v>
                </c:pt>
                <c:pt idx="1">
                  <c:v>63</c:v>
                </c:pt>
              </c:numCache>
            </c:numRef>
          </c:val>
        </c:ser>
      </c:pie3DChart>
      <c:spPr>
        <a:noFill/>
        <a:ln w="26114">
          <a:noFill/>
        </a:ln>
      </c:spPr>
    </c:plotArea>
    <c:plotVisOnly val="1"/>
    <c:dispBlanksAs val="zero"/>
  </c:chart>
  <c:spPr>
    <a:noFill/>
    <a:ln>
      <a:noFill/>
    </a:ln>
  </c:spPr>
  <c:txPr>
    <a:bodyPr/>
    <a:lstStyle/>
    <a:p>
      <a:pPr>
        <a:defRPr sz="3701" b="0" i="0" u="none" strike="noStrike" baseline="0">
          <a:solidFill>
            <a:srgbClr val="000000"/>
          </a:solidFill>
          <a:latin typeface="Gill Sans"/>
          <a:ea typeface="Gill Sans"/>
          <a:cs typeface="Gill Sans"/>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Total Energy Consumption </a:t>
            </a:r>
          </a:p>
        </c:rich>
      </c:tx>
      <c:layout/>
    </c:title>
    <c:view3D>
      <c:rotX val="0"/>
      <c:rotY val="0"/>
      <c:perspective val="0"/>
    </c:view3D>
    <c:sideWall>
      <c:spPr>
        <a:noFill/>
        <a:effectLst>
          <a:outerShdw blurRad="152400" dist="317500" dir="5400000" sx="90000" sy="-19000" rotWithShape="0">
            <a:prstClr val="black">
              <a:alpha val="15000"/>
            </a:prstClr>
          </a:outerShdw>
        </a:effectLst>
      </c:spPr>
    </c:sideWall>
    <c:backWall>
      <c:spPr>
        <a:noFill/>
        <a:effectLst>
          <a:outerShdw blurRad="152400" dist="317500" dir="5400000" sx="90000" sy="-19000" rotWithShape="0">
            <a:prstClr val="black">
              <a:alpha val="15000"/>
            </a:prstClr>
          </a:outerShdw>
        </a:effectLst>
      </c:spPr>
    </c:backWall>
    <c:plotArea>
      <c:layout>
        <c:manualLayout>
          <c:layoutTarget val="inner"/>
          <c:xMode val="edge"/>
          <c:yMode val="edge"/>
          <c:x val="0.19972462817147979"/>
          <c:y val="0.19480351414406538"/>
          <c:w val="0.64502537182852893"/>
          <c:h val="0.65482210557013765"/>
        </c:manualLayout>
      </c:layout>
      <c:bar3DChart>
        <c:barDir val="col"/>
        <c:grouping val="clustered"/>
        <c:ser>
          <c:idx val="0"/>
          <c:order val="0"/>
          <c:tx>
            <c:strRef>
              <c:f>'Net_idle=8w Th_hold=25 CCR=0.4'!$A$2</c:f>
              <c:strCache>
                <c:ptCount val="1"/>
                <c:pt idx="0">
                  <c:v>Athlon 4600+ 85W</c:v>
                </c:pt>
              </c:strCache>
            </c:strRef>
          </c:tx>
          <c:cat>
            <c:strRef>
              <c:f>'Net_idle=8w Th_hold=25 CCR=0.4'!$B$1:$E$1</c:f>
              <c:strCache>
                <c:ptCount val="4"/>
                <c:pt idx="0">
                  <c:v>EAD</c:v>
                </c:pt>
                <c:pt idx="1">
                  <c:v>PEBD</c:v>
                </c:pt>
                <c:pt idx="2">
                  <c:v>TDS</c:v>
                </c:pt>
                <c:pt idx="3">
                  <c:v>MCP</c:v>
                </c:pt>
              </c:strCache>
            </c:strRef>
          </c:cat>
          <c:val>
            <c:numRef>
              <c:f>'Net_idle=8w Th_hold=25 CCR=0.4'!$B$2:$E$2</c:f>
              <c:numCache>
                <c:formatCode>General</c:formatCode>
                <c:ptCount val="4"/>
                <c:pt idx="0">
                  <c:v>28834.760000000009</c:v>
                </c:pt>
                <c:pt idx="1">
                  <c:v>28872.560000000001</c:v>
                </c:pt>
                <c:pt idx="2">
                  <c:v>35805.08</c:v>
                </c:pt>
                <c:pt idx="3">
                  <c:v>28834.760000000009</c:v>
                </c:pt>
              </c:numCache>
            </c:numRef>
          </c:val>
        </c:ser>
        <c:ser>
          <c:idx val="1"/>
          <c:order val="1"/>
          <c:tx>
            <c:strRef>
              <c:f>'Net_idle=8w Th_hold=25 CCR=0.4'!$A$3</c:f>
              <c:strCache>
                <c:ptCount val="1"/>
                <c:pt idx="0">
                  <c:v>Athlon 4600+ 65W</c:v>
                </c:pt>
              </c:strCache>
            </c:strRef>
          </c:tx>
          <c:cat>
            <c:strRef>
              <c:f>'Net_idle=8w Th_hold=25 CCR=0.4'!$B$1:$E$1</c:f>
              <c:strCache>
                <c:ptCount val="4"/>
                <c:pt idx="0">
                  <c:v>EAD</c:v>
                </c:pt>
                <c:pt idx="1">
                  <c:v>PEBD</c:v>
                </c:pt>
                <c:pt idx="2">
                  <c:v>TDS</c:v>
                </c:pt>
                <c:pt idx="3">
                  <c:v>MCP</c:v>
                </c:pt>
              </c:strCache>
            </c:strRef>
          </c:cat>
          <c:val>
            <c:numRef>
              <c:f>'Net_idle=8w Th_hold=25 CCR=0.4'!$B$3:$E$3</c:f>
              <c:numCache>
                <c:formatCode>General</c:formatCode>
                <c:ptCount val="4"/>
                <c:pt idx="0">
                  <c:v>23902.760000000009</c:v>
                </c:pt>
                <c:pt idx="1">
                  <c:v>23912.560000000001</c:v>
                </c:pt>
                <c:pt idx="2">
                  <c:v>28577.08</c:v>
                </c:pt>
                <c:pt idx="3">
                  <c:v>23902.760000000009</c:v>
                </c:pt>
              </c:numCache>
            </c:numRef>
          </c:val>
        </c:ser>
        <c:ser>
          <c:idx val="2"/>
          <c:order val="2"/>
          <c:tx>
            <c:strRef>
              <c:f>'Net_idle=8w Th_hold=25 CCR=0.4'!$A$4</c:f>
              <c:strCache>
                <c:ptCount val="1"/>
                <c:pt idx="0">
                  <c:v>Athlon 3800+ 35W</c:v>
                </c:pt>
              </c:strCache>
            </c:strRef>
          </c:tx>
          <c:cat>
            <c:strRef>
              <c:f>'Net_idle=8w Th_hold=25 CCR=0.4'!$B$1:$E$1</c:f>
              <c:strCache>
                <c:ptCount val="4"/>
                <c:pt idx="0">
                  <c:v>EAD</c:v>
                </c:pt>
                <c:pt idx="1">
                  <c:v>PEBD</c:v>
                </c:pt>
                <c:pt idx="2">
                  <c:v>TDS</c:v>
                </c:pt>
                <c:pt idx="3">
                  <c:v>MCP</c:v>
                </c:pt>
              </c:strCache>
            </c:strRef>
          </c:cat>
          <c:val>
            <c:numRef>
              <c:f>'Net_idle=8w Th_hold=25 CCR=0.4'!$B$4:$E$4</c:f>
              <c:numCache>
                <c:formatCode>General</c:formatCode>
                <c:ptCount val="4"/>
                <c:pt idx="0">
                  <c:v>17425.759999999897</c:v>
                </c:pt>
                <c:pt idx="1">
                  <c:v>17632.480000000021</c:v>
                </c:pt>
                <c:pt idx="2">
                  <c:v>20050.080000000005</c:v>
                </c:pt>
                <c:pt idx="3">
                  <c:v>17425.759999999897</c:v>
                </c:pt>
              </c:numCache>
            </c:numRef>
          </c:val>
        </c:ser>
        <c:ser>
          <c:idx val="3"/>
          <c:order val="3"/>
          <c:tx>
            <c:strRef>
              <c:f>'Net_idle=8w Th_hold=25 CCR=0.4'!$A$5</c:f>
              <c:strCache>
                <c:ptCount val="1"/>
                <c:pt idx="0">
                  <c:v>Intel Core2 Duo E6300</c:v>
                </c:pt>
              </c:strCache>
            </c:strRef>
          </c:tx>
          <c:cat>
            <c:strRef>
              <c:f>'Net_idle=8w Th_hold=25 CCR=0.4'!$B$1:$E$1</c:f>
              <c:strCache>
                <c:ptCount val="4"/>
                <c:pt idx="0">
                  <c:v>EAD</c:v>
                </c:pt>
                <c:pt idx="1">
                  <c:v>PEBD</c:v>
                </c:pt>
                <c:pt idx="2">
                  <c:v>TDS</c:v>
                </c:pt>
                <c:pt idx="3">
                  <c:v>MCP</c:v>
                </c:pt>
              </c:strCache>
            </c:strRef>
          </c:cat>
          <c:val>
            <c:numRef>
              <c:f>'Net_idle=8w Th_hold=25 CCR=0.4'!$B$5:$E$5</c:f>
              <c:numCache>
                <c:formatCode>General</c:formatCode>
                <c:ptCount val="4"/>
                <c:pt idx="0">
                  <c:v>29647.759999999897</c:v>
                </c:pt>
                <c:pt idx="1">
                  <c:v>29638.480000000021</c:v>
                </c:pt>
                <c:pt idx="2">
                  <c:v>30796.080000000005</c:v>
                </c:pt>
                <c:pt idx="3">
                  <c:v>29647.759999999897</c:v>
                </c:pt>
              </c:numCache>
            </c:numRef>
          </c:val>
        </c:ser>
        <c:shape val="cylinder"/>
        <c:axId val="141198464"/>
        <c:axId val="141200384"/>
        <c:axId val="0"/>
      </c:bar3DChart>
      <c:catAx>
        <c:axId val="141198464"/>
        <c:scaling>
          <c:orientation val="minMax"/>
        </c:scaling>
        <c:axPos val="b"/>
        <c:numFmt formatCode="General" sourceLinked="1"/>
        <c:majorTickMark val="none"/>
        <c:tickLblPos val="nextTo"/>
        <c:crossAx val="141200384"/>
        <c:crosses val="autoZero"/>
        <c:auto val="1"/>
        <c:lblAlgn val="ctr"/>
        <c:lblOffset val="100"/>
        <c:tickLblSkip val="1"/>
      </c:catAx>
      <c:valAx>
        <c:axId val="141200384"/>
        <c:scaling>
          <c:orientation val="minMax"/>
        </c:scaling>
        <c:axPos val="l"/>
        <c:majorGridlines>
          <c:spPr>
            <a:ln>
              <a:solidFill>
                <a:schemeClr val="tx2">
                  <a:lumMod val="20000"/>
                  <a:lumOff val="80000"/>
                  <a:alpha val="20000"/>
                </a:schemeClr>
              </a:solidFill>
            </a:ln>
          </c:spPr>
        </c:majorGridlines>
        <c:title>
          <c:tx>
            <c:rich>
              <a:bodyPr/>
              <a:lstStyle/>
              <a:p>
                <a:pPr>
                  <a:defRPr/>
                </a:pPr>
                <a:r>
                  <a:rPr lang="en-US"/>
                  <a:t>Energy (Joul)</a:t>
                </a:r>
              </a:p>
            </c:rich>
          </c:tx>
          <c:layout/>
        </c:title>
        <c:numFmt formatCode="General" sourceLinked="1"/>
        <c:majorTickMark val="none"/>
        <c:tickLblPos val="nextTo"/>
        <c:crossAx val="141198464"/>
        <c:crosses val="autoZero"/>
        <c:crossBetween val="between"/>
      </c:valAx>
    </c:plotArea>
    <c:legend>
      <c:legendPos val="r"/>
      <c:layout>
        <c:manualLayout>
          <c:xMode val="edge"/>
          <c:yMode val="edge"/>
          <c:x val="0.84475000000000577"/>
          <c:y val="7.0933581219014982E-2"/>
          <c:w val="0.15247222222222395"/>
          <c:h val="0.89505395158938894"/>
        </c:manualLayout>
      </c:layout>
    </c:legend>
    <c:plotVisOnly val="1"/>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effectLst>
      <a:innerShdw blurRad="63500" dist="50800" dir="13500000">
        <a:prstClr val="black">
          <a:alpha val="50000"/>
        </a:prstClr>
      </a:innerShdw>
    </a:effectLst>
    <a:scene3d>
      <a:camera prst="orthographicFront"/>
      <a:lightRig rig="threePt" dir="t"/>
    </a:scene3d>
    <a:sp3d>
      <a:bevelB/>
    </a:sp3d>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Total Energy Consumption </a:t>
            </a:r>
          </a:p>
        </c:rich>
      </c:tx>
      <c:layout/>
    </c:title>
    <c:view3D>
      <c:rotX val="0"/>
      <c:rotY val="0"/>
      <c:perspective val="0"/>
    </c:view3D>
    <c:sideWall>
      <c:spPr>
        <a:noFill/>
        <a:effectLst>
          <a:outerShdw blurRad="152400" dist="317500" dir="5400000" sx="90000" sy="-19000" rotWithShape="0">
            <a:prstClr val="black">
              <a:alpha val="15000"/>
            </a:prstClr>
          </a:outerShdw>
        </a:effectLst>
      </c:spPr>
    </c:sideWall>
    <c:backWall>
      <c:spPr>
        <a:noFill/>
        <a:effectLst>
          <a:outerShdw blurRad="152400" dist="317500" dir="5400000" sx="90000" sy="-19000" rotWithShape="0">
            <a:prstClr val="black">
              <a:alpha val="15000"/>
            </a:prstClr>
          </a:outerShdw>
        </a:effectLst>
      </c:spPr>
    </c:backWall>
    <c:plotArea>
      <c:layout>
        <c:manualLayout>
          <c:layoutTarget val="inner"/>
          <c:xMode val="edge"/>
          <c:yMode val="edge"/>
          <c:x val="0.19972462817147871"/>
          <c:y val="0.19480351414406533"/>
          <c:w val="0.64502537182852904"/>
          <c:h val="0.65482210557013765"/>
        </c:manualLayout>
      </c:layout>
      <c:bar3DChart>
        <c:barDir val="col"/>
        <c:grouping val="clustered"/>
        <c:ser>
          <c:idx val="0"/>
          <c:order val="0"/>
          <c:tx>
            <c:strRef>
              <c:f>'Net_idle=8w Th_hold=25 CCR=0.4'!$A$2</c:f>
              <c:strCache>
                <c:ptCount val="1"/>
                <c:pt idx="0">
                  <c:v>Athlon 4600+ 85W</c:v>
                </c:pt>
              </c:strCache>
            </c:strRef>
          </c:tx>
          <c:cat>
            <c:strRef>
              <c:f>'Net_idle=8w Th_hold=25 CCR=0.4'!$B$1:$E$1</c:f>
              <c:strCache>
                <c:ptCount val="4"/>
                <c:pt idx="0">
                  <c:v>EAD</c:v>
                </c:pt>
                <c:pt idx="1">
                  <c:v>PEBD</c:v>
                </c:pt>
                <c:pt idx="2">
                  <c:v>TDS</c:v>
                </c:pt>
                <c:pt idx="3">
                  <c:v>MCP</c:v>
                </c:pt>
              </c:strCache>
            </c:strRef>
          </c:cat>
          <c:val>
            <c:numRef>
              <c:f>'Net_idle=8w Th_hold=25 CCR=0.4'!$B$2:$E$2</c:f>
              <c:numCache>
                <c:formatCode>General</c:formatCode>
                <c:ptCount val="4"/>
                <c:pt idx="0">
                  <c:v>29954.760000000009</c:v>
                </c:pt>
                <c:pt idx="1">
                  <c:v>29954.760000000009</c:v>
                </c:pt>
                <c:pt idx="2">
                  <c:v>35637.360000000001</c:v>
                </c:pt>
                <c:pt idx="3">
                  <c:v>29954.760000000009</c:v>
                </c:pt>
              </c:numCache>
            </c:numRef>
          </c:val>
        </c:ser>
        <c:ser>
          <c:idx val="1"/>
          <c:order val="1"/>
          <c:tx>
            <c:strRef>
              <c:f>'Net_idle=8w Th_hold=25 CCR=0.4'!$A$3</c:f>
              <c:strCache>
                <c:ptCount val="1"/>
                <c:pt idx="0">
                  <c:v>Athlon 4600+ 65W</c:v>
                </c:pt>
              </c:strCache>
            </c:strRef>
          </c:tx>
          <c:cat>
            <c:strRef>
              <c:f>'Net_idle=8w Th_hold=25 CCR=0.4'!$B$1:$E$1</c:f>
              <c:strCache>
                <c:ptCount val="4"/>
                <c:pt idx="0">
                  <c:v>EAD</c:v>
                </c:pt>
                <c:pt idx="1">
                  <c:v>PEBD</c:v>
                </c:pt>
                <c:pt idx="2">
                  <c:v>TDS</c:v>
                </c:pt>
                <c:pt idx="3">
                  <c:v>MCP</c:v>
                </c:pt>
              </c:strCache>
            </c:strRef>
          </c:cat>
          <c:val>
            <c:numRef>
              <c:f>'Net_idle=8w Th_hold=25 CCR=0.4'!$B$3:$E$3</c:f>
              <c:numCache>
                <c:formatCode>General</c:formatCode>
                <c:ptCount val="4"/>
                <c:pt idx="0">
                  <c:v>24014.760000000009</c:v>
                </c:pt>
                <c:pt idx="1">
                  <c:v>24014.760000000009</c:v>
                </c:pt>
                <c:pt idx="2">
                  <c:v>27877.360000000001</c:v>
                </c:pt>
                <c:pt idx="3">
                  <c:v>24014.760000000009</c:v>
                </c:pt>
              </c:numCache>
            </c:numRef>
          </c:val>
        </c:ser>
        <c:ser>
          <c:idx val="2"/>
          <c:order val="2"/>
          <c:tx>
            <c:strRef>
              <c:f>'Net_idle=8w Th_hold=25 CCR=0.4'!$A$4</c:f>
              <c:strCache>
                <c:ptCount val="1"/>
                <c:pt idx="0">
                  <c:v>Athlon 3800+ 35W</c:v>
                </c:pt>
              </c:strCache>
            </c:strRef>
          </c:tx>
          <c:cat>
            <c:strRef>
              <c:f>'Net_idle=8w Th_hold=25 CCR=0.4'!$B$1:$E$1</c:f>
              <c:strCache>
                <c:ptCount val="4"/>
                <c:pt idx="0">
                  <c:v>EAD</c:v>
                </c:pt>
                <c:pt idx="1">
                  <c:v>PEBD</c:v>
                </c:pt>
                <c:pt idx="2">
                  <c:v>TDS</c:v>
                </c:pt>
                <c:pt idx="3">
                  <c:v>MCP</c:v>
                </c:pt>
              </c:strCache>
            </c:strRef>
          </c:cat>
          <c:val>
            <c:numRef>
              <c:f>'Net_idle=8w Th_hold=25 CCR=0.4'!$B$4:$E$4</c:f>
              <c:numCache>
                <c:formatCode>General</c:formatCode>
                <c:ptCount val="4"/>
                <c:pt idx="0">
                  <c:v>17345.759999999897</c:v>
                </c:pt>
                <c:pt idx="1">
                  <c:v>17819.36</c:v>
                </c:pt>
                <c:pt idx="2">
                  <c:v>19583.36</c:v>
                </c:pt>
                <c:pt idx="3">
                  <c:v>17345.759999999897</c:v>
                </c:pt>
              </c:numCache>
            </c:numRef>
          </c:val>
        </c:ser>
        <c:ser>
          <c:idx val="3"/>
          <c:order val="3"/>
          <c:tx>
            <c:strRef>
              <c:f>'Net_idle=8w Th_hold=25 CCR=0.4'!$A$5</c:f>
              <c:strCache>
                <c:ptCount val="1"/>
                <c:pt idx="0">
                  <c:v>Intel Core2 Duo E6300</c:v>
                </c:pt>
              </c:strCache>
            </c:strRef>
          </c:tx>
          <c:cat>
            <c:strRef>
              <c:f>'Net_idle=8w Th_hold=25 CCR=0.4'!$B$1:$E$1</c:f>
              <c:strCache>
                <c:ptCount val="4"/>
                <c:pt idx="0">
                  <c:v>EAD</c:v>
                </c:pt>
                <c:pt idx="1">
                  <c:v>PEBD</c:v>
                </c:pt>
                <c:pt idx="2">
                  <c:v>TDS</c:v>
                </c:pt>
                <c:pt idx="3">
                  <c:v>MCP</c:v>
                </c:pt>
              </c:strCache>
            </c:strRef>
          </c:cat>
          <c:val>
            <c:numRef>
              <c:f>'Net_idle=8w Th_hold=25 CCR=0.4'!$B$5:$E$5</c:f>
              <c:numCache>
                <c:formatCode>General</c:formatCode>
                <c:ptCount val="4"/>
                <c:pt idx="0">
                  <c:v>23663.759999999897</c:v>
                </c:pt>
                <c:pt idx="1">
                  <c:v>23849.360000000001</c:v>
                </c:pt>
                <c:pt idx="2">
                  <c:v>24731.360000000001</c:v>
                </c:pt>
                <c:pt idx="3">
                  <c:v>23663.759999999897</c:v>
                </c:pt>
              </c:numCache>
            </c:numRef>
          </c:val>
        </c:ser>
        <c:shape val="cylinder"/>
        <c:axId val="152843392"/>
        <c:axId val="153272320"/>
        <c:axId val="0"/>
      </c:bar3DChart>
      <c:catAx>
        <c:axId val="152843392"/>
        <c:scaling>
          <c:orientation val="minMax"/>
        </c:scaling>
        <c:axPos val="b"/>
        <c:numFmt formatCode="General" sourceLinked="1"/>
        <c:majorTickMark val="none"/>
        <c:tickLblPos val="nextTo"/>
        <c:crossAx val="153272320"/>
        <c:crosses val="autoZero"/>
        <c:auto val="1"/>
        <c:lblAlgn val="ctr"/>
        <c:lblOffset val="100"/>
        <c:tickLblSkip val="1"/>
      </c:catAx>
      <c:valAx>
        <c:axId val="153272320"/>
        <c:scaling>
          <c:orientation val="minMax"/>
        </c:scaling>
        <c:axPos val="l"/>
        <c:majorGridlines>
          <c:spPr>
            <a:ln>
              <a:solidFill>
                <a:schemeClr val="tx2">
                  <a:lumMod val="20000"/>
                  <a:lumOff val="80000"/>
                  <a:alpha val="20000"/>
                </a:schemeClr>
              </a:solidFill>
            </a:ln>
          </c:spPr>
        </c:majorGridlines>
        <c:title>
          <c:tx>
            <c:rich>
              <a:bodyPr/>
              <a:lstStyle/>
              <a:p>
                <a:pPr>
                  <a:defRPr/>
                </a:pPr>
                <a:r>
                  <a:rPr lang="en-US"/>
                  <a:t>Energy (Joul)</a:t>
                </a:r>
              </a:p>
            </c:rich>
          </c:tx>
          <c:layout/>
        </c:title>
        <c:numFmt formatCode="General" sourceLinked="1"/>
        <c:majorTickMark val="none"/>
        <c:tickLblPos val="nextTo"/>
        <c:crossAx val="152843392"/>
        <c:crosses val="autoZero"/>
        <c:crossBetween val="between"/>
      </c:valAx>
    </c:plotArea>
    <c:legend>
      <c:legendPos val="r"/>
      <c:layout>
        <c:manualLayout>
          <c:xMode val="edge"/>
          <c:yMode val="edge"/>
          <c:x val="0.84475000000000589"/>
          <c:y val="7.0933581219014413E-2"/>
          <c:w val="0.15247222222222398"/>
          <c:h val="0.89505395158938461"/>
        </c:manualLayout>
      </c:layout>
    </c:legend>
    <c:plotVisOnly val="1"/>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effectLst>
      <a:innerShdw blurRad="63500" dist="50800" dir="13500000">
        <a:prstClr val="black">
          <a:alpha val="50000"/>
        </a:prstClr>
      </a:innerShdw>
    </a:effectLst>
    <a:scene3d>
      <a:camera prst="orthographicFront"/>
      <a:lightRig rig="threePt" dir="t"/>
    </a:scene3d>
    <a:sp3d>
      <a:bevelB/>
    </a:sp3d>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sz="1800" b="1" i="0" baseline="0"/>
              <a:t>Schedule Length</a:t>
            </a:r>
            <a:endParaRPr lang="en-US"/>
          </a:p>
        </c:rich>
      </c:tx>
      <c:layout/>
    </c:title>
    <c:view3D>
      <c:rotX val="0"/>
      <c:rotY val="0"/>
      <c:perspective val="0"/>
    </c:view3D>
    <c:sideWall>
      <c:spPr>
        <a:noFill/>
        <a:effectLst>
          <a:outerShdw blurRad="152400" dist="317500" dir="5400000" sx="90000" sy="-19000" rotWithShape="0">
            <a:prstClr val="black">
              <a:alpha val="15000"/>
            </a:prstClr>
          </a:outerShdw>
        </a:effectLst>
      </c:spPr>
    </c:sideWall>
    <c:backWall>
      <c:spPr>
        <a:noFill/>
        <a:effectLst>
          <a:outerShdw blurRad="152400" dist="317500" dir="5400000" sx="90000" sy="-19000" rotWithShape="0">
            <a:prstClr val="black">
              <a:alpha val="15000"/>
            </a:prstClr>
          </a:outerShdw>
        </a:effectLst>
      </c:spPr>
    </c:backWall>
    <c:plotArea>
      <c:layout>
        <c:manualLayout>
          <c:layoutTarget val="inner"/>
          <c:xMode val="edge"/>
          <c:yMode val="edge"/>
          <c:x val="0.19972462817147871"/>
          <c:y val="0.19480351414406533"/>
          <c:w val="0.64502537182852981"/>
          <c:h val="0.65482210557013765"/>
        </c:manualLayout>
      </c:layout>
      <c:bar3DChart>
        <c:barDir val="col"/>
        <c:grouping val="clustered"/>
        <c:ser>
          <c:idx val="0"/>
          <c:order val="0"/>
          <c:tx>
            <c:strRef>
              <c:f>Gaussian!$B$1</c:f>
              <c:strCache>
                <c:ptCount val="1"/>
                <c:pt idx="0">
                  <c:v>TDS</c:v>
                </c:pt>
              </c:strCache>
            </c:strRef>
          </c:tx>
          <c:cat>
            <c:numRef>
              <c:f>Gaussian!$A$2:$A$6</c:f>
              <c:numCache>
                <c:formatCode>General</c:formatCode>
                <c:ptCount val="5"/>
                <c:pt idx="0">
                  <c:v>0.1</c:v>
                </c:pt>
                <c:pt idx="1">
                  <c:v>0.5</c:v>
                </c:pt>
                <c:pt idx="2">
                  <c:v>1</c:v>
                </c:pt>
                <c:pt idx="3">
                  <c:v>5</c:v>
                </c:pt>
                <c:pt idx="4">
                  <c:v>10</c:v>
                </c:pt>
              </c:numCache>
            </c:numRef>
          </c:cat>
          <c:val>
            <c:numRef>
              <c:f>Gaussian!$B$2:$B$6</c:f>
              <c:numCache>
                <c:formatCode>General</c:formatCode>
                <c:ptCount val="5"/>
                <c:pt idx="0">
                  <c:v>76.5</c:v>
                </c:pt>
                <c:pt idx="1">
                  <c:v>76.5</c:v>
                </c:pt>
                <c:pt idx="2">
                  <c:v>76.5</c:v>
                </c:pt>
                <c:pt idx="3">
                  <c:v>76.5</c:v>
                </c:pt>
                <c:pt idx="4">
                  <c:v>76.5</c:v>
                </c:pt>
              </c:numCache>
            </c:numRef>
          </c:val>
        </c:ser>
        <c:ser>
          <c:idx val="1"/>
          <c:order val="1"/>
          <c:tx>
            <c:strRef>
              <c:f>Gaussian!$C$1</c:f>
              <c:strCache>
                <c:ptCount val="1"/>
                <c:pt idx="0">
                  <c:v>EAD</c:v>
                </c:pt>
              </c:strCache>
            </c:strRef>
          </c:tx>
          <c:cat>
            <c:numRef>
              <c:f>Gaussian!$A$2:$A$6</c:f>
              <c:numCache>
                <c:formatCode>General</c:formatCode>
                <c:ptCount val="5"/>
                <c:pt idx="0">
                  <c:v>0.1</c:v>
                </c:pt>
                <c:pt idx="1">
                  <c:v>0.5</c:v>
                </c:pt>
                <c:pt idx="2">
                  <c:v>1</c:v>
                </c:pt>
                <c:pt idx="3">
                  <c:v>5</c:v>
                </c:pt>
                <c:pt idx="4">
                  <c:v>10</c:v>
                </c:pt>
              </c:numCache>
            </c:numRef>
          </c:cat>
          <c:val>
            <c:numRef>
              <c:f>Gaussian!$C$2:$C$6</c:f>
              <c:numCache>
                <c:formatCode>General</c:formatCode>
                <c:ptCount val="5"/>
                <c:pt idx="0">
                  <c:v>79.400000000000006</c:v>
                </c:pt>
                <c:pt idx="1">
                  <c:v>79.400000000000006</c:v>
                </c:pt>
                <c:pt idx="2">
                  <c:v>81.2</c:v>
                </c:pt>
                <c:pt idx="3">
                  <c:v>83.5</c:v>
                </c:pt>
                <c:pt idx="4">
                  <c:v>83.5</c:v>
                </c:pt>
              </c:numCache>
            </c:numRef>
          </c:val>
        </c:ser>
        <c:ser>
          <c:idx val="2"/>
          <c:order val="2"/>
          <c:tx>
            <c:strRef>
              <c:f>Gaussian!$D$1</c:f>
              <c:strCache>
                <c:ptCount val="1"/>
                <c:pt idx="0">
                  <c:v>PEBD</c:v>
                </c:pt>
              </c:strCache>
            </c:strRef>
          </c:tx>
          <c:cat>
            <c:numRef>
              <c:f>Gaussian!$A$2:$A$6</c:f>
              <c:numCache>
                <c:formatCode>General</c:formatCode>
                <c:ptCount val="5"/>
                <c:pt idx="0">
                  <c:v>0.1</c:v>
                </c:pt>
                <c:pt idx="1">
                  <c:v>0.5</c:v>
                </c:pt>
                <c:pt idx="2">
                  <c:v>1</c:v>
                </c:pt>
                <c:pt idx="3">
                  <c:v>5</c:v>
                </c:pt>
                <c:pt idx="4">
                  <c:v>10</c:v>
                </c:pt>
              </c:numCache>
            </c:numRef>
          </c:cat>
          <c:val>
            <c:numRef>
              <c:f>Gaussian!$D$2:$D$6</c:f>
              <c:numCache>
                <c:formatCode>General</c:formatCode>
                <c:ptCount val="5"/>
                <c:pt idx="0">
                  <c:v>78.099999999999994</c:v>
                </c:pt>
                <c:pt idx="1">
                  <c:v>78.099999999999994</c:v>
                </c:pt>
                <c:pt idx="2">
                  <c:v>79.400000000000006</c:v>
                </c:pt>
                <c:pt idx="3">
                  <c:v>79.400000000000006</c:v>
                </c:pt>
                <c:pt idx="4">
                  <c:v>79.400000000000006</c:v>
                </c:pt>
              </c:numCache>
            </c:numRef>
          </c:val>
        </c:ser>
        <c:ser>
          <c:idx val="3"/>
          <c:order val="3"/>
          <c:tx>
            <c:strRef>
              <c:f>Gaussian!$E$1</c:f>
              <c:strCache>
                <c:ptCount val="1"/>
                <c:pt idx="0">
                  <c:v>MCP</c:v>
                </c:pt>
              </c:strCache>
            </c:strRef>
          </c:tx>
          <c:cat>
            <c:numRef>
              <c:f>Gaussian!$A$2:$A$6</c:f>
              <c:numCache>
                <c:formatCode>General</c:formatCode>
                <c:ptCount val="5"/>
                <c:pt idx="0">
                  <c:v>0.1</c:v>
                </c:pt>
                <c:pt idx="1">
                  <c:v>0.5</c:v>
                </c:pt>
                <c:pt idx="2">
                  <c:v>1</c:v>
                </c:pt>
                <c:pt idx="3">
                  <c:v>5</c:v>
                </c:pt>
                <c:pt idx="4">
                  <c:v>10</c:v>
                </c:pt>
              </c:numCache>
            </c:numRef>
          </c:cat>
          <c:val>
            <c:numRef>
              <c:f>Gaussian!$E$2:$E$6</c:f>
              <c:numCache>
                <c:formatCode>General</c:formatCode>
                <c:ptCount val="5"/>
                <c:pt idx="0">
                  <c:v>82.7</c:v>
                </c:pt>
                <c:pt idx="1">
                  <c:v>82.7</c:v>
                </c:pt>
                <c:pt idx="2">
                  <c:v>95.6</c:v>
                </c:pt>
                <c:pt idx="3">
                  <c:v>120.4</c:v>
                </c:pt>
                <c:pt idx="4">
                  <c:v>140.9</c:v>
                </c:pt>
              </c:numCache>
            </c:numRef>
          </c:val>
        </c:ser>
        <c:shape val="cylinder"/>
        <c:axId val="95073408"/>
        <c:axId val="109307776"/>
        <c:axId val="0"/>
      </c:bar3DChart>
      <c:catAx>
        <c:axId val="95073408"/>
        <c:scaling>
          <c:orientation val="minMax"/>
        </c:scaling>
        <c:axPos val="b"/>
        <c:numFmt formatCode="General" sourceLinked="1"/>
        <c:majorTickMark val="none"/>
        <c:tickLblPos val="nextTo"/>
        <c:crossAx val="109307776"/>
        <c:crosses val="autoZero"/>
        <c:auto val="1"/>
        <c:lblAlgn val="ctr"/>
        <c:lblOffset val="100"/>
        <c:tickLblSkip val="1"/>
      </c:catAx>
      <c:valAx>
        <c:axId val="109307776"/>
        <c:scaling>
          <c:orientation val="minMax"/>
        </c:scaling>
        <c:axPos val="l"/>
        <c:majorGridlines>
          <c:spPr>
            <a:ln>
              <a:solidFill>
                <a:schemeClr val="tx2">
                  <a:lumMod val="20000"/>
                  <a:lumOff val="80000"/>
                  <a:alpha val="20000"/>
                </a:schemeClr>
              </a:solidFill>
            </a:ln>
          </c:spPr>
        </c:majorGridlines>
        <c:title>
          <c:tx>
            <c:rich>
              <a:bodyPr/>
              <a:lstStyle/>
              <a:p>
                <a:pPr>
                  <a:defRPr/>
                </a:pPr>
                <a:r>
                  <a:rPr lang="en-US"/>
                  <a:t>Time Unit (S)</a:t>
                </a:r>
              </a:p>
            </c:rich>
          </c:tx>
          <c:layout/>
        </c:title>
        <c:numFmt formatCode="General" sourceLinked="1"/>
        <c:majorTickMark val="none"/>
        <c:tickLblPos val="nextTo"/>
        <c:crossAx val="95073408"/>
        <c:crosses val="autoZero"/>
        <c:crossBetween val="between"/>
      </c:valAx>
    </c:plotArea>
    <c:legend>
      <c:legendPos val="r"/>
      <c:layout>
        <c:manualLayout>
          <c:xMode val="edge"/>
          <c:yMode val="edge"/>
          <c:x val="0.84752777777777777"/>
          <c:y val="0.20056321084864395"/>
          <c:w val="0.15247222222222412"/>
          <c:h val="0.64042432195975507"/>
        </c:manualLayout>
      </c:layout>
    </c:legend>
    <c:plotVisOnly val="1"/>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effectLst>
      <a:innerShdw blurRad="63500" dist="50800" dir="13500000">
        <a:prstClr val="black">
          <a:alpha val="50000"/>
        </a:prstClr>
      </a:innerShdw>
    </a:effectLst>
    <a:scene3d>
      <a:camera prst="orthographicFront"/>
      <a:lightRig rig="threePt" dir="t"/>
    </a:scene3d>
    <a:sp3d>
      <a:bevelB/>
    </a:sp3d>
  </c:sp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sz="1800" b="1" i="0" baseline="0"/>
              <a:t>Schedule Length</a:t>
            </a:r>
            <a:endParaRPr lang="en-US"/>
          </a:p>
        </c:rich>
      </c:tx>
      <c:layout/>
    </c:title>
    <c:view3D>
      <c:rotX val="0"/>
      <c:rotY val="0"/>
      <c:perspective val="0"/>
    </c:view3D>
    <c:sideWall>
      <c:spPr>
        <a:noFill/>
        <a:effectLst>
          <a:outerShdw blurRad="152400" dist="317500" dir="5400000" sx="90000" sy="-19000" rotWithShape="0">
            <a:prstClr val="black">
              <a:alpha val="15000"/>
            </a:prstClr>
          </a:outerShdw>
        </a:effectLst>
      </c:spPr>
    </c:sideWall>
    <c:backWall>
      <c:spPr>
        <a:noFill/>
        <a:effectLst>
          <a:outerShdw blurRad="152400" dist="317500" dir="5400000" sx="90000" sy="-19000" rotWithShape="0">
            <a:prstClr val="black">
              <a:alpha val="15000"/>
            </a:prstClr>
          </a:outerShdw>
        </a:effectLst>
      </c:spPr>
    </c:backWall>
    <c:plotArea>
      <c:layout>
        <c:manualLayout>
          <c:layoutTarget val="inner"/>
          <c:xMode val="edge"/>
          <c:yMode val="edge"/>
          <c:x val="0.19972462817147874"/>
          <c:y val="0.19480351414406535"/>
          <c:w val="0.64502537182853004"/>
          <c:h val="0.65482210557013765"/>
        </c:manualLayout>
      </c:layout>
      <c:bar3DChart>
        <c:barDir val="col"/>
        <c:grouping val="clustered"/>
        <c:ser>
          <c:idx val="0"/>
          <c:order val="0"/>
          <c:tx>
            <c:strRef>
              <c:f>sparse!$B$1</c:f>
              <c:strCache>
                <c:ptCount val="1"/>
                <c:pt idx="0">
                  <c:v>TDS</c:v>
                </c:pt>
              </c:strCache>
            </c:strRef>
          </c:tx>
          <c:cat>
            <c:numRef>
              <c:f>sparse!$A$2:$A$6</c:f>
              <c:numCache>
                <c:formatCode>General</c:formatCode>
                <c:ptCount val="5"/>
                <c:pt idx="0">
                  <c:v>0.1</c:v>
                </c:pt>
                <c:pt idx="1">
                  <c:v>0.5</c:v>
                </c:pt>
                <c:pt idx="2">
                  <c:v>1</c:v>
                </c:pt>
                <c:pt idx="3">
                  <c:v>5</c:v>
                </c:pt>
                <c:pt idx="4">
                  <c:v>10</c:v>
                </c:pt>
              </c:numCache>
            </c:numRef>
          </c:cat>
          <c:val>
            <c:numRef>
              <c:f>sparse!$B$2:$B$6</c:f>
              <c:numCache>
                <c:formatCode>General</c:formatCode>
                <c:ptCount val="5"/>
                <c:pt idx="0">
                  <c:v>122</c:v>
                </c:pt>
                <c:pt idx="1">
                  <c:v>122</c:v>
                </c:pt>
                <c:pt idx="2">
                  <c:v>122</c:v>
                </c:pt>
                <c:pt idx="3">
                  <c:v>122</c:v>
                </c:pt>
                <c:pt idx="4">
                  <c:v>122</c:v>
                </c:pt>
              </c:numCache>
            </c:numRef>
          </c:val>
        </c:ser>
        <c:ser>
          <c:idx val="1"/>
          <c:order val="1"/>
          <c:tx>
            <c:strRef>
              <c:f>sparse!$C$1</c:f>
              <c:strCache>
                <c:ptCount val="1"/>
                <c:pt idx="0">
                  <c:v>EAD</c:v>
                </c:pt>
              </c:strCache>
            </c:strRef>
          </c:tx>
          <c:cat>
            <c:numRef>
              <c:f>sparse!$A$2:$A$6</c:f>
              <c:numCache>
                <c:formatCode>General</c:formatCode>
                <c:ptCount val="5"/>
                <c:pt idx="0">
                  <c:v>0.1</c:v>
                </c:pt>
                <c:pt idx="1">
                  <c:v>0.5</c:v>
                </c:pt>
                <c:pt idx="2">
                  <c:v>1</c:v>
                </c:pt>
                <c:pt idx="3">
                  <c:v>5</c:v>
                </c:pt>
                <c:pt idx="4">
                  <c:v>10</c:v>
                </c:pt>
              </c:numCache>
            </c:numRef>
          </c:cat>
          <c:val>
            <c:numRef>
              <c:f>sparse!$C$2:$C$6</c:f>
              <c:numCache>
                <c:formatCode>General</c:formatCode>
                <c:ptCount val="5"/>
                <c:pt idx="0">
                  <c:v>122</c:v>
                </c:pt>
                <c:pt idx="1">
                  <c:v>122</c:v>
                </c:pt>
                <c:pt idx="2">
                  <c:v>124.5</c:v>
                </c:pt>
                <c:pt idx="3">
                  <c:v>128.69999999999999</c:v>
                </c:pt>
                <c:pt idx="4">
                  <c:v>130.6</c:v>
                </c:pt>
              </c:numCache>
            </c:numRef>
          </c:val>
        </c:ser>
        <c:ser>
          <c:idx val="2"/>
          <c:order val="2"/>
          <c:tx>
            <c:strRef>
              <c:f>sparse!$D$1</c:f>
              <c:strCache>
                <c:ptCount val="1"/>
                <c:pt idx="0">
                  <c:v>PEBD</c:v>
                </c:pt>
              </c:strCache>
            </c:strRef>
          </c:tx>
          <c:cat>
            <c:numRef>
              <c:f>sparse!$A$2:$A$6</c:f>
              <c:numCache>
                <c:formatCode>General</c:formatCode>
                <c:ptCount val="5"/>
                <c:pt idx="0">
                  <c:v>0.1</c:v>
                </c:pt>
                <c:pt idx="1">
                  <c:v>0.5</c:v>
                </c:pt>
                <c:pt idx="2">
                  <c:v>1</c:v>
                </c:pt>
                <c:pt idx="3">
                  <c:v>5</c:v>
                </c:pt>
                <c:pt idx="4">
                  <c:v>10</c:v>
                </c:pt>
              </c:numCache>
            </c:numRef>
          </c:cat>
          <c:val>
            <c:numRef>
              <c:f>sparse!$D$2:$D$6</c:f>
              <c:numCache>
                <c:formatCode>General</c:formatCode>
                <c:ptCount val="5"/>
                <c:pt idx="0">
                  <c:v>122</c:v>
                </c:pt>
                <c:pt idx="1">
                  <c:v>122</c:v>
                </c:pt>
                <c:pt idx="2">
                  <c:v>123.1</c:v>
                </c:pt>
                <c:pt idx="3">
                  <c:v>126.5</c:v>
                </c:pt>
                <c:pt idx="4">
                  <c:v>128.69999999999999</c:v>
                </c:pt>
              </c:numCache>
            </c:numRef>
          </c:val>
        </c:ser>
        <c:ser>
          <c:idx val="3"/>
          <c:order val="3"/>
          <c:tx>
            <c:strRef>
              <c:f>sparse!$E$1</c:f>
              <c:strCache>
                <c:ptCount val="1"/>
                <c:pt idx="0">
                  <c:v>MCP</c:v>
                </c:pt>
              </c:strCache>
            </c:strRef>
          </c:tx>
          <c:cat>
            <c:numRef>
              <c:f>sparse!$A$2:$A$6</c:f>
              <c:numCache>
                <c:formatCode>General</c:formatCode>
                <c:ptCount val="5"/>
                <c:pt idx="0">
                  <c:v>0.1</c:v>
                </c:pt>
                <c:pt idx="1">
                  <c:v>0.5</c:v>
                </c:pt>
                <c:pt idx="2">
                  <c:v>1</c:v>
                </c:pt>
                <c:pt idx="3">
                  <c:v>5</c:v>
                </c:pt>
                <c:pt idx="4">
                  <c:v>10</c:v>
                </c:pt>
              </c:numCache>
            </c:numRef>
          </c:cat>
          <c:val>
            <c:numRef>
              <c:f>sparse!$E$2:$E$6</c:f>
              <c:numCache>
                <c:formatCode>General</c:formatCode>
                <c:ptCount val="5"/>
                <c:pt idx="0">
                  <c:v>125.1</c:v>
                </c:pt>
                <c:pt idx="1">
                  <c:v>127.6</c:v>
                </c:pt>
                <c:pt idx="2">
                  <c:v>130.4</c:v>
                </c:pt>
                <c:pt idx="3">
                  <c:v>162.80000000000001</c:v>
                </c:pt>
                <c:pt idx="4">
                  <c:v>180.1</c:v>
                </c:pt>
              </c:numCache>
            </c:numRef>
          </c:val>
        </c:ser>
        <c:shape val="cylinder"/>
        <c:axId val="122572800"/>
        <c:axId val="122575104"/>
        <c:axId val="0"/>
      </c:bar3DChart>
      <c:catAx>
        <c:axId val="122572800"/>
        <c:scaling>
          <c:orientation val="minMax"/>
        </c:scaling>
        <c:axPos val="b"/>
        <c:numFmt formatCode="General" sourceLinked="1"/>
        <c:majorTickMark val="none"/>
        <c:tickLblPos val="nextTo"/>
        <c:crossAx val="122575104"/>
        <c:crosses val="autoZero"/>
        <c:auto val="1"/>
        <c:lblAlgn val="ctr"/>
        <c:lblOffset val="100"/>
        <c:tickLblSkip val="1"/>
      </c:catAx>
      <c:valAx>
        <c:axId val="122575104"/>
        <c:scaling>
          <c:orientation val="minMax"/>
        </c:scaling>
        <c:axPos val="l"/>
        <c:majorGridlines>
          <c:spPr>
            <a:ln>
              <a:solidFill>
                <a:schemeClr val="tx2">
                  <a:lumMod val="20000"/>
                  <a:lumOff val="80000"/>
                  <a:alpha val="20000"/>
                </a:schemeClr>
              </a:solidFill>
            </a:ln>
          </c:spPr>
        </c:majorGridlines>
        <c:title>
          <c:tx>
            <c:rich>
              <a:bodyPr/>
              <a:lstStyle/>
              <a:p>
                <a:pPr>
                  <a:defRPr/>
                </a:pPr>
                <a:r>
                  <a:rPr lang="en-US"/>
                  <a:t>Time Unit (S)</a:t>
                </a:r>
              </a:p>
            </c:rich>
          </c:tx>
          <c:layout/>
        </c:title>
        <c:numFmt formatCode="General" sourceLinked="1"/>
        <c:majorTickMark val="none"/>
        <c:tickLblPos val="nextTo"/>
        <c:crossAx val="122572800"/>
        <c:crosses val="autoZero"/>
        <c:crossBetween val="between"/>
      </c:valAx>
    </c:plotArea>
    <c:legend>
      <c:legendPos val="r"/>
      <c:layout>
        <c:manualLayout>
          <c:xMode val="edge"/>
          <c:yMode val="edge"/>
          <c:x val="0.84752777777777777"/>
          <c:y val="0.20056321084864395"/>
          <c:w val="0.10729024496938065"/>
          <c:h val="0.69173410615340436"/>
        </c:manualLayout>
      </c:layout>
    </c:legend>
    <c:plotVisOnly val="1"/>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effectLst>
      <a:innerShdw blurRad="63500" dist="50800" dir="13500000">
        <a:prstClr val="black">
          <a:alpha val="50000"/>
        </a:prstClr>
      </a:innerShdw>
    </a:effectLst>
    <a:scene3d>
      <a:camera prst="orthographicFront"/>
      <a:lightRig rig="threePt" dir="t"/>
    </a:scene3d>
    <a:sp3d>
      <a:bevelB/>
    </a:sp3d>
  </c:spPr>
  <c:externalData r:id="rId2"/>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1CEC1-745C-48D3-9A20-667D56E3D41C}" type="doc">
      <dgm:prSet loTypeId="urn:microsoft.com/office/officeart/2005/8/layout/chart3" loCatId="cycle" qsTypeId="urn:microsoft.com/office/officeart/2005/8/quickstyle/3d9" qsCatId="3D" csTypeId="urn:microsoft.com/office/officeart/2005/8/colors/colorful5" csCatId="colorful" phldr="1"/>
      <dgm:spPr/>
      <dgm:t>
        <a:bodyPr/>
        <a:lstStyle/>
        <a:p>
          <a:endParaRPr lang="en-US"/>
        </a:p>
      </dgm:t>
    </dgm:pt>
    <dgm:pt modelId="{6E37295C-5E86-4D47-A6FC-7F97808F91B9}">
      <dgm:prSet phldrT="[Text]"/>
      <dgm:spPr>
        <a:solidFill>
          <a:srgbClr val="FF0000"/>
        </a:solidFill>
      </dgm:spPr>
      <dgm:t>
        <a:bodyPr/>
        <a:lstStyle/>
        <a:p>
          <a:r>
            <a:rPr lang="en-US" dirty="0" smtClean="0"/>
            <a:t>Storage</a:t>
          </a:r>
        </a:p>
        <a:p>
          <a:r>
            <a:rPr lang="en-US" dirty="0" smtClean="0"/>
            <a:t>37%</a:t>
          </a:r>
          <a:endParaRPr lang="en-US" dirty="0"/>
        </a:p>
      </dgm:t>
    </dgm:pt>
    <dgm:pt modelId="{0803298D-7F0F-4055-AEEF-5F5EFD7E5E1E}" type="parTrans" cxnId="{8BB5BA58-0C33-413C-966A-6EB736B39C7C}">
      <dgm:prSet/>
      <dgm:spPr/>
      <dgm:t>
        <a:bodyPr/>
        <a:lstStyle/>
        <a:p>
          <a:endParaRPr lang="en-US"/>
        </a:p>
      </dgm:t>
    </dgm:pt>
    <dgm:pt modelId="{07D1D33B-E1AB-480B-BAFF-002628B155C5}" type="sibTrans" cxnId="{8BB5BA58-0C33-413C-966A-6EB736B39C7C}">
      <dgm:prSet/>
      <dgm:spPr/>
      <dgm:t>
        <a:bodyPr/>
        <a:lstStyle/>
        <a:p>
          <a:endParaRPr lang="en-US"/>
        </a:p>
      </dgm:t>
    </dgm:pt>
    <dgm:pt modelId="{5E6FE701-F886-4010-9E70-1554554C6263}">
      <dgm:prSet phldrT="[Text]"/>
      <dgm:spPr/>
      <dgm:t>
        <a:bodyPr/>
        <a:lstStyle/>
        <a:p>
          <a:r>
            <a:rPr lang="en-US" dirty="0" smtClean="0"/>
            <a:t>Server</a:t>
          </a:r>
        </a:p>
        <a:p>
          <a:r>
            <a:rPr lang="en-US" dirty="0" smtClean="0"/>
            <a:t>40%</a:t>
          </a:r>
          <a:endParaRPr lang="en-US" dirty="0"/>
        </a:p>
      </dgm:t>
    </dgm:pt>
    <dgm:pt modelId="{D6AB9EB1-D6B7-450D-A050-06AC5E237240}" type="parTrans" cxnId="{F9EE7F41-6105-4A61-A481-6D8E8751C12B}">
      <dgm:prSet/>
      <dgm:spPr/>
      <dgm:t>
        <a:bodyPr/>
        <a:lstStyle/>
        <a:p>
          <a:endParaRPr lang="en-US"/>
        </a:p>
      </dgm:t>
    </dgm:pt>
    <dgm:pt modelId="{7FACA6DD-024B-43F6-B7E4-E5F83E9AA5BE}" type="sibTrans" cxnId="{F9EE7F41-6105-4A61-A481-6D8E8751C12B}">
      <dgm:prSet/>
      <dgm:spPr/>
      <dgm:t>
        <a:bodyPr/>
        <a:lstStyle/>
        <a:p>
          <a:endParaRPr lang="en-US"/>
        </a:p>
      </dgm:t>
    </dgm:pt>
    <dgm:pt modelId="{E59337F1-D8BB-4358-9233-51D382030BE4}">
      <dgm:prSet phldrT="[Text]"/>
      <dgm:spPr/>
      <dgm:t>
        <a:bodyPr/>
        <a:lstStyle/>
        <a:p>
          <a:r>
            <a:rPr lang="en-US" dirty="0" smtClean="0"/>
            <a:t>Network 23%</a:t>
          </a:r>
        </a:p>
      </dgm:t>
    </dgm:pt>
    <dgm:pt modelId="{86EE9348-C2E6-4056-B690-6AD02DD8BFC6}" type="parTrans" cxnId="{465A0278-1B17-4306-9D17-28D77BF70BEC}">
      <dgm:prSet/>
      <dgm:spPr/>
      <dgm:t>
        <a:bodyPr/>
        <a:lstStyle/>
        <a:p>
          <a:endParaRPr lang="en-US"/>
        </a:p>
      </dgm:t>
    </dgm:pt>
    <dgm:pt modelId="{F44ED01E-DBCB-4211-9088-E6F554CB639F}" type="sibTrans" cxnId="{465A0278-1B17-4306-9D17-28D77BF70BEC}">
      <dgm:prSet/>
      <dgm:spPr/>
      <dgm:t>
        <a:bodyPr/>
        <a:lstStyle/>
        <a:p>
          <a:endParaRPr lang="en-US"/>
        </a:p>
      </dgm:t>
    </dgm:pt>
    <dgm:pt modelId="{DED913AE-1609-49B6-AD22-40709D2E7EA7}" type="pres">
      <dgm:prSet presAssocID="{0381CEC1-745C-48D3-9A20-667D56E3D41C}" presName="compositeShape" presStyleCnt="0">
        <dgm:presLayoutVars>
          <dgm:chMax val="7"/>
          <dgm:dir/>
          <dgm:resizeHandles val="exact"/>
        </dgm:presLayoutVars>
      </dgm:prSet>
      <dgm:spPr/>
      <dgm:t>
        <a:bodyPr/>
        <a:lstStyle/>
        <a:p>
          <a:endParaRPr lang="en-US"/>
        </a:p>
      </dgm:t>
    </dgm:pt>
    <dgm:pt modelId="{F6B2DD83-C082-40D0-A494-8587F81FFCCB}" type="pres">
      <dgm:prSet presAssocID="{0381CEC1-745C-48D3-9A20-667D56E3D41C}" presName="wedge1" presStyleLbl="node1" presStyleIdx="0" presStyleCnt="3"/>
      <dgm:spPr/>
      <dgm:t>
        <a:bodyPr/>
        <a:lstStyle/>
        <a:p>
          <a:endParaRPr lang="en-US"/>
        </a:p>
      </dgm:t>
    </dgm:pt>
    <dgm:pt modelId="{36602893-A42B-4BF2-9737-50656BFFD9E5}" type="pres">
      <dgm:prSet presAssocID="{0381CEC1-745C-48D3-9A20-667D56E3D41C}" presName="wedge1Tx" presStyleLbl="node1" presStyleIdx="0" presStyleCnt="3">
        <dgm:presLayoutVars>
          <dgm:chMax val="0"/>
          <dgm:chPref val="0"/>
          <dgm:bulletEnabled val="1"/>
        </dgm:presLayoutVars>
      </dgm:prSet>
      <dgm:spPr/>
      <dgm:t>
        <a:bodyPr/>
        <a:lstStyle/>
        <a:p>
          <a:endParaRPr lang="en-US"/>
        </a:p>
      </dgm:t>
    </dgm:pt>
    <dgm:pt modelId="{21BD966D-882C-4CAF-A2A2-D47BBA9FB7EB}" type="pres">
      <dgm:prSet presAssocID="{0381CEC1-745C-48D3-9A20-667D56E3D41C}" presName="wedge2" presStyleLbl="node1" presStyleIdx="1" presStyleCnt="3"/>
      <dgm:spPr/>
      <dgm:t>
        <a:bodyPr/>
        <a:lstStyle/>
        <a:p>
          <a:endParaRPr lang="en-US"/>
        </a:p>
      </dgm:t>
    </dgm:pt>
    <dgm:pt modelId="{550D2447-8C9C-4799-822B-667D25492479}" type="pres">
      <dgm:prSet presAssocID="{0381CEC1-745C-48D3-9A20-667D56E3D41C}" presName="wedge2Tx" presStyleLbl="node1" presStyleIdx="1" presStyleCnt="3">
        <dgm:presLayoutVars>
          <dgm:chMax val="0"/>
          <dgm:chPref val="0"/>
          <dgm:bulletEnabled val="1"/>
        </dgm:presLayoutVars>
      </dgm:prSet>
      <dgm:spPr/>
      <dgm:t>
        <a:bodyPr/>
        <a:lstStyle/>
        <a:p>
          <a:endParaRPr lang="en-US"/>
        </a:p>
      </dgm:t>
    </dgm:pt>
    <dgm:pt modelId="{6210E732-7D32-4CA9-9D25-22D0BD801DCB}" type="pres">
      <dgm:prSet presAssocID="{0381CEC1-745C-48D3-9A20-667D56E3D41C}" presName="wedge3" presStyleLbl="node1" presStyleIdx="2" presStyleCnt="3"/>
      <dgm:spPr/>
      <dgm:t>
        <a:bodyPr/>
        <a:lstStyle/>
        <a:p>
          <a:endParaRPr lang="en-US"/>
        </a:p>
      </dgm:t>
    </dgm:pt>
    <dgm:pt modelId="{E029B147-1983-4D32-B420-E9A763C57EBF}" type="pres">
      <dgm:prSet presAssocID="{0381CEC1-745C-48D3-9A20-667D56E3D41C}" presName="wedge3Tx" presStyleLbl="node1" presStyleIdx="2" presStyleCnt="3">
        <dgm:presLayoutVars>
          <dgm:chMax val="0"/>
          <dgm:chPref val="0"/>
          <dgm:bulletEnabled val="1"/>
        </dgm:presLayoutVars>
      </dgm:prSet>
      <dgm:spPr/>
      <dgm:t>
        <a:bodyPr/>
        <a:lstStyle/>
        <a:p>
          <a:endParaRPr lang="en-US"/>
        </a:p>
      </dgm:t>
    </dgm:pt>
  </dgm:ptLst>
  <dgm:cxnLst>
    <dgm:cxn modelId="{9E02EC45-CCAB-4644-8212-D1F0626DB34D}" type="presOf" srcId="{E59337F1-D8BB-4358-9233-51D382030BE4}" destId="{6210E732-7D32-4CA9-9D25-22D0BD801DCB}" srcOrd="0" destOrd="0" presId="urn:microsoft.com/office/officeart/2005/8/layout/chart3"/>
    <dgm:cxn modelId="{8BB5BA58-0C33-413C-966A-6EB736B39C7C}" srcId="{0381CEC1-745C-48D3-9A20-667D56E3D41C}" destId="{6E37295C-5E86-4D47-A6FC-7F97808F91B9}" srcOrd="0" destOrd="0" parTransId="{0803298D-7F0F-4055-AEEF-5F5EFD7E5E1E}" sibTransId="{07D1D33B-E1AB-480B-BAFF-002628B155C5}"/>
    <dgm:cxn modelId="{B64F7254-8C14-4684-A765-1D22309B028E}" type="presOf" srcId="{5E6FE701-F886-4010-9E70-1554554C6263}" destId="{550D2447-8C9C-4799-822B-667D25492479}" srcOrd="1" destOrd="0" presId="urn:microsoft.com/office/officeart/2005/8/layout/chart3"/>
    <dgm:cxn modelId="{E3D874FE-F31E-4A3D-A6A9-CC00281C79B4}" type="presOf" srcId="{0381CEC1-745C-48D3-9A20-667D56E3D41C}" destId="{DED913AE-1609-49B6-AD22-40709D2E7EA7}" srcOrd="0" destOrd="0" presId="urn:microsoft.com/office/officeart/2005/8/layout/chart3"/>
    <dgm:cxn modelId="{475DE806-9686-45DE-8E71-EE3AFC8AB6FA}" type="presOf" srcId="{6E37295C-5E86-4D47-A6FC-7F97808F91B9}" destId="{36602893-A42B-4BF2-9737-50656BFFD9E5}" srcOrd="1" destOrd="0" presId="urn:microsoft.com/office/officeart/2005/8/layout/chart3"/>
    <dgm:cxn modelId="{F80A86E0-87A1-401F-892D-BD863245C3BB}" type="presOf" srcId="{5E6FE701-F886-4010-9E70-1554554C6263}" destId="{21BD966D-882C-4CAF-A2A2-D47BBA9FB7EB}" srcOrd="0" destOrd="0" presId="urn:microsoft.com/office/officeart/2005/8/layout/chart3"/>
    <dgm:cxn modelId="{A4D4B8CB-1E01-469B-8184-290EB782CD0E}" type="presOf" srcId="{E59337F1-D8BB-4358-9233-51D382030BE4}" destId="{E029B147-1983-4D32-B420-E9A763C57EBF}" srcOrd="1" destOrd="0" presId="urn:microsoft.com/office/officeart/2005/8/layout/chart3"/>
    <dgm:cxn modelId="{386B4DDE-BC2F-4560-990E-D1B0FACCD5E8}" type="presOf" srcId="{6E37295C-5E86-4D47-A6FC-7F97808F91B9}" destId="{F6B2DD83-C082-40D0-A494-8587F81FFCCB}" srcOrd="0" destOrd="0" presId="urn:microsoft.com/office/officeart/2005/8/layout/chart3"/>
    <dgm:cxn modelId="{F9EE7F41-6105-4A61-A481-6D8E8751C12B}" srcId="{0381CEC1-745C-48D3-9A20-667D56E3D41C}" destId="{5E6FE701-F886-4010-9E70-1554554C6263}" srcOrd="1" destOrd="0" parTransId="{D6AB9EB1-D6B7-450D-A050-06AC5E237240}" sibTransId="{7FACA6DD-024B-43F6-B7E4-E5F83E9AA5BE}"/>
    <dgm:cxn modelId="{465A0278-1B17-4306-9D17-28D77BF70BEC}" srcId="{0381CEC1-745C-48D3-9A20-667D56E3D41C}" destId="{E59337F1-D8BB-4358-9233-51D382030BE4}" srcOrd="2" destOrd="0" parTransId="{86EE9348-C2E6-4056-B690-6AD02DD8BFC6}" sibTransId="{F44ED01E-DBCB-4211-9088-E6F554CB639F}"/>
    <dgm:cxn modelId="{5041FEBB-F8DD-4633-B900-B62E479D3642}" type="presParOf" srcId="{DED913AE-1609-49B6-AD22-40709D2E7EA7}" destId="{F6B2DD83-C082-40D0-A494-8587F81FFCCB}" srcOrd="0" destOrd="0" presId="urn:microsoft.com/office/officeart/2005/8/layout/chart3"/>
    <dgm:cxn modelId="{8618474B-000B-42C1-821B-21F99B010F75}" type="presParOf" srcId="{DED913AE-1609-49B6-AD22-40709D2E7EA7}" destId="{36602893-A42B-4BF2-9737-50656BFFD9E5}" srcOrd="1" destOrd="0" presId="urn:microsoft.com/office/officeart/2005/8/layout/chart3"/>
    <dgm:cxn modelId="{E60F376B-1A31-407B-ADBC-6A551798C633}" type="presParOf" srcId="{DED913AE-1609-49B6-AD22-40709D2E7EA7}" destId="{21BD966D-882C-4CAF-A2A2-D47BBA9FB7EB}" srcOrd="2" destOrd="0" presId="urn:microsoft.com/office/officeart/2005/8/layout/chart3"/>
    <dgm:cxn modelId="{47C7406F-0C9D-4902-81EA-C553FE27C38B}" type="presParOf" srcId="{DED913AE-1609-49B6-AD22-40709D2E7EA7}" destId="{550D2447-8C9C-4799-822B-667D25492479}" srcOrd="3" destOrd="0" presId="urn:microsoft.com/office/officeart/2005/8/layout/chart3"/>
    <dgm:cxn modelId="{65053A62-7EF2-470C-9B9B-79B38AB5392C}" type="presParOf" srcId="{DED913AE-1609-49B6-AD22-40709D2E7EA7}" destId="{6210E732-7D32-4CA9-9D25-22D0BD801DCB}" srcOrd="4" destOrd="0" presId="urn:microsoft.com/office/officeart/2005/8/layout/chart3"/>
    <dgm:cxn modelId="{DD045149-62C3-4EF8-AA09-EE1E214A9791}" type="presParOf" srcId="{DED913AE-1609-49B6-AD22-40709D2E7EA7}" destId="{E029B147-1983-4D32-B420-E9A763C57EBF}" srcOrd="5" destOrd="0" presId="urn:microsoft.com/office/officeart/2005/8/layout/char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5D35E0-9A5D-4EB8-8A48-4ED52D2D6EAC}" type="doc">
      <dgm:prSet loTypeId="urn:microsoft.com/office/officeart/2005/8/layout/matrix1" loCatId="matrix" qsTypeId="urn:microsoft.com/office/officeart/2005/8/quickstyle/simple1" qsCatId="simple" csTypeId="urn:microsoft.com/office/officeart/2005/8/colors/accent2_5" csCatId="accent2" phldr="1"/>
      <dgm:spPr/>
      <dgm:t>
        <a:bodyPr/>
        <a:lstStyle>
          <a:extLst/>
        </a:lstStyle>
        <a:p>
          <a:endParaRPr lang="en-US"/>
        </a:p>
      </dgm:t>
    </dgm:pt>
    <dgm:pt modelId="{F9A846BA-06FB-46AF-80ED-5EA0073A08FA}">
      <dgm:prSet phldrT="[Text]"/>
      <dgm:spPr/>
      <dgm:t>
        <a:bodyPr/>
        <a:lstStyle>
          <a:extLst/>
        </a:lstStyle>
        <a:p>
          <a:r>
            <a:rPr lang="en-US" dirty="0" smtClean="0"/>
            <a:t>High-Performance Computing Platforms</a:t>
          </a:r>
          <a:endParaRPr lang="en-US" dirty="0"/>
        </a:p>
      </dgm:t>
    </dgm:pt>
    <dgm:pt modelId="{867140E2-327F-4343-AA77-39B40F758E20}" type="parTrans" cxnId="{E0A59ECF-A5D6-4165-81D6-37160CDE59E0}">
      <dgm:prSet/>
      <dgm:spPr/>
      <dgm:t>
        <a:bodyPr/>
        <a:lstStyle>
          <a:extLst/>
        </a:lstStyle>
        <a:p>
          <a:endParaRPr lang="en-US"/>
        </a:p>
      </dgm:t>
    </dgm:pt>
    <dgm:pt modelId="{D054D334-137E-4116-BF8C-3B5A64D95A38}" type="sibTrans" cxnId="{E0A59ECF-A5D6-4165-81D6-37160CDE59E0}">
      <dgm:prSet/>
      <dgm:spPr/>
      <dgm:t>
        <a:bodyPr/>
        <a:lstStyle>
          <a:extLst/>
        </a:lstStyle>
        <a:p>
          <a:endParaRPr lang="en-US"/>
        </a:p>
      </dgm:t>
    </dgm:pt>
    <dgm:pt modelId="{F158A836-9807-4BB5-96D7-55AAE48F5E54}">
      <dgm:prSet phldrT="[Text]"/>
      <dgm:spPr/>
      <dgm:t>
        <a:bodyPr/>
        <a:lstStyle>
          <a:extLst/>
        </a:lstStyle>
        <a:p>
          <a:r>
            <a:rPr lang="en-US" dirty="0" smtClean="0"/>
            <a:t>Performance</a:t>
          </a:r>
          <a:endParaRPr lang="en-US" dirty="0"/>
        </a:p>
      </dgm:t>
    </dgm:pt>
    <dgm:pt modelId="{558C0938-D0E9-4B08-AF25-06F808A3FD1D}" type="parTrans" cxnId="{5DEF2495-9985-44C6-8EDA-3F14AE904248}">
      <dgm:prSet/>
      <dgm:spPr/>
      <dgm:t>
        <a:bodyPr/>
        <a:lstStyle>
          <a:extLst/>
        </a:lstStyle>
        <a:p>
          <a:endParaRPr lang="en-US"/>
        </a:p>
      </dgm:t>
    </dgm:pt>
    <dgm:pt modelId="{641FD4FB-DEB5-4BAD-8DE6-FF7449A706FD}" type="sibTrans" cxnId="{5DEF2495-9985-44C6-8EDA-3F14AE904248}">
      <dgm:prSet/>
      <dgm:spPr/>
      <dgm:t>
        <a:bodyPr/>
        <a:lstStyle>
          <a:extLst/>
        </a:lstStyle>
        <a:p>
          <a:endParaRPr lang="en-US"/>
        </a:p>
      </dgm:t>
    </dgm:pt>
    <dgm:pt modelId="{1D5437B4-AE63-4725-B3BF-757CE9D3B51A}">
      <dgm:prSet phldrT="[Text]"/>
      <dgm:spPr/>
      <dgm:t>
        <a:bodyPr/>
        <a:lstStyle>
          <a:extLst/>
        </a:lstStyle>
        <a:p>
          <a:r>
            <a:rPr lang="en-US" dirty="0" smtClean="0"/>
            <a:t>Energy Efficiency</a:t>
          </a:r>
          <a:endParaRPr lang="en-US" dirty="0"/>
        </a:p>
      </dgm:t>
    </dgm:pt>
    <dgm:pt modelId="{EE3EA5B9-D085-48DC-A4C9-23E6FD27D486}" type="parTrans" cxnId="{1890C31B-6C5A-492A-B02D-6A7C8BDE111A}">
      <dgm:prSet/>
      <dgm:spPr/>
      <dgm:t>
        <a:bodyPr/>
        <a:lstStyle>
          <a:extLst/>
        </a:lstStyle>
        <a:p>
          <a:endParaRPr lang="en-US"/>
        </a:p>
      </dgm:t>
    </dgm:pt>
    <dgm:pt modelId="{77151872-762C-4E0C-84E2-38FC583BA821}" type="sibTrans" cxnId="{1890C31B-6C5A-492A-B02D-6A7C8BDE111A}">
      <dgm:prSet/>
      <dgm:spPr/>
      <dgm:t>
        <a:bodyPr/>
        <a:lstStyle>
          <a:extLst/>
        </a:lstStyle>
        <a:p>
          <a:endParaRPr lang="en-US"/>
        </a:p>
      </dgm:t>
    </dgm:pt>
    <dgm:pt modelId="{27F695A7-A5A2-4B9F-AE3B-1F022BC0CD28}">
      <dgm:prSet phldrT="[Text]"/>
      <dgm:spPr/>
      <dgm:t>
        <a:bodyPr/>
        <a:lstStyle>
          <a:extLst/>
        </a:lstStyle>
        <a:p>
          <a:r>
            <a:rPr lang="en-US" dirty="0" smtClean="0"/>
            <a:t>Reliability</a:t>
          </a:r>
          <a:endParaRPr lang="en-US" dirty="0"/>
        </a:p>
      </dgm:t>
    </dgm:pt>
    <dgm:pt modelId="{D9C6B2CE-7B33-45D3-9F97-A527A4036E3C}" type="parTrans" cxnId="{7402F8D8-69A0-4524-B0DD-C63C6507BD75}">
      <dgm:prSet/>
      <dgm:spPr/>
      <dgm:t>
        <a:bodyPr/>
        <a:lstStyle/>
        <a:p>
          <a:endParaRPr lang="en-US"/>
        </a:p>
      </dgm:t>
    </dgm:pt>
    <dgm:pt modelId="{5ADAB4DF-4CCB-428E-987D-E498C0FBA75A}" type="sibTrans" cxnId="{7402F8D8-69A0-4524-B0DD-C63C6507BD75}">
      <dgm:prSet/>
      <dgm:spPr/>
      <dgm:t>
        <a:bodyPr/>
        <a:lstStyle/>
        <a:p>
          <a:endParaRPr lang="en-US"/>
        </a:p>
      </dgm:t>
    </dgm:pt>
    <dgm:pt modelId="{B17BE2BA-12FA-46EE-A519-645601F34218}">
      <dgm:prSet phldrT="[Text]"/>
      <dgm:spPr/>
      <dgm:t>
        <a:bodyPr/>
        <a:lstStyle>
          <a:extLst/>
        </a:lstStyle>
        <a:p>
          <a:r>
            <a:rPr lang="en-US" dirty="0" smtClean="0"/>
            <a:t>Security</a:t>
          </a:r>
          <a:endParaRPr lang="en-US" dirty="0"/>
        </a:p>
      </dgm:t>
    </dgm:pt>
    <dgm:pt modelId="{5DCEE754-AF8F-4AB1-9D39-D2E55481EA60}" type="parTrans" cxnId="{21499F94-E37C-4E6C-8CA3-3B37909C345F}">
      <dgm:prSet/>
      <dgm:spPr/>
      <dgm:t>
        <a:bodyPr/>
        <a:lstStyle/>
        <a:p>
          <a:endParaRPr lang="en-US"/>
        </a:p>
      </dgm:t>
    </dgm:pt>
    <dgm:pt modelId="{7DC2ABB9-4978-445B-B3ED-8AB7592C617B}" type="sibTrans" cxnId="{21499F94-E37C-4E6C-8CA3-3B37909C345F}">
      <dgm:prSet/>
      <dgm:spPr/>
      <dgm:t>
        <a:bodyPr/>
        <a:lstStyle/>
        <a:p>
          <a:endParaRPr lang="en-US"/>
        </a:p>
      </dgm:t>
    </dgm:pt>
    <dgm:pt modelId="{E02273FC-680A-46CB-A1DC-659C003EA945}" type="pres">
      <dgm:prSet presAssocID="{105D35E0-9A5D-4EB8-8A48-4ED52D2D6EAC}" presName="diagram" presStyleCnt="0">
        <dgm:presLayoutVars>
          <dgm:chMax val="1"/>
          <dgm:dir/>
          <dgm:animLvl val="ctr"/>
          <dgm:resizeHandles val="exact"/>
        </dgm:presLayoutVars>
      </dgm:prSet>
      <dgm:spPr/>
      <dgm:t>
        <a:bodyPr/>
        <a:lstStyle/>
        <a:p>
          <a:endParaRPr lang="en-US"/>
        </a:p>
      </dgm:t>
    </dgm:pt>
    <dgm:pt modelId="{145F34AB-04D7-4A9E-89BB-8C4DD00C5E9D}" type="pres">
      <dgm:prSet presAssocID="{105D35E0-9A5D-4EB8-8A48-4ED52D2D6EAC}" presName="matrix" presStyleCnt="0"/>
      <dgm:spPr/>
      <dgm:t>
        <a:bodyPr/>
        <a:lstStyle/>
        <a:p>
          <a:endParaRPr lang="en-US"/>
        </a:p>
      </dgm:t>
    </dgm:pt>
    <dgm:pt modelId="{58547179-21B3-47E9-B51F-73B2ED9A3F40}" type="pres">
      <dgm:prSet presAssocID="{105D35E0-9A5D-4EB8-8A48-4ED52D2D6EAC}" presName="tile1" presStyleLbl="node1" presStyleIdx="0" presStyleCnt="4"/>
      <dgm:spPr/>
      <dgm:t>
        <a:bodyPr/>
        <a:lstStyle/>
        <a:p>
          <a:endParaRPr lang="en-US"/>
        </a:p>
      </dgm:t>
    </dgm:pt>
    <dgm:pt modelId="{7C68D89D-3913-4078-AD43-3FB390C113B6}" type="pres">
      <dgm:prSet presAssocID="{105D35E0-9A5D-4EB8-8A48-4ED52D2D6EAC}" presName="tile1text" presStyleLbl="node1" presStyleIdx="0" presStyleCnt="4">
        <dgm:presLayoutVars>
          <dgm:chMax val="0"/>
          <dgm:chPref val="0"/>
          <dgm:bulletEnabled val="1"/>
        </dgm:presLayoutVars>
      </dgm:prSet>
      <dgm:spPr/>
      <dgm:t>
        <a:bodyPr/>
        <a:lstStyle/>
        <a:p>
          <a:endParaRPr lang="en-US"/>
        </a:p>
      </dgm:t>
    </dgm:pt>
    <dgm:pt modelId="{90DCA03A-A150-48F0-AE1D-D9F1255746AF}" type="pres">
      <dgm:prSet presAssocID="{105D35E0-9A5D-4EB8-8A48-4ED52D2D6EAC}" presName="tile2" presStyleLbl="node1" presStyleIdx="1" presStyleCnt="4"/>
      <dgm:spPr/>
      <dgm:t>
        <a:bodyPr/>
        <a:lstStyle/>
        <a:p>
          <a:endParaRPr lang="en-US"/>
        </a:p>
      </dgm:t>
    </dgm:pt>
    <dgm:pt modelId="{16DE2DAD-9706-40CA-812C-83E8BF5F3898}" type="pres">
      <dgm:prSet presAssocID="{105D35E0-9A5D-4EB8-8A48-4ED52D2D6EAC}" presName="tile2text" presStyleLbl="node1" presStyleIdx="1" presStyleCnt="4">
        <dgm:presLayoutVars>
          <dgm:chMax val="0"/>
          <dgm:chPref val="0"/>
          <dgm:bulletEnabled val="1"/>
        </dgm:presLayoutVars>
      </dgm:prSet>
      <dgm:spPr/>
      <dgm:t>
        <a:bodyPr/>
        <a:lstStyle/>
        <a:p>
          <a:endParaRPr lang="en-US"/>
        </a:p>
      </dgm:t>
    </dgm:pt>
    <dgm:pt modelId="{BD8FF8B3-BC91-4A53-A81E-6DA586C85561}" type="pres">
      <dgm:prSet presAssocID="{105D35E0-9A5D-4EB8-8A48-4ED52D2D6EAC}" presName="tile3" presStyleLbl="node1" presStyleIdx="2" presStyleCnt="4"/>
      <dgm:spPr/>
      <dgm:t>
        <a:bodyPr/>
        <a:lstStyle/>
        <a:p>
          <a:endParaRPr lang="en-US"/>
        </a:p>
      </dgm:t>
    </dgm:pt>
    <dgm:pt modelId="{CD6F3823-A974-4FB4-81DC-4EA5B8842318}" type="pres">
      <dgm:prSet presAssocID="{105D35E0-9A5D-4EB8-8A48-4ED52D2D6EAC}" presName="tile3text" presStyleLbl="node1" presStyleIdx="2" presStyleCnt="4">
        <dgm:presLayoutVars>
          <dgm:chMax val="0"/>
          <dgm:chPref val="0"/>
          <dgm:bulletEnabled val="1"/>
        </dgm:presLayoutVars>
      </dgm:prSet>
      <dgm:spPr/>
      <dgm:t>
        <a:bodyPr/>
        <a:lstStyle/>
        <a:p>
          <a:endParaRPr lang="en-US"/>
        </a:p>
      </dgm:t>
    </dgm:pt>
    <dgm:pt modelId="{B934C61D-21A2-45B7-80C6-3DFFE020E7E5}" type="pres">
      <dgm:prSet presAssocID="{105D35E0-9A5D-4EB8-8A48-4ED52D2D6EAC}" presName="tile4" presStyleLbl="node1" presStyleIdx="3" presStyleCnt="4"/>
      <dgm:spPr/>
      <dgm:t>
        <a:bodyPr/>
        <a:lstStyle/>
        <a:p>
          <a:endParaRPr lang="en-US"/>
        </a:p>
      </dgm:t>
    </dgm:pt>
    <dgm:pt modelId="{2398009E-145B-4F06-913F-305AB541E9D9}" type="pres">
      <dgm:prSet presAssocID="{105D35E0-9A5D-4EB8-8A48-4ED52D2D6EAC}" presName="tile4text" presStyleLbl="node1" presStyleIdx="3" presStyleCnt="4">
        <dgm:presLayoutVars>
          <dgm:chMax val="0"/>
          <dgm:chPref val="0"/>
          <dgm:bulletEnabled val="1"/>
        </dgm:presLayoutVars>
      </dgm:prSet>
      <dgm:spPr/>
      <dgm:t>
        <a:bodyPr/>
        <a:lstStyle/>
        <a:p>
          <a:endParaRPr lang="en-US"/>
        </a:p>
      </dgm:t>
    </dgm:pt>
    <dgm:pt modelId="{EFE1DF38-813B-47D9-86FF-CD5EBC893604}" type="pres">
      <dgm:prSet presAssocID="{105D35E0-9A5D-4EB8-8A48-4ED52D2D6EAC}" presName="centerTile" presStyleLbl="fgShp" presStyleIdx="0" presStyleCnt="1">
        <dgm:presLayoutVars>
          <dgm:chMax val="0"/>
          <dgm:chPref val="0"/>
        </dgm:presLayoutVars>
      </dgm:prSet>
      <dgm:spPr/>
      <dgm:t>
        <a:bodyPr/>
        <a:lstStyle/>
        <a:p>
          <a:endParaRPr lang="en-US"/>
        </a:p>
      </dgm:t>
    </dgm:pt>
  </dgm:ptLst>
  <dgm:cxnLst>
    <dgm:cxn modelId="{D363FC28-FD6A-41D9-AF00-3B63A0666BEB}" type="presOf" srcId="{1D5437B4-AE63-4725-B3BF-757CE9D3B51A}" destId="{16DE2DAD-9706-40CA-812C-83E8BF5F3898}" srcOrd="1" destOrd="0" presId="urn:microsoft.com/office/officeart/2005/8/layout/matrix1"/>
    <dgm:cxn modelId="{6D0A195A-1FEB-48EB-9F5B-6D5DDC9199F3}" type="presOf" srcId="{105D35E0-9A5D-4EB8-8A48-4ED52D2D6EAC}" destId="{E02273FC-680A-46CB-A1DC-659C003EA945}" srcOrd="0" destOrd="0" presId="urn:microsoft.com/office/officeart/2005/8/layout/matrix1"/>
    <dgm:cxn modelId="{E0A59ECF-A5D6-4165-81D6-37160CDE59E0}" srcId="{105D35E0-9A5D-4EB8-8A48-4ED52D2D6EAC}" destId="{F9A846BA-06FB-46AF-80ED-5EA0073A08FA}" srcOrd="0" destOrd="0" parTransId="{867140E2-327F-4343-AA77-39B40F758E20}" sibTransId="{D054D334-137E-4116-BF8C-3B5A64D95A38}"/>
    <dgm:cxn modelId="{1890C31B-6C5A-492A-B02D-6A7C8BDE111A}" srcId="{F9A846BA-06FB-46AF-80ED-5EA0073A08FA}" destId="{1D5437B4-AE63-4725-B3BF-757CE9D3B51A}" srcOrd="1" destOrd="0" parTransId="{EE3EA5B9-D085-48DC-A4C9-23E6FD27D486}" sibTransId="{77151872-762C-4E0C-84E2-38FC583BA821}"/>
    <dgm:cxn modelId="{B39AA7CF-65D7-418E-B6FD-E68A7CBBC14B}" type="presOf" srcId="{B17BE2BA-12FA-46EE-A519-645601F34218}" destId="{B934C61D-21A2-45B7-80C6-3DFFE020E7E5}" srcOrd="0" destOrd="0" presId="urn:microsoft.com/office/officeart/2005/8/layout/matrix1"/>
    <dgm:cxn modelId="{9DC142CB-B08D-4CAC-85C6-E937D2B43DB2}" type="presOf" srcId="{27F695A7-A5A2-4B9F-AE3B-1F022BC0CD28}" destId="{CD6F3823-A974-4FB4-81DC-4EA5B8842318}" srcOrd="1" destOrd="0" presId="urn:microsoft.com/office/officeart/2005/8/layout/matrix1"/>
    <dgm:cxn modelId="{21499F94-E37C-4E6C-8CA3-3B37909C345F}" srcId="{F9A846BA-06FB-46AF-80ED-5EA0073A08FA}" destId="{B17BE2BA-12FA-46EE-A519-645601F34218}" srcOrd="3" destOrd="0" parTransId="{5DCEE754-AF8F-4AB1-9D39-D2E55481EA60}" sibTransId="{7DC2ABB9-4978-445B-B3ED-8AB7592C617B}"/>
    <dgm:cxn modelId="{750ED3EB-7AAD-433E-BE0E-B6C77AA23B31}" type="presOf" srcId="{F158A836-9807-4BB5-96D7-55AAE48F5E54}" destId="{58547179-21B3-47E9-B51F-73B2ED9A3F40}" srcOrd="0" destOrd="0" presId="urn:microsoft.com/office/officeart/2005/8/layout/matrix1"/>
    <dgm:cxn modelId="{BC08A47B-16CD-4546-BD8A-1AA2A5C0482B}" type="presOf" srcId="{B17BE2BA-12FA-46EE-A519-645601F34218}" destId="{2398009E-145B-4F06-913F-305AB541E9D9}" srcOrd="1" destOrd="0" presId="urn:microsoft.com/office/officeart/2005/8/layout/matrix1"/>
    <dgm:cxn modelId="{46F76BCB-9EC0-4CCE-B896-EF351586832E}" type="presOf" srcId="{F158A836-9807-4BB5-96D7-55AAE48F5E54}" destId="{7C68D89D-3913-4078-AD43-3FB390C113B6}" srcOrd="1" destOrd="0" presId="urn:microsoft.com/office/officeart/2005/8/layout/matrix1"/>
    <dgm:cxn modelId="{20C73DBD-67A5-47CA-B985-F915706C2F6A}" type="presOf" srcId="{F9A846BA-06FB-46AF-80ED-5EA0073A08FA}" destId="{EFE1DF38-813B-47D9-86FF-CD5EBC893604}" srcOrd="0" destOrd="0" presId="urn:microsoft.com/office/officeart/2005/8/layout/matrix1"/>
    <dgm:cxn modelId="{7402F8D8-69A0-4524-B0DD-C63C6507BD75}" srcId="{F9A846BA-06FB-46AF-80ED-5EA0073A08FA}" destId="{27F695A7-A5A2-4B9F-AE3B-1F022BC0CD28}" srcOrd="2" destOrd="0" parTransId="{D9C6B2CE-7B33-45D3-9F97-A527A4036E3C}" sibTransId="{5ADAB4DF-4CCB-428E-987D-E498C0FBA75A}"/>
    <dgm:cxn modelId="{49C93A41-9567-4E05-80C8-6ED38809E092}" type="presOf" srcId="{27F695A7-A5A2-4B9F-AE3B-1F022BC0CD28}" destId="{BD8FF8B3-BC91-4A53-A81E-6DA586C85561}" srcOrd="0" destOrd="0" presId="urn:microsoft.com/office/officeart/2005/8/layout/matrix1"/>
    <dgm:cxn modelId="{5DEF2495-9985-44C6-8EDA-3F14AE904248}" srcId="{F9A846BA-06FB-46AF-80ED-5EA0073A08FA}" destId="{F158A836-9807-4BB5-96D7-55AAE48F5E54}" srcOrd="0" destOrd="0" parTransId="{558C0938-D0E9-4B08-AF25-06F808A3FD1D}" sibTransId="{641FD4FB-DEB5-4BAD-8DE6-FF7449A706FD}"/>
    <dgm:cxn modelId="{77B1A57E-6D68-4DDD-B935-979756FCCD6B}" type="presOf" srcId="{1D5437B4-AE63-4725-B3BF-757CE9D3B51A}" destId="{90DCA03A-A150-48F0-AE1D-D9F1255746AF}" srcOrd="0" destOrd="0" presId="urn:microsoft.com/office/officeart/2005/8/layout/matrix1"/>
    <dgm:cxn modelId="{C701986C-3F4D-42C3-A329-FEA6D1228E96}" type="presParOf" srcId="{E02273FC-680A-46CB-A1DC-659C003EA945}" destId="{145F34AB-04D7-4A9E-89BB-8C4DD00C5E9D}" srcOrd="0" destOrd="0" presId="urn:microsoft.com/office/officeart/2005/8/layout/matrix1"/>
    <dgm:cxn modelId="{45C5B4B5-5CEE-4533-9CFB-9E61BEE7FDE7}" type="presParOf" srcId="{145F34AB-04D7-4A9E-89BB-8C4DD00C5E9D}" destId="{58547179-21B3-47E9-B51F-73B2ED9A3F40}" srcOrd="0" destOrd="0" presId="urn:microsoft.com/office/officeart/2005/8/layout/matrix1"/>
    <dgm:cxn modelId="{BA6E5CC1-D318-438B-9212-0F7B6302B39A}" type="presParOf" srcId="{145F34AB-04D7-4A9E-89BB-8C4DD00C5E9D}" destId="{7C68D89D-3913-4078-AD43-3FB390C113B6}" srcOrd="1" destOrd="0" presId="urn:microsoft.com/office/officeart/2005/8/layout/matrix1"/>
    <dgm:cxn modelId="{C4B48BFF-4B34-455A-9D87-EE1431BF0D86}" type="presParOf" srcId="{145F34AB-04D7-4A9E-89BB-8C4DD00C5E9D}" destId="{90DCA03A-A150-48F0-AE1D-D9F1255746AF}" srcOrd="2" destOrd="0" presId="urn:microsoft.com/office/officeart/2005/8/layout/matrix1"/>
    <dgm:cxn modelId="{479BBD8C-7274-4EA5-BD43-0D629E782ACC}" type="presParOf" srcId="{145F34AB-04D7-4A9E-89BB-8C4DD00C5E9D}" destId="{16DE2DAD-9706-40CA-812C-83E8BF5F3898}" srcOrd="3" destOrd="0" presId="urn:microsoft.com/office/officeart/2005/8/layout/matrix1"/>
    <dgm:cxn modelId="{2886C970-8482-4CCB-9E4D-AEA0CC6D0C68}" type="presParOf" srcId="{145F34AB-04D7-4A9E-89BB-8C4DD00C5E9D}" destId="{BD8FF8B3-BC91-4A53-A81E-6DA586C85561}" srcOrd="4" destOrd="0" presId="urn:microsoft.com/office/officeart/2005/8/layout/matrix1"/>
    <dgm:cxn modelId="{B1EB7E86-00BD-4F0A-BDD3-832F91034EC0}" type="presParOf" srcId="{145F34AB-04D7-4A9E-89BB-8C4DD00C5E9D}" destId="{CD6F3823-A974-4FB4-81DC-4EA5B8842318}" srcOrd="5" destOrd="0" presId="urn:microsoft.com/office/officeart/2005/8/layout/matrix1"/>
    <dgm:cxn modelId="{0CDCD75B-4568-477A-8B81-1AB5DAB6909E}" type="presParOf" srcId="{145F34AB-04D7-4A9E-89BB-8C4DD00C5E9D}" destId="{B934C61D-21A2-45B7-80C6-3DFFE020E7E5}" srcOrd="6" destOrd="0" presId="urn:microsoft.com/office/officeart/2005/8/layout/matrix1"/>
    <dgm:cxn modelId="{82877806-8670-4258-BDB3-B5B019C62E3B}" type="presParOf" srcId="{145F34AB-04D7-4A9E-89BB-8C4DD00C5E9D}" destId="{2398009E-145B-4F06-913F-305AB541E9D9}" srcOrd="7" destOrd="0" presId="urn:microsoft.com/office/officeart/2005/8/layout/matrix1"/>
    <dgm:cxn modelId="{84ACF886-C48E-4E1C-9BBD-7F2557B0DFF6}" type="presParOf" srcId="{E02273FC-680A-46CB-A1DC-659C003EA945}" destId="{EFE1DF38-813B-47D9-86FF-CD5EBC893604}"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6B2DD83-C082-40D0-A494-8587F81FFCCB}">
      <dsp:nvSpPr>
        <dsp:cNvPr id="0" name=""/>
        <dsp:cNvSpPr/>
      </dsp:nvSpPr>
      <dsp:spPr>
        <a:xfrm>
          <a:off x="2088480" y="463295"/>
          <a:ext cx="5765460" cy="5765460"/>
        </a:xfrm>
        <a:prstGeom prst="pie">
          <a:avLst>
            <a:gd name="adj1" fmla="val 16200000"/>
            <a:gd name="adj2" fmla="val 1800000"/>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lvl="0" algn="ctr" defTabSz="1600200">
            <a:lnSpc>
              <a:spcPct val="90000"/>
            </a:lnSpc>
            <a:spcBef>
              <a:spcPct val="0"/>
            </a:spcBef>
            <a:spcAft>
              <a:spcPct val="35000"/>
            </a:spcAft>
          </a:pPr>
          <a:r>
            <a:rPr lang="en-US" sz="3600" kern="1200" dirty="0" smtClean="0"/>
            <a:t>Storage</a:t>
          </a:r>
        </a:p>
        <a:p>
          <a:pPr lvl="0" algn="ctr" defTabSz="1600200">
            <a:lnSpc>
              <a:spcPct val="90000"/>
            </a:lnSpc>
            <a:spcBef>
              <a:spcPct val="0"/>
            </a:spcBef>
            <a:spcAft>
              <a:spcPct val="35000"/>
            </a:spcAft>
          </a:pPr>
          <a:r>
            <a:rPr lang="en-US" sz="3600" kern="1200" dirty="0" smtClean="0"/>
            <a:t>37%</a:t>
          </a:r>
          <a:endParaRPr lang="en-US" sz="3600" kern="1200" dirty="0"/>
        </a:p>
      </dsp:txBody>
      <dsp:txXfrm>
        <a:off x="5223107" y="1527160"/>
        <a:ext cx="1956138" cy="1921820"/>
      </dsp:txXfrm>
    </dsp:sp>
    <dsp:sp modelId="{21BD966D-882C-4CAF-A2A2-D47BBA9FB7EB}">
      <dsp:nvSpPr>
        <dsp:cNvPr id="0" name=""/>
        <dsp:cNvSpPr/>
      </dsp:nvSpPr>
      <dsp:spPr>
        <a:xfrm>
          <a:off x="1791285" y="634887"/>
          <a:ext cx="5765460" cy="5765460"/>
        </a:xfrm>
        <a:prstGeom prst="pie">
          <a:avLst>
            <a:gd name="adj1" fmla="val 1800000"/>
            <a:gd name="adj2" fmla="val 9000000"/>
          </a:avLst>
        </a:prstGeom>
        <a:solidFill>
          <a:schemeClr val="accent5">
            <a:hueOff val="1628512"/>
            <a:satOff val="5598"/>
            <a:lumOff val="-26863"/>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lvl="0" algn="ctr" defTabSz="1600200">
            <a:lnSpc>
              <a:spcPct val="90000"/>
            </a:lnSpc>
            <a:spcBef>
              <a:spcPct val="0"/>
            </a:spcBef>
            <a:spcAft>
              <a:spcPct val="35000"/>
            </a:spcAft>
          </a:pPr>
          <a:r>
            <a:rPr lang="en-US" sz="3600" kern="1200" dirty="0" smtClean="0"/>
            <a:t>Server</a:t>
          </a:r>
        </a:p>
        <a:p>
          <a:pPr lvl="0" algn="ctr" defTabSz="1600200">
            <a:lnSpc>
              <a:spcPct val="90000"/>
            </a:lnSpc>
            <a:spcBef>
              <a:spcPct val="0"/>
            </a:spcBef>
            <a:spcAft>
              <a:spcPct val="35000"/>
            </a:spcAft>
          </a:pPr>
          <a:r>
            <a:rPr lang="en-US" sz="3600" kern="1200" dirty="0" smtClean="0"/>
            <a:t>40%</a:t>
          </a:r>
          <a:endParaRPr lang="en-US" sz="3600" kern="1200" dirty="0"/>
        </a:p>
      </dsp:txBody>
      <dsp:txXfrm>
        <a:off x="3369923" y="4272618"/>
        <a:ext cx="2608184" cy="1784547"/>
      </dsp:txXfrm>
    </dsp:sp>
    <dsp:sp modelId="{6210E732-7D32-4CA9-9D25-22D0BD801DCB}">
      <dsp:nvSpPr>
        <dsp:cNvPr id="0" name=""/>
        <dsp:cNvSpPr/>
      </dsp:nvSpPr>
      <dsp:spPr>
        <a:xfrm>
          <a:off x="1791285" y="634887"/>
          <a:ext cx="5765460" cy="5765460"/>
        </a:xfrm>
        <a:prstGeom prst="pie">
          <a:avLst>
            <a:gd name="adj1" fmla="val 9000000"/>
            <a:gd name="adj2" fmla="val 16200000"/>
          </a:avLst>
        </a:prstGeom>
        <a:solidFill>
          <a:schemeClr val="accent5">
            <a:hueOff val="3257024"/>
            <a:satOff val="11196"/>
            <a:lumOff val="-53726"/>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lvl="0" algn="ctr" defTabSz="1600200">
            <a:lnSpc>
              <a:spcPct val="90000"/>
            </a:lnSpc>
            <a:spcBef>
              <a:spcPct val="0"/>
            </a:spcBef>
            <a:spcAft>
              <a:spcPct val="35000"/>
            </a:spcAft>
          </a:pPr>
          <a:r>
            <a:rPr lang="en-US" sz="3600" kern="1200" dirty="0" smtClean="0"/>
            <a:t>Network 23%</a:t>
          </a:r>
        </a:p>
      </dsp:txBody>
      <dsp:txXfrm>
        <a:off x="2409013" y="1767388"/>
        <a:ext cx="1956138" cy="19218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547179-21B3-47E9-B51F-73B2ED9A3F40}">
      <dsp:nvSpPr>
        <dsp:cNvPr id="0" name=""/>
        <dsp:cNvSpPr/>
      </dsp:nvSpPr>
      <dsp:spPr>
        <a:xfrm rot="16200000">
          <a:off x="-27093" y="27093"/>
          <a:ext cx="3413760" cy="3359573"/>
        </a:xfrm>
        <a:prstGeom prst="round1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Performance</a:t>
          </a:r>
          <a:endParaRPr lang="en-US" sz="2000" kern="1200" dirty="0"/>
        </a:p>
      </dsp:txBody>
      <dsp:txXfrm rot="16200000">
        <a:off x="399626" y="-399626"/>
        <a:ext cx="2560320" cy="3359573"/>
      </dsp:txXfrm>
    </dsp:sp>
    <dsp:sp modelId="{90DCA03A-A150-48F0-AE1D-D9F1255746AF}">
      <dsp:nvSpPr>
        <dsp:cNvPr id="0" name=""/>
        <dsp:cNvSpPr/>
      </dsp:nvSpPr>
      <dsp:spPr>
        <a:xfrm>
          <a:off x="3359573" y="0"/>
          <a:ext cx="3359573" cy="3413760"/>
        </a:xfrm>
        <a:prstGeom prst="round1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Energy Efficiency</a:t>
          </a:r>
          <a:endParaRPr lang="en-US" sz="2000" kern="1200" dirty="0"/>
        </a:p>
      </dsp:txBody>
      <dsp:txXfrm>
        <a:off x="3359573" y="0"/>
        <a:ext cx="3359573" cy="2560320"/>
      </dsp:txXfrm>
    </dsp:sp>
    <dsp:sp modelId="{BD8FF8B3-BC91-4A53-A81E-6DA586C85561}">
      <dsp:nvSpPr>
        <dsp:cNvPr id="0" name=""/>
        <dsp:cNvSpPr/>
      </dsp:nvSpPr>
      <dsp:spPr>
        <a:xfrm rot="10800000">
          <a:off x="0" y="3413760"/>
          <a:ext cx="3359573" cy="3413760"/>
        </a:xfrm>
        <a:prstGeom prst="round1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Reliability</a:t>
          </a:r>
          <a:endParaRPr lang="en-US" sz="2000" kern="1200" dirty="0"/>
        </a:p>
      </dsp:txBody>
      <dsp:txXfrm rot="10800000">
        <a:off x="0" y="4267199"/>
        <a:ext cx="3359573" cy="2560320"/>
      </dsp:txXfrm>
    </dsp:sp>
    <dsp:sp modelId="{B934C61D-21A2-45B7-80C6-3DFFE020E7E5}">
      <dsp:nvSpPr>
        <dsp:cNvPr id="0" name=""/>
        <dsp:cNvSpPr/>
      </dsp:nvSpPr>
      <dsp:spPr>
        <a:xfrm rot="5400000">
          <a:off x="3332480" y="3440853"/>
          <a:ext cx="3413760" cy="3359573"/>
        </a:xfrm>
        <a:prstGeom prst="round1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Security</a:t>
          </a:r>
          <a:endParaRPr lang="en-US" sz="2000" kern="1200" dirty="0"/>
        </a:p>
      </dsp:txBody>
      <dsp:txXfrm rot="5400000">
        <a:off x="3759200" y="3867573"/>
        <a:ext cx="2560320" cy="3359573"/>
      </dsp:txXfrm>
    </dsp:sp>
    <dsp:sp modelId="{EFE1DF38-813B-47D9-86FF-CD5EBC893604}">
      <dsp:nvSpPr>
        <dsp:cNvPr id="0" name=""/>
        <dsp:cNvSpPr/>
      </dsp:nvSpPr>
      <dsp:spPr>
        <a:xfrm>
          <a:off x="2351701" y="2560320"/>
          <a:ext cx="2015744" cy="1706880"/>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High-Performance Computing Platforms</a:t>
          </a:r>
          <a:endParaRPr lang="en-US" sz="2000" kern="1200" dirty="0"/>
        </a:p>
      </dsp:txBody>
      <dsp:txXfrm>
        <a:off x="2351701" y="2560320"/>
        <a:ext cx="2015744" cy="170688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3584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53640926-AAD7-44d8-BBD7-CCE9431645EC}"/>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Before we talk about the algorithms, let’s see the cluster systems first. In a cluster, we have the master node and slave nodes. The master node is responsible to schedule tasks and allocate them to slave nodes for parallel execution. All slave nodes are connected by high speed interconnections and they communicate with each other through message passing. </a:t>
            </a:r>
          </a:p>
        </p:txBody>
      </p:sp>
      <p:sp>
        <p:nvSpPr>
          <p:cNvPr id="6963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8D002DA0-D4BE-45D7-9880-D9FC1ABBE22C}" type="slidenum">
              <a:rPr lang="en-US" altLang="zh-CN"/>
              <a:pPr/>
              <a:t>14</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The parallel tasks running on clusters are represented using </a:t>
            </a:r>
            <a:r>
              <a:rPr lang="en-US" altLang="zh-CN" i="1" smtClean="0"/>
              <a:t>Directed Acyclic Graph , </a:t>
            </a:r>
            <a:r>
              <a:rPr lang="en-US" altLang="zh-CN" smtClean="0"/>
              <a:t>or DAG for short.  Usually, a dag has one entry task and one  or multiple exit tasks. Dag shows the task number and the execution time of each task. It also shows the dependence and communication time among tasks. Explain a little bit…</a:t>
            </a:r>
          </a:p>
        </p:txBody>
      </p:sp>
      <p:sp>
        <p:nvSpPr>
          <p:cNvPr id="7066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D8321343-4343-47E0-B267-F8564FF4C0D3}" type="slidenum">
              <a:rPr lang="en-US" altLang="zh-CN"/>
              <a:pPr/>
              <a:t>15</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dirty="0" smtClean="0"/>
              <a:t>Weakness 1: Do not consider energy conservation in memory</a:t>
            </a:r>
          </a:p>
          <a:p>
            <a:r>
              <a:rPr lang="en-US" altLang="zh-CN" dirty="0" smtClean="0"/>
              <a:t>Weakness 2: Energy can’t be conserved even then network interconnects are idle</a:t>
            </a:r>
          </a:p>
          <a:p>
            <a:r>
              <a:rPr lang="en-US" altLang="zh-CN" dirty="0" smtClean="0"/>
              <a:t> </a:t>
            </a:r>
          </a:p>
          <a:p>
            <a:r>
              <a:rPr lang="en-US" altLang="zh-CN" dirty="0" smtClean="0"/>
              <a:t>In order to improve performance, we use duplication strategy. This slide shows why duplication can improve performance. Here we have 4 tasks represented by the DAG in the left side. If we use linear scheduling, all four tasks will be allocated in 1 CPU and the execution time will be 39s. However, we noticed that we can schedule task 2 to the 2</a:t>
            </a:r>
            <a:r>
              <a:rPr lang="en-US" altLang="zh-CN" baseline="30000" dirty="0" smtClean="0"/>
              <a:t>nd</a:t>
            </a:r>
            <a:r>
              <a:rPr lang="en-US" altLang="zh-CN" dirty="0" smtClean="0"/>
              <a:t> CPU so that we do not need to wait the completion of task 3. In that way, the total time will shortened to 32s. We also noticed that 6s are wasted in the 2</a:t>
            </a:r>
            <a:r>
              <a:rPr lang="en-US" altLang="zh-CN" baseline="30000" dirty="0" smtClean="0"/>
              <a:t>nd</a:t>
            </a:r>
            <a:r>
              <a:rPr lang="en-US" altLang="zh-CN" dirty="0" smtClean="0"/>
              <a:t> CPU because task 2 has to wait the message from task 1. If duplicate task 1 in the 2</a:t>
            </a:r>
            <a:r>
              <a:rPr lang="en-US" altLang="zh-CN" baseline="30000" dirty="0" smtClean="0"/>
              <a:t>nd</a:t>
            </a:r>
            <a:r>
              <a:rPr lang="en-US" altLang="zh-CN" dirty="0" smtClean="0"/>
              <a:t> CPU, we can further shorted the schedule length to 29s. Obviously, the duplication could improve performance. </a:t>
            </a:r>
          </a:p>
        </p:txBody>
      </p:sp>
      <p:sp>
        <p:nvSpPr>
          <p:cNvPr id="7168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860A272-91AA-4C90-9C63-858349E6477D}" type="slidenum">
              <a:rPr lang="en-US" altLang="zh-CN"/>
              <a:pPr/>
              <a:t>16</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However, if we calculate the energy, we will find that duplication may consume more power. For example, if we set the energy consumption for CPU and network 6w and 1w, the total energy consumption of duplication will be 42J more than NDS and 50J more than linear schedule. That is mainly because task 1 are executed twice. Here I would like to mention that I will use NDS(MCP) to represent no duplication schedule and use TDS to represent task duplication schedule. You will see a lot of them in the simulation results.   </a:t>
            </a:r>
          </a:p>
        </p:txBody>
      </p:sp>
      <p:sp>
        <p:nvSpPr>
          <p:cNvPr id="7270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93D502B8-29C0-4607-8DC7-97A315D8FA98}" type="slidenum">
              <a:rPr lang="en-US" altLang="zh-CN"/>
              <a:pPr/>
              <a:t>17</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dirty="0" smtClean="0"/>
              <a:t>This diagram summarize the steps we just talked about. I will just skip it. </a:t>
            </a:r>
          </a:p>
        </p:txBody>
      </p:sp>
      <p:sp>
        <p:nvSpPr>
          <p:cNvPr id="78852"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E2848675-4FE4-496B-B0F8-6057CF05A5FF}" type="slidenum">
              <a:rPr lang="en-US" altLang="zh-CN"/>
              <a:pPr/>
              <a:t>18</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Now we are going to discuss the simulation results. We implement our own simulator using C language under Linux system. The CPU power consumption parameters come from the xbitlabs. We simulate 4 different CPUs, 3 of them are AMD and one is Intel.</a:t>
            </a:r>
          </a:p>
        </p:txBody>
      </p:sp>
      <p:sp>
        <p:nvSpPr>
          <p:cNvPr id="7987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02227C52-698B-4F2B-8935-6502E4646828}" type="slidenum">
              <a:rPr lang="en-US" altLang="zh-CN"/>
              <a:pPr/>
              <a:t>19</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This slide shows the structure of two small task set. The left one is Fast Fourier Transform and the right one is Gaussian Elimination.</a:t>
            </a:r>
          </a:p>
        </p:txBody>
      </p:sp>
      <p:sp>
        <p:nvSpPr>
          <p:cNvPr id="8090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32768FD3-8E81-4FEE-91F7-CCDD4AE1CD34}" type="slidenum">
              <a:rPr lang="en-US" altLang="zh-CN"/>
              <a:pPr/>
              <a:t>20</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The slide shows the DAG structure of two real-world applications. The left one is Robot Control and the right one is Sparse Matrix Solver. </a:t>
            </a:r>
          </a:p>
        </p:txBody>
      </p:sp>
      <p:sp>
        <p:nvSpPr>
          <p:cNvPr id="819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86C1BA52-839A-4E28-9613-61BD1E35B704}" type="slidenum">
              <a:rPr lang="en-US" altLang="zh-CN"/>
              <a:pPr/>
              <a:t>21</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This slide shows the impact of CPU types. Recall that I simulate 4 different CPUs, which are represented in 4 different colors. We found that the CPU with blue color can save more energy compares with other 3 CPUs. For example, we can save 19.4% energy using blue CPU while we only can save 3.7% for the purple CPU. The indication behind is that these 4 CPUs have different gaps between CPU_busy and CPU_idle. This table summarize the difference. The gap for the blue CPU is 89w but the gap for the purple CPU is only 18w. So our observation is…</a:t>
            </a:r>
          </a:p>
        </p:txBody>
      </p:sp>
      <p:sp>
        <p:nvSpPr>
          <p:cNvPr id="8294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B4D9AEA3-EED4-420A-9DB8-898C05884B7D}" type="slidenum">
              <a:rPr lang="en-US" altLang="zh-CN"/>
              <a:pPr/>
              <a:t>22</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This group of simulation results show the impact to performance. The left one is for Gaussian and the right one is for Sparse. This table summarize that the overall performance degradation of EAD and PEBD is 5.7% and 2.2% compared with TDS for Gaussian. For Sparse, the number is 2.92% and 2.02%. Our observation is … </a:t>
            </a:r>
          </a:p>
        </p:txBody>
      </p:sp>
      <p:sp>
        <p:nvSpPr>
          <p:cNvPr id="8704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E5AB2057-F8AD-41EB-B519-3808EC0F9798}" type="slidenum">
              <a:rPr lang="en-US" altLang="zh-CN"/>
              <a:pPr/>
              <a:t>23</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0804FB1-CCBB-BD47-8216-90FCF041DC66}" type="slidenum">
              <a:rPr lang="en-US" smtClean="0"/>
              <a:pPr/>
              <a:t>4</a:t>
            </a:fld>
            <a:endParaRPr lang="en-US"/>
          </a:p>
        </p:txBody>
      </p:sp>
    </p:spTree>
    <p:extLst>
      <p:ext uri="{BB962C8B-B14F-4D97-AF65-F5344CB8AC3E}">
        <p14:creationId xmlns="" xmlns:p14="http://schemas.microsoft.com/office/powerpoint/2010/main" val="4147393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BDDE68B-B647-4920-A03D-6631BF684D59}"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latin typeface="Arial" charset="0"/>
            </a:endParaRPr>
          </a:p>
        </p:txBody>
      </p:sp>
      <p:sp>
        <p:nvSpPr>
          <p:cNvPr id="57348" name="Slide Number Placeholder 3"/>
          <p:cNvSpPr>
            <a:spLocks noGrp="1"/>
          </p:cNvSpPr>
          <p:nvPr>
            <p:ph type="sldNum" sz="quarter" idx="5"/>
          </p:nvPr>
        </p:nvSpPr>
        <p:spPr>
          <a:xfrm>
            <a:off x="3884613" y="8685213"/>
            <a:ext cx="2971800" cy="457200"/>
          </a:xfrm>
          <a:prstGeom prst="rect">
            <a:avLst/>
          </a:prstGeom>
        </p:spPr>
        <p:txBody>
          <a:bodyPr/>
          <a:lstStyle/>
          <a:p>
            <a:pPr>
              <a:defRPr/>
            </a:pPr>
            <a:fld id="{BF8EB39E-22F9-4BB7-BCAB-C214AD6B9633}" type="slidenum">
              <a:rPr lang="en-US" smtClean="0"/>
              <a:pPr>
                <a:defRPr/>
              </a:pPr>
              <a:t>25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AC0345BF-2318-4552-BDC3-05C5C0E28B49}" type="slidenum">
              <a:rPr lang="en-US" smtClean="0"/>
              <a:pPr>
                <a:defRPr/>
              </a:pPr>
              <a:t>26</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dirty="0" smtClean="0">
                <a:latin typeface="Arial" charset="0"/>
              </a:rPr>
              <a:t>So random read is good?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6B53ADF4-EB2E-43E6-ABC2-4FD2B5280DF2}" type="slidenum">
              <a:rPr lang="en-US" smtClean="0"/>
              <a:pPr>
                <a:defRPr/>
              </a:pPr>
              <a:t>27</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latin typeface="Arial" charset="0"/>
              </a:rPr>
              <a:t>So random read is good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smtClean="0"/>
              <a:t>16%</a:t>
            </a:r>
            <a:endParaRPr lang="zh-CN" alt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4A394B3-A2FD-4968-ACC5-14A3042F123F}" type="slidenum">
              <a:rPr lang="en-US" altLang="zh-CN" smtClean="0"/>
              <a:pPr/>
              <a:t>30</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zh-CN" smtClean="0"/>
          </a:p>
        </p:txBody>
      </p:sp>
      <p:sp>
        <p:nvSpPr>
          <p:cNvPr id="4608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FE0E972E-3C97-4D1F-9801-2F2BDC230F2D}" type="slidenum">
              <a:rPr lang="en-US" altLang="zh-CN"/>
              <a:pPr/>
              <a:t>31</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12 disk</a:t>
            </a:r>
          </a:p>
        </p:txBody>
      </p:sp>
      <p:sp>
        <p:nvSpPr>
          <p:cNvPr id="4710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9EE0D652-A567-477B-A3C3-234AA2536148}" type="slidenum">
              <a:rPr lang="en-US"/>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In the traditional disk arrays, requests are served directly by data disks. To maximize the performance, the traditional disk arrays tend to keep the disks in active state, even they do not produce any useful work. This will waste a lot of energy. Actually, some disks has very low utilization rate in real world traces, probably less than 20% or even 10%, we can save a lot of energy if we turn them into sleep state. Please note that the golden disks are active disks and gray disks are sleeping disks. However, the utilization of some disks might be extremely high because they stored very hot or popular blocks. It is almost impossible to make them sleep. Our idea is to add one more layer, called the buffer disk layer, on the top of the data disk layer. The requests will be served by buffer disks first rather than by data disks directly. We can cache all those hot blocks to the buffer disks and sleep as many data disks as possible. </a:t>
            </a:r>
          </a:p>
          <a:p>
            <a:pPr eaLnBrk="1" hangingPunct="1">
              <a:spcBef>
                <a:spcPct val="0"/>
              </a:spcBef>
            </a:pPr>
            <a:endParaRPr lang="en-US" altLang="zh-CN" smtClean="0"/>
          </a:p>
        </p:txBody>
      </p:sp>
      <p:sp>
        <p:nvSpPr>
          <p:cNvPr id="99332"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a:lstStyle/>
          <a:p>
            <a:fld id="{61BDDFD5-4BF3-4F99-B74D-0B60BD0A3945}" type="slidenum">
              <a:rPr lang="en-US" altLang="zh-CN"/>
              <a:pPr/>
              <a:t>34</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Cont..</a:t>
            </a:r>
          </a:p>
        </p:txBody>
      </p:sp>
      <p:sp>
        <p:nvSpPr>
          <p:cNvPr id="100356"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a:lstStyle/>
          <a:p>
            <a:fld id="{46BDD483-E641-4148-BDC7-35AF21927C6F}" type="slidenum">
              <a:rPr lang="en-US" altLang="zh-CN"/>
              <a:pPr/>
              <a:t>35</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228600" indent="-228600" eaLnBrk="1" hangingPunct="1">
              <a:spcBef>
                <a:spcPct val="0"/>
              </a:spcBef>
              <a:buFontTx/>
              <a:buAutoNum type="arabicPeriod"/>
            </a:pPr>
            <a:r>
              <a:rPr lang="en-US" smtClean="0"/>
              <a:t>motivation.</a:t>
            </a:r>
          </a:p>
          <a:p>
            <a:pPr marL="228600" indent="-228600" eaLnBrk="1" hangingPunct="1">
              <a:spcBef>
                <a:spcPct val="0"/>
              </a:spcBef>
              <a:buFontTx/>
              <a:buAutoNum type="arabicPeriod"/>
            </a:pPr>
            <a:r>
              <a:rPr lang="en-US" smtClean="0"/>
              <a:t>Results: x-axis, y-axix, red bars, green bars</a:t>
            </a:r>
          </a:p>
          <a:p>
            <a:pPr marL="228600" indent="-228600" eaLnBrk="1" hangingPunct="1">
              <a:spcBef>
                <a:spcPct val="0"/>
              </a:spcBef>
              <a:buFontTx/>
              <a:buAutoNum type="arabicPeriod"/>
            </a:pPr>
            <a:r>
              <a:rPr lang="en-US" smtClean="0"/>
              <a:t>Observation</a:t>
            </a:r>
          </a:p>
          <a:p>
            <a:pPr marL="228600" indent="-228600" eaLnBrk="1" hangingPunct="1">
              <a:spcBef>
                <a:spcPct val="0"/>
              </a:spcBef>
              <a:buFontTx/>
              <a:buAutoNum type="arabicPeriod"/>
            </a:pPr>
            <a:r>
              <a:rPr lang="en-US" smtClean="0"/>
              <a:t>indication</a:t>
            </a:r>
          </a:p>
        </p:txBody>
      </p:sp>
      <p:sp>
        <p:nvSpPr>
          <p:cNvPr id="40964"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F7294AD8-A9A1-4F20-975B-7CE4AA2DBCE1}" type="slidenum">
              <a:rPr lang="en-US"/>
              <a:pPr fontAlgn="base">
                <a:spcBef>
                  <a:spcPct val="0"/>
                </a:spcBef>
                <a:spcAft>
                  <a:spcPct val="0"/>
                </a:spcAft>
                <a:defRPr/>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eaLnBrk="1" hangingPunct="1">
              <a:buSzPct val="54000"/>
              <a:buFont typeface="Century Gothic" pitchFamily="34" charset="0"/>
              <a:buBlip>
                <a:blip r:embed="rId3"/>
              </a:buBlip>
              <a:defRPr/>
            </a:pPr>
            <a:r>
              <a:rPr lang="en-US" altLang="zh-CN" sz="3000" dirty="0" smtClean="0"/>
              <a:t>Dell * 8</a:t>
            </a:r>
          </a:p>
          <a:p>
            <a:pPr marL="782638" lvl="1" eaLnBrk="1" hangingPunct="1">
              <a:buSzPct val="54000"/>
              <a:buFont typeface="Century Gothic" pitchFamily="34" charset="0"/>
              <a:buBlip>
                <a:blip r:embed="rId3"/>
              </a:buBlip>
              <a:defRPr/>
            </a:pPr>
            <a:r>
              <a:rPr lang="en-US" altLang="zh-CN" sz="3000" dirty="0" smtClean="0"/>
              <a:t>Intel XEON X3430</a:t>
            </a:r>
          </a:p>
          <a:p>
            <a:pPr marL="782638" lvl="1" eaLnBrk="1" hangingPunct="1">
              <a:buSzPct val="54000"/>
              <a:buFont typeface="Century Gothic" pitchFamily="34" charset="0"/>
              <a:buBlip>
                <a:blip r:embed="rId3"/>
              </a:buBlip>
              <a:defRPr/>
            </a:pPr>
            <a:r>
              <a:rPr lang="en-US" altLang="zh-CN" sz="3000" dirty="0" smtClean="0"/>
              <a:t>2GB DDR3(PC-10600)</a:t>
            </a:r>
          </a:p>
          <a:p>
            <a:pPr marL="782638" lvl="1" eaLnBrk="1" hangingPunct="1">
              <a:buSzPct val="54000"/>
              <a:buFont typeface="Century Gothic" pitchFamily="34" charset="0"/>
              <a:buBlip>
                <a:blip r:embed="rId3"/>
              </a:buBlip>
              <a:defRPr/>
            </a:pPr>
            <a:r>
              <a:rPr lang="en-US" altLang="zh-CN" sz="3000" dirty="0" err="1" smtClean="0"/>
              <a:t>Ubuntu</a:t>
            </a:r>
            <a:r>
              <a:rPr lang="en-US" altLang="zh-CN" sz="3000" dirty="0" smtClean="0"/>
              <a:t> 9.04 32-bit</a:t>
            </a:r>
          </a:p>
          <a:p>
            <a:pPr marL="782638" lvl="1" eaLnBrk="1" hangingPunct="1">
              <a:buSzPct val="54000"/>
              <a:buFont typeface="Century Gothic" pitchFamily="34" charset="0"/>
              <a:buBlip>
                <a:blip r:embed="rId3"/>
              </a:buBlip>
              <a:defRPr/>
            </a:pPr>
            <a:r>
              <a:rPr lang="en-US" altLang="zh-CN" sz="3000" dirty="0" smtClean="0"/>
              <a:t>Gigabit LAN</a:t>
            </a:r>
          </a:p>
          <a:p>
            <a:pPr marL="782638" lvl="1" eaLnBrk="1" hangingPunct="1">
              <a:buSzPct val="54000"/>
              <a:buFont typeface="Century Gothic" pitchFamily="34" charset="0"/>
              <a:buBlip>
                <a:blip r:embed="rId3"/>
              </a:buBlip>
              <a:defRPr/>
            </a:pPr>
            <a:endParaRPr lang="en-US" altLang="zh-CN" sz="3000" dirty="0" smtClean="0"/>
          </a:p>
          <a:p>
            <a:pPr eaLnBrk="1" hangingPunct="1">
              <a:buSzPct val="54000"/>
              <a:buFont typeface="Century Gothic" pitchFamily="34" charset="0"/>
              <a:buBlip>
                <a:blip r:embed="rId3"/>
              </a:buBlip>
              <a:defRPr/>
            </a:pPr>
            <a:r>
              <a:rPr lang="en-US" altLang="zh-CN" sz="3000" dirty="0" smtClean="0"/>
              <a:t>HP * 12</a:t>
            </a:r>
          </a:p>
          <a:p>
            <a:pPr marL="782638" lvl="1" eaLnBrk="1" hangingPunct="1">
              <a:buSzPct val="54000"/>
              <a:buFont typeface="Century Gothic" pitchFamily="34" charset="0"/>
              <a:buBlip>
                <a:blip r:embed="rId3"/>
              </a:buBlip>
              <a:defRPr/>
            </a:pPr>
            <a:r>
              <a:rPr lang="en-US" altLang="zh-CN" sz="3000" dirty="0" smtClean="0"/>
              <a:t>Intel Core 2 Q9400</a:t>
            </a:r>
          </a:p>
          <a:p>
            <a:pPr marL="782638" lvl="1" eaLnBrk="1" hangingPunct="1">
              <a:buSzPct val="54000"/>
              <a:buFont typeface="Century Gothic" pitchFamily="34" charset="0"/>
              <a:buBlip>
                <a:blip r:embed="rId3"/>
              </a:buBlip>
              <a:defRPr/>
            </a:pPr>
            <a:r>
              <a:rPr lang="en-US" altLang="zh-CN" sz="3000" dirty="0" smtClean="0"/>
              <a:t>2GB DDR3(PC-10600)</a:t>
            </a:r>
          </a:p>
          <a:p>
            <a:pPr marL="782638" lvl="1" eaLnBrk="1" hangingPunct="1">
              <a:buSzPct val="54000"/>
              <a:buFont typeface="Century Gothic" pitchFamily="34" charset="0"/>
              <a:buBlip>
                <a:blip r:embed="rId3"/>
              </a:buBlip>
              <a:defRPr/>
            </a:pPr>
            <a:r>
              <a:rPr lang="en-US" altLang="zh-CN" sz="3000" dirty="0" err="1" smtClean="0"/>
              <a:t>Ubuntu</a:t>
            </a:r>
            <a:r>
              <a:rPr lang="en-US" altLang="zh-CN" sz="3000" dirty="0" smtClean="0"/>
              <a:t> 9.04 32-bit</a:t>
            </a:r>
          </a:p>
          <a:p>
            <a:pPr marL="782638" lvl="1" eaLnBrk="1" hangingPunct="1">
              <a:buSzPct val="54000"/>
              <a:buFont typeface="Century Gothic" pitchFamily="34" charset="0"/>
              <a:buBlip>
                <a:blip r:embed="rId3"/>
              </a:buBlip>
              <a:defRPr/>
            </a:pPr>
            <a:r>
              <a:rPr lang="en-US" altLang="zh-CN" sz="3000" dirty="0" smtClean="0"/>
              <a:t>Gigabit LAN</a:t>
            </a:r>
          </a:p>
          <a:p>
            <a:pPr>
              <a:defRPr/>
            </a:pPr>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C411303A-4333-49FA-828F-60EB183ADACC}" type="slidenum">
              <a:rPr lang="en-US"/>
              <a:pPr fontAlgn="base">
                <a:spcBef>
                  <a:spcPct val="0"/>
                </a:spcBef>
                <a:spcAft>
                  <a:spcPct val="0"/>
                </a:spcAft>
                <a:defRPr/>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1675BA6D-3550-4717-BC82-8FDECC6750F7}" type="slidenum">
              <a:rPr lang="en-US" smtClean="0"/>
              <a:pPr>
                <a:defRPr/>
              </a:pPr>
              <a:t>44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smtClean="0">
                <a:latin typeface="Arial" charset="0"/>
              </a:rPr>
              <a:t>So random read is good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61444" name="Slide Number Placeholder 3"/>
          <p:cNvSpPr>
            <a:spLocks noGrp="1"/>
          </p:cNvSpPr>
          <p:nvPr>
            <p:ph type="sldNum" sz="quarter" idx="5"/>
          </p:nvPr>
        </p:nvSpPr>
        <p:spPr>
          <a:xfrm>
            <a:off x="3884613" y="8685213"/>
            <a:ext cx="2971800" cy="457200"/>
          </a:xfrm>
          <a:prstGeom prst="rect">
            <a:avLst/>
          </a:prstGeom>
        </p:spPr>
        <p:txBody>
          <a:bodyPr/>
          <a:lstStyle/>
          <a:p>
            <a:pPr>
              <a:defRPr/>
            </a:pPr>
            <a:fld id="{124B4699-B509-4940-8FC6-4AD2788A5E64}" type="slidenum">
              <a:rPr lang="en-US" smtClean="0"/>
              <a:pPr>
                <a:defRPr/>
              </a:pPr>
              <a:t>45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63492" name="Slide Number Placeholder 3"/>
          <p:cNvSpPr>
            <a:spLocks noGrp="1"/>
          </p:cNvSpPr>
          <p:nvPr>
            <p:ph type="sldNum" sz="quarter" idx="5"/>
          </p:nvPr>
        </p:nvSpPr>
        <p:spPr>
          <a:xfrm>
            <a:off x="3884613" y="8685213"/>
            <a:ext cx="2971800" cy="457200"/>
          </a:xfrm>
          <a:prstGeom prst="rect">
            <a:avLst/>
          </a:prstGeom>
        </p:spPr>
        <p:txBody>
          <a:bodyPr/>
          <a:lstStyle/>
          <a:p>
            <a:pPr>
              <a:defRPr/>
            </a:pPr>
            <a:fld id="{941F668E-C980-4874-B492-36CDBCC31A12}" type="slidenum">
              <a:rPr lang="en-US" smtClean="0"/>
              <a:pPr>
                <a:defRPr/>
              </a:pPr>
              <a:t>46</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spcBef>
                <a:spcPct val="0"/>
              </a:spcBef>
            </a:pPr>
            <a:r>
              <a:rPr lang="en-US" smtClean="0">
                <a:latin typeface="Arial" charset="0"/>
              </a:rPr>
              <a:t>SRB is small, transfer data from buffer disk to data disk for too many times. Small SRB, more spin up and spin down times.</a:t>
            </a:r>
          </a:p>
          <a:p>
            <a:pPr eaLnBrk="1" hangingPunct="1">
              <a:spcBef>
                <a:spcPct val="0"/>
              </a:spcBef>
            </a:pPr>
            <a:endParaRPr lang="en-US" smtClean="0">
              <a:latin typeface="Arial" charset="0"/>
            </a:endParaRPr>
          </a:p>
          <a:p>
            <a:pPr eaLnBrk="1" hangingPunct="1">
              <a:spcBef>
                <a:spcPct val="0"/>
              </a:spcBef>
            </a:pPr>
            <a:endParaRPr lang="en-US" smtClean="0">
              <a:latin typeface="Arial" charset="0"/>
            </a:endParaRPr>
          </a:p>
        </p:txBody>
      </p:sp>
      <p:sp>
        <p:nvSpPr>
          <p:cNvPr id="66564" name="Slide Number Placeholder 3"/>
          <p:cNvSpPr>
            <a:spLocks noGrp="1"/>
          </p:cNvSpPr>
          <p:nvPr>
            <p:ph type="sldNum" sz="quarter" idx="5"/>
          </p:nvPr>
        </p:nvSpPr>
        <p:spPr>
          <a:xfrm>
            <a:off x="3884613" y="8685213"/>
            <a:ext cx="2971800" cy="457200"/>
          </a:xfrm>
          <a:prstGeom prst="rect">
            <a:avLst/>
          </a:prstGeom>
        </p:spPr>
        <p:txBody>
          <a:bodyPr/>
          <a:lstStyle/>
          <a:p>
            <a:pPr>
              <a:defRPr/>
            </a:pPr>
            <a:fld id="{DC1879EE-3184-4924-A15F-FD666572AF55}" type="slidenum">
              <a:rPr lang="en-US" smtClean="0"/>
              <a:pPr>
                <a:defRPr/>
              </a:pPr>
              <a:t>47</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ChangeArrowheads="1" noTextEdit="1"/>
          </p:cNvSpPr>
          <p:nvPr>
            <p:ph type="sldImg"/>
          </p:nvPr>
        </p:nvSpPr>
        <p:spPr>
          <a:solidFill>
            <a:srgbClr val="FFFFFF"/>
          </a:solidFill>
          <a:ln/>
        </p:spPr>
      </p:sp>
      <p:sp>
        <p:nvSpPr>
          <p:cNvPr id="80899" name="Rectangle 2"/>
          <p:cNvSpPr>
            <a:spLocks noChangeArrowheads="1"/>
          </p:cNvSpPr>
          <p:nvPr>
            <p:ph type="body" idx="1"/>
          </p:nvPr>
        </p:nvSpPr>
        <p:spPr>
          <a:noFill/>
          <a:ln/>
        </p:spPr>
        <p:txBody>
          <a:bodyPr/>
          <a:lstStyle/>
          <a:p>
            <a:pPr eaLnBrk="1" hangingPunct="1">
              <a:buSzPct val="125000"/>
              <a:buFont typeface="Lucida Grande" charset="0"/>
              <a:buChar char="•"/>
            </a:pPr>
            <a:r>
              <a:rPr lang="en-US" sz="2200" smtClean="0">
                <a:latin typeface="Lucida Grande" charset="0"/>
                <a:ea typeface="Lucida Grande" charset="0"/>
                <a:cs typeface="Lucida Grande" charset="0"/>
                <a:sym typeface="Lucida Grande" charset="0"/>
              </a:rPr>
              <a:t>Utilization Sensitivity: PDC is higher than MAID;</a:t>
            </a:r>
          </a:p>
          <a:p>
            <a:pPr eaLnBrk="1" hangingPunct="1">
              <a:buSzPct val="125000"/>
              <a:buFont typeface="Lucida Grande" charset="0"/>
              <a:buChar char="•"/>
            </a:pPr>
            <a:r>
              <a:rPr lang="en-US" sz="2200" smtClean="0">
                <a:latin typeface="Lucida Grande" charset="0"/>
                <a:ea typeface="Lucida Grande" charset="0"/>
                <a:cs typeface="Lucida Grande" charset="0"/>
                <a:sym typeface="Lucida Grande" charset="0"/>
              </a:rPr>
              <a:t>AFR: when the access rate is low, PDC is lower than MAID</a:t>
            </a:r>
          </a:p>
          <a:p>
            <a:pPr eaLnBrk="1" hangingPunct="1"/>
            <a:endParaRPr lang="en-US" sz="2200" smtClean="0">
              <a:latin typeface="Lucida Grande" charset="0"/>
              <a:ea typeface="Lucida Grande" charset="0"/>
              <a:cs typeface="Lucida Grande" charset="0"/>
              <a:sym typeface="Lucida Grande" charset="0"/>
            </a:endParaRPr>
          </a:p>
          <a:p>
            <a:pPr eaLnBrk="1" hangingPunct="1"/>
            <a:r>
              <a:rPr lang="en-US" sz="2200" smtClean="0">
                <a:latin typeface="Lucida Grande" charset="0"/>
                <a:ea typeface="Lucida Grande" charset="0"/>
                <a:cs typeface="Lucida Grande" charset="0"/>
                <a:sym typeface="Lucida Grande" charset="0"/>
              </a:rPr>
              <a:t>the reason is on the following slide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xfrm>
            <a:off x="1174401" y="684527"/>
            <a:ext cx="4509198" cy="3429000"/>
          </a:xfr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15343" y="4344356"/>
            <a:ext cx="5027316" cy="4115118"/>
          </a:xfrm>
          <a:solidFill>
            <a:srgbClr val="FFFFFF"/>
          </a:solidFill>
          <a:ln>
            <a:solidFill>
              <a:srgbClr val="000000"/>
            </a:solidFill>
            <a:miter lim="800000"/>
            <a:headEnd/>
            <a:tailEnd/>
          </a:ln>
        </p:spPr>
        <p:txBody>
          <a:bodyPr wrap="square" lIns="87014" tIns="43508" rIns="87014" bIns="43508"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BDDE68B-B647-4920-A03D-6631BF684D59}"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This slide shows a typical high-performance computing platform, which was built by Google in the Oregon state. There is no doubt that they have significantly changed our lives and we all benefit from the great services provided by these super computing platforms . However, these giant machines consume a huge amount of energy.</a:t>
            </a:r>
          </a:p>
        </p:txBody>
      </p:sp>
      <p:sp>
        <p:nvSpPr>
          <p:cNvPr id="6042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F241F85-21C1-418E-8738-7111F9530493}" type="slidenum">
              <a:rPr lang="en-US" altLang="zh-CN"/>
              <a:pPr/>
              <a:t>9</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b="1" dirty="0" smtClean="0">
                <a:solidFill>
                  <a:schemeClr val="tx1"/>
                </a:solidFill>
                <a:effectLst>
                  <a:outerShdw blurRad="38100" dist="38100" dir="2700000" algn="tl">
                    <a:srgbClr val="C0C0C0"/>
                  </a:outerShdw>
                </a:effectLst>
                <a:ea typeface="宋体" pitchFamily="2" charset="-122"/>
              </a:rPr>
              <a:t>Architecture – Multiple Layers</a:t>
            </a:r>
            <a:endParaRPr lang="en-US" altLang="zh-CN" dirty="0" smtClean="0"/>
          </a:p>
          <a:p>
            <a:r>
              <a:rPr lang="en-US" altLang="zh-CN" dirty="0" smtClean="0"/>
              <a:t>In our architecture, we have four layers: application layer, middleware layer, resource layer, network layer. In each layer, we can incorporate energy-aware techniques. For example, in the application layer, we can reduce the unnecessary access to hardware when writing the code. In the middleware layer, we can schedule parallel tasks in more energy-efficient ways. In the resource and network layers, we can do energy-aware resource management.</a:t>
            </a:r>
          </a:p>
        </p:txBody>
      </p:sp>
      <p:sp>
        <p:nvSpPr>
          <p:cNvPr id="6554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DDD9B35C-19FE-4052-8A26-B62D55AA7686}" type="slidenum">
              <a:rPr lang="en-US" altLang="zh-CN"/>
              <a:pPr/>
              <a:t>10</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dirty="0" smtClean="0"/>
              <a:t>This slide shows some typical hardware in the resource and network layers like CPU, main board, storage disk, network adapter, switch and router.</a:t>
            </a:r>
          </a:p>
        </p:txBody>
      </p:sp>
      <p:sp>
        <p:nvSpPr>
          <p:cNvPr id="6656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1817B663-FDA2-4145-AAE5-04D7FA88BEAD}" type="slidenum">
              <a:rPr lang="en-US" altLang="zh-CN"/>
              <a:pPr/>
              <a:t>11</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altLang="zh-CN" smtClean="0"/>
              <a:t>One thing I would like to emphasize here is that any energy-oriented research should not scarify other important characters like performance, reliability or security. Although there must be some tradeoff once we introduce energy-aware techniques, we do not want to see significant degradation in other characters. In other words, we would like to make our research compatible with existing techniques. For my research, I mainly focus on the tradeoff between performance and energy.</a:t>
            </a:r>
          </a:p>
        </p:txBody>
      </p:sp>
      <p:sp>
        <p:nvSpPr>
          <p:cNvPr id="6758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733E7D75-B779-4600-A26E-32948CA09E3F}" type="slidenum">
              <a:rPr lang="en-US" altLang="zh-CN"/>
              <a:pPr/>
              <a:t>12</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B575D87-395A-4104-A742-81559BA05077}" type="slidenum">
              <a:rPr lang="en-US" altLang="zh-CN"/>
              <a:pPr>
                <a:defRPr/>
              </a:pPr>
              <a:t>‹#›</a:t>
            </a:fld>
            <a:endParaRPr lang="en-US"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A43B00D-8E1A-4CA3-BADF-0E4DE2411BCA}" type="slidenum">
              <a:rPr lang="en-US" altLang="zh-CN"/>
              <a:pPr>
                <a:defRPr/>
              </a:pPr>
              <a:t>‹#›</a:t>
            </a:fld>
            <a:endParaRPr lang="en-US" altLang="zh-CN"/>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7820D16E-5DD9-45FF-813A-374599BE4795}" type="slidenum">
              <a:rPr lang="en-US" altLang="zh-CN"/>
              <a:pPr>
                <a:defRPr/>
              </a:pPr>
              <a:t>‹#›</a:t>
            </a:fld>
            <a:endParaRPr lang="en-US" altLang="zh-CN"/>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9859222-7352-4340-8F66-EED9D4A41472}" type="slidenum">
              <a:rPr lang="en-US" altLang="zh-CN"/>
              <a:pPr>
                <a:defRPr/>
              </a:pPr>
              <a:t>‹#›</a:t>
            </a:fld>
            <a:endParaRPr lang="en-US" altLang="zh-CN"/>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6D8B41C4-1279-4D3A-B3D6-0746621B639A}" type="slidenum">
              <a:rPr lang="en-US" altLang="zh-CN"/>
              <a:pPr>
                <a:defRPr/>
              </a:pPr>
              <a:t>‹#›</a:t>
            </a:fld>
            <a:endParaRPr lang="en-US" altLang="zh-CN"/>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503E44BE-0A40-4AF1-AA57-6DE4797EAB22}" type="slidenum">
              <a:rPr lang="en-US" altLang="zh-CN"/>
              <a:pPr>
                <a:defRPr/>
              </a:pPr>
              <a:t>‹#›</a:t>
            </a:fld>
            <a:endParaRPr lang="en-US" altLang="zh-CN"/>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C72403AD-8CEC-4D19-B43F-0C9F0A3CFC8C}" type="slidenum">
              <a:rPr lang="en-US" altLang="zh-CN"/>
              <a:pPr>
                <a:defRPr/>
              </a:pPr>
              <a:t>‹#›</a:t>
            </a:fld>
            <a:endParaRPr lang="en-US" altLang="zh-CN"/>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D1960014-DB6F-46F2-93CE-7662B8AF0525}" type="slidenum">
              <a:rPr lang="en-US" altLang="zh-CN"/>
              <a:pPr>
                <a:defRPr/>
              </a:pPr>
              <a:t>‹#›</a:t>
            </a:fld>
            <a:endParaRPr lang="en-US" altLang="zh-CN"/>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F3F7513A-0ED6-4A15-BDF5-E0457AE51706}" type="slidenum">
              <a:rPr lang="en-US" altLang="zh-CN"/>
              <a:pPr>
                <a:defRPr/>
              </a:pPr>
              <a:t>‹#›</a:t>
            </a:fld>
            <a:endParaRPr lang="en-US" altLang="zh-CN"/>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AEBFEFC7-CFAF-43D1-85D6-ED95BE601D92}" type="slidenum">
              <a:rPr lang="en-US" altLang="zh-CN"/>
              <a:pPr>
                <a:defRPr/>
              </a:pPr>
              <a:t>‹#›</a:t>
            </a:fld>
            <a:endParaRPr lang="en-US" altLang="zh-CN"/>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B03C243E-7A9D-488E-9B62-3924392B40BE}" type="slidenum">
              <a:rPr lang="en-US" altLang="zh-CN"/>
              <a:pPr>
                <a:defRPr/>
              </a:pPr>
              <a:t>‹#›</a:t>
            </a:fld>
            <a:endParaRPr lang="en-US" altLang="zh-CN"/>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891285B-256F-4BCE-995A-DD15DD77FCD8}" type="slidenum">
              <a:rPr lang="en-US" altLang="zh-CN"/>
              <a:pPr>
                <a:defRPr/>
              </a:pPr>
              <a:t>‹#›</a:t>
            </a:fld>
            <a:endParaRPr lang="en-US"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590D559-A8D7-4B93-8886-07A7CB1B254F}" type="slidenum">
              <a:rPr lang="en-US" altLang="zh-CN"/>
              <a:pPr>
                <a:defRPr/>
              </a:pPr>
              <a:t>‹#›</a:t>
            </a:fld>
            <a:endParaRPr lang="en-US" altLang="zh-CN"/>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5449DD8B-0F56-4CB9-9D25-8BEEB6591F31}" type="slidenum">
              <a:rPr lang="en-US" altLang="zh-CN"/>
              <a:pPr>
                <a:defRPr/>
              </a:pPr>
              <a:t>‹#›</a:t>
            </a:fld>
            <a:endParaRPr lang="en-US" altLang="zh-CN"/>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A9EAE61B-83BD-4C29-BA08-2A028D4B67A8}" type="slidenum">
              <a:rPr lang="en-US" altLang="zh-CN"/>
              <a:pPr>
                <a:defRPr/>
              </a:pPr>
              <a:t>‹#›</a:t>
            </a:fld>
            <a:endParaRPr lang="en-US" altLang="zh-CN"/>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F211FFCD-B42B-44BB-AE6C-E463EEAE8516}" type="slidenum">
              <a:rPr lang="en-US" altLang="zh-CN"/>
              <a:pPr>
                <a:defRPr/>
              </a:pPr>
              <a:t>‹#›</a:t>
            </a:fld>
            <a:endParaRPr lang="en-US" altLang="zh-CN"/>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1BBDCC1C-2AC0-4FCA-B3BA-4D899E3A47FA}" type="slidenum">
              <a:rPr lang="en-US" altLang="zh-CN"/>
              <a:pPr>
                <a:defRPr/>
              </a:pPr>
              <a:t>‹#›</a:t>
            </a:fld>
            <a:endParaRPr lang="en-US" altLang="zh-CN"/>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49E95BE1-0965-49EA-92FA-9DB9F8753ED4}" type="slidenum">
              <a:rPr lang="en-US" altLang="zh-CN"/>
              <a:pPr>
                <a:defRPr/>
              </a:pPr>
              <a:t>‹#›</a:t>
            </a:fld>
            <a:endParaRPr lang="en-US" altLang="zh-CN"/>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BE4001BF-79C4-42F7-84CC-FFF6D238E468}" type="slidenum">
              <a:rPr lang="en-US" altLang="zh-CN"/>
              <a:pPr>
                <a:defRPr/>
              </a:pPr>
              <a:t>‹#›</a:t>
            </a:fld>
            <a:endParaRPr lang="en-US" altLang="zh-CN"/>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463E7765-553A-4248-9A66-EB5709230E6B}" type="slidenum">
              <a:rPr lang="en-US" altLang="zh-CN"/>
              <a:pPr>
                <a:defRPr/>
              </a:pPr>
              <a:t>‹#›</a:t>
            </a:fld>
            <a:endParaRPr lang="en-US" altLang="zh-CN"/>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40DBEE71-704E-4064-AE94-4CE3457231C9}" type="slidenum">
              <a:rPr lang="en-US" altLang="zh-CN"/>
              <a:pPr>
                <a:defRPr/>
              </a:pPr>
              <a:t>‹#›</a:t>
            </a:fld>
            <a:endParaRPr lang="en-US" altLang="zh-CN"/>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C660F3A-89FD-4258-94A2-DECBAE634C9B}" type="slidenum">
              <a:rPr lang="en-US" altLang="zh-CN"/>
              <a:pPr>
                <a:defRPr/>
              </a:pPr>
              <a:t>‹#›</a:t>
            </a:fld>
            <a:endParaRPr lang="en-US" altLang="zh-CN"/>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E41CDFD1-5281-490B-83D5-434FDEBD270B}" type="slidenum">
              <a:rPr lang="en-US" altLang="zh-CN"/>
              <a:pPr>
                <a:defRPr/>
              </a:pPr>
              <a:t>‹#›</a:t>
            </a:fld>
            <a:endParaRPr lang="en-US"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3317ADD-EC5E-41BF-B666-F81200A1B5D8}" type="slidenum">
              <a:rPr lang="en-US" altLang="zh-CN"/>
              <a:pPr>
                <a:defRPr/>
              </a:pPr>
              <a:t>‹#›</a:t>
            </a:fld>
            <a:endParaRPr lang="en-US" altLang="zh-CN"/>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8C83EB06-384F-4B56-ABF1-243C11388691}" type="slidenum">
              <a:rPr lang="en-US" altLang="zh-CN"/>
              <a:pPr>
                <a:defRPr/>
              </a:pPr>
              <a:t>‹#›</a:t>
            </a:fld>
            <a:endParaRPr lang="en-US" altLang="zh-CN"/>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4596E7C4-818E-4A33-A6C6-6423F3233908}" type="slidenum">
              <a:rPr lang="en-US" altLang="zh-CN"/>
              <a:pPr>
                <a:defRPr/>
              </a:pPr>
              <a:t>‹#›</a:t>
            </a:fld>
            <a:endParaRPr lang="en-US" altLang="zh-CN"/>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ABB84AAB-A672-49DC-B65B-ED131CFCA1EF}" type="slidenum">
              <a:rPr lang="en-US" altLang="zh-CN"/>
              <a:pPr>
                <a:defRPr/>
              </a:pPr>
              <a:t>‹#›</a:t>
            </a:fld>
            <a:endParaRPr lang="en-US" altLang="zh-CN"/>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308F96AE-37D7-4AF0-8D8C-917746E0666C}" type="slidenum">
              <a:rPr lang="en-US" altLang="zh-CN"/>
              <a:pPr>
                <a:defRPr/>
              </a:pPr>
              <a:t>‹#›</a:t>
            </a:fld>
            <a:endParaRPr lang="en-US" altLang="zh-CN"/>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7022DA32-27CC-4907-A0BD-C1E7709F1F2E}" type="slidenum">
              <a:rPr lang="en-US" altLang="zh-CN"/>
              <a:pPr>
                <a:defRPr/>
              </a:pPr>
              <a:t>‹#›</a:t>
            </a:fld>
            <a:endParaRPr lang="en-US" altLang="zh-CN"/>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1634461D-A8FA-4885-B92D-5B1F9AB6F65D}" type="slidenum">
              <a:rPr lang="en-US" altLang="zh-CN"/>
              <a:pPr>
                <a:defRPr/>
              </a:pPr>
              <a:t>‹#›</a:t>
            </a:fld>
            <a:endParaRPr lang="en-US" altLang="zh-CN"/>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52D9755E-F9B0-4ED3-B61D-C3F90134E85C}" type="slidenum">
              <a:rPr lang="en-US" altLang="zh-CN"/>
              <a:pPr>
                <a:defRPr/>
              </a:pPr>
              <a:t>‹#›</a:t>
            </a:fld>
            <a:endParaRPr lang="en-US" altLang="zh-CN"/>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F880F090-6280-40DD-B7A8-52D4A6F83AC8}" type="slidenum">
              <a:rPr lang="en-US" altLang="zh-CN"/>
              <a:pPr>
                <a:defRPr/>
              </a:pPr>
              <a:t>‹#›</a:t>
            </a:fld>
            <a:endParaRPr lang="en-US" altLang="zh-CN"/>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AF253CFC-1E35-447D-8D18-F66FA08FB2C7}" type="slidenum">
              <a:rPr lang="en-US" altLang="zh-CN"/>
              <a:pPr>
                <a:defRPr/>
              </a:pPr>
              <a:t>‹#›</a:t>
            </a:fld>
            <a:endParaRPr lang="en-US" altLang="zh-CN"/>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BF12B3B7-C20F-4FFD-98C2-12EE17A0CE7C}" type="slidenum">
              <a:rPr lang="en-US" altLang="zh-CN"/>
              <a:pPr>
                <a:defRPr/>
              </a:pPr>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F8E642FE-14EC-4764-9BA4-769D9D5FB9F0}" type="slidenum">
              <a:rPr lang="en-US" altLang="zh-CN"/>
              <a:pPr>
                <a:defRPr/>
              </a:pPr>
              <a:t>‹#›</a:t>
            </a:fld>
            <a:endParaRPr lang="en-US" altLang="zh-CN"/>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A245807-978E-4969-863E-986296A32FB2}" type="slidenum">
              <a:rPr lang="en-US" altLang="zh-CN"/>
              <a:pPr>
                <a:defRPr/>
              </a:pPr>
              <a:t>‹#›</a:t>
            </a:fld>
            <a:endParaRPr lang="en-US" altLang="zh-CN"/>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10ADB611-27DC-4F25-9A88-6AEA92F569D2}" type="slidenum">
              <a:rPr lang="en-US" altLang="zh-CN"/>
              <a:pPr>
                <a:defRPr/>
              </a:pPr>
              <a:t>‹#›</a:t>
            </a:fld>
            <a:endParaRPr lang="en-US" altLang="zh-CN"/>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47926200-DC6D-4333-88F7-80E601ADB16E}" type="slidenum">
              <a:rPr lang="en-US" altLang="zh-CN"/>
              <a:pPr>
                <a:defRPr/>
              </a:pPr>
              <a:t>‹#›</a:t>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3E9470B1-29E2-4EB4-9ECF-4C32A8697CC0}" type="slidenum">
              <a:rPr lang="en-US" altLang="zh-CN"/>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DD20C6AF-3FEB-46DF-9B07-DF65193BCB32}"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0A2E045F-174B-4E4B-8158-EDA2E2091C6A}" type="slidenum">
              <a:rPr lang="en-US" altLang="zh-CN"/>
              <a:pPr>
                <a:defRPr/>
              </a:pPr>
              <a:t>‹#›</a:t>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19E6D6B0-699A-443C-B221-C32897013C75}" type="slidenum">
              <a:rPr lang="en-US" altLang="zh-CN"/>
              <a:pPr>
                <a:defRPr/>
              </a:pPr>
              <a:t>‹#›</a:t>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CCF5EE30-8CFF-49F0-B8F9-A49436B95049}" type="slidenum">
              <a:rPr lang="en-US" altLang="zh-CN"/>
              <a:pPr>
                <a:defRPr/>
              </a:pPr>
              <a:t>‹#›</a:t>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00EB7307-FB94-4047-B5D2-075000148DE9}"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C0B5C01-5054-4E04-BCED-A65297C6B55F}" type="slidenum">
              <a:rPr lang="en-US" altLang="zh-CN"/>
              <a:pPr>
                <a:defRPr/>
              </a:pPr>
              <a:t>‹#›</a:t>
            </a:fld>
            <a:endParaRPr lang="en-US" altLang="zh-C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B75709FB-F7A0-4648-9519-C9D8A0928BF3}" type="slidenum">
              <a:rPr lang="en-US" altLang="zh-CN"/>
              <a:pPr>
                <a:defRPr/>
              </a:pPr>
              <a:t>‹#›</a:t>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BEE7E372-04BA-4C17-9434-ACBFB19C19D0}" type="slidenum">
              <a:rPr lang="en-US" altLang="zh-CN"/>
              <a:pPr>
                <a:defRPr/>
              </a:pPr>
              <a:t>‹#›</a:t>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1705694C-BCEB-40BA-ACBB-D6B92DA6779E}" type="slidenum">
              <a:rPr lang="en-US" altLang="zh-CN"/>
              <a:pPr>
                <a:defRPr/>
              </a:pPr>
              <a:t>‹#›</a:t>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7E16DA90-0EBE-42AC-9AE8-CFCC979E24CD}" type="slidenum">
              <a:rPr lang="en-US" altLang="zh-CN"/>
              <a:pPr>
                <a:defRPr/>
              </a:pPr>
              <a:t>‹#›</a:t>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31796CE3-64BB-4214-8CF6-68EA6F4AF442}" type="slidenum">
              <a:rPr lang="en-US" altLang="zh-CN"/>
              <a:pPr>
                <a:defRPr/>
              </a:pPr>
              <a:t>‹#›</a:t>
            </a:fld>
            <a:endParaRPr lang="en-US" altLang="zh-CN"/>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0F6664FC-98CA-42EB-8A04-698AAB141844}" type="slidenum">
              <a:rPr lang="en-US" altLang="zh-CN"/>
              <a:pPr>
                <a:defRPr/>
              </a:pPr>
              <a:t>‹#›</a:t>
            </a:fld>
            <a:endParaRPr lang="en-US" altLang="zh-CN"/>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ECA7A52A-5434-42AC-8205-21699C4156BD}" type="slidenum">
              <a:rPr lang="en-US" altLang="zh-CN"/>
              <a:pPr>
                <a:defRPr/>
              </a:pPr>
              <a:t>‹#›</a:t>
            </a:fld>
            <a:endParaRPr lang="en-US" altLang="zh-CN"/>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74F2721E-5F96-4F0C-9BA2-B488E64265E2}" type="slidenum">
              <a:rPr lang="en-US" altLang="zh-CN"/>
              <a:pPr>
                <a:defRPr/>
              </a:pPr>
              <a:t>‹#›</a:t>
            </a:fld>
            <a:endParaRPr lang="en-US" altLang="zh-CN"/>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FAA5F9F4-28A6-4223-ABB2-4A57773B26D0}" type="slidenum">
              <a:rPr lang="en-US" altLang="zh-CN"/>
              <a:pPr>
                <a:defRPr/>
              </a:pPr>
              <a:t>‹#›</a:t>
            </a:fld>
            <a:endParaRPr lang="en-US" altLang="zh-CN"/>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49B259C0-4E52-4C5D-A57E-9441A8775D7E}"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A0958B1-9182-4331-AC8C-7EB1F8313F9B}" type="slidenum">
              <a:rPr lang="en-US" altLang="zh-CN"/>
              <a:pPr>
                <a:defRPr/>
              </a:pPr>
              <a:t>‹#›</a:t>
            </a:fld>
            <a:endParaRPr lang="en-US" altLang="zh-CN"/>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D57FBC66-0751-431B-939D-42B5DC628F72}" type="slidenum">
              <a:rPr lang="en-US" altLang="zh-CN"/>
              <a:pPr>
                <a:defRPr/>
              </a:pPr>
              <a:t>‹#›</a:t>
            </a:fld>
            <a:endParaRPr lang="en-US" altLang="zh-CN"/>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entury Goth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5B77C21C-535E-45E4-B51D-3B53C3E6E7BA}" type="slidenum">
              <a:rPr lang="en-US" altLang="zh-CN"/>
              <a:pPr>
                <a:defRPr/>
              </a:pPr>
              <a:t>‹#›</a:t>
            </a:fld>
            <a:endParaRPr lang="en-US" altLang="zh-CN"/>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19D09CEC-1DCC-4C4C-ABB5-EBF3CD73BD3D}" type="slidenum">
              <a:rPr lang="en-US" altLang="zh-CN"/>
              <a:pPr>
                <a:defRPr/>
              </a:pPr>
              <a:t>‹#›</a:t>
            </a:fld>
            <a:endParaRPr lang="en-US" altLang="zh-CN"/>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0DF254C4-0F7D-4E0D-9916-BCE7E9FE970B}" type="slidenum">
              <a:rPr lang="en-US" altLang="zh-CN"/>
              <a:pPr>
                <a:defRPr/>
              </a:pPr>
              <a:t>‹#›</a:t>
            </a:fld>
            <a:endParaRPr lang="en-US" altLang="zh-CN"/>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B78FE441-E429-4466-948A-7565C4C72822}" type="slidenum">
              <a:rPr lang="en-US" altLang="zh-CN"/>
              <a:pPr>
                <a:defRPr/>
              </a:pPr>
              <a:t>‹#›</a:t>
            </a:fld>
            <a:endParaRPr lang="en-US" altLang="zh-CN"/>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9F03DDD2-236D-47E0-A21D-5F16FC9801D3}" type="slidenum">
              <a:rPr lang="en-US" altLang="zh-CN"/>
              <a:pPr>
                <a:defRPr/>
              </a:pPr>
              <a:t>‹#›</a:t>
            </a:fld>
            <a:endParaRPr lang="en-US" altLang="zh-CN"/>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7B441FD7-C562-494A-B703-FACB47A12D15}" type="slidenum">
              <a:rPr lang="en-US" altLang="zh-CN"/>
              <a:pPr>
                <a:defRPr/>
              </a:pPr>
              <a:t>‹#›</a:t>
            </a:fld>
            <a:endParaRPr lang="en-US" altLang="zh-CN"/>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85D48ED2-119E-4B36-939C-9FAAE202967E}" type="slidenum">
              <a:rPr lang="en-US" altLang="zh-CN"/>
              <a:pPr>
                <a:defRPr/>
              </a:pPr>
              <a:t>‹#›</a:t>
            </a:fld>
            <a:endParaRPr lang="en-US" altLang="zh-CN"/>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1BE03E81-E6C2-47A3-AB87-4A105DFA5491}" type="slidenum">
              <a:rPr lang="en-US" altLang="zh-CN"/>
              <a:pPr>
                <a:defRPr/>
              </a:pPr>
              <a:t>‹#›</a:t>
            </a:fld>
            <a:endParaRPr lang="en-US" altLang="zh-CN"/>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F35E5F5C-8F1A-4A07-8B4B-BAF1A2D5D7AB}" type="slidenum">
              <a:rPr lang="en-US" altLang="zh-CN"/>
              <a:pPr>
                <a:defRPr/>
              </a:pPr>
              <a:t>‹#›</a:t>
            </a:fld>
            <a:endParaRPr lang="en-US" altLang="zh-C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7558C9C5-67BF-4CF8-84BF-ECFEF7D8BCB1}" type="slidenum">
              <a:rPr lang="en-US" altLang="zh-CN"/>
              <a:pPr>
                <a:defRPr/>
              </a:pPr>
              <a:t>‹#›</a:t>
            </a:fld>
            <a:endParaRPr lang="en-US" altLang="zh-CN"/>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E1BE09EC-2D5F-4B36-9C60-1735893AAE73}" type="slidenum">
              <a:rPr lang="en-US" altLang="zh-CN"/>
              <a:pPr>
                <a:defRPr/>
              </a:pPr>
              <a:t>‹#›</a:t>
            </a:fld>
            <a:endParaRPr lang="en-US" altLang="zh-CN"/>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C82EFF06-8C27-4E87-88F9-5D8F850ED89A}" type="slidenum">
              <a:rPr lang="en-US" altLang="zh-CN"/>
              <a:pPr>
                <a:defRPr/>
              </a:pPr>
              <a:t>‹#›</a:t>
            </a:fld>
            <a:endParaRPr lang="en-US" altLang="zh-CN"/>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entury Goth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D273C1D2-7BFD-4281-B1D6-B0DA3F859961}" type="slidenum">
              <a:rPr lang="en-US" altLang="zh-CN"/>
              <a:pPr>
                <a:defRPr/>
              </a:pPr>
              <a:t>‹#›</a:t>
            </a:fld>
            <a:endParaRPr lang="en-US" altLang="zh-CN"/>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2D741A61-CDCD-4A39-8079-04F09C87DF9C}" type="slidenum">
              <a:rPr lang="en-US" altLang="zh-CN"/>
              <a:pPr>
                <a:defRPr/>
              </a:pPr>
              <a:t>‹#›</a:t>
            </a:fld>
            <a:endParaRPr lang="en-US" altLang="zh-CN"/>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9639373C-4993-4207-9264-0C8FF7E813D5}" type="slidenum">
              <a:rPr lang="en-US" altLang="zh-CN"/>
              <a:pPr>
                <a:defRPr/>
              </a:pPr>
              <a:t>‹#›</a:t>
            </a:fld>
            <a:endParaRPr lang="en-US" altLang="zh-CN"/>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5ED9C9C-48C5-46D3-9596-88BFEC14758B}" type="slidenum">
              <a:rPr lang="en-US" altLang="zh-CN"/>
              <a:pPr>
                <a:defRPr/>
              </a:pPr>
              <a:t>‹#›</a:t>
            </a:fld>
            <a:endParaRPr lang="en-US" altLang="zh-CN"/>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4FA7F23-0DBC-4B36-89C2-58CE8064303B}" type="slidenum">
              <a:rPr lang="en-US" altLang="zh-CN"/>
              <a:pPr>
                <a:defRPr/>
              </a:pPr>
              <a:t>‹#›</a:t>
            </a:fld>
            <a:endParaRPr lang="en-US" altLang="zh-CN"/>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B346A3A0-8ED7-4C7C-BF68-C5C7B2DA2006}" type="slidenum">
              <a:rPr lang="en-US" altLang="zh-CN"/>
              <a:pPr>
                <a:defRPr/>
              </a:pPr>
              <a:t>‹#›</a:t>
            </a:fld>
            <a:endParaRPr lang="en-US" altLang="zh-CN"/>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8FA0C51C-724D-4A33-AC2E-FDCFE92EF8BD}" type="slidenum">
              <a:rPr lang="en-US" altLang="zh-CN"/>
              <a:pPr>
                <a:defRPr/>
              </a:pPr>
              <a:t>‹#›</a:t>
            </a:fld>
            <a:endParaRPr lang="en-US" altLang="zh-CN"/>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D460CB2C-2954-4285-80C2-1054E007C3DC}" type="slidenum">
              <a:rPr lang="en-US" altLang="zh-CN"/>
              <a:pPr>
                <a:defRPr/>
              </a:pPr>
              <a:t>‹#›</a:t>
            </a:fld>
            <a:endParaRPr lang="en-US" altLang="zh-C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BF27D6FD-A774-46EC-9008-3887D6708E30}" type="slidenum">
              <a:rPr lang="en-US" altLang="zh-CN"/>
              <a:pPr>
                <a:defRPr/>
              </a:pPr>
              <a:t>‹#›</a:t>
            </a:fld>
            <a:endParaRPr lang="en-US" altLang="zh-CN"/>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A8BB69CE-4A6C-420F-A230-73636FE67F70}" type="slidenum">
              <a:rPr lang="en-US" altLang="zh-CN"/>
              <a:pPr>
                <a:defRPr/>
              </a:pPr>
              <a:t>‹#›</a:t>
            </a:fld>
            <a:endParaRPr lang="en-US" altLang="zh-CN"/>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C7955FC5-DEDE-4829-B766-D7C401E1A5FB}" type="slidenum">
              <a:rPr lang="en-US" altLang="zh-CN"/>
              <a:pPr>
                <a:defRPr/>
              </a:pPr>
              <a:t>‹#›</a:t>
            </a:fld>
            <a:endParaRPr lang="en-US" altLang="zh-CN"/>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300B4869-85EF-4984-AF3E-080EA95FD71A}" type="slidenum">
              <a:rPr lang="en-US" altLang="zh-CN"/>
              <a:pPr>
                <a:defRPr/>
              </a:pPr>
              <a:t>‹#›</a:t>
            </a:fld>
            <a:endParaRPr lang="en-US" altLang="zh-CN"/>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B5952E67-F290-474B-AD69-D1B1F8B6BBF6}" type="slidenum">
              <a:rPr lang="en-US" altLang="zh-CN"/>
              <a:pPr>
                <a:defRPr/>
              </a:pPr>
              <a:t>‹#›</a:t>
            </a:fld>
            <a:endParaRPr lang="en-US" altLang="zh-CN"/>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FD7980A9-F4E3-43B5-B8CD-459CC57F28F7}" type="slidenum">
              <a:rPr lang="en-US" altLang="zh-CN"/>
              <a:pPr>
                <a:defRPr/>
              </a:pPr>
              <a:t>‹#›</a:t>
            </a:fld>
            <a:endParaRPr lang="en-US" altLang="zh-CN"/>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1C4BAE56-1E92-4A81-B452-E166FE02D748}" type="slidenum">
              <a:rPr lang="en-US" altLang="zh-CN"/>
              <a:pPr>
                <a:defRPr/>
              </a:pPr>
              <a:t>‹#›</a:t>
            </a:fld>
            <a:endParaRPr lang="en-US" altLang="zh-CN"/>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23CBB8D5-0B0B-4A2C-B90F-F4D2D5C8D05F}" type="slidenum">
              <a:rPr lang="en-US" altLang="zh-CN"/>
              <a:pPr>
                <a:defRPr/>
              </a:pPr>
              <a:t>‹#›</a:t>
            </a:fld>
            <a:endParaRPr lang="en-US" altLang="zh-CN"/>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93259B9B-D3C3-4626-B3F8-0F88061EB92A}" type="slidenum">
              <a:rPr lang="en-US" altLang="zh-CN"/>
              <a:pPr>
                <a:defRPr/>
              </a:pPr>
              <a:t>‹#›</a:t>
            </a:fld>
            <a:endParaRPr lang="en-US" altLang="zh-CN"/>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5C60784D-BFC0-45B0-AC03-B005307BBC89}" type="slidenum">
              <a:rPr lang="en-US" altLang="zh-CN"/>
              <a:pPr>
                <a:defRPr/>
              </a:pPr>
              <a:t>‹#›</a:t>
            </a:fld>
            <a:endParaRPr lang="en-US" altLang="zh-CN"/>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ED77DF4E-DE2E-4D31-ABC4-69F558D600F1}" type="slidenum">
              <a:rPr lang="en-US" altLang="zh-CN"/>
              <a:pPr>
                <a:defRPr/>
              </a:pPr>
              <a:t>‹#›</a:t>
            </a:fld>
            <a:endParaRPr lang="en-US"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EA0671A8-09A1-4DBB-909B-47886E59EF0C}" type="slidenum">
              <a:rPr lang="en-US" altLang="zh-CN"/>
              <a:pPr>
                <a:defRPr/>
              </a:pPr>
              <a:t>‹#›</a:t>
            </a:fld>
            <a:endParaRPr lang="en-US" altLang="zh-CN"/>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8D6E3A60-86A2-4124-9B96-1E744486DC21}" type="slidenum">
              <a:rPr lang="en-US" altLang="zh-CN"/>
              <a:pPr>
                <a:defRPr/>
              </a:pPr>
              <a:t>‹#›</a:t>
            </a:fld>
            <a:endParaRPr lang="en-US" altLang="zh-CN"/>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FE8B695B-6234-4D25-963A-5CAF662FB5EF}" type="slidenum">
              <a:rPr lang="en-US" altLang="zh-CN"/>
              <a:pPr>
                <a:defRPr/>
              </a:pPr>
              <a:t>‹#›</a:t>
            </a:fld>
            <a:endParaRPr lang="en-US" altLang="zh-CN"/>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C0847AAB-2BEA-4525-A3D5-F462DD9CAA8E}" type="slidenum">
              <a:rPr lang="en-US" altLang="zh-CN"/>
              <a:pPr>
                <a:defRPr/>
              </a:pPr>
              <a:t>‹#›</a:t>
            </a:fld>
            <a:endParaRPr lang="en-US" altLang="zh-CN"/>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282BC7B9-11D0-44E1-B6BC-5B8E7526BBCD}" type="slidenum">
              <a:rPr lang="en-US" altLang="zh-CN"/>
              <a:pPr>
                <a:defRPr/>
              </a:pPr>
              <a:t>‹#›</a:t>
            </a:fld>
            <a:endParaRPr lang="en-US" altLang="zh-CN"/>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F26ED9CF-F254-4906-801B-0BD2DF69A431}" type="slidenum">
              <a:rPr lang="en-US" altLang="zh-CN"/>
              <a:pPr>
                <a:defRPr/>
              </a:pPr>
              <a:t>‹#›</a:t>
            </a:fld>
            <a:endParaRPr lang="en-US" altLang="zh-CN"/>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BF6BAACA-13B1-48D4-8D0A-5315EDE26BEA}" type="slidenum">
              <a:rPr lang="en-US" altLang="zh-CN"/>
              <a:pPr>
                <a:defRPr/>
              </a:pPr>
              <a:t>‹#›</a:t>
            </a:fld>
            <a:endParaRPr lang="en-US" altLang="zh-CN"/>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8311040F-352D-4154-9F70-6AF609AEB937}" type="slidenum">
              <a:rPr lang="en-US" altLang="zh-CN"/>
              <a:pPr>
                <a:defRPr/>
              </a:pPr>
              <a:t>‹#›</a:t>
            </a:fld>
            <a:endParaRPr lang="en-US" altLang="zh-CN"/>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BCA720BA-939F-404D-A0F5-F82E9FBD4AE0}" type="slidenum">
              <a:rPr lang="en-US" altLang="zh-CN"/>
              <a:pPr>
                <a:defRPr/>
              </a:pPr>
              <a:t>‹#›</a:t>
            </a:fld>
            <a:endParaRPr lang="en-US" altLang="zh-CN"/>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5F757C9-0B9A-462C-AC3D-B882681A29F0}" type="slidenum">
              <a:rPr lang="en-US" altLang="zh-CN"/>
              <a:pPr>
                <a:defRPr/>
              </a:pPr>
              <a:t>‹#›</a:t>
            </a:fld>
            <a:endParaRPr lang="en-US" altLang="zh-CN"/>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B26F04BE-F1A5-4CA4-AEAF-436761AEAB83}" type="slidenum">
              <a:rPr lang="en-US" altLang="zh-CN"/>
              <a:pPr>
                <a:defRPr/>
              </a:pPr>
              <a:t>‹#›</a:t>
            </a:fld>
            <a:endParaRPr lang="en-US"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F6E5B8C-E39C-4DBA-986E-0F9399416E77}" type="slidenum">
              <a:rPr lang="en-US" altLang="zh-CN"/>
              <a:pPr>
                <a:defRPr/>
              </a:pPr>
              <a:t>‹#›</a:t>
            </a:fld>
            <a:endParaRPr lang="en-US" altLang="zh-CN"/>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718654E9-57D1-4D9E-8522-037D0604A53C}" type="slidenum">
              <a:rPr lang="en-US" altLang="zh-CN"/>
              <a:pPr>
                <a:defRPr/>
              </a:pPr>
              <a:t>‹#›</a:t>
            </a:fld>
            <a:endParaRPr lang="en-US" altLang="zh-CN"/>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1C366B29-225A-4F4F-B40A-4C671F3074EA}" type="slidenum">
              <a:rPr lang="en-US" altLang="zh-CN"/>
              <a:pPr>
                <a:defRPr/>
              </a:pPr>
              <a:t>‹#›</a:t>
            </a:fld>
            <a:endParaRPr lang="en-US" altLang="zh-CN"/>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EA8CBB34-5EE3-417D-ADE2-6BEABEB6BE1D}" type="slidenum">
              <a:rPr lang="en-US" altLang="zh-CN"/>
              <a:pPr>
                <a:defRPr/>
              </a:pPr>
              <a:t>‹#›</a:t>
            </a:fld>
            <a:endParaRPr lang="en-US" altLang="zh-CN"/>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5A501BE9-8515-4E16-853B-408DD54189EC}" type="slidenum">
              <a:rPr lang="en-US" altLang="zh-CN"/>
              <a:pPr>
                <a:defRPr/>
              </a:pPr>
              <a:t>‹#›</a:t>
            </a:fld>
            <a:endParaRPr lang="en-US" altLang="zh-CN"/>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02CE902-DF26-47D2-B038-0185F6C4424B}" type="slidenum">
              <a:rPr lang="en-US" altLang="zh-CN"/>
              <a:pPr>
                <a:defRPr/>
              </a:pPr>
              <a:t>‹#›</a:t>
            </a:fld>
            <a:endParaRPr lang="en-US" altLang="zh-CN"/>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DF3798C1-780C-42D4-8429-86DDB12EFEB8}" type="slidenum">
              <a:rPr lang="en-US" altLang="zh-CN"/>
              <a:pPr>
                <a:defRPr/>
              </a:pPr>
              <a:t>‹#›</a:t>
            </a:fld>
            <a:endParaRPr lang="en-US" altLang="zh-CN"/>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4AFAAFA-1BC7-4463-BBD2-2231B31D3A31}" type="slidenum">
              <a:rPr lang="en-US" altLang="zh-CN"/>
              <a:pPr>
                <a:defRPr/>
              </a:pPr>
              <a:t>‹#›</a:t>
            </a:fld>
            <a:endParaRPr lang="en-US" altLang="zh-CN"/>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DAE45C21-B2DC-49D7-A537-9593FA188539}" type="slidenum">
              <a:rPr lang="en-US" altLang="zh-CN"/>
              <a:pPr>
                <a:defRPr/>
              </a:pPr>
              <a:t>‹#›</a:t>
            </a:fld>
            <a:endParaRPr lang="en-US" altLang="zh-CN"/>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199A7AF2-028C-476F-A5CF-C57104ED57B2}" type="slidenum">
              <a:rPr lang="en-US" altLang="zh-CN"/>
              <a:pPr>
                <a:defRPr/>
              </a:pPr>
              <a:t>‹#›</a:t>
            </a:fld>
            <a:endParaRPr lang="en-US" altLang="zh-CN"/>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844F9A45-29BC-4A5A-A0C4-36546CBEE145}" type="slidenum">
              <a:rPr lang="en-US" altLang="zh-CN"/>
              <a:pPr>
                <a:defRPr/>
              </a:pPr>
              <a:t>‹#›</a:t>
            </a:fld>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C629B68-D0D4-4543-B15A-00F3046966BA}" type="slidenum">
              <a:rPr lang="en-US" altLang="zh-CN"/>
              <a:pPr>
                <a:defRPr/>
              </a:pPr>
              <a:t>‹#›</a:t>
            </a:fld>
            <a:endParaRPr lang="en-US" altLang="zh-CN"/>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631B9EE4-4E0B-40DD-B648-CD00986AE730}" type="slidenum">
              <a:rPr lang="en-US" altLang="zh-CN"/>
              <a:pPr>
                <a:defRPr/>
              </a:pPr>
              <a:t>‹#›</a:t>
            </a:fld>
            <a:endParaRPr lang="en-US" altLang="zh-CN"/>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A3BDD9A7-6D55-4DD8-BC56-C8F0D896870D}" type="slidenum">
              <a:rPr lang="en-US" altLang="zh-CN"/>
              <a:pPr>
                <a:defRPr/>
              </a:pPr>
              <a:t>‹#›</a:t>
            </a:fld>
            <a:endParaRPr lang="en-US" altLang="zh-CN"/>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B03C8F60-642E-4EFA-BECA-42FA53AD3B08}" type="slidenum">
              <a:rPr lang="en-US" altLang="zh-CN"/>
              <a:pPr>
                <a:defRPr/>
              </a:pPr>
              <a:t>‹#›</a:t>
            </a:fld>
            <a:endParaRPr lang="en-US" altLang="zh-CN"/>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ABF500CE-53BE-453D-96A5-69B01395BDFE}" type="slidenum">
              <a:rPr lang="en-US" altLang="zh-CN"/>
              <a:pPr>
                <a:defRPr/>
              </a:pPr>
              <a:t>‹#›</a:t>
            </a:fld>
            <a:endParaRPr lang="en-US" altLang="zh-CN"/>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592F2201-9D70-420F-A96F-036B9EC9FF46}" type="slidenum">
              <a:rPr lang="en-US" altLang="zh-CN"/>
              <a:pPr>
                <a:defRPr/>
              </a:pPr>
              <a:t>‹#›</a:t>
            </a:fld>
            <a:endParaRPr lang="en-US" altLang="zh-CN"/>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9FE9FDCF-F50E-46D1-8860-715FFCAD3980}" type="slidenum">
              <a:rPr lang="en-US" altLang="zh-CN"/>
              <a:pPr>
                <a:defRPr/>
              </a:pPr>
              <a:t>‹#›</a:t>
            </a:fld>
            <a:endParaRPr lang="en-US" altLang="zh-CN"/>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22017C02-78A9-410F-8400-A5C0C1DEE8FF}" type="slidenum">
              <a:rPr lang="en-US" altLang="zh-CN"/>
              <a:pPr>
                <a:defRPr/>
              </a:pPr>
              <a:t>‹#›</a:t>
            </a:fld>
            <a:endParaRPr lang="en-US" altLang="zh-CN"/>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672F26F-B5AF-4D9F-BD87-1227E47BDF0C}" type="slidenum">
              <a:rPr lang="en-US" altLang="zh-CN"/>
              <a:pPr>
                <a:defRPr/>
              </a:pPr>
              <a:t>‹#›</a:t>
            </a:fld>
            <a:endParaRPr lang="en-US" altLang="zh-CN"/>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D78E5EDF-DF44-4FAA-AE40-719C021D07BA}" type="slidenum">
              <a:rPr lang="en-US" altLang="zh-CN"/>
              <a:pPr>
                <a:defRPr/>
              </a:pPr>
              <a:t>‹#›</a:t>
            </a:fld>
            <a:endParaRPr lang="en-US" altLang="zh-CN"/>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80C6E5AE-3092-4338-BE81-527664D76CA1}" type="slidenum">
              <a:rPr lang="en-US" altLang="zh-CN"/>
              <a:pPr>
                <a:defRPr/>
              </a:pPr>
              <a:t>‹#›</a:t>
            </a:fld>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entury Goth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0444F35-6A7B-475D-BB85-184F1986E418}" type="slidenum">
              <a:rPr lang="en-US" altLang="zh-CN"/>
              <a:pPr>
                <a:defRPr/>
              </a:pPr>
              <a:t>‹#›</a:t>
            </a:fld>
            <a:endParaRPr lang="en-US" altLang="zh-CN"/>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E904C79-F54D-4066-8D15-A14C99CAFB31}" type="slidenum">
              <a:rPr lang="en-US" altLang="zh-CN"/>
              <a:pPr>
                <a:defRPr/>
              </a:pPr>
              <a:t>‹#›</a:t>
            </a:fld>
            <a:endParaRPr lang="en-US" altLang="zh-CN"/>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E9296C08-CC84-49FA-9CB6-C5DE9A11796A}" type="slidenum">
              <a:rPr lang="en-US" altLang="zh-CN"/>
              <a:pPr>
                <a:defRPr/>
              </a:pPr>
              <a:t>‹#›</a:t>
            </a:fld>
            <a:endParaRPr lang="en-US" altLang="zh-CN"/>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B7302449-9E82-4A7F-A619-14BB37D54402}" type="slidenum">
              <a:rPr lang="en-US" altLang="zh-CN"/>
              <a:pPr>
                <a:defRPr/>
              </a:pPr>
              <a:t>‹#›</a:t>
            </a:fld>
            <a:endParaRPr lang="en-US" altLang="zh-CN"/>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F5B7CA6A-7971-4ABB-899D-5E8CD1E48D15}" type="slidenum">
              <a:rPr lang="en-US" altLang="zh-CN"/>
              <a:pPr>
                <a:defRPr/>
              </a:pPr>
              <a:t>‹#›</a:t>
            </a:fld>
            <a:endParaRPr lang="en-US" altLang="zh-CN"/>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48AF91A7-FBAB-41E3-82D2-35B36141A75B}" type="slidenum">
              <a:rPr lang="en-US" altLang="zh-CN"/>
              <a:pPr>
                <a:defRPr/>
              </a:pPr>
              <a:t>‹#›</a:t>
            </a:fld>
            <a:endParaRPr lang="en-US" altLang="zh-CN"/>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31F5AA52-77C9-426D-9B8E-4FF678EBD76E}" type="slidenum">
              <a:rPr lang="en-US" altLang="zh-CN"/>
              <a:pPr>
                <a:defRPr/>
              </a:pPr>
              <a:t>‹#›</a:t>
            </a:fld>
            <a:endParaRPr lang="en-US" altLang="zh-CN"/>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FBA14A89-9383-44D3-8A29-AA9AAF8576B1}" type="slidenum">
              <a:rPr lang="en-US" altLang="zh-CN"/>
              <a:pPr>
                <a:defRPr/>
              </a:pPr>
              <a:t>‹#›</a:t>
            </a:fld>
            <a:endParaRPr lang="en-US" altLang="zh-CN"/>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EC0F875E-6EF9-4160-8A12-9EF7B5000540}" type="slidenum">
              <a:rPr lang="en-US" altLang="zh-CN"/>
              <a:pPr>
                <a:defRPr/>
              </a:pPr>
              <a:t>‹#›</a:t>
            </a:fld>
            <a:endParaRPr lang="en-US" altLang="zh-CN"/>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19D0CA45-34AA-43BB-93FD-AD5A1BF15281}" type="slidenum">
              <a:rPr lang="en-US" altLang="zh-CN"/>
              <a:pPr>
                <a:defRPr/>
              </a:pPr>
              <a:t>‹#›</a:t>
            </a:fld>
            <a:endParaRPr lang="en-US" altLang="zh-CN"/>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5054EDF0-4F8B-44DA-8A93-EC4B78F2A81F}" type="slidenum">
              <a:rPr lang="en-US" altLang="zh-CN"/>
              <a:pPr>
                <a:defRPr/>
              </a:pPr>
              <a:t>‹#›</a:t>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Century Gothic" pitchFamily="34" charset="0"/>
              </a:rPr>
              <a:t>Click to edit Master title style</a:t>
            </a:r>
          </a:p>
        </p:txBody>
      </p:sp>
      <p:sp>
        <p:nvSpPr>
          <p:cNvPr id="2051" name="Rectangle 2"/>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Century Gothic" pitchFamily="34" charset="0"/>
              </a:rPr>
              <a:t>Click to edit Master text styles</a:t>
            </a:r>
          </a:p>
          <a:p>
            <a:pPr lvl="1"/>
            <a:r>
              <a:rPr lang="en-US" altLang="zh-CN" smtClean="0">
                <a:sym typeface="Century Gothic" pitchFamily="34" charset="0"/>
              </a:rPr>
              <a:t>Second level</a:t>
            </a:r>
          </a:p>
          <a:p>
            <a:pPr lvl="2"/>
            <a:r>
              <a:rPr lang="en-US" altLang="zh-CN" smtClean="0">
                <a:sym typeface="Century Gothic" pitchFamily="34" charset="0"/>
              </a:rPr>
              <a:t>Third level</a:t>
            </a:r>
          </a:p>
          <a:p>
            <a:pPr lvl="3"/>
            <a:r>
              <a:rPr lang="en-US" altLang="zh-CN" smtClean="0">
                <a:sym typeface="Century Gothic" pitchFamily="34" charset="0"/>
              </a:rPr>
              <a:t>Fourth level</a:t>
            </a:r>
          </a:p>
          <a:p>
            <a:pPr lvl="4"/>
            <a:r>
              <a:rPr lang="en-US" altLang="zh-CN" smtClean="0">
                <a:sym typeface="Century Gothic" pitchFamily="34" charset="0"/>
              </a:rPr>
              <a:t>Fifth level</a:t>
            </a:r>
          </a:p>
        </p:txBody>
      </p:sp>
      <p:sp>
        <p:nvSpPr>
          <p:cNvPr id="1027" name="Text Box 3"/>
          <p:cNvSpPr txBox="1">
            <a:spLocks noGrp="1" noChangeArrowheads="1"/>
          </p:cNvSpPr>
          <p:nvPr>
            <p:ph type="sldNum" sz="quarter" idx="4"/>
          </p:nvPr>
        </p:nvSpPr>
        <p:spPr bwMode="auto">
          <a:xfrm>
            <a:off x="6308725" y="9072563"/>
            <a:ext cx="368300" cy="3810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rgbClr val="000080"/>
                </a:solidFill>
                <a:latin typeface="Century Gothic" pitchFamily="34" charset="0"/>
                <a:ea typeface="MS PGothic" pitchFamily="34" charset="-128"/>
                <a:sym typeface="Century Gothic" pitchFamily="34" charset="0"/>
              </a:defRPr>
            </a:lvl1pPr>
          </a:lstStyle>
          <a:p>
            <a:pPr>
              <a:defRPr/>
            </a:pPr>
            <a:fld id="{8D55B196-676C-4E54-A725-733490FE2513}"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hf hdr="0" ftr="0" dt="0"/>
  <p:txStyles>
    <p:titleStyle>
      <a:lvl1pPr marL="6350" indent="-6350" algn="ctr" rtl="0" eaLnBrk="0" fontAlgn="base" hangingPunct="0">
        <a:spcBef>
          <a:spcPct val="0"/>
        </a:spcBef>
        <a:spcAft>
          <a:spcPct val="0"/>
        </a:spcAft>
        <a:defRPr sz="6000">
          <a:solidFill>
            <a:srgbClr val="000681"/>
          </a:solidFill>
          <a:latin typeface="+mj-lt"/>
          <a:ea typeface="+mj-ea"/>
          <a:cs typeface="+mj-cs"/>
          <a:sym typeface="Century Gothic" pitchFamily="34" charset="0"/>
        </a:defRPr>
      </a:lvl1pPr>
      <a:lvl2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2pPr>
      <a:lvl3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3pPr>
      <a:lvl4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4pPr>
      <a:lvl5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5pPr>
      <a:lvl6pPr marL="4635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6pPr>
      <a:lvl7pPr marL="9207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7pPr>
      <a:lvl8pPr marL="13779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8pPr>
      <a:lvl9pPr marL="18351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9pPr>
    </p:titleStyle>
    <p:bodyStyle>
      <a:lvl1pPr marL="382588" indent="-342900" algn="l" rtl="0" eaLnBrk="0" fontAlgn="base" hangingPunct="0">
        <a:spcBef>
          <a:spcPts val="1100"/>
        </a:spcBef>
        <a:spcAft>
          <a:spcPct val="0"/>
        </a:spcAft>
        <a:buClr>
          <a:srgbClr val="FF581D"/>
        </a:buClr>
        <a:buSzPct val="100000"/>
        <a:buFont typeface="Century Gothic" pitchFamily="34" charset="0"/>
        <a:buChar char="•"/>
        <a:defRPr sz="4400">
          <a:solidFill>
            <a:srgbClr val="000681"/>
          </a:solidFill>
          <a:latin typeface="+mn-lt"/>
          <a:ea typeface="+mn-ea"/>
          <a:cs typeface="+mn-cs"/>
          <a:sym typeface="Century Gothic" pitchFamily="34" charset="0"/>
        </a:defRPr>
      </a:lvl1pPr>
      <a:lvl2pPr marL="731838" indent="-285750" algn="l" rtl="0" eaLnBrk="0" fontAlgn="base" hangingPunct="0">
        <a:spcBef>
          <a:spcPts val="900"/>
        </a:spcBef>
        <a:spcAft>
          <a:spcPct val="0"/>
        </a:spcAft>
        <a:buClr>
          <a:srgbClr val="FF581D"/>
        </a:buClr>
        <a:buSzPct val="100000"/>
        <a:buFont typeface="Century Gothic" pitchFamily="34" charset="0"/>
        <a:buChar char="–"/>
        <a:defRPr sz="3800">
          <a:solidFill>
            <a:srgbClr val="000681"/>
          </a:solidFill>
          <a:latin typeface="+mn-lt"/>
          <a:ea typeface="+mn-ea"/>
          <a:cs typeface="+mn-cs"/>
          <a:sym typeface="Century Gothic" pitchFamily="34" charset="0"/>
        </a:defRPr>
      </a:lvl2pPr>
      <a:lvl3pPr marL="1131888" indent="-228600" algn="l" rtl="0" eaLnBrk="0" fontAlgn="base" hangingPunct="0">
        <a:spcBef>
          <a:spcPts val="800"/>
        </a:spcBef>
        <a:spcAft>
          <a:spcPct val="0"/>
        </a:spcAft>
        <a:buClr>
          <a:srgbClr val="FF581D"/>
        </a:buClr>
        <a:buSzPct val="100000"/>
        <a:buFont typeface="Century Gothic" pitchFamily="34" charset="0"/>
        <a:buChar char="•"/>
        <a:defRPr sz="3400">
          <a:solidFill>
            <a:srgbClr val="000681"/>
          </a:solidFill>
          <a:latin typeface="+mn-lt"/>
          <a:ea typeface="+mn-ea"/>
          <a:cs typeface="+mn-cs"/>
          <a:sym typeface="Century Gothic" pitchFamily="34" charset="0"/>
        </a:defRPr>
      </a:lvl3pPr>
      <a:lvl4pPr marL="1589088" indent="-228600" algn="l" rtl="0" eaLnBrk="0" fontAlgn="base" hangingPunct="0">
        <a:spcBef>
          <a:spcPts val="700"/>
        </a:spcBef>
        <a:spcAft>
          <a:spcPct val="0"/>
        </a:spcAft>
        <a:buClr>
          <a:srgbClr val="FF581D"/>
        </a:buClr>
        <a:buSzPct val="100000"/>
        <a:buFont typeface="Century Gothic" pitchFamily="34" charset="0"/>
        <a:buChar char="–"/>
        <a:defRPr sz="2800">
          <a:solidFill>
            <a:srgbClr val="000681"/>
          </a:solidFill>
          <a:latin typeface="+mn-lt"/>
          <a:ea typeface="+mn-ea"/>
          <a:cs typeface="+mn-cs"/>
          <a:sym typeface="Century Gothic" pitchFamily="34" charset="0"/>
        </a:defRPr>
      </a:lvl4pPr>
      <a:lvl5pPr marL="2046288" indent="-228600" algn="l" rtl="0" eaLnBrk="0" fontAlgn="base" hangingPunct="0">
        <a:spcBef>
          <a:spcPts val="700"/>
        </a:spcBef>
        <a:spcAft>
          <a:spcPct val="0"/>
        </a:spcAft>
        <a:buClr>
          <a:srgbClr val="FF581D"/>
        </a:buClr>
        <a:buSzPct val="100000"/>
        <a:buFont typeface="Century Gothic" pitchFamily="34" charset="0"/>
        <a:buChar char="»"/>
        <a:defRPr sz="2800">
          <a:solidFill>
            <a:srgbClr val="000681"/>
          </a:solidFill>
          <a:latin typeface="+mn-lt"/>
          <a:ea typeface="+mn-ea"/>
          <a:cs typeface="+mn-cs"/>
          <a:sym typeface="Century Gothic" pitchFamily="34" charset="0"/>
        </a:defRPr>
      </a:lvl5pPr>
      <a:lvl6pPr marL="25034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6pPr>
      <a:lvl7pPr marL="29606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7pPr>
      <a:lvl8pPr marL="34178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8pPr>
      <a:lvl9pPr marL="38750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11266"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11267"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11268"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10244"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ED910F02-B817-487F-8931-C7AE29AAB1A3}"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12290"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12291"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12292"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11268"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2A46FDE0-66DF-4620-BA1C-A9CCC110415D}"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13314"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13315"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13316"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12292"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B164F059-AF00-4DBC-B960-2CA02258785F}"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3074" name="Picture 1"/>
          <p:cNvPicPr>
            <a:picLocks noChangeArrowheads="1"/>
          </p:cNvPicPr>
          <p:nvPr/>
        </p:nvPicPr>
        <p:blipFill>
          <a:blip r:embed="rId13"/>
          <a:srcRect/>
          <a:stretch>
            <a:fillRect/>
          </a:stretch>
        </p:blipFill>
        <p:spPr bwMode="auto">
          <a:xfrm>
            <a:off x="330200" y="4114800"/>
            <a:ext cx="5422900" cy="4376738"/>
          </a:xfrm>
          <a:prstGeom prst="rect">
            <a:avLst/>
          </a:prstGeom>
          <a:noFill/>
          <a:ln w="9525">
            <a:noFill/>
            <a:miter lim="800000"/>
            <a:headEnd/>
            <a:tailEnd/>
          </a:ln>
        </p:spPr>
      </p:pic>
      <p:sp>
        <p:nvSpPr>
          <p:cNvPr id="3075"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3076"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2052"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7617CEBB-D5B3-4F7E-AD78-D4379DF26B1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4098"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4099"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Century Gothic" pitchFamily="34" charset="0"/>
              </a:rPr>
              <a:t>Click to edit Master title style</a:t>
            </a:r>
          </a:p>
        </p:txBody>
      </p:sp>
      <p:sp>
        <p:nvSpPr>
          <p:cNvPr id="4100"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Century Gothic" pitchFamily="34" charset="0"/>
              </a:rPr>
              <a:t>Click to edit Master text styles</a:t>
            </a:r>
          </a:p>
          <a:p>
            <a:pPr lvl="1"/>
            <a:r>
              <a:rPr lang="en-US" altLang="zh-CN" smtClean="0">
                <a:sym typeface="Century Gothic" pitchFamily="34" charset="0"/>
              </a:rPr>
              <a:t>Second level</a:t>
            </a:r>
          </a:p>
          <a:p>
            <a:pPr lvl="2"/>
            <a:r>
              <a:rPr lang="en-US" altLang="zh-CN" smtClean="0">
                <a:sym typeface="Century Gothic" pitchFamily="34" charset="0"/>
              </a:rPr>
              <a:t>Third level</a:t>
            </a:r>
          </a:p>
          <a:p>
            <a:pPr lvl="3"/>
            <a:r>
              <a:rPr lang="en-US" altLang="zh-CN" smtClean="0">
                <a:sym typeface="Century Gothic" pitchFamily="34" charset="0"/>
              </a:rPr>
              <a:t>Fourth level</a:t>
            </a:r>
          </a:p>
          <a:p>
            <a:pPr lvl="4"/>
            <a:r>
              <a:rPr lang="en-US" altLang="zh-CN" smtClean="0">
                <a:sym typeface="Century Gothic" pitchFamily="34" charset="0"/>
              </a:rPr>
              <a:t>Fifth level</a:t>
            </a:r>
          </a:p>
        </p:txBody>
      </p:sp>
      <p:sp>
        <p:nvSpPr>
          <p:cNvPr id="3076" name="Text Box 4"/>
          <p:cNvSpPr txBox="1">
            <a:spLocks noGrp="1" noChangeArrowheads="1"/>
          </p:cNvSpPr>
          <p:nvPr>
            <p:ph type="sldNum" sz="quarter" idx="4"/>
          </p:nvPr>
        </p:nvSpPr>
        <p:spPr bwMode="auto">
          <a:xfrm>
            <a:off x="6372225" y="8890000"/>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rgbClr val="000681"/>
                </a:solidFill>
                <a:effectLst>
                  <a:outerShdw blurRad="38100" dist="38100" dir="2700000" algn="tl">
                    <a:srgbClr val="000000"/>
                  </a:outerShdw>
                </a:effectLst>
                <a:ea typeface="MS PGothic" pitchFamily="34" charset="-128"/>
                <a:cs typeface="Arial" pitchFamily="34" charset="0"/>
              </a:defRPr>
            </a:lvl1pPr>
          </a:lstStyle>
          <a:p>
            <a:pPr>
              <a:defRPr/>
            </a:pPr>
            <a:fld id="{0F32AD7C-B7C5-4D3A-91A8-B513B8B07A17}"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hf hdr="0" ftr="0" dt="0"/>
  <p:txStyles>
    <p:titleStyle>
      <a:lvl1pPr marL="6350" indent="-6350" algn="ctr" rtl="0" eaLnBrk="0" fontAlgn="base" hangingPunct="0">
        <a:spcBef>
          <a:spcPct val="0"/>
        </a:spcBef>
        <a:spcAft>
          <a:spcPct val="0"/>
        </a:spcAft>
        <a:defRPr sz="6000">
          <a:solidFill>
            <a:srgbClr val="000681"/>
          </a:solidFill>
          <a:latin typeface="+mj-lt"/>
          <a:ea typeface="+mj-ea"/>
          <a:cs typeface="+mj-cs"/>
          <a:sym typeface="Century Gothic" pitchFamily="34" charset="0"/>
        </a:defRPr>
      </a:lvl1pPr>
      <a:lvl2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2pPr>
      <a:lvl3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3pPr>
      <a:lvl4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4pPr>
      <a:lvl5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5pPr>
      <a:lvl6pPr marL="4635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6pPr>
      <a:lvl7pPr marL="9207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7pPr>
      <a:lvl8pPr marL="13779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8pPr>
      <a:lvl9pPr marL="18351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9pPr>
    </p:titleStyle>
    <p:bodyStyle>
      <a:lvl1pPr marL="382588" indent="-342900" algn="l" rtl="0" eaLnBrk="0" fontAlgn="base" hangingPunct="0">
        <a:spcBef>
          <a:spcPts val="1100"/>
        </a:spcBef>
        <a:spcAft>
          <a:spcPct val="0"/>
        </a:spcAft>
        <a:buClr>
          <a:srgbClr val="FF581D"/>
        </a:buClr>
        <a:buSzPct val="100000"/>
        <a:buFont typeface="Century Gothic" pitchFamily="34" charset="0"/>
        <a:buChar char="•"/>
        <a:defRPr sz="4400">
          <a:solidFill>
            <a:srgbClr val="000681"/>
          </a:solidFill>
          <a:latin typeface="+mn-lt"/>
          <a:ea typeface="+mn-ea"/>
          <a:cs typeface="+mn-cs"/>
          <a:sym typeface="Century Gothic" pitchFamily="34" charset="0"/>
        </a:defRPr>
      </a:lvl1pPr>
      <a:lvl2pPr marL="731838" indent="-285750" algn="l" rtl="0" eaLnBrk="0" fontAlgn="base" hangingPunct="0">
        <a:spcBef>
          <a:spcPts val="900"/>
        </a:spcBef>
        <a:spcAft>
          <a:spcPct val="0"/>
        </a:spcAft>
        <a:buClr>
          <a:srgbClr val="FF581D"/>
        </a:buClr>
        <a:buSzPct val="100000"/>
        <a:buFont typeface="Century Gothic" pitchFamily="34" charset="0"/>
        <a:buChar char="–"/>
        <a:defRPr sz="3800">
          <a:solidFill>
            <a:srgbClr val="000681"/>
          </a:solidFill>
          <a:latin typeface="+mn-lt"/>
          <a:ea typeface="+mn-ea"/>
          <a:cs typeface="+mn-cs"/>
          <a:sym typeface="Century Gothic" pitchFamily="34" charset="0"/>
        </a:defRPr>
      </a:lvl2pPr>
      <a:lvl3pPr marL="1131888" indent="-228600" algn="l" rtl="0" eaLnBrk="0" fontAlgn="base" hangingPunct="0">
        <a:spcBef>
          <a:spcPts val="800"/>
        </a:spcBef>
        <a:spcAft>
          <a:spcPct val="0"/>
        </a:spcAft>
        <a:buClr>
          <a:srgbClr val="FF581D"/>
        </a:buClr>
        <a:buSzPct val="100000"/>
        <a:buFont typeface="Century Gothic" pitchFamily="34" charset="0"/>
        <a:buChar char="•"/>
        <a:defRPr sz="3400">
          <a:solidFill>
            <a:srgbClr val="000681"/>
          </a:solidFill>
          <a:latin typeface="+mn-lt"/>
          <a:ea typeface="+mn-ea"/>
          <a:cs typeface="+mn-cs"/>
          <a:sym typeface="Century Gothic" pitchFamily="34" charset="0"/>
        </a:defRPr>
      </a:lvl3pPr>
      <a:lvl4pPr marL="1589088" indent="-228600" algn="l" rtl="0" eaLnBrk="0" fontAlgn="base" hangingPunct="0">
        <a:spcBef>
          <a:spcPts val="700"/>
        </a:spcBef>
        <a:spcAft>
          <a:spcPct val="0"/>
        </a:spcAft>
        <a:buClr>
          <a:srgbClr val="FF581D"/>
        </a:buClr>
        <a:buSzPct val="100000"/>
        <a:buFont typeface="Century Gothic" pitchFamily="34" charset="0"/>
        <a:buChar char="–"/>
        <a:defRPr sz="2800">
          <a:solidFill>
            <a:srgbClr val="000681"/>
          </a:solidFill>
          <a:latin typeface="+mn-lt"/>
          <a:ea typeface="+mn-ea"/>
          <a:cs typeface="+mn-cs"/>
          <a:sym typeface="Century Gothic" pitchFamily="34" charset="0"/>
        </a:defRPr>
      </a:lvl4pPr>
      <a:lvl5pPr marL="2046288" indent="-228600" algn="l" rtl="0" eaLnBrk="0" fontAlgn="base" hangingPunct="0">
        <a:spcBef>
          <a:spcPts val="700"/>
        </a:spcBef>
        <a:spcAft>
          <a:spcPct val="0"/>
        </a:spcAft>
        <a:buClr>
          <a:srgbClr val="FF581D"/>
        </a:buClr>
        <a:buSzPct val="100000"/>
        <a:buFont typeface="Century Gothic" pitchFamily="34" charset="0"/>
        <a:buChar char="»"/>
        <a:defRPr sz="2800">
          <a:solidFill>
            <a:srgbClr val="000681"/>
          </a:solidFill>
          <a:latin typeface="+mn-lt"/>
          <a:ea typeface="+mn-ea"/>
          <a:cs typeface="+mn-cs"/>
          <a:sym typeface="Century Gothic" pitchFamily="34" charset="0"/>
        </a:defRPr>
      </a:lvl5pPr>
      <a:lvl6pPr marL="25034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6pPr>
      <a:lvl7pPr marL="29606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7pPr>
      <a:lvl8pPr marL="34178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8pPr>
      <a:lvl9pPr marL="38750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5122"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5123"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Century Gothic" pitchFamily="34" charset="0"/>
              </a:rPr>
              <a:t>Click to edit Master title style</a:t>
            </a:r>
          </a:p>
        </p:txBody>
      </p:sp>
      <p:sp>
        <p:nvSpPr>
          <p:cNvPr id="5124"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Century Gothic" pitchFamily="34" charset="0"/>
              </a:rPr>
              <a:t>Click to edit Master text styles</a:t>
            </a:r>
          </a:p>
          <a:p>
            <a:pPr lvl="1"/>
            <a:r>
              <a:rPr lang="en-US" altLang="zh-CN" smtClean="0">
                <a:sym typeface="Century Gothic" pitchFamily="34" charset="0"/>
              </a:rPr>
              <a:t>Second level</a:t>
            </a:r>
          </a:p>
          <a:p>
            <a:pPr lvl="2"/>
            <a:r>
              <a:rPr lang="en-US" altLang="zh-CN" smtClean="0">
                <a:sym typeface="Century Gothic" pitchFamily="34" charset="0"/>
              </a:rPr>
              <a:t>Third level</a:t>
            </a:r>
          </a:p>
          <a:p>
            <a:pPr lvl="3"/>
            <a:r>
              <a:rPr lang="en-US" altLang="zh-CN" smtClean="0">
                <a:sym typeface="Century Gothic" pitchFamily="34" charset="0"/>
              </a:rPr>
              <a:t>Fourth level</a:t>
            </a:r>
          </a:p>
          <a:p>
            <a:pPr lvl="4"/>
            <a:r>
              <a:rPr lang="en-US" altLang="zh-CN" smtClean="0">
                <a:sym typeface="Century Gothic" pitchFamily="34" charset="0"/>
              </a:rPr>
              <a:t>Fifth level</a:t>
            </a:r>
          </a:p>
        </p:txBody>
      </p:sp>
      <p:sp>
        <p:nvSpPr>
          <p:cNvPr id="4100"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8F8C53CE-B9CF-421E-9251-3D9B75A8F08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hf hdr="0" ftr="0" dt="0"/>
  <p:txStyles>
    <p:titleStyle>
      <a:lvl1pPr marL="6350" indent="-6350" algn="ctr" rtl="0" eaLnBrk="0" fontAlgn="base" hangingPunct="0">
        <a:spcBef>
          <a:spcPct val="0"/>
        </a:spcBef>
        <a:spcAft>
          <a:spcPct val="0"/>
        </a:spcAft>
        <a:defRPr sz="6000">
          <a:solidFill>
            <a:srgbClr val="000681"/>
          </a:solidFill>
          <a:latin typeface="+mj-lt"/>
          <a:ea typeface="+mj-ea"/>
          <a:cs typeface="+mj-cs"/>
          <a:sym typeface="Century Gothic" pitchFamily="34" charset="0"/>
        </a:defRPr>
      </a:lvl1pPr>
      <a:lvl2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2pPr>
      <a:lvl3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3pPr>
      <a:lvl4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4pPr>
      <a:lvl5pPr marL="6350" indent="-6350" algn="ctr" rtl="0" eaLnBrk="0" fontAlgn="base" hangingPunct="0">
        <a:spcBef>
          <a:spcPct val="0"/>
        </a:spcBef>
        <a:spcAft>
          <a:spcPct val="0"/>
        </a:spcAft>
        <a:defRPr sz="6000">
          <a:solidFill>
            <a:srgbClr val="000681"/>
          </a:solidFill>
          <a:latin typeface="Century Gothic" charset="0"/>
          <a:ea typeface="华文宋体" charset="0"/>
          <a:cs typeface="华文宋体" charset="0"/>
          <a:sym typeface="Century Gothic" pitchFamily="34" charset="0"/>
        </a:defRPr>
      </a:lvl5pPr>
      <a:lvl6pPr marL="4635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6pPr>
      <a:lvl7pPr marL="9207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7pPr>
      <a:lvl8pPr marL="13779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8pPr>
      <a:lvl9pPr marL="1835150" algn="ctr" rtl="0" fontAlgn="base">
        <a:spcBef>
          <a:spcPct val="0"/>
        </a:spcBef>
        <a:spcAft>
          <a:spcPct val="0"/>
        </a:spcAft>
        <a:defRPr sz="6000">
          <a:solidFill>
            <a:srgbClr val="000681"/>
          </a:solidFill>
          <a:latin typeface="Century Gothic" charset="0"/>
          <a:ea typeface="华文宋体" charset="0"/>
          <a:cs typeface="华文宋体" charset="0"/>
          <a:sym typeface="Century Gothic" charset="0"/>
        </a:defRPr>
      </a:lvl9pPr>
    </p:titleStyle>
    <p:bodyStyle>
      <a:lvl1pPr marL="382588" indent="-342900" algn="l" rtl="0" eaLnBrk="0" fontAlgn="base" hangingPunct="0">
        <a:spcBef>
          <a:spcPts val="1100"/>
        </a:spcBef>
        <a:spcAft>
          <a:spcPct val="0"/>
        </a:spcAft>
        <a:buClr>
          <a:srgbClr val="FF581D"/>
        </a:buClr>
        <a:buSzPct val="100000"/>
        <a:buFont typeface="Century Gothic" pitchFamily="34" charset="0"/>
        <a:buChar char="•"/>
        <a:defRPr sz="4400">
          <a:solidFill>
            <a:srgbClr val="000681"/>
          </a:solidFill>
          <a:latin typeface="+mn-lt"/>
          <a:ea typeface="+mn-ea"/>
          <a:cs typeface="+mn-cs"/>
          <a:sym typeface="Century Gothic" pitchFamily="34" charset="0"/>
        </a:defRPr>
      </a:lvl1pPr>
      <a:lvl2pPr marL="731838" indent="-285750" algn="l" rtl="0" eaLnBrk="0" fontAlgn="base" hangingPunct="0">
        <a:spcBef>
          <a:spcPts val="900"/>
        </a:spcBef>
        <a:spcAft>
          <a:spcPct val="0"/>
        </a:spcAft>
        <a:buClr>
          <a:srgbClr val="FF581D"/>
        </a:buClr>
        <a:buSzPct val="100000"/>
        <a:buFont typeface="Century Gothic" pitchFamily="34" charset="0"/>
        <a:buChar char="–"/>
        <a:defRPr sz="3800">
          <a:solidFill>
            <a:srgbClr val="000681"/>
          </a:solidFill>
          <a:latin typeface="+mn-lt"/>
          <a:ea typeface="+mn-ea"/>
          <a:cs typeface="+mn-cs"/>
          <a:sym typeface="Century Gothic" pitchFamily="34" charset="0"/>
        </a:defRPr>
      </a:lvl2pPr>
      <a:lvl3pPr marL="1131888" indent="-228600" algn="l" rtl="0" eaLnBrk="0" fontAlgn="base" hangingPunct="0">
        <a:spcBef>
          <a:spcPts val="800"/>
        </a:spcBef>
        <a:spcAft>
          <a:spcPct val="0"/>
        </a:spcAft>
        <a:buClr>
          <a:srgbClr val="FF581D"/>
        </a:buClr>
        <a:buSzPct val="100000"/>
        <a:buFont typeface="Century Gothic" pitchFamily="34" charset="0"/>
        <a:buChar char="•"/>
        <a:defRPr sz="3400">
          <a:solidFill>
            <a:srgbClr val="000681"/>
          </a:solidFill>
          <a:latin typeface="+mn-lt"/>
          <a:ea typeface="+mn-ea"/>
          <a:cs typeface="+mn-cs"/>
          <a:sym typeface="Century Gothic" pitchFamily="34" charset="0"/>
        </a:defRPr>
      </a:lvl3pPr>
      <a:lvl4pPr marL="1589088" indent="-228600" algn="l" rtl="0" eaLnBrk="0" fontAlgn="base" hangingPunct="0">
        <a:spcBef>
          <a:spcPts val="700"/>
        </a:spcBef>
        <a:spcAft>
          <a:spcPct val="0"/>
        </a:spcAft>
        <a:buClr>
          <a:srgbClr val="FF581D"/>
        </a:buClr>
        <a:buSzPct val="100000"/>
        <a:buFont typeface="Century Gothic" pitchFamily="34" charset="0"/>
        <a:buChar char="–"/>
        <a:defRPr sz="2800">
          <a:solidFill>
            <a:srgbClr val="000681"/>
          </a:solidFill>
          <a:latin typeface="+mn-lt"/>
          <a:ea typeface="+mn-ea"/>
          <a:cs typeface="+mn-cs"/>
          <a:sym typeface="Century Gothic" pitchFamily="34" charset="0"/>
        </a:defRPr>
      </a:lvl4pPr>
      <a:lvl5pPr marL="2046288" indent="-228600" algn="l" rtl="0" eaLnBrk="0" fontAlgn="base" hangingPunct="0">
        <a:spcBef>
          <a:spcPts val="700"/>
        </a:spcBef>
        <a:spcAft>
          <a:spcPct val="0"/>
        </a:spcAft>
        <a:buClr>
          <a:srgbClr val="FF581D"/>
        </a:buClr>
        <a:buSzPct val="100000"/>
        <a:buFont typeface="Century Gothic" pitchFamily="34" charset="0"/>
        <a:buChar char="»"/>
        <a:defRPr sz="2800">
          <a:solidFill>
            <a:srgbClr val="000681"/>
          </a:solidFill>
          <a:latin typeface="+mn-lt"/>
          <a:ea typeface="+mn-ea"/>
          <a:cs typeface="+mn-cs"/>
          <a:sym typeface="Century Gothic" pitchFamily="34" charset="0"/>
        </a:defRPr>
      </a:lvl5pPr>
      <a:lvl6pPr marL="25034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6pPr>
      <a:lvl7pPr marL="29606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7pPr>
      <a:lvl8pPr marL="34178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8pPr>
      <a:lvl9pPr marL="3875088" indent="-228600" algn="l" rtl="0" fontAlgn="base">
        <a:spcBef>
          <a:spcPts val="700"/>
        </a:spcBef>
        <a:spcAft>
          <a:spcPct val="0"/>
        </a:spcAft>
        <a:buClr>
          <a:srgbClr val="FF581D"/>
        </a:buClr>
        <a:buSzPct val="100000"/>
        <a:buFont typeface="Century Gothic" charset="0"/>
        <a:buChar char="»"/>
        <a:defRPr sz="2800">
          <a:solidFill>
            <a:srgbClr val="000681"/>
          </a:solidFill>
          <a:latin typeface="+mn-lt"/>
          <a:ea typeface="+mn-ea"/>
          <a:cs typeface="+mn-cs"/>
          <a:sym typeface="Century Gothic"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6146"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6147"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6148"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5124"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FAE38EF3-CCD6-4652-832C-30ED7EFF024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7170"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7171"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7172"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6148"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0FC918B8-63F2-4A0F-903A-1AF9104EB80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8194"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8195"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8196"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7172"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0D82B336-7F0D-44E3-B186-061F0F70D5A3}"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9218"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9219"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9220"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8196"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C2A55C71-DCF1-436E-8E10-68A4328F6A0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rgbClr val="FFFFFF"/>
            </a:gs>
          </a:gsLst>
          <a:lin ang="5400000" scaled="1"/>
        </a:gradFill>
        <a:effectLst/>
      </p:bgPr>
    </p:bg>
    <p:spTree>
      <p:nvGrpSpPr>
        <p:cNvPr id="1" name=""/>
        <p:cNvGrpSpPr/>
        <p:nvPr/>
      </p:nvGrpSpPr>
      <p:grpSpPr>
        <a:xfrm>
          <a:off x="0" y="0"/>
          <a:ext cx="0" cy="0"/>
          <a:chOff x="0" y="0"/>
          <a:chExt cx="0" cy="0"/>
        </a:xfrm>
      </p:grpSpPr>
      <p:pic>
        <p:nvPicPr>
          <p:cNvPr id="10242" name="Picture 1"/>
          <p:cNvPicPr>
            <a:picLocks noChangeArrowheads="1"/>
          </p:cNvPicPr>
          <p:nvPr/>
        </p:nvPicPr>
        <p:blipFill>
          <a:blip r:embed="rId13"/>
          <a:srcRect/>
          <a:stretch>
            <a:fillRect/>
          </a:stretch>
        </p:blipFill>
        <p:spPr bwMode="auto">
          <a:xfrm>
            <a:off x="11049000" y="8242300"/>
            <a:ext cx="1625600" cy="1312863"/>
          </a:xfrm>
          <a:prstGeom prst="rect">
            <a:avLst/>
          </a:prstGeom>
          <a:noFill/>
          <a:ln w="9525">
            <a:noFill/>
            <a:miter lim="800000"/>
            <a:headEnd/>
            <a:tailEnd/>
          </a:ln>
        </p:spPr>
      </p:pic>
      <p:sp>
        <p:nvSpPr>
          <p:cNvPr id="10243" name="Rectangle 2"/>
          <p:cNvSpPr>
            <a:spLocks noGrp="1" noChangeArrowheads="1"/>
          </p:cNvSpPr>
          <p:nvPr>
            <p:ph type="title"/>
          </p:nvPr>
        </p:nvSpPr>
        <p:spPr bwMode="auto">
          <a:xfrm>
            <a:off x="647700" y="130175"/>
            <a:ext cx="11709400" cy="2144713"/>
          </a:xfrm>
          <a:prstGeom prst="rect">
            <a:avLst/>
          </a:prstGeom>
          <a:noFill/>
          <a:ln w="9525">
            <a:noFill/>
            <a:miter lim="800000"/>
            <a:headEnd/>
            <a:tailEnd/>
          </a:ln>
        </p:spPr>
        <p:txBody>
          <a:bodyPr vert="horz" wrap="square" lIns="50800" tIns="50800" rIns="108599" bIns="50800" numCol="1" anchor="ctr" anchorCtr="0" compatLnSpc="1">
            <a:prstTxWarp prst="textNoShape">
              <a:avLst/>
            </a:prstTxWarp>
          </a:bodyPr>
          <a:lstStyle/>
          <a:p>
            <a:pPr lvl="0"/>
            <a:r>
              <a:rPr lang="en-US" altLang="zh-CN" smtClean="0">
                <a:sym typeface="Arial" pitchFamily="34" charset="0"/>
              </a:rPr>
              <a:t>Click to edit Master title style</a:t>
            </a:r>
          </a:p>
        </p:txBody>
      </p:sp>
      <p:sp>
        <p:nvSpPr>
          <p:cNvPr id="10244" name="Rectangle 3"/>
          <p:cNvSpPr>
            <a:spLocks noGrp="1" noChangeArrowheads="1"/>
          </p:cNvSpPr>
          <p:nvPr>
            <p:ph type="body" idx="1"/>
          </p:nvPr>
        </p:nvSpPr>
        <p:spPr bwMode="auto">
          <a:xfrm>
            <a:off x="647700" y="2273300"/>
            <a:ext cx="11709400" cy="7480300"/>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lvl="0"/>
            <a:r>
              <a:rPr lang="en-US" altLang="zh-CN" smtClean="0">
                <a:sym typeface="Arial" pitchFamily="34" charset="0"/>
              </a:rPr>
              <a:t>Click to edit Master text styles</a:t>
            </a:r>
          </a:p>
          <a:p>
            <a:pPr lvl="1"/>
            <a:r>
              <a:rPr lang="en-US" altLang="zh-CN" smtClean="0">
                <a:sym typeface="Arial" pitchFamily="34" charset="0"/>
              </a:rPr>
              <a:t>Second level</a:t>
            </a:r>
          </a:p>
          <a:p>
            <a:pPr lvl="2"/>
            <a:r>
              <a:rPr lang="en-US" altLang="zh-CN" smtClean="0">
                <a:sym typeface="Arial" pitchFamily="34" charset="0"/>
              </a:rPr>
              <a:t>Third level</a:t>
            </a:r>
          </a:p>
          <a:p>
            <a:pPr lvl="3"/>
            <a:r>
              <a:rPr lang="en-US" altLang="zh-CN" smtClean="0">
                <a:sym typeface="Arial" pitchFamily="34" charset="0"/>
              </a:rPr>
              <a:t>Fourth level</a:t>
            </a:r>
          </a:p>
          <a:p>
            <a:pPr lvl="4"/>
            <a:r>
              <a:rPr lang="en-US" altLang="zh-CN" smtClean="0">
                <a:sym typeface="Arial" pitchFamily="34" charset="0"/>
              </a:rPr>
              <a:t>Fifth level</a:t>
            </a:r>
          </a:p>
        </p:txBody>
      </p:sp>
      <p:sp>
        <p:nvSpPr>
          <p:cNvPr id="9220" name="Text Box 4"/>
          <p:cNvSpPr txBox="1">
            <a:spLocks noGrp="1" noChangeArrowheads="1"/>
          </p:cNvSpPr>
          <p:nvPr>
            <p:ph type="sldNum" sz="quarter" idx="4"/>
          </p:nvPr>
        </p:nvSpPr>
        <p:spPr bwMode="auto">
          <a:xfrm>
            <a:off x="10652125" y="8882063"/>
            <a:ext cx="368300" cy="3556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lgn="ctr">
              <a:defRPr sz="1800" smtClean="0">
                <a:solidFill>
                  <a:schemeClr val="tx1"/>
                </a:solidFill>
                <a:ea typeface="MS PGothic" pitchFamily="34" charset="-128"/>
                <a:cs typeface="Arial" pitchFamily="34" charset="0"/>
              </a:defRPr>
            </a:lvl1pPr>
          </a:lstStyle>
          <a:p>
            <a:pPr>
              <a:defRPr/>
            </a:pPr>
            <a:fld id="{5B4A7826-30F1-4E53-8760-3E10C2FFFD0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hf hdr="0" ftr="0" dt="0"/>
  <p:txStyles>
    <p:titleStyle>
      <a:lvl1pPr marL="6350" indent="-6350" algn="ctr" rtl="0" eaLnBrk="0" fontAlgn="base" hangingPunct="0">
        <a:spcBef>
          <a:spcPct val="0"/>
        </a:spcBef>
        <a:spcAft>
          <a:spcPct val="0"/>
        </a:spcAft>
        <a:defRPr sz="6200">
          <a:solidFill>
            <a:srgbClr val="000681"/>
          </a:solidFill>
          <a:latin typeface="+mj-lt"/>
          <a:ea typeface="+mj-ea"/>
          <a:cs typeface="+mj-cs"/>
          <a:sym typeface="Arial" pitchFamily="34" charset="0"/>
        </a:defRPr>
      </a:lvl1pPr>
      <a:lvl2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2pPr>
      <a:lvl3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3pPr>
      <a:lvl4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4pPr>
      <a:lvl5pPr marL="6350" indent="-6350" algn="ctr" rtl="0" eaLnBrk="0" fontAlgn="base" hangingPunct="0">
        <a:spcBef>
          <a:spcPct val="0"/>
        </a:spcBef>
        <a:spcAft>
          <a:spcPct val="0"/>
        </a:spcAft>
        <a:defRPr sz="6200">
          <a:solidFill>
            <a:srgbClr val="000681"/>
          </a:solidFill>
          <a:latin typeface="Arial" charset="0"/>
          <a:ea typeface="Heiti SC Light" charset="0"/>
          <a:cs typeface="Heiti SC Light" charset="0"/>
          <a:sym typeface="Arial" pitchFamily="34" charset="0"/>
        </a:defRPr>
      </a:lvl5pPr>
      <a:lvl6pPr marL="4635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6pPr>
      <a:lvl7pPr marL="9207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7pPr>
      <a:lvl8pPr marL="13779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8pPr>
      <a:lvl9pPr marL="1835150" algn="ctr" rtl="0" fontAlgn="base">
        <a:spcBef>
          <a:spcPct val="0"/>
        </a:spcBef>
        <a:spcAft>
          <a:spcPct val="0"/>
        </a:spcAft>
        <a:defRPr sz="6200">
          <a:solidFill>
            <a:srgbClr val="000681"/>
          </a:solidFill>
          <a:latin typeface="Arial" charset="0"/>
          <a:ea typeface="Heiti SC Light" charset="0"/>
          <a:cs typeface="Heiti SC Light" charset="0"/>
          <a:sym typeface="Arial" charset="0"/>
        </a:defRPr>
      </a:lvl9pPr>
    </p:titleStyle>
    <p:bodyStyle>
      <a:lvl1pPr marL="382588" indent="-342900" algn="l" rtl="0" eaLnBrk="0" fontAlgn="base" hangingPunct="0">
        <a:spcBef>
          <a:spcPts val="1100"/>
        </a:spcBef>
        <a:spcAft>
          <a:spcPct val="0"/>
        </a:spcAft>
        <a:buClr>
          <a:srgbClr val="FF581D"/>
        </a:buClr>
        <a:buSzPct val="100000"/>
        <a:buFont typeface="Arial" pitchFamily="34" charset="0"/>
        <a:buChar char="•"/>
        <a:defRPr sz="4400">
          <a:solidFill>
            <a:srgbClr val="000681"/>
          </a:solidFill>
          <a:latin typeface="+mn-lt"/>
          <a:ea typeface="+mn-ea"/>
          <a:cs typeface="+mn-cs"/>
          <a:sym typeface="Arial" pitchFamily="34" charset="0"/>
        </a:defRPr>
      </a:lvl1pPr>
      <a:lvl2pPr marL="731838" indent="-285750" algn="l" rtl="0" eaLnBrk="0" fontAlgn="base" hangingPunct="0">
        <a:spcBef>
          <a:spcPts val="900"/>
        </a:spcBef>
        <a:spcAft>
          <a:spcPct val="0"/>
        </a:spcAft>
        <a:buClr>
          <a:srgbClr val="FF581D"/>
        </a:buClr>
        <a:buSzPct val="100000"/>
        <a:buFont typeface="Arial" pitchFamily="34" charset="0"/>
        <a:buChar char="–"/>
        <a:defRPr sz="3800">
          <a:solidFill>
            <a:srgbClr val="000681"/>
          </a:solidFill>
          <a:latin typeface="+mn-lt"/>
          <a:ea typeface="+mn-ea"/>
          <a:cs typeface="+mn-cs"/>
          <a:sym typeface="Arial" pitchFamily="34" charset="0"/>
        </a:defRPr>
      </a:lvl2pPr>
      <a:lvl3pPr marL="1131888" indent="-228600" algn="l" rtl="0" eaLnBrk="0" fontAlgn="base" hangingPunct="0">
        <a:spcBef>
          <a:spcPts val="800"/>
        </a:spcBef>
        <a:spcAft>
          <a:spcPct val="0"/>
        </a:spcAft>
        <a:buClr>
          <a:srgbClr val="FF581D"/>
        </a:buClr>
        <a:buSzPct val="100000"/>
        <a:buFont typeface="Arial" pitchFamily="34" charset="0"/>
        <a:buChar char="•"/>
        <a:defRPr sz="3400">
          <a:solidFill>
            <a:srgbClr val="000681"/>
          </a:solidFill>
          <a:latin typeface="+mn-lt"/>
          <a:ea typeface="+mn-ea"/>
          <a:cs typeface="+mn-cs"/>
          <a:sym typeface="Arial" pitchFamily="34" charset="0"/>
        </a:defRPr>
      </a:lvl3pPr>
      <a:lvl4pPr marL="15890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4pPr>
      <a:lvl5pPr marL="2046288" indent="-228600" algn="l" rtl="0" eaLnBrk="0" fontAlgn="base" hangingPunct="0">
        <a:spcBef>
          <a:spcPts val="700"/>
        </a:spcBef>
        <a:spcAft>
          <a:spcPct val="0"/>
        </a:spcAft>
        <a:buClr>
          <a:srgbClr val="FF581D"/>
        </a:buClr>
        <a:buSzPct val="100000"/>
        <a:buFont typeface="Arial" pitchFamily="34" charset="0"/>
        <a:buChar char="»"/>
        <a:defRPr sz="2800">
          <a:solidFill>
            <a:srgbClr val="000681"/>
          </a:solidFill>
          <a:latin typeface="+mn-lt"/>
          <a:ea typeface="+mn-ea"/>
          <a:cs typeface="+mn-cs"/>
          <a:sym typeface="Arial" pitchFamily="34" charset="0"/>
        </a:defRPr>
      </a:lvl5pPr>
      <a:lvl6pPr marL="25034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6pPr>
      <a:lvl7pPr marL="29606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7pPr>
      <a:lvl8pPr marL="34178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8pPr>
      <a:lvl9pPr marL="3875088" indent="-228600" algn="l" rtl="0" fontAlgn="base">
        <a:spcBef>
          <a:spcPts val="700"/>
        </a:spcBef>
        <a:spcAft>
          <a:spcPct val="0"/>
        </a:spcAft>
        <a:buClr>
          <a:srgbClr val="FF581D"/>
        </a:buClr>
        <a:buSzPct val="100000"/>
        <a:buFont typeface="Arial" charset="0"/>
        <a:buChar char="»"/>
        <a:defRPr sz="2800">
          <a:solidFill>
            <a:srgbClr val="00068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4.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8.wdp"/><Relationship Id="rId3" Type="http://schemas.openxmlformats.org/officeDocument/2006/relationships/image" Target="../media/image18.png"/><Relationship Id="rId7" Type="http://schemas.microsoft.com/office/2007/relationships/hdphoto" Target="../media/hdphoto4.wdp"/><Relationship Id="rId12"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6.wdp"/><Relationship Id="rId5" Type="http://schemas.openxmlformats.org/officeDocument/2006/relationships/image" Target="../media/image19.jpeg"/><Relationship Id="rId15" Type="http://schemas.openxmlformats.org/officeDocument/2006/relationships/image" Target="../media/image2.pn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5.wdp"/><Relationship Id="rId14" Type="http://schemas.microsoft.com/office/2007/relationships/hdphoto" Target="../media/hdphoto9.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slideshare.net/xqin74"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pic>
        <p:nvPicPr>
          <p:cNvPr id="14339" name="Picture 2"/>
          <p:cNvPicPr>
            <a:picLocks noChangeArrowheads="1"/>
          </p:cNvPicPr>
          <p:nvPr/>
        </p:nvPicPr>
        <p:blipFill>
          <a:blip r:embed="rId3"/>
          <a:srcRect t="30026" b="17108"/>
          <a:stretch>
            <a:fillRect/>
          </a:stretch>
        </p:blipFill>
        <p:spPr bwMode="auto">
          <a:xfrm>
            <a:off x="-3175" y="-12700"/>
            <a:ext cx="13003213" cy="4889500"/>
          </a:xfrm>
          <a:prstGeom prst="rect">
            <a:avLst/>
          </a:prstGeom>
          <a:noFill/>
          <a:ln w="9525">
            <a:noFill/>
            <a:round/>
            <a:headEnd/>
            <a:tailEnd/>
          </a:ln>
        </p:spPr>
      </p:pic>
      <p:sp>
        <p:nvSpPr>
          <p:cNvPr id="13315" name="Rectangle 3"/>
          <p:cNvSpPr>
            <a:spLocks noGrp="1" noChangeArrowheads="1"/>
          </p:cNvSpPr>
          <p:nvPr>
            <p:ph type="title"/>
          </p:nvPr>
        </p:nvSpPr>
        <p:spPr>
          <a:xfrm>
            <a:off x="3530600" y="2438400"/>
            <a:ext cx="6629400" cy="2339975"/>
          </a:xfrm>
        </p:spPr>
        <p:txBody>
          <a:bodyPr rIns="166398"/>
          <a:lstStyle/>
          <a:p>
            <a:pPr marL="57150" indent="0" eaLnBrk="1" hangingPunct="1">
              <a:defRPr/>
            </a:pPr>
            <a:r>
              <a:rPr lang="en-US" altLang="zh-CN" sz="4800" dirty="0" smtClean="0">
                <a:ea typeface="宋体" charset="-122"/>
              </a:rPr>
              <a:t>Energy Efficient Data Storage Systems</a:t>
            </a:r>
            <a:endParaRPr lang="en-US" altLang="zh-CN" sz="4800" dirty="0" smtClean="0">
              <a:solidFill>
                <a:srgbClr val="06156F"/>
              </a:solidFill>
              <a:effectLst>
                <a:outerShdw blurRad="38100" dist="38100" dir="2700000" algn="tl">
                  <a:srgbClr val="000000"/>
                </a:outerShdw>
              </a:effectLst>
            </a:endParaRPr>
          </a:p>
        </p:txBody>
      </p:sp>
      <p:sp>
        <p:nvSpPr>
          <p:cNvPr id="14341" name="Rectangle 4"/>
          <p:cNvSpPr>
            <a:spLocks/>
          </p:cNvSpPr>
          <p:nvPr/>
        </p:nvSpPr>
        <p:spPr bwMode="auto">
          <a:xfrm>
            <a:off x="2463800" y="5486400"/>
            <a:ext cx="7620000" cy="3086100"/>
          </a:xfrm>
          <a:prstGeom prst="rect">
            <a:avLst/>
          </a:prstGeom>
          <a:noFill/>
          <a:ln w="12700">
            <a:noFill/>
            <a:miter lim="800000"/>
            <a:headEnd/>
            <a:tailEnd/>
          </a:ln>
        </p:spPr>
        <p:txBody>
          <a:bodyPr lIns="0" tIns="0" rIns="57799" bIns="0" anchor="ctr"/>
          <a:lstStyle/>
          <a:p>
            <a:pPr marL="57150" algn="ctr"/>
            <a:r>
              <a:rPr lang="en-US" altLang="zh-CN" sz="4400" dirty="0">
                <a:solidFill>
                  <a:srgbClr val="000681"/>
                </a:solidFill>
                <a:latin typeface="Century Gothic" pitchFamily="34" charset="0"/>
                <a:ea typeface="MS PGothic" pitchFamily="34" charset="-128"/>
                <a:sym typeface="Century Gothic" pitchFamily="34" charset="0"/>
              </a:rPr>
              <a:t>Xiao Qin</a:t>
            </a:r>
          </a:p>
          <a:p>
            <a:pPr marL="57150" algn="ctr"/>
            <a:endParaRPr lang="en-US" altLang="zh-CN" sz="2800" dirty="0">
              <a:solidFill>
                <a:srgbClr val="000681"/>
              </a:solidFill>
              <a:latin typeface="Century Gothic" pitchFamily="34" charset="0"/>
              <a:ea typeface="MS PGothic" pitchFamily="34" charset="-128"/>
              <a:sym typeface="Century Gothic" pitchFamily="34" charset="0"/>
            </a:endParaRPr>
          </a:p>
          <a:p>
            <a:pPr marL="57150" algn="ctr"/>
            <a:r>
              <a:rPr lang="en-US" altLang="zh-CN" sz="2800" dirty="0">
                <a:solidFill>
                  <a:srgbClr val="000681"/>
                </a:solidFill>
                <a:latin typeface="Century Gothic" pitchFamily="34" charset="0"/>
                <a:ea typeface="MS PGothic" pitchFamily="34" charset="-128"/>
                <a:sym typeface="Century Gothic" pitchFamily="34" charset="0"/>
              </a:rPr>
              <a:t>Department of Computer Science </a:t>
            </a:r>
          </a:p>
          <a:p>
            <a:pPr marL="57150" algn="ctr"/>
            <a:r>
              <a:rPr lang="en-US" altLang="zh-CN" sz="2800" dirty="0">
                <a:solidFill>
                  <a:srgbClr val="000681"/>
                </a:solidFill>
                <a:latin typeface="Century Gothic" pitchFamily="34" charset="0"/>
                <a:ea typeface="MS PGothic" pitchFamily="34" charset="-128"/>
                <a:sym typeface="Century Gothic" pitchFamily="34" charset="0"/>
              </a:rPr>
              <a:t>and Software Engineering</a:t>
            </a:r>
          </a:p>
          <a:p>
            <a:pPr marL="57150" algn="ctr"/>
            <a:r>
              <a:rPr lang="en-US" altLang="zh-CN" sz="2800" dirty="0">
                <a:solidFill>
                  <a:srgbClr val="000681"/>
                </a:solidFill>
                <a:latin typeface="Century Gothic" pitchFamily="34" charset="0"/>
                <a:ea typeface="MS PGothic" pitchFamily="34" charset="-128"/>
                <a:sym typeface="Century Gothic" pitchFamily="34" charset="0"/>
              </a:rPr>
              <a:t>Auburn University</a:t>
            </a:r>
            <a:br>
              <a:rPr lang="en-US" altLang="zh-CN" sz="2800" dirty="0">
                <a:solidFill>
                  <a:srgbClr val="000681"/>
                </a:solidFill>
                <a:latin typeface="Century Gothic" pitchFamily="34" charset="0"/>
                <a:ea typeface="MS PGothic" pitchFamily="34" charset="-128"/>
                <a:sym typeface="Century Gothic" pitchFamily="34" charset="0"/>
              </a:rPr>
            </a:br>
            <a:r>
              <a:rPr lang="en-US" altLang="zh-CN" sz="2800" dirty="0">
                <a:solidFill>
                  <a:srgbClr val="000681"/>
                </a:solidFill>
                <a:latin typeface="Century Gothic" pitchFamily="34" charset="0"/>
                <a:ea typeface="MS PGothic" pitchFamily="34" charset="-128"/>
                <a:sym typeface="Century Gothic" pitchFamily="34" charset="0"/>
              </a:rPr>
              <a:t>http://www.eng.auburn.edu/~xqin</a:t>
            </a:r>
          </a:p>
          <a:p>
            <a:pPr marL="57150" algn="ctr"/>
            <a:r>
              <a:rPr lang="en-US" altLang="zh-CN" sz="2800" dirty="0">
                <a:solidFill>
                  <a:srgbClr val="000681"/>
                </a:solidFill>
                <a:latin typeface="Century Gothic" pitchFamily="34" charset="0"/>
                <a:ea typeface="MS PGothic" pitchFamily="34" charset="-128"/>
                <a:sym typeface="Century Gothic" pitchFamily="34" charset="0"/>
              </a:rPr>
              <a:t>xqin@auburn.edu</a:t>
            </a:r>
            <a:endParaRPr lang="en-US" altLang="zh-CN" sz="3600" dirty="0">
              <a:solidFill>
                <a:srgbClr val="000681"/>
              </a:solidFill>
              <a:latin typeface="Century Gothic" pitchFamily="34" charset="0"/>
              <a:ea typeface="MS PGothic" pitchFamily="34" charset="-128"/>
              <a:sym typeface="Century Gothic"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3" descr="C:\Research\Framework Journal Paper\Grid Architecture.jpg"/>
          <p:cNvPicPr>
            <a:picLocks noChangeAspect="1" noChangeArrowheads="1"/>
          </p:cNvPicPr>
          <p:nvPr/>
        </p:nvPicPr>
        <p:blipFill>
          <a:blip r:embed="rId3" cstate="print"/>
          <a:srcRect/>
          <a:stretch>
            <a:fillRect/>
          </a:stretch>
        </p:blipFill>
        <p:spPr bwMode="auto">
          <a:xfrm>
            <a:off x="1517227" y="2362200"/>
            <a:ext cx="10078720" cy="6502400"/>
          </a:xfrm>
          <a:prstGeom prst="rect">
            <a:avLst/>
          </a:prstGeom>
          <a:noFill/>
          <a:ln w="9525">
            <a:noFill/>
            <a:miter lim="800000"/>
            <a:headEnd/>
            <a:tailEnd/>
          </a:ln>
        </p:spPr>
      </p:pic>
      <p:sp>
        <p:nvSpPr>
          <p:cNvPr id="7" name="Title 8"/>
          <p:cNvSpPr>
            <a:spLocks noGrp="1"/>
          </p:cNvSpPr>
          <p:nvPr>
            <p:ph type="title"/>
          </p:nvPr>
        </p:nvSpPr>
        <p:spPr>
          <a:xfrm>
            <a:off x="647700" y="130175"/>
            <a:ext cx="11709400" cy="2144713"/>
          </a:xfrm>
        </p:spPr>
        <p:txBody>
          <a:bodyPr/>
          <a:lstStyle/>
          <a:p>
            <a:r>
              <a:rPr lang="en-US" altLang="zh-CN" dirty="0" smtClean="0"/>
              <a:t>Energy Conservation Techniques</a:t>
            </a:r>
            <a:endParaRPr lang="zh-CN" altLang="en-US" dirty="0"/>
          </a:p>
        </p:txBody>
      </p:sp>
      <p:pic>
        <p:nvPicPr>
          <p:cNvPr id="8" name="Picture 1"/>
          <p:cNvPicPr>
            <a:picLocks noChangeArrowheads="1"/>
          </p:cNvPicPr>
          <p:nvPr/>
        </p:nvPicPr>
        <p:blipFill>
          <a:blip r:embed="rId4"/>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dirty="0" smtClean="0">
                <a:ea typeface="宋体" pitchFamily="2" charset="-122"/>
              </a:rPr>
              <a:t>Energy Efficient Devices</a:t>
            </a:r>
          </a:p>
        </p:txBody>
      </p:sp>
      <p:pic>
        <p:nvPicPr>
          <p:cNvPr id="33798" name="Picture 2"/>
          <p:cNvPicPr>
            <a:picLocks noChangeAspect="1" noChangeArrowheads="1"/>
          </p:cNvPicPr>
          <p:nvPr/>
        </p:nvPicPr>
        <p:blipFill>
          <a:blip r:embed="rId3" cstate="print"/>
          <a:srcRect/>
          <a:stretch>
            <a:fillRect/>
          </a:stretch>
        </p:blipFill>
        <p:spPr bwMode="auto">
          <a:xfrm>
            <a:off x="1408854" y="2492587"/>
            <a:ext cx="1720427" cy="1571413"/>
          </a:xfrm>
          <a:prstGeom prst="rect">
            <a:avLst/>
          </a:prstGeom>
          <a:noFill/>
          <a:ln w="9525">
            <a:noFill/>
            <a:miter lim="800000"/>
            <a:headEnd/>
            <a:tailEnd/>
          </a:ln>
        </p:spPr>
      </p:pic>
      <p:pic>
        <p:nvPicPr>
          <p:cNvPr id="33799" name="Picture 4"/>
          <p:cNvPicPr>
            <a:picLocks noChangeAspect="1" noChangeArrowheads="1"/>
          </p:cNvPicPr>
          <p:nvPr/>
        </p:nvPicPr>
        <p:blipFill>
          <a:blip r:embed="rId4" cstate="print"/>
          <a:srcRect/>
          <a:stretch>
            <a:fillRect/>
          </a:stretch>
        </p:blipFill>
        <p:spPr bwMode="auto">
          <a:xfrm>
            <a:off x="4876801" y="5527040"/>
            <a:ext cx="2912533" cy="2628053"/>
          </a:xfrm>
          <a:prstGeom prst="rect">
            <a:avLst/>
          </a:prstGeom>
          <a:noFill/>
          <a:ln w="9525">
            <a:noFill/>
            <a:miter lim="800000"/>
            <a:headEnd/>
            <a:tailEnd/>
          </a:ln>
        </p:spPr>
      </p:pic>
      <p:pic>
        <p:nvPicPr>
          <p:cNvPr id="33800" name="Picture 5"/>
          <p:cNvPicPr>
            <a:picLocks noChangeAspect="1" noChangeArrowheads="1"/>
          </p:cNvPicPr>
          <p:nvPr/>
        </p:nvPicPr>
        <p:blipFill>
          <a:blip r:embed="rId5" cstate="print"/>
          <a:srcRect/>
          <a:stretch>
            <a:fillRect/>
          </a:stretch>
        </p:blipFill>
        <p:spPr bwMode="auto">
          <a:xfrm>
            <a:off x="975361" y="5635414"/>
            <a:ext cx="3339254" cy="2698045"/>
          </a:xfrm>
          <a:prstGeom prst="rect">
            <a:avLst/>
          </a:prstGeom>
          <a:noFill/>
          <a:ln w="9525">
            <a:noFill/>
            <a:miter lim="800000"/>
            <a:headEnd/>
            <a:tailEnd/>
          </a:ln>
        </p:spPr>
      </p:pic>
      <p:pic>
        <p:nvPicPr>
          <p:cNvPr id="33801" name="Picture 2"/>
          <p:cNvPicPr>
            <a:picLocks noChangeAspect="1" noChangeArrowheads="1"/>
          </p:cNvPicPr>
          <p:nvPr/>
        </p:nvPicPr>
        <p:blipFill>
          <a:blip r:embed="rId6" cstate="print"/>
          <a:srcRect/>
          <a:stretch>
            <a:fillRect/>
          </a:stretch>
        </p:blipFill>
        <p:spPr bwMode="auto">
          <a:xfrm>
            <a:off x="8994987" y="2275841"/>
            <a:ext cx="2384213" cy="2616765"/>
          </a:xfrm>
          <a:prstGeom prst="rect">
            <a:avLst/>
          </a:prstGeom>
          <a:noFill/>
          <a:ln w="9525">
            <a:noFill/>
            <a:miter lim="800000"/>
            <a:headEnd/>
            <a:tailEnd/>
          </a:ln>
        </p:spPr>
      </p:pic>
      <p:pic>
        <p:nvPicPr>
          <p:cNvPr id="33802" name="Picture 7"/>
          <p:cNvPicPr>
            <a:picLocks noChangeAspect="1" noChangeArrowheads="1"/>
          </p:cNvPicPr>
          <p:nvPr/>
        </p:nvPicPr>
        <p:blipFill>
          <a:blip r:embed="rId7" cstate="print"/>
          <a:srcRect/>
          <a:stretch>
            <a:fillRect/>
          </a:stretch>
        </p:blipFill>
        <p:spPr bwMode="auto">
          <a:xfrm>
            <a:off x="4334933" y="2492587"/>
            <a:ext cx="3251200" cy="2072640"/>
          </a:xfrm>
          <a:prstGeom prst="rect">
            <a:avLst/>
          </a:prstGeom>
          <a:noFill/>
          <a:ln w="9525">
            <a:noFill/>
            <a:miter lim="800000"/>
            <a:headEnd/>
            <a:tailEnd/>
          </a:ln>
        </p:spPr>
      </p:pic>
      <p:pic>
        <p:nvPicPr>
          <p:cNvPr id="33803" name="Picture 8"/>
          <p:cNvPicPr>
            <a:picLocks noChangeAspect="1" noChangeArrowheads="1"/>
          </p:cNvPicPr>
          <p:nvPr/>
        </p:nvPicPr>
        <p:blipFill>
          <a:blip r:embed="rId8" cstate="print"/>
          <a:srcRect/>
          <a:stretch>
            <a:fillRect/>
          </a:stretch>
        </p:blipFill>
        <p:spPr bwMode="auto">
          <a:xfrm>
            <a:off x="8344747" y="5669281"/>
            <a:ext cx="4009813" cy="2350346"/>
          </a:xfrm>
          <a:prstGeom prst="rect">
            <a:avLst/>
          </a:prstGeom>
          <a:noFill/>
          <a:ln w="9525">
            <a:noFill/>
            <a:miter lim="800000"/>
            <a:headEnd/>
            <a:tailEnd/>
          </a:ln>
        </p:spPr>
      </p:pic>
      <p:sp>
        <p:nvSpPr>
          <p:cNvPr id="13" name="Rectangle 12"/>
          <p:cNvSpPr/>
          <p:nvPr/>
        </p:nvSpPr>
        <p:spPr>
          <a:xfrm>
            <a:off x="1192107" y="1842347"/>
            <a:ext cx="3034453" cy="6719147"/>
          </a:xfrm>
          <a:prstGeom prst="rect">
            <a:avLst/>
          </a:prstGeom>
          <a:solidFill>
            <a:srgbClr val="FF0000">
              <a:alpha val="0"/>
            </a:srgb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lIns="130046" tIns="65023" rIns="130046" bIns="65023" rtlCol="0" anchor="ctr"/>
          <a:lstStyle/>
          <a:p>
            <a:pPr algn="ctr"/>
            <a:endParaRPr lang="zh-CN" altLang="en-US" dirty="0">
              <a:ln>
                <a:solidFill>
                  <a:srgbClr val="FF0000"/>
                </a:solidFill>
              </a:ln>
              <a:solidFill>
                <a:srgbClr val="FF0000"/>
              </a:solidFill>
            </a:endParaRPr>
          </a:p>
        </p:txBody>
      </p:sp>
      <p:pic>
        <p:nvPicPr>
          <p:cNvPr id="14" name="Picture 1"/>
          <p:cNvPicPr>
            <a:picLocks noChangeArrowheads="1"/>
          </p:cNvPicPr>
          <p:nvPr/>
        </p:nvPicPr>
        <p:blipFill>
          <a:blip r:embed="rId9"/>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dirty="0" smtClean="0">
                <a:ea typeface="宋体" pitchFamily="2" charset="-122"/>
              </a:rPr>
              <a:t>Multiple Design Goals</a:t>
            </a:r>
          </a:p>
        </p:txBody>
      </p:sp>
      <p:graphicFrame>
        <p:nvGraphicFramePr>
          <p:cNvPr id="12" name="Diagram 11"/>
          <p:cNvGraphicFramePr>
            <a:graphicFrameLocks/>
          </p:cNvGraphicFramePr>
          <p:nvPr/>
        </p:nvGraphicFramePr>
        <p:xfrm>
          <a:off x="3467947" y="2167467"/>
          <a:ext cx="6719147" cy="6827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4009813" y="2817707"/>
            <a:ext cx="5743787" cy="1408853"/>
          </a:xfrm>
          <a:prstGeom prst="rect">
            <a:avLst/>
          </a:prstGeom>
          <a:solidFill>
            <a:srgbClr val="FF0000">
              <a:alpha val="0"/>
            </a:srgb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lIns="130046" tIns="65023" rIns="130046" bIns="65023" rtlCol="0" anchor="ctr"/>
          <a:lstStyle/>
          <a:p>
            <a:pPr algn="ctr"/>
            <a:endParaRPr lang="zh-CN" altLang="en-US" dirty="0">
              <a:ln>
                <a:solidFill>
                  <a:srgbClr val="FF0000"/>
                </a:solidFill>
              </a:ln>
              <a:solidFill>
                <a:srgbClr val="FF0000"/>
              </a:solidFill>
            </a:endParaRPr>
          </a:p>
        </p:txBody>
      </p:sp>
      <p:pic>
        <p:nvPicPr>
          <p:cNvPr id="9" name="Picture 1"/>
          <p:cNvPicPr>
            <a:picLocks noChangeArrowheads="1"/>
          </p:cNvPicPr>
          <p:nvPr/>
        </p:nvPicPr>
        <p:blipFill>
          <a:blip r:embed="rId8"/>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30175"/>
            <a:ext cx="12357100" cy="2144713"/>
          </a:xfrm>
        </p:spPr>
        <p:txBody>
          <a:bodyPr/>
          <a:lstStyle/>
          <a:p>
            <a:r>
              <a:rPr lang="en-US" altLang="zh-CN" dirty="0" smtClean="0"/>
              <a:t>DVS – Dynamic Voltage Scaling</a:t>
            </a:r>
            <a:endParaRPr lang="zh-CN" altLang="en-US" dirty="0"/>
          </a:p>
        </p:txBody>
      </p:sp>
      <p:sp>
        <p:nvSpPr>
          <p:cNvPr id="5" name="Slide Number Placeholder 4"/>
          <p:cNvSpPr>
            <a:spLocks noGrp="1"/>
          </p:cNvSpPr>
          <p:nvPr>
            <p:ph type="sldNum" sz="quarter" idx="10"/>
          </p:nvPr>
        </p:nvSpPr>
        <p:spPr/>
        <p:txBody>
          <a:bodyPr/>
          <a:lstStyle/>
          <a:p>
            <a:pPr>
              <a:defRPr/>
            </a:pPr>
            <a:fld id="{7558C9C5-67BF-4CF8-84BF-ECFEF7D8BCB1}" type="slidenum">
              <a:rPr lang="en-US" altLang="zh-CN" smtClean="0"/>
              <a:pPr>
                <a:defRPr/>
              </a:pPr>
              <a:t>13</a:t>
            </a:fld>
            <a:endParaRPr lang="en-US" altLang="zh-CN"/>
          </a:p>
        </p:txBody>
      </p:sp>
      <p:pic>
        <p:nvPicPr>
          <p:cNvPr id="168962" name="Picture 2"/>
          <p:cNvPicPr>
            <a:picLocks noGrp="1" noChangeAspect="1" noChangeArrowheads="1"/>
          </p:cNvPicPr>
          <p:nvPr>
            <p:ph sz="half" idx="1"/>
          </p:nvPr>
        </p:nvPicPr>
        <p:blipFill>
          <a:blip r:embed="rId2"/>
          <a:srcRect/>
          <a:stretch>
            <a:fillRect/>
          </a:stretch>
        </p:blipFill>
        <p:spPr bwMode="auto">
          <a:xfrm>
            <a:off x="558800" y="3048000"/>
            <a:ext cx="5919186" cy="3200400"/>
          </a:xfrm>
          <a:prstGeom prst="rect">
            <a:avLst/>
          </a:prstGeom>
          <a:noFill/>
          <a:ln w="9525">
            <a:noFill/>
            <a:miter lim="800000"/>
            <a:headEnd/>
            <a:tailEnd/>
          </a:ln>
        </p:spPr>
      </p:pic>
      <p:pic>
        <p:nvPicPr>
          <p:cNvPr id="168963" name="Picture 3"/>
          <p:cNvPicPr>
            <a:picLocks noChangeAspect="1" noChangeArrowheads="1"/>
          </p:cNvPicPr>
          <p:nvPr/>
        </p:nvPicPr>
        <p:blipFill>
          <a:blip r:embed="rId3"/>
          <a:srcRect/>
          <a:stretch>
            <a:fillRect/>
          </a:stretch>
        </p:blipFill>
        <p:spPr bwMode="auto">
          <a:xfrm>
            <a:off x="6654800" y="3048000"/>
            <a:ext cx="5934723" cy="3200400"/>
          </a:xfrm>
          <a:prstGeom prst="rect">
            <a:avLst/>
          </a:prstGeom>
          <a:noFill/>
          <a:ln w="9525">
            <a:noFill/>
            <a:miter lim="800000"/>
            <a:headEnd/>
            <a:tailEnd/>
          </a:ln>
        </p:spPr>
      </p:pic>
      <p:sp>
        <p:nvSpPr>
          <p:cNvPr id="8" name="TextBox 7"/>
          <p:cNvSpPr txBox="1"/>
          <p:nvPr/>
        </p:nvSpPr>
        <p:spPr>
          <a:xfrm>
            <a:off x="2844800" y="7086600"/>
            <a:ext cx="8229600" cy="1446550"/>
          </a:xfrm>
          <a:prstGeom prst="rect">
            <a:avLst/>
          </a:prstGeom>
          <a:noFill/>
        </p:spPr>
        <p:txBody>
          <a:bodyPr wrap="square" rtlCol="0">
            <a:spAutoFit/>
          </a:bodyPr>
          <a:lstStyle/>
          <a:p>
            <a:pPr algn="ctr"/>
            <a:r>
              <a:rPr lang="en-US" altLang="zh-CN" sz="4400" dirty="0" smtClean="0">
                <a:solidFill>
                  <a:srgbClr val="FF0000"/>
                </a:solidFill>
                <a:latin typeface="+mn-lt"/>
              </a:rPr>
              <a:t>Trade performance for energy efficiency</a:t>
            </a:r>
            <a:endParaRPr lang="zh-CN" altLang="en-US" sz="4400" dirty="0">
              <a:solidFill>
                <a:srgbClr val="FF0000"/>
              </a:solidFill>
              <a:latin typeface="+mn-lt"/>
            </a:endParaRPr>
          </a:p>
        </p:txBody>
      </p:sp>
      <p:pic>
        <p:nvPicPr>
          <p:cNvPr id="9" name="Picture 1"/>
          <p:cNvPicPr>
            <a:picLocks noChangeArrowheads="1"/>
          </p:cNvPicPr>
          <p:nvPr/>
        </p:nvPicPr>
        <p:blipFill>
          <a:blip r:embed="rId4"/>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dissolve">
                                      <p:cBhvr>
                                        <p:cTn id="7" dur="500"/>
                                        <p:tgtEl>
                                          <p:spTgt spid="1689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8963"/>
                                        </p:tgtEl>
                                        <p:attrNameLst>
                                          <p:attrName>style.visibility</p:attrName>
                                        </p:attrNameLst>
                                      </p:cBhvr>
                                      <p:to>
                                        <p:strVal val="visible"/>
                                      </p:to>
                                    </p:set>
                                    <p:animEffect transition="in" filter="dissolve">
                                      <p:cBhvr>
                                        <p:cTn id="12" dur="500"/>
                                        <p:tgtEl>
                                          <p:spTgt spid="1689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a:xfrm>
            <a:off x="647700" y="130175"/>
            <a:ext cx="11709400" cy="1698625"/>
          </a:xfrm>
        </p:spPr>
        <p:txBody>
          <a:bodyPr wrap="square" lIns="130046" tIns="65023" rIns="130046" bIns="65023" numCol="1" anchorCtr="0" compatLnSpc="1">
            <a:prstTxWarp prst="textNoShape">
              <a:avLst/>
            </a:prstTxWarp>
          </a:bodyPr>
          <a:lstStyle/>
          <a:p>
            <a:pPr eaLnBrk="1" hangingPunct="1">
              <a:defRPr/>
            </a:pPr>
            <a:r>
              <a:rPr lang="en-US" altLang="zh-CN" sz="4600" dirty="0" smtClean="0">
                <a:ea typeface="宋体" pitchFamily="2" charset="-122"/>
              </a:rPr>
              <a:t>Energy-Aware Scheduling for Clusters</a:t>
            </a:r>
            <a:r>
              <a:rPr lang="en-US" altLang="zh-CN" dirty="0" smtClean="0">
                <a:ea typeface="宋体" pitchFamily="2" charset="-122"/>
              </a:rPr>
              <a:t> </a:t>
            </a:r>
          </a:p>
        </p:txBody>
      </p:sp>
      <p:sp>
        <p:nvSpPr>
          <p:cNvPr id="1032" name="Rectangle 4"/>
          <p:cNvSpPr>
            <a:spLocks noChangeArrowheads="1"/>
          </p:cNvSpPr>
          <p:nvPr/>
        </p:nvSpPr>
        <p:spPr bwMode="auto">
          <a:xfrm>
            <a:off x="0" y="-327268"/>
            <a:ext cx="262697" cy="654536"/>
          </a:xfrm>
          <a:prstGeom prst="rect">
            <a:avLst/>
          </a:prstGeom>
          <a:noFill/>
          <a:ln w="9525">
            <a:noFill/>
            <a:miter lim="800000"/>
            <a:headEnd/>
            <a:tailEnd/>
          </a:ln>
        </p:spPr>
        <p:txBody>
          <a:bodyPr wrap="none" lIns="130046" tIns="65023" rIns="130046" bIns="65023" anchor="ctr">
            <a:spAutoFit/>
          </a:bodyPr>
          <a:lstStyle/>
          <a:p>
            <a:endParaRPr lang="zh-CN" altLang="en-US">
              <a:ea typeface="宋体" pitchFamily="2" charset="-122"/>
            </a:endParaRPr>
          </a:p>
        </p:txBody>
      </p:sp>
      <p:graphicFrame>
        <p:nvGraphicFramePr>
          <p:cNvPr id="1026" name="Object 3"/>
          <p:cNvGraphicFramePr>
            <a:graphicFrameLocks noChangeAspect="1"/>
          </p:cNvGraphicFramePr>
          <p:nvPr/>
        </p:nvGraphicFramePr>
        <p:xfrm>
          <a:off x="1219200" y="1676400"/>
          <a:ext cx="10918613" cy="6285653"/>
        </p:xfrm>
        <a:graphic>
          <a:graphicData uri="http://schemas.openxmlformats.org/presentationml/2006/ole">
            <p:oleObj spid="_x0000_s166914" name="Visio" r:id="rId4" imgW="5265420" imgH="2729103" progId="">
              <p:embed/>
            </p:oleObj>
          </a:graphicData>
        </a:graphic>
      </p:graphicFrame>
      <p:sp>
        <p:nvSpPr>
          <p:cNvPr id="8" name="Rectangle 7"/>
          <p:cNvSpPr/>
          <p:nvPr/>
        </p:nvSpPr>
        <p:spPr>
          <a:xfrm>
            <a:off x="406400" y="7848600"/>
            <a:ext cx="12293600" cy="1200329"/>
          </a:xfrm>
          <a:prstGeom prst="rect">
            <a:avLst/>
          </a:prstGeom>
        </p:spPr>
        <p:txBody>
          <a:bodyPr wrap="square">
            <a:spAutoFit/>
          </a:bodyPr>
          <a:lstStyle/>
          <a:p>
            <a:r>
              <a:rPr lang="en-US" altLang="zh-CN" sz="2400" dirty="0" smtClean="0">
                <a:latin typeface="+mn-lt"/>
              </a:rPr>
              <a:t>Z.-L. </a:t>
            </a:r>
            <a:r>
              <a:rPr lang="en-US" altLang="zh-CN" sz="2400" dirty="0" err="1" smtClean="0">
                <a:latin typeface="+mn-lt"/>
              </a:rPr>
              <a:t>Zong</a:t>
            </a:r>
            <a:r>
              <a:rPr lang="en-US" altLang="zh-CN" sz="2400" dirty="0" smtClean="0">
                <a:latin typeface="+mn-lt"/>
              </a:rPr>
              <a:t>, X.-J. </a:t>
            </a:r>
            <a:r>
              <a:rPr lang="en-US" altLang="zh-CN" sz="2400" dirty="0" err="1" smtClean="0">
                <a:latin typeface="+mn-lt"/>
              </a:rPr>
              <a:t>Ruan</a:t>
            </a:r>
            <a:r>
              <a:rPr lang="en-US" altLang="zh-CN" sz="2400" dirty="0" smtClean="0">
                <a:latin typeface="+mn-lt"/>
              </a:rPr>
              <a:t>, A. </a:t>
            </a:r>
            <a:r>
              <a:rPr lang="en-US" altLang="zh-CN" sz="2400" dirty="0" err="1" smtClean="0">
                <a:latin typeface="+mn-lt"/>
              </a:rPr>
              <a:t>Manzanares</a:t>
            </a:r>
            <a:r>
              <a:rPr lang="en-US" altLang="zh-CN" sz="2400" dirty="0" smtClean="0">
                <a:latin typeface="+mn-lt"/>
              </a:rPr>
              <a:t>, and X. Qin, “EAD and PEBD: Two Energy-Aware Duplication Scheduling Algorithms for Parallel Tasks on Homogeneous Clusters,” </a:t>
            </a:r>
            <a:r>
              <a:rPr lang="en-US" altLang="zh-CN" sz="2400" i="1" dirty="0" smtClean="0">
                <a:latin typeface="+mn-lt"/>
              </a:rPr>
              <a:t>IEEE Transactions on Computers</a:t>
            </a:r>
            <a:r>
              <a:rPr lang="en-US" altLang="zh-CN" sz="2400" dirty="0" smtClean="0">
                <a:latin typeface="+mn-lt"/>
              </a:rPr>
              <a:t>, vol. 60, no. 3, pp. 360- 374, March 2011.</a:t>
            </a:r>
            <a:endParaRPr lang="zh-CN" altLang="en-US" sz="2400" dirty="0">
              <a:latin typeface="+mn-lt"/>
            </a:endParaRP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sz="5100" dirty="0" smtClean="0">
                <a:ea typeface="宋体" pitchFamily="2" charset="-122"/>
              </a:rPr>
              <a:t>Parallel Applications</a:t>
            </a:r>
          </a:p>
        </p:txBody>
      </p:sp>
      <p:sp>
        <p:nvSpPr>
          <p:cNvPr id="2056" name="Rectangle 2"/>
          <p:cNvSpPr>
            <a:spLocks noChangeArrowheads="1"/>
          </p:cNvSpPr>
          <p:nvPr/>
        </p:nvSpPr>
        <p:spPr bwMode="auto">
          <a:xfrm>
            <a:off x="0" y="-327268"/>
            <a:ext cx="262697" cy="654536"/>
          </a:xfrm>
          <a:prstGeom prst="rect">
            <a:avLst/>
          </a:prstGeom>
          <a:noFill/>
          <a:ln w="9525">
            <a:noFill/>
            <a:miter lim="800000"/>
            <a:headEnd/>
            <a:tailEnd/>
          </a:ln>
        </p:spPr>
        <p:txBody>
          <a:bodyPr wrap="none" lIns="130046" tIns="65023" rIns="130046" bIns="65023" anchor="ctr">
            <a:spAutoFit/>
          </a:bodyPr>
          <a:lstStyle/>
          <a:p>
            <a:endParaRPr lang="zh-CN" altLang="en-US">
              <a:ea typeface="宋体" pitchFamily="2" charset="-122"/>
            </a:endParaRPr>
          </a:p>
        </p:txBody>
      </p:sp>
      <p:graphicFrame>
        <p:nvGraphicFramePr>
          <p:cNvPr id="229384" name="Object 8"/>
          <p:cNvGraphicFramePr>
            <a:graphicFrameLocks noChangeAspect="1"/>
          </p:cNvGraphicFramePr>
          <p:nvPr/>
        </p:nvGraphicFramePr>
        <p:xfrm>
          <a:off x="711200" y="2209800"/>
          <a:ext cx="4985173" cy="6283396"/>
        </p:xfrm>
        <a:graphic>
          <a:graphicData uri="http://schemas.openxmlformats.org/presentationml/2006/ole">
            <p:oleObj spid="_x0000_s167938" name="Visio" r:id="rId4" imgW="2256663" imgH="4057269" progId="">
              <p:embed/>
            </p:oleObj>
          </a:graphicData>
        </a:graphic>
      </p:graphicFrame>
      <p:pic>
        <p:nvPicPr>
          <p:cNvPr id="8" name="Picture 5" descr="C:\Documents and Settings\ZZZ0003\Desktop\Disk\SDSC_1.jpg"/>
          <p:cNvPicPr>
            <a:picLocks noChangeAspect="1" noChangeArrowheads="1"/>
          </p:cNvPicPr>
          <p:nvPr/>
        </p:nvPicPr>
        <p:blipFill>
          <a:blip r:embed="rId5" cstate="print"/>
          <a:srcRect/>
          <a:stretch>
            <a:fillRect/>
          </a:stretch>
        </p:blipFill>
        <p:spPr bwMode="auto">
          <a:xfrm>
            <a:off x="7493000" y="3352800"/>
            <a:ext cx="5093547" cy="3359573"/>
          </a:xfrm>
          <a:prstGeom prst="rect">
            <a:avLst/>
          </a:prstGeom>
          <a:noFill/>
          <a:ln w="9525">
            <a:noFill/>
            <a:miter lim="800000"/>
            <a:headEnd/>
            <a:tailEnd/>
          </a:ln>
        </p:spPr>
      </p:pic>
      <p:sp>
        <p:nvSpPr>
          <p:cNvPr id="10" name="Right Arrow 9"/>
          <p:cNvSpPr/>
          <p:nvPr/>
        </p:nvSpPr>
        <p:spPr bwMode="auto">
          <a:xfrm>
            <a:off x="5969000" y="4800600"/>
            <a:ext cx="1066800" cy="762000"/>
          </a:xfrm>
          <a:prstGeom prst="rightArrow">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3400" b="0" i="0" u="none" strike="noStrike" cap="none" normalizeH="0" baseline="0">
              <a:ln>
                <a:noFill/>
              </a:ln>
              <a:solidFill>
                <a:srgbClr val="000000"/>
              </a:solidFill>
              <a:effectLst>
                <a:outerShdw blurRad="50800" dist="38100" dir="2700000" algn="tl" rotWithShape="0">
                  <a:prstClr val="black">
                    <a:alpha val="40000"/>
                  </a:prstClr>
                </a:outerShdw>
              </a:effectLst>
              <a:latin typeface="Arial" charset="0"/>
              <a:ea typeface="Heiti SC Light" charset="0"/>
              <a:cs typeface="Heiti SC Light" charset="0"/>
              <a:sym typeface="Arial" charset="0"/>
            </a:endParaRPr>
          </a:p>
        </p:txBody>
      </p:sp>
      <p:pic>
        <p:nvPicPr>
          <p:cNvPr id="11" name="Picture 1"/>
          <p:cNvPicPr>
            <a:picLocks noChangeArrowheads="1"/>
          </p:cNvPicPr>
          <p:nvPr/>
        </p:nvPicPr>
        <p:blipFill>
          <a:blip r:embed="rId6"/>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sz="5400" dirty="0" smtClean="0">
                <a:ea typeface="宋体" pitchFamily="2" charset="-122"/>
              </a:rPr>
              <a:t>Energy-Aware Scheduling: </a:t>
            </a:r>
            <a:r>
              <a:rPr lang="en-US" altLang="zh-CN" sz="5100" dirty="0" smtClean="0">
                <a:ea typeface="宋体" pitchFamily="2" charset="-122"/>
              </a:rPr>
              <a:t>Motivational Example</a:t>
            </a:r>
          </a:p>
        </p:txBody>
      </p:sp>
      <p:pic>
        <p:nvPicPr>
          <p:cNvPr id="169987" name="Picture 3"/>
          <p:cNvPicPr>
            <a:picLocks noChangeAspect="1" noChangeArrowheads="1"/>
          </p:cNvPicPr>
          <p:nvPr/>
        </p:nvPicPr>
        <p:blipFill>
          <a:blip r:embed="rId3"/>
          <a:srcRect/>
          <a:stretch>
            <a:fillRect/>
          </a:stretch>
        </p:blipFill>
        <p:spPr bwMode="auto">
          <a:xfrm>
            <a:off x="711200" y="2133600"/>
            <a:ext cx="11141314" cy="62865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dirty="0" smtClean="0">
                <a:ea typeface="宋体" pitchFamily="2" charset="-122"/>
              </a:rPr>
              <a:t>Motivational Example (cont.)</a:t>
            </a:r>
          </a:p>
        </p:txBody>
      </p:sp>
      <p:pic>
        <p:nvPicPr>
          <p:cNvPr id="171010" name="Picture 2"/>
          <p:cNvPicPr>
            <a:picLocks noChangeAspect="1" noChangeArrowheads="1"/>
          </p:cNvPicPr>
          <p:nvPr/>
        </p:nvPicPr>
        <p:blipFill>
          <a:blip r:embed="rId3"/>
          <a:srcRect/>
          <a:stretch>
            <a:fillRect/>
          </a:stretch>
        </p:blipFill>
        <p:spPr bwMode="auto">
          <a:xfrm>
            <a:off x="482599" y="2057400"/>
            <a:ext cx="12146649" cy="67056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sz="5100" b="1" dirty="0" smtClean="0">
                <a:solidFill>
                  <a:schemeClr val="tx1"/>
                </a:solidFill>
                <a:effectLst>
                  <a:outerShdw blurRad="38100" dist="38100" dir="2700000" algn="tl">
                    <a:srgbClr val="C0C0C0"/>
                  </a:outerShdw>
                </a:effectLst>
                <a:ea typeface="宋体" pitchFamily="2" charset="-122"/>
              </a:rPr>
              <a:t>The EAD and PEBD Algorithms</a:t>
            </a:r>
            <a:endParaRPr lang="en-US" altLang="zh-CN" sz="5100" dirty="0" smtClean="0">
              <a:effectLst>
                <a:outerShdw blurRad="38100" dist="38100" dir="2700000" algn="tl">
                  <a:srgbClr val="C0C0C0"/>
                </a:outerShdw>
              </a:effectLst>
              <a:ea typeface="宋体" pitchFamily="2" charset="-122"/>
            </a:endParaRPr>
          </a:p>
        </p:txBody>
      </p:sp>
      <p:sp>
        <p:nvSpPr>
          <p:cNvPr id="39938" name="Slide Number Placeholder 78"/>
          <p:cNvSpPr>
            <a:spLocks noGrp="1"/>
          </p:cNvSpPr>
          <p:nvPr>
            <p:ph type="sldNum" sz="quarter" idx="4294967295"/>
          </p:nvPr>
        </p:nvSpPr>
        <p:spPr bwMode="auto">
          <a:xfrm>
            <a:off x="11704320" y="8909192"/>
            <a:ext cx="541867" cy="519289"/>
          </a:xfrm>
          <a:prstGeom prst="rect">
            <a:avLst/>
          </a:prstGeom>
          <a:noFill/>
          <a:ln>
            <a:miter lim="800000"/>
            <a:headEnd/>
            <a:tailEnd/>
          </a:ln>
        </p:spPr>
        <p:txBody>
          <a:bodyPr lIns="130046" tIns="65023" rIns="130046" bIns="65023"/>
          <a:lstStyle/>
          <a:p>
            <a:pPr algn="ctr"/>
            <a:fld id="{32BC7AED-B020-4E6C-BFF7-C79744ED32C7}" type="slidenum">
              <a:rPr lang="zh-CN" altLang="en-US" sz="1600">
                <a:solidFill>
                  <a:schemeClr val="tx1"/>
                </a:solidFill>
                <a:latin typeface="Arial Black" pitchFamily="34" charset="0"/>
              </a:rPr>
              <a:pPr algn="ctr"/>
              <a:t>18</a:t>
            </a:fld>
            <a:endParaRPr lang="en-US" altLang="zh-CN" sz="1600" dirty="0">
              <a:solidFill>
                <a:schemeClr val="tx1"/>
              </a:solidFill>
              <a:latin typeface="Arial Black" pitchFamily="34" charset="0"/>
            </a:endParaRPr>
          </a:p>
        </p:txBody>
      </p:sp>
      <p:sp>
        <p:nvSpPr>
          <p:cNvPr id="39942" name="Rectangle 3"/>
          <p:cNvSpPr txBox="1">
            <a:spLocks noRot="1" noChangeArrowheads="1"/>
          </p:cNvSpPr>
          <p:nvPr/>
        </p:nvSpPr>
        <p:spPr bwMode="auto">
          <a:xfrm>
            <a:off x="975360" y="1950720"/>
            <a:ext cx="11595947" cy="6827520"/>
          </a:xfrm>
          <a:prstGeom prst="rect">
            <a:avLst/>
          </a:prstGeom>
          <a:noFill/>
          <a:ln w="9525">
            <a:noFill/>
            <a:miter lim="800000"/>
            <a:headEnd/>
            <a:tailEnd/>
          </a:ln>
        </p:spPr>
        <p:txBody>
          <a:bodyPr lIns="130046" tIns="65023" rIns="130046" bIns="65023"/>
          <a:lstStyle/>
          <a:p>
            <a:pPr>
              <a:lnSpc>
                <a:spcPct val="80000"/>
              </a:lnSpc>
              <a:spcBef>
                <a:spcPts val="996"/>
              </a:spcBef>
              <a:buSzPct val="95000"/>
            </a:pPr>
            <a:endParaRPr lang="en-US" altLang="zh-CN" sz="4000" dirty="0">
              <a:latin typeface="Times New Roman" pitchFamily="18" charset="0"/>
              <a:cs typeface="华文楷体"/>
            </a:endParaRPr>
          </a:p>
          <a:p>
            <a:pPr>
              <a:lnSpc>
                <a:spcPct val="80000"/>
              </a:lnSpc>
              <a:spcBef>
                <a:spcPts val="996"/>
              </a:spcBef>
              <a:buSzPct val="95000"/>
            </a:pPr>
            <a:endParaRPr lang="en-US" altLang="zh-CN" sz="4000" dirty="0">
              <a:latin typeface="Times New Roman" pitchFamily="18" charset="0"/>
              <a:cs typeface="华文楷体"/>
            </a:endParaRPr>
          </a:p>
        </p:txBody>
      </p:sp>
      <p:grpSp>
        <p:nvGrpSpPr>
          <p:cNvPr id="2" name="Group 5"/>
          <p:cNvGrpSpPr>
            <a:grpSpLocks/>
          </p:cNvGrpSpPr>
          <p:nvPr/>
        </p:nvGrpSpPr>
        <p:grpSpPr bwMode="auto">
          <a:xfrm>
            <a:off x="758613" y="1928142"/>
            <a:ext cx="12029440" cy="7179801"/>
            <a:chOff x="240" y="144"/>
            <a:chExt cx="5328" cy="3344"/>
          </a:xfrm>
        </p:grpSpPr>
        <p:sp>
          <p:nvSpPr>
            <p:cNvPr id="39944" name="Text Box 6"/>
            <p:cNvSpPr txBox="1">
              <a:spLocks noChangeArrowheads="1"/>
            </p:cNvSpPr>
            <p:nvPr/>
          </p:nvSpPr>
          <p:spPr bwMode="auto">
            <a:xfrm>
              <a:off x="1776" y="144"/>
              <a:ext cx="1824" cy="143"/>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Generate the DAG of given task sets</a:t>
              </a:r>
            </a:p>
          </p:txBody>
        </p:sp>
        <p:sp>
          <p:nvSpPr>
            <p:cNvPr id="39945" name="Text Box 7"/>
            <p:cNvSpPr txBox="1">
              <a:spLocks noChangeArrowheads="1"/>
            </p:cNvSpPr>
            <p:nvPr/>
          </p:nvSpPr>
          <p:spPr bwMode="auto">
            <a:xfrm>
              <a:off x="1776" y="480"/>
              <a:ext cx="1824" cy="143"/>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Find all the critical paths in DAG</a:t>
              </a:r>
            </a:p>
          </p:txBody>
        </p:sp>
        <p:sp>
          <p:nvSpPr>
            <p:cNvPr id="39946" name="Text Box 8"/>
            <p:cNvSpPr txBox="1">
              <a:spLocks noChangeArrowheads="1"/>
            </p:cNvSpPr>
            <p:nvPr/>
          </p:nvSpPr>
          <p:spPr bwMode="auto">
            <a:xfrm>
              <a:off x="1584" y="816"/>
              <a:ext cx="2208" cy="143"/>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Generate scheduling queue based on the level (ascending)</a:t>
              </a:r>
            </a:p>
          </p:txBody>
        </p:sp>
        <p:sp>
          <p:nvSpPr>
            <p:cNvPr id="39947" name="Text Box 9"/>
            <p:cNvSpPr txBox="1">
              <a:spLocks noChangeArrowheads="1"/>
            </p:cNvSpPr>
            <p:nvPr/>
          </p:nvSpPr>
          <p:spPr bwMode="auto">
            <a:xfrm>
              <a:off x="1584" y="1152"/>
              <a:ext cx="2208" cy="244"/>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select the task (has not been scheduled yet) with the lowest level as starting task </a:t>
              </a:r>
            </a:p>
          </p:txBody>
        </p:sp>
        <p:grpSp>
          <p:nvGrpSpPr>
            <p:cNvPr id="3" name="Group 10"/>
            <p:cNvGrpSpPr>
              <a:grpSpLocks/>
            </p:cNvGrpSpPr>
            <p:nvPr/>
          </p:nvGrpSpPr>
          <p:grpSpPr bwMode="auto">
            <a:xfrm>
              <a:off x="1584" y="1584"/>
              <a:ext cx="2304" cy="576"/>
              <a:chOff x="1632" y="2592"/>
              <a:chExt cx="2304" cy="576"/>
            </a:xfrm>
          </p:grpSpPr>
          <p:sp>
            <p:nvSpPr>
              <p:cNvPr id="40005" name="AutoShape 11"/>
              <p:cNvSpPr>
                <a:spLocks noChangeArrowheads="1"/>
              </p:cNvSpPr>
              <p:nvPr/>
            </p:nvSpPr>
            <p:spPr bwMode="auto">
              <a:xfrm>
                <a:off x="1632" y="2592"/>
                <a:ext cx="2304" cy="576"/>
              </a:xfrm>
              <a:prstGeom prst="diamond">
                <a:avLst/>
              </a:prstGeom>
              <a:solidFill>
                <a:srgbClr val="B0B6B0"/>
              </a:solidFill>
              <a:ln w="9525" algn="ctr">
                <a:solidFill>
                  <a:schemeClr val="tx1"/>
                </a:solidFill>
                <a:miter lim="800000"/>
                <a:headEnd/>
                <a:tailEnd/>
              </a:ln>
            </p:spPr>
            <p:txBody>
              <a:bodyPr wrap="none" anchor="ctr"/>
              <a:lstStyle/>
              <a:p>
                <a:endParaRPr lang="zh-CN" altLang="en-US">
                  <a:ea typeface="宋体" pitchFamily="2" charset="-122"/>
                </a:endParaRPr>
              </a:p>
            </p:txBody>
          </p:sp>
          <p:sp>
            <p:nvSpPr>
              <p:cNvPr id="40006" name="Text Box 12"/>
              <p:cNvSpPr txBox="1">
                <a:spLocks noChangeArrowheads="1"/>
              </p:cNvSpPr>
              <p:nvPr/>
            </p:nvSpPr>
            <p:spPr bwMode="auto">
              <a:xfrm>
                <a:off x="1968" y="2736"/>
                <a:ext cx="1741" cy="294"/>
              </a:xfrm>
              <a:prstGeom prst="rect">
                <a:avLst/>
              </a:prstGeom>
              <a:noFill/>
              <a:ln w="9525" algn="ctr">
                <a:noFill/>
                <a:miter lim="800000"/>
                <a:headEnd/>
                <a:tailEnd/>
              </a:ln>
            </p:spPr>
            <p:txBody>
              <a:bodyPr>
                <a:spAutoFit/>
              </a:bodyPr>
              <a:lstStyle/>
              <a:p>
                <a:pPr algn="ctr">
                  <a:lnSpc>
                    <a:spcPct val="50000"/>
                  </a:lnSpc>
                  <a:spcBef>
                    <a:spcPct val="50000"/>
                  </a:spcBef>
                </a:pPr>
                <a:r>
                  <a:rPr lang="en-US" altLang="zh-CN" sz="1400" dirty="0">
                    <a:latin typeface="Times New Roman" pitchFamily="18" charset="0"/>
                    <a:cs typeface="华文楷体"/>
                  </a:rPr>
                  <a:t>For each task which is in the </a:t>
                </a:r>
              </a:p>
              <a:p>
                <a:pPr algn="ctr">
                  <a:lnSpc>
                    <a:spcPct val="50000"/>
                  </a:lnSpc>
                  <a:spcBef>
                    <a:spcPct val="50000"/>
                  </a:spcBef>
                </a:pPr>
                <a:r>
                  <a:rPr lang="en-US" altLang="zh-CN" sz="1400" dirty="0">
                    <a:latin typeface="Times New Roman" pitchFamily="18" charset="0"/>
                    <a:cs typeface="华文楷体"/>
                  </a:rPr>
                  <a:t>same critical path with starting task, check</a:t>
                </a:r>
              </a:p>
              <a:p>
                <a:pPr algn="ctr">
                  <a:lnSpc>
                    <a:spcPct val="50000"/>
                  </a:lnSpc>
                  <a:spcBef>
                    <a:spcPct val="50000"/>
                  </a:spcBef>
                </a:pPr>
                <a:r>
                  <a:rPr lang="en-US" altLang="zh-CN" sz="1400" dirty="0">
                    <a:latin typeface="Times New Roman" pitchFamily="18" charset="0"/>
                    <a:cs typeface="华文楷体"/>
                  </a:rPr>
                  <a:t> if it is already scheduled </a:t>
                </a:r>
                <a:endParaRPr lang="zh-CN" altLang="en-US" sz="1400" dirty="0">
                  <a:latin typeface="Times New Roman" pitchFamily="18" charset="0"/>
                  <a:cs typeface="华文楷体"/>
                </a:endParaRPr>
              </a:p>
            </p:txBody>
          </p:sp>
        </p:grpSp>
        <p:sp>
          <p:nvSpPr>
            <p:cNvPr id="39949" name="Text Box 13"/>
            <p:cNvSpPr txBox="1">
              <a:spLocks noChangeArrowheads="1"/>
            </p:cNvSpPr>
            <p:nvPr/>
          </p:nvSpPr>
          <p:spPr bwMode="auto">
            <a:xfrm>
              <a:off x="3312" y="2112"/>
              <a:ext cx="1056" cy="352"/>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allocate it to the same processor with the tasks in the same critical path</a:t>
              </a:r>
            </a:p>
          </p:txBody>
        </p:sp>
        <p:sp>
          <p:nvSpPr>
            <p:cNvPr id="39950" name="Line 14"/>
            <p:cNvSpPr>
              <a:spLocks noChangeShapeType="1"/>
            </p:cNvSpPr>
            <p:nvPr/>
          </p:nvSpPr>
          <p:spPr bwMode="auto">
            <a:xfrm>
              <a:off x="2736" y="2160"/>
              <a:ext cx="0" cy="288"/>
            </a:xfrm>
            <a:prstGeom prst="line">
              <a:avLst/>
            </a:prstGeom>
            <a:noFill/>
            <a:ln w="9525">
              <a:solidFill>
                <a:schemeClr val="tx1"/>
              </a:solidFill>
              <a:round/>
              <a:headEnd/>
              <a:tailEnd type="triangle" w="med" len="med"/>
            </a:ln>
          </p:spPr>
          <p:txBody>
            <a:bodyPr/>
            <a:lstStyle/>
            <a:p>
              <a:endParaRPr lang="zh-CN" altLang="en-US"/>
            </a:p>
          </p:txBody>
        </p:sp>
        <p:sp>
          <p:nvSpPr>
            <p:cNvPr id="39951" name="Text Box 15"/>
            <p:cNvSpPr txBox="1">
              <a:spLocks noChangeArrowheads="1"/>
            </p:cNvSpPr>
            <p:nvPr/>
          </p:nvSpPr>
          <p:spPr bwMode="auto">
            <a:xfrm>
              <a:off x="2496" y="2198"/>
              <a:ext cx="288" cy="143"/>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Yes</a:t>
              </a:r>
            </a:p>
          </p:txBody>
        </p:sp>
        <p:sp>
          <p:nvSpPr>
            <p:cNvPr id="39952" name="Line 16"/>
            <p:cNvSpPr>
              <a:spLocks noChangeShapeType="1"/>
            </p:cNvSpPr>
            <p:nvPr/>
          </p:nvSpPr>
          <p:spPr bwMode="auto">
            <a:xfrm>
              <a:off x="3888" y="1872"/>
              <a:ext cx="0" cy="240"/>
            </a:xfrm>
            <a:prstGeom prst="line">
              <a:avLst/>
            </a:prstGeom>
            <a:noFill/>
            <a:ln w="9525">
              <a:solidFill>
                <a:schemeClr val="tx1"/>
              </a:solidFill>
              <a:round/>
              <a:headEnd/>
              <a:tailEnd type="triangle" w="med" len="med"/>
            </a:ln>
          </p:spPr>
          <p:txBody>
            <a:bodyPr/>
            <a:lstStyle/>
            <a:p>
              <a:endParaRPr lang="zh-CN" altLang="en-US"/>
            </a:p>
          </p:txBody>
        </p:sp>
        <p:sp>
          <p:nvSpPr>
            <p:cNvPr id="39953" name="Text Box 17"/>
            <p:cNvSpPr txBox="1">
              <a:spLocks noChangeArrowheads="1"/>
            </p:cNvSpPr>
            <p:nvPr/>
          </p:nvSpPr>
          <p:spPr bwMode="auto">
            <a:xfrm>
              <a:off x="3696" y="1910"/>
              <a:ext cx="240" cy="143"/>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No</a:t>
              </a:r>
            </a:p>
          </p:txBody>
        </p:sp>
        <p:sp>
          <p:nvSpPr>
            <p:cNvPr id="39954" name="Line 18"/>
            <p:cNvSpPr>
              <a:spLocks noChangeShapeType="1"/>
            </p:cNvSpPr>
            <p:nvPr/>
          </p:nvSpPr>
          <p:spPr bwMode="auto">
            <a:xfrm>
              <a:off x="3888" y="1872"/>
              <a:ext cx="240" cy="0"/>
            </a:xfrm>
            <a:prstGeom prst="line">
              <a:avLst/>
            </a:prstGeom>
            <a:noFill/>
            <a:ln w="9525">
              <a:solidFill>
                <a:schemeClr val="tx1"/>
              </a:solidFill>
              <a:round/>
              <a:headEnd/>
              <a:tailEnd/>
            </a:ln>
          </p:spPr>
          <p:txBody>
            <a:bodyPr/>
            <a:lstStyle/>
            <a:p>
              <a:endParaRPr lang="zh-CN" altLang="en-US"/>
            </a:p>
          </p:txBody>
        </p:sp>
        <p:sp>
          <p:nvSpPr>
            <p:cNvPr id="39955" name="Line 19"/>
            <p:cNvSpPr>
              <a:spLocks noChangeShapeType="1"/>
            </p:cNvSpPr>
            <p:nvPr/>
          </p:nvSpPr>
          <p:spPr bwMode="auto">
            <a:xfrm flipV="1">
              <a:off x="4128" y="1296"/>
              <a:ext cx="0" cy="576"/>
            </a:xfrm>
            <a:prstGeom prst="line">
              <a:avLst/>
            </a:prstGeom>
            <a:noFill/>
            <a:ln w="9525">
              <a:solidFill>
                <a:schemeClr val="tx1"/>
              </a:solidFill>
              <a:round/>
              <a:headEnd/>
              <a:tailEnd/>
            </a:ln>
          </p:spPr>
          <p:txBody>
            <a:bodyPr/>
            <a:lstStyle/>
            <a:p>
              <a:endParaRPr lang="zh-CN" altLang="en-US"/>
            </a:p>
          </p:txBody>
        </p:sp>
        <p:sp>
          <p:nvSpPr>
            <p:cNvPr id="39956" name="Line 20"/>
            <p:cNvSpPr>
              <a:spLocks noChangeShapeType="1"/>
            </p:cNvSpPr>
            <p:nvPr/>
          </p:nvSpPr>
          <p:spPr bwMode="auto">
            <a:xfrm flipH="1">
              <a:off x="3792" y="1296"/>
              <a:ext cx="336" cy="0"/>
            </a:xfrm>
            <a:prstGeom prst="line">
              <a:avLst/>
            </a:prstGeom>
            <a:noFill/>
            <a:ln w="9525">
              <a:solidFill>
                <a:schemeClr val="tx1"/>
              </a:solidFill>
              <a:round/>
              <a:headEnd/>
              <a:tailEnd type="triangle" w="med" len="med"/>
            </a:ln>
          </p:spPr>
          <p:txBody>
            <a:bodyPr/>
            <a:lstStyle/>
            <a:p>
              <a:endParaRPr lang="zh-CN" altLang="en-US"/>
            </a:p>
          </p:txBody>
        </p:sp>
        <p:sp>
          <p:nvSpPr>
            <p:cNvPr id="39957" name="Text Box 21"/>
            <p:cNvSpPr txBox="1">
              <a:spLocks noChangeArrowheads="1"/>
            </p:cNvSpPr>
            <p:nvPr/>
          </p:nvSpPr>
          <p:spPr bwMode="auto">
            <a:xfrm rot="16200000">
              <a:off x="3629" y="1516"/>
              <a:ext cx="768" cy="136"/>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meet entry task</a:t>
              </a:r>
            </a:p>
          </p:txBody>
        </p:sp>
        <p:grpSp>
          <p:nvGrpSpPr>
            <p:cNvPr id="4" name="Group 22"/>
            <p:cNvGrpSpPr>
              <a:grpSpLocks/>
            </p:cNvGrpSpPr>
            <p:nvPr/>
          </p:nvGrpSpPr>
          <p:grpSpPr bwMode="auto">
            <a:xfrm>
              <a:off x="1968" y="2448"/>
              <a:ext cx="1536" cy="432"/>
              <a:chOff x="1632" y="2592"/>
              <a:chExt cx="2304" cy="576"/>
            </a:xfrm>
          </p:grpSpPr>
          <p:sp>
            <p:nvSpPr>
              <p:cNvPr id="40003" name="AutoShape 23"/>
              <p:cNvSpPr>
                <a:spLocks noChangeArrowheads="1"/>
              </p:cNvSpPr>
              <p:nvPr/>
            </p:nvSpPr>
            <p:spPr bwMode="auto">
              <a:xfrm>
                <a:off x="1632" y="2592"/>
                <a:ext cx="2304" cy="576"/>
              </a:xfrm>
              <a:prstGeom prst="diamond">
                <a:avLst/>
              </a:prstGeom>
              <a:solidFill>
                <a:srgbClr val="B0B6B0"/>
              </a:solidFill>
              <a:ln w="9525" algn="ctr">
                <a:solidFill>
                  <a:schemeClr val="tx1"/>
                </a:solidFill>
                <a:miter lim="800000"/>
                <a:headEnd/>
                <a:tailEnd/>
              </a:ln>
            </p:spPr>
            <p:txBody>
              <a:bodyPr wrap="none" anchor="ctr"/>
              <a:lstStyle/>
              <a:p>
                <a:endParaRPr lang="zh-CN" altLang="en-US">
                  <a:ea typeface="宋体" pitchFamily="2" charset="-122"/>
                </a:endParaRPr>
              </a:p>
            </p:txBody>
          </p:sp>
          <p:sp>
            <p:nvSpPr>
              <p:cNvPr id="40004" name="Text Box 24"/>
              <p:cNvSpPr txBox="1">
                <a:spLocks noChangeArrowheads="1"/>
              </p:cNvSpPr>
              <p:nvPr/>
            </p:nvSpPr>
            <p:spPr bwMode="auto">
              <a:xfrm>
                <a:off x="1968" y="2736"/>
                <a:ext cx="1742" cy="325"/>
              </a:xfrm>
              <a:prstGeom prst="rect">
                <a:avLst/>
              </a:prstGeom>
              <a:noFill/>
              <a:ln w="9525" algn="ctr">
                <a:noFill/>
                <a:miter lim="800000"/>
                <a:headEnd/>
                <a:tailEnd/>
              </a:ln>
            </p:spPr>
            <p:txBody>
              <a:bodyPr>
                <a:spAutoFit/>
              </a:bodyPr>
              <a:lstStyle/>
              <a:p>
                <a:pPr algn="ctr"/>
                <a:r>
                  <a:rPr lang="en-US" altLang="zh-CN" sz="1400" dirty="0">
                    <a:latin typeface="Times New Roman" pitchFamily="18" charset="0"/>
                    <a:cs typeface="华文楷体"/>
                  </a:rPr>
                  <a:t>Save time if duplicate </a:t>
                </a:r>
              </a:p>
              <a:p>
                <a:pPr algn="ctr"/>
                <a:r>
                  <a:rPr lang="en-US" altLang="zh-CN" sz="1400" dirty="0">
                    <a:latin typeface="Times New Roman" pitchFamily="18" charset="0"/>
                    <a:cs typeface="华文楷体"/>
                  </a:rPr>
                  <a:t>this task?</a:t>
                </a:r>
                <a:endParaRPr lang="zh-CN" altLang="en-US" sz="1400" dirty="0">
                  <a:latin typeface="Times New Roman" pitchFamily="18" charset="0"/>
                  <a:cs typeface="华文楷体"/>
                </a:endParaRPr>
              </a:p>
            </p:txBody>
          </p:sp>
        </p:grpSp>
        <p:sp>
          <p:nvSpPr>
            <p:cNvPr id="39959" name="Line 25"/>
            <p:cNvSpPr>
              <a:spLocks noChangeShapeType="1"/>
            </p:cNvSpPr>
            <p:nvPr/>
          </p:nvSpPr>
          <p:spPr bwMode="auto">
            <a:xfrm>
              <a:off x="2736" y="288"/>
              <a:ext cx="0" cy="192"/>
            </a:xfrm>
            <a:prstGeom prst="line">
              <a:avLst/>
            </a:prstGeom>
            <a:noFill/>
            <a:ln w="9525">
              <a:solidFill>
                <a:schemeClr val="tx1"/>
              </a:solidFill>
              <a:round/>
              <a:headEnd/>
              <a:tailEnd type="triangle" w="med" len="med"/>
            </a:ln>
          </p:spPr>
          <p:txBody>
            <a:bodyPr/>
            <a:lstStyle/>
            <a:p>
              <a:endParaRPr lang="zh-CN" altLang="en-US"/>
            </a:p>
          </p:txBody>
        </p:sp>
        <p:sp>
          <p:nvSpPr>
            <p:cNvPr id="39960" name="Line 26"/>
            <p:cNvSpPr>
              <a:spLocks noChangeShapeType="1"/>
            </p:cNvSpPr>
            <p:nvPr/>
          </p:nvSpPr>
          <p:spPr bwMode="auto">
            <a:xfrm>
              <a:off x="2736" y="624"/>
              <a:ext cx="0" cy="192"/>
            </a:xfrm>
            <a:prstGeom prst="line">
              <a:avLst/>
            </a:prstGeom>
            <a:noFill/>
            <a:ln w="9525">
              <a:solidFill>
                <a:schemeClr val="tx1"/>
              </a:solidFill>
              <a:round/>
              <a:headEnd/>
              <a:tailEnd type="triangle" w="med" len="med"/>
            </a:ln>
          </p:spPr>
          <p:txBody>
            <a:bodyPr/>
            <a:lstStyle/>
            <a:p>
              <a:endParaRPr lang="zh-CN" altLang="en-US"/>
            </a:p>
          </p:txBody>
        </p:sp>
        <p:sp>
          <p:nvSpPr>
            <p:cNvPr id="39961" name="Line 27"/>
            <p:cNvSpPr>
              <a:spLocks noChangeShapeType="1"/>
            </p:cNvSpPr>
            <p:nvPr/>
          </p:nvSpPr>
          <p:spPr bwMode="auto">
            <a:xfrm>
              <a:off x="2736" y="960"/>
              <a:ext cx="0" cy="192"/>
            </a:xfrm>
            <a:prstGeom prst="line">
              <a:avLst/>
            </a:prstGeom>
            <a:noFill/>
            <a:ln w="9525">
              <a:solidFill>
                <a:schemeClr val="tx1"/>
              </a:solidFill>
              <a:round/>
              <a:headEnd/>
              <a:tailEnd type="triangle" w="med" len="med"/>
            </a:ln>
          </p:spPr>
          <p:txBody>
            <a:bodyPr/>
            <a:lstStyle/>
            <a:p>
              <a:endParaRPr lang="zh-CN" altLang="en-US"/>
            </a:p>
          </p:txBody>
        </p:sp>
        <p:sp>
          <p:nvSpPr>
            <p:cNvPr id="39962" name="Line 28"/>
            <p:cNvSpPr>
              <a:spLocks noChangeShapeType="1"/>
            </p:cNvSpPr>
            <p:nvPr/>
          </p:nvSpPr>
          <p:spPr bwMode="auto">
            <a:xfrm>
              <a:off x="2736" y="1392"/>
              <a:ext cx="0" cy="192"/>
            </a:xfrm>
            <a:prstGeom prst="line">
              <a:avLst/>
            </a:prstGeom>
            <a:noFill/>
            <a:ln w="9525">
              <a:solidFill>
                <a:schemeClr val="tx1"/>
              </a:solidFill>
              <a:round/>
              <a:headEnd/>
              <a:tailEnd type="triangle" w="med" len="med"/>
            </a:ln>
          </p:spPr>
          <p:txBody>
            <a:bodyPr/>
            <a:lstStyle/>
            <a:p>
              <a:endParaRPr lang="zh-CN" altLang="en-US"/>
            </a:p>
          </p:txBody>
        </p:sp>
        <p:sp>
          <p:nvSpPr>
            <p:cNvPr id="39963" name="Line 29"/>
            <p:cNvSpPr>
              <a:spLocks noChangeShapeType="1"/>
            </p:cNvSpPr>
            <p:nvPr/>
          </p:nvSpPr>
          <p:spPr bwMode="auto">
            <a:xfrm>
              <a:off x="2736" y="2880"/>
              <a:ext cx="0" cy="288"/>
            </a:xfrm>
            <a:prstGeom prst="line">
              <a:avLst/>
            </a:prstGeom>
            <a:noFill/>
            <a:ln w="9525">
              <a:solidFill>
                <a:schemeClr val="tx1"/>
              </a:solidFill>
              <a:round/>
              <a:headEnd/>
              <a:tailEnd type="triangle" w="med" len="med"/>
            </a:ln>
          </p:spPr>
          <p:txBody>
            <a:bodyPr/>
            <a:lstStyle/>
            <a:p>
              <a:endParaRPr lang="zh-CN" altLang="en-US"/>
            </a:p>
          </p:txBody>
        </p:sp>
        <p:sp>
          <p:nvSpPr>
            <p:cNvPr id="39964" name="Text Box 30"/>
            <p:cNvSpPr txBox="1">
              <a:spLocks noChangeArrowheads="1"/>
            </p:cNvSpPr>
            <p:nvPr/>
          </p:nvSpPr>
          <p:spPr bwMode="auto">
            <a:xfrm>
              <a:off x="2448" y="2918"/>
              <a:ext cx="288" cy="143"/>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Yes</a:t>
              </a:r>
            </a:p>
          </p:txBody>
        </p:sp>
        <p:sp>
          <p:nvSpPr>
            <p:cNvPr id="39965" name="Line 31"/>
            <p:cNvSpPr>
              <a:spLocks noChangeShapeType="1"/>
            </p:cNvSpPr>
            <p:nvPr/>
          </p:nvSpPr>
          <p:spPr bwMode="auto">
            <a:xfrm flipH="1">
              <a:off x="1248" y="3168"/>
              <a:ext cx="1488" cy="0"/>
            </a:xfrm>
            <a:prstGeom prst="line">
              <a:avLst/>
            </a:prstGeom>
            <a:noFill/>
            <a:ln w="9525">
              <a:solidFill>
                <a:schemeClr val="tx1"/>
              </a:solidFill>
              <a:round/>
              <a:headEnd/>
              <a:tailEnd/>
            </a:ln>
          </p:spPr>
          <p:txBody>
            <a:bodyPr/>
            <a:lstStyle/>
            <a:p>
              <a:endParaRPr lang="zh-CN" altLang="en-US"/>
            </a:p>
          </p:txBody>
        </p:sp>
        <p:sp>
          <p:nvSpPr>
            <p:cNvPr id="39966" name="Line 32"/>
            <p:cNvSpPr>
              <a:spLocks noChangeShapeType="1"/>
            </p:cNvSpPr>
            <p:nvPr/>
          </p:nvSpPr>
          <p:spPr bwMode="auto">
            <a:xfrm flipH="1">
              <a:off x="2736" y="3168"/>
              <a:ext cx="2832" cy="0"/>
            </a:xfrm>
            <a:prstGeom prst="line">
              <a:avLst/>
            </a:prstGeom>
            <a:noFill/>
            <a:ln w="9525">
              <a:solidFill>
                <a:schemeClr val="tx1"/>
              </a:solidFill>
              <a:round/>
              <a:headEnd/>
              <a:tailEnd/>
            </a:ln>
          </p:spPr>
          <p:txBody>
            <a:bodyPr/>
            <a:lstStyle/>
            <a:p>
              <a:endParaRPr lang="zh-CN" altLang="en-US"/>
            </a:p>
          </p:txBody>
        </p:sp>
        <p:sp>
          <p:nvSpPr>
            <p:cNvPr id="39967" name="Line 33"/>
            <p:cNvSpPr>
              <a:spLocks noChangeShapeType="1"/>
            </p:cNvSpPr>
            <p:nvPr/>
          </p:nvSpPr>
          <p:spPr bwMode="auto">
            <a:xfrm flipH="1">
              <a:off x="240" y="3168"/>
              <a:ext cx="1008" cy="0"/>
            </a:xfrm>
            <a:prstGeom prst="line">
              <a:avLst/>
            </a:prstGeom>
            <a:noFill/>
            <a:ln w="9525">
              <a:solidFill>
                <a:schemeClr val="tx1"/>
              </a:solidFill>
              <a:round/>
              <a:headEnd/>
              <a:tailEnd/>
            </a:ln>
          </p:spPr>
          <p:txBody>
            <a:bodyPr/>
            <a:lstStyle/>
            <a:p>
              <a:endParaRPr lang="zh-CN" altLang="en-US"/>
            </a:p>
          </p:txBody>
        </p:sp>
        <p:sp>
          <p:nvSpPr>
            <p:cNvPr id="39968" name="Line 34"/>
            <p:cNvSpPr>
              <a:spLocks noChangeShapeType="1"/>
            </p:cNvSpPr>
            <p:nvPr/>
          </p:nvSpPr>
          <p:spPr bwMode="auto">
            <a:xfrm flipV="1">
              <a:off x="240" y="144"/>
              <a:ext cx="0" cy="3024"/>
            </a:xfrm>
            <a:prstGeom prst="line">
              <a:avLst/>
            </a:prstGeom>
            <a:noFill/>
            <a:ln w="9525">
              <a:solidFill>
                <a:schemeClr val="tx1"/>
              </a:solidFill>
              <a:round/>
              <a:headEnd/>
              <a:tailEnd/>
            </a:ln>
          </p:spPr>
          <p:txBody>
            <a:bodyPr/>
            <a:lstStyle/>
            <a:p>
              <a:endParaRPr lang="zh-CN" altLang="en-US"/>
            </a:p>
          </p:txBody>
        </p:sp>
        <p:sp>
          <p:nvSpPr>
            <p:cNvPr id="39969" name="Line 35"/>
            <p:cNvSpPr>
              <a:spLocks noChangeShapeType="1"/>
            </p:cNvSpPr>
            <p:nvPr/>
          </p:nvSpPr>
          <p:spPr bwMode="auto">
            <a:xfrm>
              <a:off x="240" y="144"/>
              <a:ext cx="576" cy="0"/>
            </a:xfrm>
            <a:prstGeom prst="line">
              <a:avLst/>
            </a:prstGeom>
            <a:noFill/>
            <a:ln w="9525">
              <a:solidFill>
                <a:schemeClr val="tx1"/>
              </a:solidFill>
              <a:round/>
              <a:headEnd/>
              <a:tailEnd/>
            </a:ln>
          </p:spPr>
          <p:txBody>
            <a:bodyPr/>
            <a:lstStyle/>
            <a:p>
              <a:endParaRPr lang="zh-CN" altLang="en-US"/>
            </a:p>
          </p:txBody>
        </p:sp>
        <p:sp>
          <p:nvSpPr>
            <p:cNvPr id="39970" name="Line 36"/>
            <p:cNvSpPr>
              <a:spLocks noChangeShapeType="1"/>
            </p:cNvSpPr>
            <p:nvPr/>
          </p:nvSpPr>
          <p:spPr bwMode="auto">
            <a:xfrm>
              <a:off x="816" y="144"/>
              <a:ext cx="0" cy="144"/>
            </a:xfrm>
            <a:prstGeom prst="line">
              <a:avLst/>
            </a:prstGeom>
            <a:noFill/>
            <a:ln w="9525">
              <a:solidFill>
                <a:schemeClr val="tx1"/>
              </a:solidFill>
              <a:round/>
              <a:headEnd/>
              <a:tailEnd type="triangle" w="med" len="med"/>
            </a:ln>
          </p:spPr>
          <p:txBody>
            <a:bodyPr/>
            <a:lstStyle/>
            <a:p>
              <a:endParaRPr lang="zh-CN" altLang="en-US"/>
            </a:p>
          </p:txBody>
        </p:sp>
        <p:sp>
          <p:nvSpPr>
            <p:cNvPr id="39971" name="Text Box 37"/>
            <p:cNvSpPr txBox="1">
              <a:spLocks noChangeArrowheads="1"/>
            </p:cNvSpPr>
            <p:nvPr/>
          </p:nvSpPr>
          <p:spPr bwMode="auto">
            <a:xfrm>
              <a:off x="336" y="288"/>
              <a:ext cx="1056" cy="294"/>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Calculate energy increase</a:t>
              </a:r>
            </a:p>
            <a:p>
              <a:pPr algn="ctr">
                <a:spcBef>
                  <a:spcPct val="50000"/>
                </a:spcBef>
              </a:pPr>
              <a:r>
                <a:rPr lang="en-US" altLang="zh-CN" sz="1400" dirty="0">
                  <a:latin typeface="Times New Roman" pitchFamily="18" charset="0"/>
                  <a:cs typeface="华文楷体"/>
                </a:rPr>
                <a:t>and time decrease</a:t>
              </a:r>
            </a:p>
          </p:txBody>
        </p:sp>
        <p:sp>
          <p:nvSpPr>
            <p:cNvPr id="39972" name="Text Box 38"/>
            <p:cNvSpPr txBox="1">
              <a:spLocks noChangeArrowheads="1"/>
            </p:cNvSpPr>
            <p:nvPr/>
          </p:nvSpPr>
          <p:spPr bwMode="auto">
            <a:xfrm>
              <a:off x="336" y="720"/>
              <a:ext cx="1056" cy="244"/>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Ratio= energy increase/ time decrease</a:t>
              </a:r>
            </a:p>
          </p:txBody>
        </p:sp>
        <p:sp>
          <p:nvSpPr>
            <p:cNvPr id="39973" name="Line 39"/>
            <p:cNvSpPr>
              <a:spLocks noChangeShapeType="1"/>
            </p:cNvSpPr>
            <p:nvPr/>
          </p:nvSpPr>
          <p:spPr bwMode="auto">
            <a:xfrm>
              <a:off x="864" y="576"/>
              <a:ext cx="0" cy="144"/>
            </a:xfrm>
            <a:prstGeom prst="line">
              <a:avLst/>
            </a:prstGeom>
            <a:noFill/>
            <a:ln w="9525">
              <a:solidFill>
                <a:schemeClr val="tx1"/>
              </a:solidFill>
              <a:round/>
              <a:headEnd/>
              <a:tailEnd type="triangle" w="med" len="med"/>
            </a:ln>
          </p:spPr>
          <p:txBody>
            <a:bodyPr/>
            <a:lstStyle/>
            <a:p>
              <a:endParaRPr lang="zh-CN" altLang="en-US"/>
            </a:p>
          </p:txBody>
        </p:sp>
        <p:grpSp>
          <p:nvGrpSpPr>
            <p:cNvPr id="6" name="Group 40"/>
            <p:cNvGrpSpPr>
              <a:grpSpLocks/>
            </p:cNvGrpSpPr>
            <p:nvPr/>
          </p:nvGrpSpPr>
          <p:grpSpPr bwMode="auto">
            <a:xfrm>
              <a:off x="364" y="1152"/>
              <a:ext cx="980" cy="288"/>
              <a:chOff x="364" y="1152"/>
              <a:chExt cx="980" cy="288"/>
            </a:xfrm>
          </p:grpSpPr>
          <p:sp>
            <p:nvSpPr>
              <p:cNvPr id="40001" name="AutoShape 41"/>
              <p:cNvSpPr>
                <a:spLocks noChangeArrowheads="1"/>
              </p:cNvSpPr>
              <p:nvPr/>
            </p:nvSpPr>
            <p:spPr bwMode="auto">
              <a:xfrm>
                <a:off x="384" y="1152"/>
                <a:ext cx="960" cy="288"/>
              </a:xfrm>
              <a:prstGeom prst="diamond">
                <a:avLst/>
              </a:prstGeom>
              <a:solidFill>
                <a:srgbClr val="B0B6B0"/>
              </a:solidFill>
              <a:ln w="9525" algn="ctr">
                <a:solidFill>
                  <a:schemeClr val="tx1"/>
                </a:solidFill>
                <a:miter lim="800000"/>
                <a:headEnd/>
                <a:tailEnd/>
              </a:ln>
            </p:spPr>
            <p:txBody>
              <a:bodyPr wrap="none" anchor="ctr"/>
              <a:lstStyle/>
              <a:p>
                <a:endParaRPr lang="zh-CN" altLang="en-US">
                  <a:ea typeface="宋体" pitchFamily="2" charset="-122"/>
                </a:endParaRPr>
              </a:p>
            </p:txBody>
          </p:sp>
          <p:sp>
            <p:nvSpPr>
              <p:cNvPr id="40002" name="Text Box 42"/>
              <p:cNvSpPr txBox="1">
                <a:spLocks noChangeArrowheads="1"/>
              </p:cNvSpPr>
              <p:nvPr/>
            </p:nvSpPr>
            <p:spPr bwMode="auto">
              <a:xfrm>
                <a:off x="364" y="1200"/>
                <a:ext cx="980" cy="143"/>
              </a:xfrm>
              <a:prstGeom prst="rect">
                <a:avLst/>
              </a:prstGeom>
              <a:noFill/>
              <a:ln w="9525" algn="ctr">
                <a:noFill/>
                <a:miter lim="800000"/>
                <a:headEnd/>
                <a:tailEnd/>
              </a:ln>
            </p:spPr>
            <p:txBody>
              <a:bodyPr>
                <a:spAutoFit/>
              </a:bodyPr>
              <a:lstStyle/>
              <a:p>
                <a:pPr algn="ctr"/>
                <a:r>
                  <a:rPr lang="en-US" altLang="zh-CN" sz="1400" dirty="0">
                    <a:latin typeface="Times New Roman" pitchFamily="18" charset="0"/>
                    <a:cs typeface="华文楷体"/>
                  </a:rPr>
                  <a:t>Ratio&lt;=Threshold?</a:t>
                </a:r>
                <a:endParaRPr lang="zh-CN" altLang="en-US" sz="1400" dirty="0">
                  <a:latin typeface="Times New Roman" pitchFamily="18" charset="0"/>
                  <a:cs typeface="华文楷体"/>
                </a:endParaRPr>
              </a:p>
            </p:txBody>
          </p:sp>
        </p:grpSp>
        <p:sp>
          <p:nvSpPr>
            <p:cNvPr id="39975" name="Line 43"/>
            <p:cNvSpPr>
              <a:spLocks noChangeShapeType="1"/>
            </p:cNvSpPr>
            <p:nvPr/>
          </p:nvSpPr>
          <p:spPr bwMode="auto">
            <a:xfrm>
              <a:off x="864" y="960"/>
              <a:ext cx="0" cy="192"/>
            </a:xfrm>
            <a:prstGeom prst="line">
              <a:avLst/>
            </a:prstGeom>
            <a:noFill/>
            <a:ln w="9525">
              <a:solidFill>
                <a:schemeClr val="tx1"/>
              </a:solidFill>
              <a:round/>
              <a:headEnd/>
              <a:tailEnd type="triangle" w="med" len="med"/>
            </a:ln>
          </p:spPr>
          <p:txBody>
            <a:bodyPr/>
            <a:lstStyle/>
            <a:p>
              <a:endParaRPr lang="zh-CN" altLang="en-US"/>
            </a:p>
          </p:txBody>
        </p:sp>
        <p:sp>
          <p:nvSpPr>
            <p:cNvPr id="39976" name="Line 44"/>
            <p:cNvSpPr>
              <a:spLocks noChangeShapeType="1"/>
            </p:cNvSpPr>
            <p:nvPr/>
          </p:nvSpPr>
          <p:spPr bwMode="auto">
            <a:xfrm>
              <a:off x="1344" y="1296"/>
              <a:ext cx="240" cy="0"/>
            </a:xfrm>
            <a:prstGeom prst="line">
              <a:avLst/>
            </a:prstGeom>
            <a:noFill/>
            <a:ln w="9525">
              <a:solidFill>
                <a:schemeClr val="tx1"/>
              </a:solidFill>
              <a:round/>
              <a:headEnd/>
              <a:tailEnd type="triangle" w="med" len="med"/>
            </a:ln>
          </p:spPr>
          <p:txBody>
            <a:bodyPr/>
            <a:lstStyle/>
            <a:p>
              <a:endParaRPr lang="zh-CN" altLang="en-US"/>
            </a:p>
          </p:txBody>
        </p:sp>
        <p:sp>
          <p:nvSpPr>
            <p:cNvPr id="39977" name="Text Box 45"/>
            <p:cNvSpPr txBox="1">
              <a:spLocks noChangeArrowheads="1"/>
            </p:cNvSpPr>
            <p:nvPr/>
          </p:nvSpPr>
          <p:spPr bwMode="auto">
            <a:xfrm>
              <a:off x="1344" y="1152"/>
              <a:ext cx="240" cy="143"/>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No</a:t>
              </a:r>
            </a:p>
          </p:txBody>
        </p:sp>
        <p:sp>
          <p:nvSpPr>
            <p:cNvPr id="39978" name="Text Box 46"/>
            <p:cNvSpPr txBox="1">
              <a:spLocks noChangeArrowheads="1"/>
            </p:cNvSpPr>
            <p:nvPr/>
          </p:nvSpPr>
          <p:spPr bwMode="auto">
            <a:xfrm>
              <a:off x="624" y="1440"/>
              <a:ext cx="288" cy="143"/>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Yes</a:t>
              </a:r>
            </a:p>
          </p:txBody>
        </p:sp>
        <p:sp>
          <p:nvSpPr>
            <p:cNvPr id="39979" name="Line 47"/>
            <p:cNvSpPr>
              <a:spLocks noChangeShapeType="1"/>
            </p:cNvSpPr>
            <p:nvPr/>
          </p:nvSpPr>
          <p:spPr bwMode="auto">
            <a:xfrm>
              <a:off x="864" y="1440"/>
              <a:ext cx="0" cy="288"/>
            </a:xfrm>
            <a:prstGeom prst="line">
              <a:avLst/>
            </a:prstGeom>
            <a:noFill/>
            <a:ln w="9525">
              <a:solidFill>
                <a:schemeClr val="tx1"/>
              </a:solidFill>
              <a:round/>
              <a:headEnd/>
              <a:tailEnd type="triangle" w="med" len="med"/>
            </a:ln>
          </p:spPr>
          <p:txBody>
            <a:bodyPr/>
            <a:lstStyle/>
            <a:p>
              <a:endParaRPr lang="zh-CN" altLang="en-US"/>
            </a:p>
          </p:txBody>
        </p:sp>
        <p:sp>
          <p:nvSpPr>
            <p:cNvPr id="39980" name="Text Box 48"/>
            <p:cNvSpPr txBox="1">
              <a:spLocks noChangeArrowheads="1"/>
            </p:cNvSpPr>
            <p:nvPr/>
          </p:nvSpPr>
          <p:spPr bwMode="auto">
            <a:xfrm>
              <a:off x="336" y="1712"/>
              <a:ext cx="1056" cy="352"/>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Duplicate this task and select the next task in the same critical path</a:t>
              </a:r>
            </a:p>
          </p:txBody>
        </p:sp>
        <p:sp>
          <p:nvSpPr>
            <p:cNvPr id="39981" name="Line 49"/>
            <p:cNvSpPr>
              <a:spLocks noChangeShapeType="1"/>
            </p:cNvSpPr>
            <p:nvPr/>
          </p:nvSpPr>
          <p:spPr bwMode="auto">
            <a:xfrm flipV="1">
              <a:off x="5568" y="144"/>
              <a:ext cx="0" cy="3024"/>
            </a:xfrm>
            <a:prstGeom prst="line">
              <a:avLst/>
            </a:prstGeom>
            <a:noFill/>
            <a:ln w="9525">
              <a:solidFill>
                <a:schemeClr val="tx1"/>
              </a:solidFill>
              <a:round/>
              <a:headEnd/>
              <a:tailEnd/>
            </a:ln>
          </p:spPr>
          <p:txBody>
            <a:bodyPr/>
            <a:lstStyle/>
            <a:p>
              <a:endParaRPr lang="zh-CN" altLang="en-US"/>
            </a:p>
          </p:txBody>
        </p:sp>
        <p:sp>
          <p:nvSpPr>
            <p:cNvPr id="39982" name="Line 50"/>
            <p:cNvSpPr>
              <a:spLocks noChangeShapeType="1"/>
            </p:cNvSpPr>
            <p:nvPr/>
          </p:nvSpPr>
          <p:spPr bwMode="auto">
            <a:xfrm>
              <a:off x="4896" y="144"/>
              <a:ext cx="672" cy="0"/>
            </a:xfrm>
            <a:prstGeom prst="line">
              <a:avLst/>
            </a:prstGeom>
            <a:noFill/>
            <a:ln w="9525">
              <a:solidFill>
                <a:schemeClr val="tx1"/>
              </a:solidFill>
              <a:round/>
              <a:headEnd/>
              <a:tailEnd/>
            </a:ln>
          </p:spPr>
          <p:txBody>
            <a:bodyPr/>
            <a:lstStyle/>
            <a:p>
              <a:endParaRPr lang="zh-CN" altLang="en-US"/>
            </a:p>
          </p:txBody>
        </p:sp>
        <p:sp>
          <p:nvSpPr>
            <p:cNvPr id="39983" name="Line 51"/>
            <p:cNvSpPr>
              <a:spLocks noChangeShapeType="1"/>
            </p:cNvSpPr>
            <p:nvPr/>
          </p:nvSpPr>
          <p:spPr bwMode="auto">
            <a:xfrm>
              <a:off x="4896" y="144"/>
              <a:ext cx="0" cy="144"/>
            </a:xfrm>
            <a:prstGeom prst="line">
              <a:avLst/>
            </a:prstGeom>
            <a:noFill/>
            <a:ln w="9525">
              <a:solidFill>
                <a:schemeClr val="tx1"/>
              </a:solidFill>
              <a:round/>
              <a:headEnd/>
              <a:tailEnd type="triangle" w="med" len="med"/>
            </a:ln>
          </p:spPr>
          <p:txBody>
            <a:bodyPr/>
            <a:lstStyle/>
            <a:p>
              <a:endParaRPr lang="zh-CN" altLang="en-US"/>
            </a:p>
          </p:txBody>
        </p:sp>
        <p:sp>
          <p:nvSpPr>
            <p:cNvPr id="39984" name="Text Box 52"/>
            <p:cNvSpPr txBox="1">
              <a:spLocks noChangeArrowheads="1"/>
            </p:cNvSpPr>
            <p:nvPr/>
          </p:nvSpPr>
          <p:spPr bwMode="auto">
            <a:xfrm>
              <a:off x="4416" y="288"/>
              <a:ext cx="1056" cy="143"/>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Calculate energy increase</a:t>
              </a:r>
            </a:p>
          </p:txBody>
        </p:sp>
        <p:sp>
          <p:nvSpPr>
            <p:cNvPr id="39985" name="AutoShape 53"/>
            <p:cNvSpPr>
              <a:spLocks noChangeArrowheads="1"/>
            </p:cNvSpPr>
            <p:nvPr/>
          </p:nvSpPr>
          <p:spPr bwMode="auto">
            <a:xfrm>
              <a:off x="4297" y="672"/>
              <a:ext cx="1223" cy="432"/>
            </a:xfrm>
            <a:prstGeom prst="diamond">
              <a:avLst/>
            </a:prstGeom>
            <a:solidFill>
              <a:srgbClr val="B0B6B0"/>
            </a:solidFill>
            <a:ln w="9525" algn="ctr">
              <a:solidFill>
                <a:schemeClr val="tx1"/>
              </a:solidFill>
              <a:miter lim="800000"/>
              <a:headEnd/>
              <a:tailEnd/>
            </a:ln>
          </p:spPr>
          <p:txBody>
            <a:bodyPr wrap="none" anchor="ctr"/>
            <a:lstStyle/>
            <a:p>
              <a:endParaRPr lang="zh-CN" altLang="en-US">
                <a:ea typeface="宋体" pitchFamily="2" charset="-122"/>
              </a:endParaRPr>
            </a:p>
          </p:txBody>
        </p:sp>
        <p:sp>
          <p:nvSpPr>
            <p:cNvPr id="39986" name="Text Box 54"/>
            <p:cNvSpPr txBox="1">
              <a:spLocks noChangeArrowheads="1"/>
            </p:cNvSpPr>
            <p:nvPr/>
          </p:nvSpPr>
          <p:spPr bwMode="auto">
            <a:xfrm>
              <a:off x="4224" y="805"/>
              <a:ext cx="1248" cy="143"/>
            </a:xfrm>
            <a:prstGeom prst="rect">
              <a:avLst/>
            </a:prstGeom>
            <a:noFill/>
            <a:ln w="9525" algn="ctr">
              <a:noFill/>
              <a:miter lim="800000"/>
              <a:headEnd/>
              <a:tailEnd/>
            </a:ln>
          </p:spPr>
          <p:txBody>
            <a:bodyPr>
              <a:spAutoFit/>
            </a:bodyPr>
            <a:lstStyle/>
            <a:p>
              <a:pPr algn="ctr"/>
              <a:r>
                <a:rPr lang="en-US" altLang="zh-CN" sz="1400" dirty="0" err="1">
                  <a:latin typeface="Times New Roman" pitchFamily="18" charset="0"/>
                  <a:cs typeface="华文楷体"/>
                </a:rPr>
                <a:t>more_energy</a:t>
              </a:r>
              <a:r>
                <a:rPr lang="en-US" altLang="zh-CN" sz="1400" dirty="0">
                  <a:latin typeface="Times New Roman" pitchFamily="18" charset="0"/>
                  <a:cs typeface="华文楷体"/>
                </a:rPr>
                <a:t>&lt;=Threshold?</a:t>
              </a:r>
              <a:endParaRPr lang="zh-CN" altLang="en-US" sz="1400" dirty="0">
                <a:latin typeface="Times New Roman" pitchFamily="18" charset="0"/>
                <a:cs typeface="华文楷体"/>
              </a:endParaRPr>
            </a:p>
          </p:txBody>
        </p:sp>
        <p:sp>
          <p:nvSpPr>
            <p:cNvPr id="39987" name="Line 55"/>
            <p:cNvSpPr>
              <a:spLocks noChangeShapeType="1"/>
            </p:cNvSpPr>
            <p:nvPr/>
          </p:nvSpPr>
          <p:spPr bwMode="auto">
            <a:xfrm>
              <a:off x="4896" y="432"/>
              <a:ext cx="0" cy="240"/>
            </a:xfrm>
            <a:prstGeom prst="line">
              <a:avLst/>
            </a:prstGeom>
            <a:noFill/>
            <a:ln w="9525">
              <a:solidFill>
                <a:schemeClr val="tx1"/>
              </a:solidFill>
              <a:round/>
              <a:headEnd/>
              <a:tailEnd type="triangle" w="med" len="med"/>
            </a:ln>
          </p:spPr>
          <p:txBody>
            <a:bodyPr/>
            <a:lstStyle/>
            <a:p>
              <a:endParaRPr lang="zh-CN" altLang="en-US"/>
            </a:p>
          </p:txBody>
        </p:sp>
        <p:sp>
          <p:nvSpPr>
            <p:cNvPr id="39988" name="Line 56"/>
            <p:cNvSpPr>
              <a:spLocks noChangeShapeType="1"/>
            </p:cNvSpPr>
            <p:nvPr/>
          </p:nvSpPr>
          <p:spPr bwMode="auto">
            <a:xfrm>
              <a:off x="4896" y="1104"/>
              <a:ext cx="0" cy="240"/>
            </a:xfrm>
            <a:prstGeom prst="line">
              <a:avLst/>
            </a:prstGeom>
            <a:noFill/>
            <a:ln w="9525">
              <a:solidFill>
                <a:schemeClr val="tx1"/>
              </a:solidFill>
              <a:round/>
              <a:headEnd/>
              <a:tailEnd type="triangle" w="med" len="med"/>
            </a:ln>
          </p:spPr>
          <p:txBody>
            <a:bodyPr/>
            <a:lstStyle/>
            <a:p>
              <a:endParaRPr lang="zh-CN" altLang="en-US"/>
            </a:p>
          </p:txBody>
        </p:sp>
        <p:sp>
          <p:nvSpPr>
            <p:cNvPr id="39989" name="Text Box 57"/>
            <p:cNvSpPr txBox="1">
              <a:spLocks noChangeArrowheads="1"/>
            </p:cNvSpPr>
            <p:nvPr/>
          </p:nvSpPr>
          <p:spPr bwMode="auto">
            <a:xfrm>
              <a:off x="4416" y="1328"/>
              <a:ext cx="1056" cy="352"/>
            </a:xfrm>
            <a:prstGeom prst="rect">
              <a:avLst/>
            </a:prstGeom>
            <a:solidFill>
              <a:srgbClr val="B0B6B0"/>
            </a:solidFill>
            <a:ln w="9525" algn="ctr">
              <a:solidFill>
                <a:schemeClr val="tx1"/>
              </a:solidFill>
              <a:miter lim="800000"/>
              <a:headEnd/>
              <a:tailEnd/>
            </a:ln>
          </p:spPr>
          <p:txBody>
            <a:bodyPr>
              <a:spAutoFit/>
            </a:bodyPr>
            <a:lstStyle/>
            <a:p>
              <a:pPr algn="ctr">
                <a:spcBef>
                  <a:spcPct val="50000"/>
                </a:spcBef>
              </a:pPr>
              <a:r>
                <a:rPr lang="en-US" altLang="zh-CN" sz="1400" dirty="0">
                  <a:latin typeface="Times New Roman" pitchFamily="18" charset="0"/>
                  <a:cs typeface="华文楷体"/>
                </a:rPr>
                <a:t>Duplicate this task and select the next task in the same critical path</a:t>
              </a:r>
            </a:p>
          </p:txBody>
        </p:sp>
        <p:sp>
          <p:nvSpPr>
            <p:cNvPr id="39990" name="Text Box 58"/>
            <p:cNvSpPr txBox="1">
              <a:spLocks noChangeArrowheads="1"/>
            </p:cNvSpPr>
            <p:nvPr/>
          </p:nvSpPr>
          <p:spPr bwMode="auto">
            <a:xfrm>
              <a:off x="4608" y="1142"/>
              <a:ext cx="336" cy="143"/>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Yes</a:t>
              </a:r>
            </a:p>
          </p:txBody>
        </p:sp>
        <p:sp>
          <p:nvSpPr>
            <p:cNvPr id="39991" name="Line 59"/>
            <p:cNvSpPr>
              <a:spLocks noChangeShapeType="1"/>
            </p:cNvSpPr>
            <p:nvPr/>
          </p:nvSpPr>
          <p:spPr bwMode="auto">
            <a:xfrm flipH="1">
              <a:off x="3792" y="912"/>
              <a:ext cx="528" cy="240"/>
            </a:xfrm>
            <a:prstGeom prst="line">
              <a:avLst/>
            </a:prstGeom>
            <a:noFill/>
            <a:ln w="9525">
              <a:solidFill>
                <a:schemeClr val="tx1"/>
              </a:solidFill>
              <a:round/>
              <a:headEnd/>
              <a:tailEnd type="triangle" w="med" len="med"/>
            </a:ln>
          </p:spPr>
          <p:txBody>
            <a:bodyPr/>
            <a:lstStyle/>
            <a:p>
              <a:endParaRPr lang="zh-CN" altLang="en-US"/>
            </a:p>
          </p:txBody>
        </p:sp>
        <p:sp>
          <p:nvSpPr>
            <p:cNvPr id="39992" name="Text Box 60"/>
            <p:cNvSpPr txBox="1">
              <a:spLocks noChangeArrowheads="1"/>
            </p:cNvSpPr>
            <p:nvPr/>
          </p:nvSpPr>
          <p:spPr bwMode="auto">
            <a:xfrm>
              <a:off x="3936" y="902"/>
              <a:ext cx="240" cy="143"/>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No</a:t>
              </a:r>
            </a:p>
          </p:txBody>
        </p:sp>
        <p:sp>
          <p:nvSpPr>
            <p:cNvPr id="39993" name="Line 61"/>
            <p:cNvSpPr>
              <a:spLocks noChangeShapeType="1"/>
            </p:cNvSpPr>
            <p:nvPr/>
          </p:nvSpPr>
          <p:spPr bwMode="auto">
            <a:xfrm>
              <a:off x="4896" y="1680"/>
              <a:ext cx="0" cy="960"/>
            </a:xfrm>
            <a:prstGeom prst="line">
              <a:avLst/>
            </a:prstGeom>
            <a:noFill/>
            <a:ln w="9525">
              <a:solidFill>
                <a:schemeClr val="tx1"/>
              </a:solidFill>
              <a:round/>
              <a:headEnd/>
              <a:tailEnd/>
            </a:ln>
          </p:spPr>
          <p:txBody>
            <a:bodyPr/>
            <a:lstStyle/>
            <a:p>
              <a:endParaRPr lang="zh-CN" altLang="en-US"/>
            </a:p>
          </p:txBody>
        </p:sp>
        <p:sp>
          <p:nvSpPr>
            <p:cNvPr id="39994" name="Line 62"/>
            <p:cNvSpPr>
              <a:spLocks noChangeShapeType="1"/>
            </p:cNvSpPr>
            <p:nvPr/>
          </p:nvSpPr>
          <p:spPr bwMode="auto">
            <a:xfrm>
              <a:off x="864" y="2064"/>
              <a:ext cx="0" cy="624"/>
            </a:xfrm>
            <a:prstGeom prst="line">
              <a:avLst/>
            </a:prstGeom>
            <a:noFill/>
            <a:ln w="9525">
              <a:solidFill>
                <a:schemeClr val="tx1"/>
              </a:solidFill>
              <a:round/>
              <a:headEnd/>
              <a:tailEnd/>
            </a:ln>
          </p:spPr>
          <p:txBody>
            <a:bodyPr/>
            <a:lstStyle/>
            <a:p>
              <a:endParaRPr lang="zh-CN" altLang="en-US"/>
            </a:p>
          </p:txBody>
        </p:sp>
        <p:sp>
          <p:nvSpPr>
            <p:cNvPr id="39995" name="Line 63"/>
            <p:cNvSpPr>
              <a:spLocks noChangeShapeType="1"/>
            </p:cNvSpPr>
            <p:nvPr/>
          </p:nvSpPr>
          <p:spPr bwMode="auto">
            <a:xfrm>
              <a:off x="864" y="2688"/>
              <a:ext cx="1104" cy="0"/>
            </a:xfrm>
            <a:prstGeom prst="line">
              <a:avLst/>
            </a:prstGeom>
            <a:noFill/>
            <a:ln w="9525">
              <a:solidFill>
                <a:schemeClr val="tx1"/>
              </a:solidFill>
              <a:round/>
              <a:headEnd/>
              <a:tailEnd type="triangle" w="med" len="med"/>
            </a:ln>
          </p:spPr>
          <p:txBody>
            <a:bodyPr/>
            <a:lstStyle/>
            <a:p>
              <a:endParaRPr lang="zh-CN" altLang="en-US"/>
            </a:p>
          </p:txBody>
        </p:sp>
        <p:sp>
          <p:nvSpPr>
            <p:cNvPr id="39996" name="Line 64"/>
            <p:cNvSpPr>
              <a:spLocks noChangeShapeType="1"/>
            </p:cNvSpPr>
            <p:nvPr/>
          </p:nvSpPr>
          <p:spPr bwMode="auto">
            <a:xfrm flipH="1">
              <a:off x="3456" y="2640"/>
              <a:ext cx="1440" cy="0"/>
            </a:xfrm>
            <a:prstGeom prst="line">
              <a:avLst/>
            </a:prstGeom>
            <a:noFill/>
            <a:ln w="9525">
              <a:solidFill>
                <a:schemeClr val="tx1"/>
              </a:solidFill>
              <a:round/>
              <a:headEnd/>
              <a:tailEnd type="triangle" w="med" len="med"/>
            </a:ln>
          </p:spPr>
          <p:txBody>
            <a:bodyPr/>
            <a:lstStyle/>
            <a:p>
              <a:endParaRPr lang="zh-CN" altLang="en-US"/>
            </a:p>
          </p:txBody>
        </p:sp>
        <p:sp>
          <p:nvSpPr>
            <p:cNvPr id="39997" name="Line 65"/>
            <p:cNvSpPr>
              <a:spLocks noChangeShapeType="1"/>
            </p:cNvSpPr>
            <p:nvPr/>
          </p:nvSpPr>
          <p:spPr bwMode="auto">
            <a:xfrm flipV="1">
              <a:off x="1968" y="1968"/>
              <a:ext cx="0" cy="672"/>
            </a:xfrm>
            <a:prstGeom prst="line">
              <a:avLst/>
            </a:prstGeom>
            <a:noFill/>
            <a:ln w="9525">
              <a:solidFill>
                <a:schemeClr val="tx1"/>
              </a:solidFill>
              <a:round/>
              <a:headEnd/>
              <a:tailEnd type="triangle" w="med" len="med"/>
            </a:ln>
          </p:spPr>
          <p:txBody>
            <a:bodyPr/>
            <a:lstStyle/>
            <a:p>
              <a:endParaRPr lang="zh-CN" altLang="en-US"/>
            </a:p>
          </p:txBody>
        </p:sp>
        <p:sp>
          <p:nvSpPr>
            <p:cNvPr id="39998" name="Text Box 66"/>
            <p:cNvSpPr txBox="1">
              <a:spLocks noChangeArrowheads="1"/>
            </p:cNvSpPr>
            <p:nvPr/>
          </p:nvSpPr>
          <p:spPr bwMode="auto">
            <a:xfrm>
              <a:off x="1968" y="2198"/>
              <a:ext cx="240" cy="143"/>
            </a:xfrm>
            <a:prstGeom prst="rect">
              <a:avLst/>
            </a:prstGeom>
            <a:noFill/>
            <a:ln w="9525" algn="ctr">
              <a:noFill/>
              <a:miter lim="800000"/>
              <a:headEnd/>
              <a:tailEnd/>
            </a:ln>
          </p:spPr>
          <p:txBody>
            <a:bodyPr>
              <a:spAutoFit/>
            </a:bodyPr>
            <a:lstStyle/>
            <a:p>
              <a:pPr algn="ctr">
                <a:spcBef>
                  <a:spcPct val="50000"/>
                </a:spcBef>
              </a:pPr>
              <a:r>
                <a:rPr lang="en-US" altLang="zh-CN" sz="1400" dirty="0">
                  <a:latin typeface="Times New Roman" pitchFamily="18" charset="0"/>
                  <a:cs typeface="华文楷体"/>
                </a:rPr>
                <a:t>No</a:t>
              </a:r>
            </a:p>
          </p:txBody>
        </p:sp>
        <p:sp>
          <p:nvSpPr>
            <p:cNvPr id="39999" name="Text Box 67"/>
            <p:cNvSpPr txBox="1">
              <a:spLocks noChangeArrowheads="1"/>
            </p:cNvSpPr>
            <p:nvPr/>
          </p:nvSpPr>
          <p:spPr bwMode="auto">
            <a:xfrm>
              <a:off x="432" y="3234"/>
              <a:ext cx="2160" cy="244"/>
            </a:xfrm>
            <a:prstGeom prst="rect">
              <a:avLst/>
            </a:prstGeom>
            <a:noFill/>
            <a:ln w="9525" algn="ctr">
              <a:noFill/>
              <a:miter lim="800000"/>
              <a:headEnd/>
              <a:tailEnd/>
            </a:ln>
          </p:spPr>
          <p:txBody>
            <a:bodyPr>
              <a:spAutoFit/>
            </a:bodyPr>
            <a:lstStyle/>
            <a:p>
              <a:pPr algn="ctr">
                <a:spcBef>
                  <a:spcPct val="50000"/>
                </a:spcBef>
              </a:pPr>
              <a:r>
                <a:rPr lang="en-US" altLang="zh-CN" sz="2800" dirty="0">
                  <a:solidFill>
                    <a:srgbClr val="002060"/>
                  </a:solidFill>
                  <a:latin typeface="Times New Roman" pitchFamily="18" charset="0"/>
                  <a:cs typeface="华文楷体"/>
                </a:rPr>
                <a:t>PEBD</a:t>
              </a:r>
            </a:p>
          </p:txBody>
        </p:sp>
        <p:sp>
          <p:nvSpPr>
            <p:cNvPr id="40000" name="Text Box 68"/>
            <p:cNvSpPr txBox="1">
              <a:spLocks noChangeArrowheads="1"/>
            </p:cNvSpPr>
            <p:nvPr/>
          </p:nvSpPr>
          <p:spPr bwMode="auto">
            <a:xfrm>
              <a:off x="3504" y="3244"/>
              <a:ext cx="1728" cy="244"/>
            </a:xfrm>
            <a:prstGeom prst="rect">
              <a:avLst/>
            </a:prstGeom>
            <a:noFill/>
            <a:ln w="9525" algn="ctr">
              <a:noFill/>
              <a:miter lim="800000"/>
              <a:headEnd/>
              <a:tailEnd/>
            </a:ln>
          </p:spPr>
          <p:txBody>
            <a:bodyPr>
              <a:spAutoFit/>
            </a:bodyPr>
            <a:lstStyle/>
            <a:p>
              <a:pPr algn="ctr">
                <a:spcBef>
                  <a:spcPct val="50000"/>
                </a:spcBef>
              </a:pPr>
              <a:r>
                <a:rPr lang="en-US" altLang="zh-CN" sz="2800" dirty="0">
                  <a:solidFill>
                    <a:srgbClr val="002060"/>
                  </a:solidFill>
                  <a:latin typeface="Times New Roman" pitchFamily="18" charset="0"/>
                  <a:cs typeface="华文楷体"/>
                </a:rPr>
                <a:t>EAD</a:t>
              </a:r>
            </a:p>
          </p:txBody>
        </p:sp>
      </p:gr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sz="5100" b="1" dirty="0" smtClean="0">
                <a:solidFill>
                  <a:schemeClr val="tx1"/>
                </a:solidFill>
                <a:effectLst>
                  <a:outerShdw blurRad="38100" dist="38100" dir="2700000" algn="tl">
                    <a:srgbClr val="C0C0C0"/>
                  </a:outerShdw>
                </a:effectLst>
                <a:ea typeface="宋体" pitchFamily="2" charset="-122"/>
              </a:rPr>
              <a:t>Energy Dissipation in Processors</a:t>
            </a:r>
            <a:endParaRPr lang="en-US" altLang="zh-CN" sz="5100" dirty="0" smtClean="0">
              <a:effectLst>
                <a:outerShdw blurRad="38100" dist="38100" dir="2700000" algn="tl">
                  <a:srgbClr val="C0C0C0"/>
                </a:outerShdw>
              </a:effectLst>
              <a:ea typeface="宋体" pitchFamily="2" charset="-122"/>
            </a:endParaRPr>
          </a:p>
        </p:txBody>
      </p:sp>
      <p:sp>
        <p:nvSpPr>
          <p:cNvPr id="40962" name="Slide Number Placeholder 78"/>
          <p:cNvSpPr>
            <a:spLocks noGrp="1"/>
          </p:cNvSpPr>
          <p:nvPr>
            <p:ph type="sldNum" sz="quarter" idx="4294967295"/>
          </p:nvPr>
        </p:nvSpPr>
        <p:spPr bwMode="auto">
          <a:xfrm>
            <a:off x="11704320" y="8909192"/>
            <a:ext cx="541867" cy="519289"/>
          </a:xfrm>
          <a:prstGeom prst="rect">
            <a:avLst/>
          </a:prstGeom>
          <a:noFill/>
          <a:ln>
            <a:miter lim="800000"/>
            <a:headEnd/>
            <a:tailEnd/>
          </a:ln>
        </p:spPr>
        <p:txBody>
          <a:bodyPr lIns="130046" tIns="65023" rIns="130046" bIns="65023"/>
          <a:lstStyle/>
          <a:p>
            <a:pPr algn="ctr"/>
            <a:fld id="{4DD99939-A83D-463F-B560-ECBC8B82506D}" type="slidenum">
              <a:rPr lang="zh-CN" altLang="en-US" sz="1600">
                <a:solidFill>
                  <a:schemeClr val="tx1"/>
                </a:solidFill>
                <a:latin typeface="Arial Black" pitchFamily="34" charset="0"/>
              </a:rPr>
              <a:pPr algn="ctr"/>
              <a:t>19</a:t>
            </a:fld>
            <a:endParaRPr lang="en-US" altLang="zh-CN" sz="1600" dirty="0">
              <a:solidFill>
                <a:schemeClr val="tx1"/>
              </a:solidFill>
              <a:latin typeface="Arial Black" pitchFamily="34" charset="0"/>
            </a:endParaRPr>
          </a:p>
        </p:txBody>
      </p:sp>
      <p:grpSp>
        <p:nvGrpSpPr>
          <p:cNvPr id="2" name="Group 17"/>
          <p:cNvGrpSpPr>
            <a:grpSpLocks/>
          </p:cNvGrpSpPr>
          <p:nvPr/>
        </p:nvGrpSpPr>
        <p:grpSpPr bwMode="auto">
          <a:xfrm>
            <a:off x="1300480" y="1733974"/>
            <a:ext cx="10728960" cy="6610773"/>
            <a:chOff x="914400" y="1524000"/>
            <a:chExt cx="7543800" cy="4648200"/>
          </a:xfrm>
        </p:grpSpPr>
        <p:pic>
          <p:nvPicPr>
            <p:cNvPr id="40968" name="Picture 13" descr="cpu-idle-1"/>
            <p:cNvPicPr>
              <a:picLocks noChangeAspect="1" noChangeArrowheads="1"/>
            </p:cNvPicPr>
            <p:nvPr/>
          </p:nvPicPr>
          <p:blipFill>
            <a:blip r:embed="rId3" cstate="print"/>
            <a:srcRect/>
            <a:stretch>
              <a:fillRect/>
            </a:stretch>
          </p:blipFill>
          <p:spPr bwMode="auto">
            <a:xfrm>
              <a:off x="914400" y="1533525"/>
              <a:ext cx="3657600" cy="2286000"/>
            </a:xfrm>
            <a:prstGeom prst="rect">
              <a:avLst/>
            </a:prstGeom>
            <a:noFill/>
            <a:ln w="9525">
              <a:noFill/>
              <a:miter lim="800000"/>
              <a:headEnd/>
              <a:tailEnd/>
            </a:ln>
          </p:spPr>
        </p:pic>
        <p:pic>
          <p:nvPicPr>
            <p:cNvPr id="40969" name="Picture 14" descr="cpu-wme"/>
            <p:cNvPicPr>
              <a:picLocks noChangeAspect="1" noChangeArrowheads="1"/>
            </p:cNvPicPr>
            <p:nvPr/>
          </p:nvPicPr>
          <p:blipFill>
            <a:blip r:embed="rId4" cstate="print"/>
            <a:srcRect/>
            <a:stretch>
              <a:fillRect/>
            </a:stretch>
          </p:blipFill>
          <p:spPr bwMode="auto">
            <a:xfrm>
              <a:off x="4800600" y="1524000"/>
              <a:ext cx="3657600" cy="2286000"/>
            </a:xfrm>
            <a:prstGeom prst="rect">
              <a:avLst/>
            </a:prstGeom>
            <a:noFill/>
            <a:ln w="9525">
              <a:noFill/>
              <a:miter lim="800000"/>
              <a:headEnd/>
              <a:tailEnd/>
            </a:ln>
          </p:spPr>
        </p:pic>
        <p:pic>
          <p:nvPicPr>
            <p:cNvPr id="40970" name="Picture 15" descr="cpu-3dmark06"/>
            <p:cNvPicPr>
              <a:picLocks noChangeAspect="1" noChangeArrowheads="1"/>
            </p:cNvPicPr>
            <p:nvPr/>
          </p:nvPicPr>
          <p:blipFill>
            <a:blip r:embed="rId5" cstate="print"/>
            <a:srcRect/>
            <a:stretch>
              <a:fillRect/>
            </a:stretch>
          </p:blipFill>
          <p:spPr bwMode="auto">
            <a:xfrm>
              <a:off x="914400" y="3886200"/>
              <a:ext cx="3657600" cy="2286000"/>
            </a:xfrm>
            <a:prstGeom prst="rect">
              <a:avLst/>
            </a:prstGeom>
            <a:noFill/>
            <a:ln w="9525">
              <a:noFill/>
              <a:miter lim="800000"/>
              <a:headEnd/>
              <a:tailEnd/>
            </a:ln>
          </p:spPr>
        </p:pic>
        <p:pic>
          <p:nvPicPr>
            <p:cNvPr id="40971" name="Picture 16" descr="cpu-heavy"/>
            <p:cNvPicPr>
              <a:picLocks noChangeAspect="1" noChangeArrowheads="1"/>
            </p:cNvPicPr>
            <p:nvPr/>
          </p:nvPicPr>
          <p:blipFill>
            <a:blip r:embed="rId6" cstate="print"/>
            <a:srcRect/>
            <a:stretch>
              <a:fillRect/>
            </a:stretch>
          </p:blipFill>
          <p:spPr bwMode="auto">
            <a:xfrm>
              <a:off x="4800600" y="3886200"/>
              <a:ext cx="3657600" cy="2286000"/>
            </a:xfrm>
            <a:prstGeom prst="rect">
              <a:avLst/>
            </a:prstGeom>
            <a:noFill/>
            <a:ln w="9525">
              <a:noFill/>
              <a:miter lim="800000"/>
              <a:headEnd/>
              <a:tailEnd/>
            </a:ln>
          </p:spPr>
        </p:pic>
      </p:grpSp>
      <p:sp>
        <p:nvSpPr>
          <p:cNvPr id="40967" name="Rectangle 18"/>
          <p:cNvSpPr>
            <a:spLocks noChangeArrowheads="1"/>
          </p:cNvSpPr>
          <p:nvPr/>
        </p:nvSpPr>
        <p:spPr bwMode="auto">
          <a:xfrm>
            <a:off x="4653281" y="8453120"/>
            <a:ext cx="3151858" cy="480907"/>
          </a:xfrm>
          <a:prstGeom prst="rect">
            <a:avLst/>
          </a:prstGeom>
          <a:noFill/>
          <a:ln w="9525">
            <a:noFill/>
            <a:miter lim="800000"/>
            <a:headEnd/>
            <a:tailEnd/>
          </a:ln>
        </p:spPr>
        <p:txBody>
          <a:bodyPr wrap="none" lIns="130046" tIns="65023" rIns="130046" bIns="65023">
            <a:spAutoFit/>
          </a:bodyPr>
          <a:lstStyle/>
          <a:p>
            <a:r>
              <a:rPr lang="en-US" altLang="zh-CN" sz="2300" u="sng" dirty="0">
                <a:solidFill>
                  <a:srgbClr val="0000FF"/>
                </a:solidFill>
                <a:latin typeface="Times New Roman" pitchFamily="18" charset="0"/>
                <a:ea typeface="宋体" pitchFamily="2" charset="-122"/>
                <a:cs typeface="Times New Roman" pitchFamily="18" charset="0"/>
              </a:rPr>
              <a:t>http://www.xbitlabs.com</a:t>
            </a:r>
            <a:endParaRPr lang="en-US" altLang="zh-CN" sz="2300" dirty="0">
              <a:solidFill>
                <a:srgbClr val="0000FF"/>
              </a:solidFill>
              <a:latin typeface="Times New Roman" pitchFamily="18" charset="0"/>
              <a:ea typeface="宋体" pitchFamily="2" charset="-122"/>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ln>
            <a:miter lim="800000"/>
            <a:headEnd/>
            <a:tailEnd/>
          </a:ln>
        </p:spPr>
        <p:txBody>
          <a:bodyPr/>
          <a:lstStyle/>
          <a:p>
            <a:fld id="{3ADD78BC-1131-4777-BF1E-32A4550148F2}" type="slidenum">
              <a:rPr lang="en-US" altLang="zh-CN"/>
              <a:pPr/>
              <a:t>2</a:t>
            </a:fld>
            <a:endParaRPr lang="en-US" altLang="zh-CN" dirty="0"/>
          </a:p>
        </p:txBody>
      </p:sp>
      <p:pic>
        <p:nvPicPr>
          <p:cNvPr id="20483"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
        <p:nvSpPr>
          <p:cNvPr id="20484" name="Rectangle 2"/>
          <p:cNvSpPr>
            <a:spLocks noGrp="1" noChangeArrowheads="1"/>
          </p:cNvSpPr>
          <p:nvPr>
            <p:ph type="title"/>
          </p:nvPr>
        </p:nvSpPr>
        <p:spPr/>
        <p:txBody>
          <a:bodyPr rIns="166398"/>
          <a:lstStyle/>
          <a:p>
            <a:pPr marL="57150" indent="0" eaLnBrk="1" hangingPunct="1"/>
            <a:r>
              <a:rPr lang="en-US" altLang="zh-CN" dirty="0" smtClean="0"/>
              <a:t>Data-Intensive Applications</a:t>
            </a:r>
          </a:p>
        </p:txBody>
      </p:sp>
      <p:grpSp>
        <p:nvGrpSpPr>
          <p:cNvPr id="20485" name="Group 5"/>
          <p:cNvGrpSpPr>
            <a:grpSpLocks/>
          </p:cNvGrpSpPr>
          <p:nvPr/>
        </p:nvGrpSpPr>
        <p:grpSpPr bwMode="auto">
          <a:xfrm>
            <a:off x="7670800" y="2349500"/>
            <a:ext cx="3505200" cy="2489200"/>
            <a:chOff x="0" y="0"/>
            <a:chExt cx="2208" cy="1568"/>
          </a:xfrm>
        </p:grpSpPr>
        <p:pic>
          <p:nvPicPr>
            <p:cNvPr id="20503" name="Picture 3"/>
            <p:cNvPicPr>
              <a:picLocks noChangeAspect="1" noChangeArrowheads="1"/>
            </p:cNvPicPr>
            <p:nvPr/>
          </p:nvPicPr>
          <p:blipFill>
            <a:blip r:embed="rId4"/>
            <a:srcRect/>
            <a:stretch>
              <a:fillRect/>
            </a:stretch>
          </p:blipFill>
          <p:spPr bwMode="auto">
            <a:xfrm>
              <a:off x="128" y="96"/>
              <a:ext cx="1952" cy="1216"/>
            </a:xfrm>
            <a:prstGeom prst="rect">
              <a:avLst/>
            </a:prstGeom>
            <a:noFill/>
            <a:ln w="12700">
              <a:noFill/>
              <a:miter lim="800000"/>
              <a:headEnd/>
              <a:tailEnd/>
            </a:ln>
          </p:spPr>
        </p:pic>
        <p:pic>
          <p:nvPicPr>
            <p:cNvPr id="20504" name="Picture 4"/>
            <p:cNvPicPr>
              <a:picLocks noChangeArrowheads="1"/>
            </p:cNvPicPr>
            <p:nvPr/>
          </p:nvPicPr>
          <p:blipFill>
            <a:blip r:embed="rId5"/>
            <a:srcRect/>
            <a:stretch>
              <a:fillRect/>
            </a:stretch>
          </p:blipFill>
          <p:spPr bwMode="auto">
            <a:xfrm>
              <a:off x="0" y="0"/>
              <a:ext cx="2208" cy="1568"/>
            </a:xfrm>
            <a:prstGeom prst="rect">
              <a:avLst/>
            </a:prstGeom>
            <a:noFill/>
            <a:ln w="12700">
              <a:noFill/>
              <a:miter lim="800000"/>
              <a:headEnd/>
              <a:tailEnd/>
            </a:ln>
          </p:spPr>
        </p:pic>
      </p:grpSp>
      <p:grpSp>
        <p:nvGrpSpPr>
          <p:cNvPr id="20486" name="Group 8"/>
          <p:cNvGrpSpPr>
            <a:grpSpLocks/>
          </p:cNvGrpSpPr>
          <p:nvPr/>
        </p:nvGrpSpPr>
        <p:grpSpPr bwMode="auto">
          <a:xfrm>
            <a:off x="1816100" y="5346700"/>
            <a:ext cx="3505200" cy="2552700"/>
            <a:chOff x="0" y="0"/>
            <a:chExt cx="2208" cy="1608"/>
          </a:xfrm>
        </p:grpSpPr>
        <p:pic>
          <p:nvPicPr>
            <p:cNvPr id="20501" name="Picture 6"/>
            <p:cNvPicPr>
              <a:picLocks noChangeAspect="1" noChangeArrowheads="1"/>
            </p:cNvPicPr>
            <p:nvPr/>
          </p:nvPicPr>
          <p:blipFill>
            <a:blip r:embed="rId6"/>
            <a:srcRect/>
            <a:stretch>
              <a:fillRect/>
            </a:stretch>
          </p:blipFill>
          <p:spPr bwMode="auto">
            <a:xfrm>
              <a:off x="128" y="96"/>
              <a:ext cx="1952" cy="1256"/>
            </a:xfrm>
            <a:prstGeom prst="rect">
              <a:avLst/>
            </a:prstGeom>
            <a:noFill/>
            <a:ln w="12700">
              <a:noFill/>
              <a:miter lim="800000"/>
              <a:headEnd/>
              <a:tailEnd/>
            </a:ln>
          </p:spPr>
        </p:pic>
        <p:pic>
          <p:nvPicPr>
            <p:cNvPr id="20502" name="Picture 7"/>
            <p:cNvPicPr>
              <a:picLocks noChangeArrowheads="1"/>
            </p:cNvPicPr>
            <p:nvPr/>
          </p:nvPicPr>
          <p:blipFill>
            <a:blip r:embed="rId7"/>
            <a:srcRect/>
            <a:stretch>
              <a:fillRect/>
            </a:stretch>
          </p:blipFill>
          <p:spPr bwMode="auto">
            <a:xfrm>
              <a:off x="0" y="0"/>
              <a:ext cx="2208" cy="1608"/>
            </a:xfrm>
            <a:prstGeom prst="rect">
              <a:avLst/>
            </a:prstGeom>
            <a:noFill/>
            <a:ln w="12700">
              <a:noFill/>
              <a:miter lim="800000"/>
              <a:headEnd/>
              <a:tailEnd/>
            </a:ln>
          </p:spPr>
        </p:pic>
      </p:grpSp>
      <p:grpSp>
        <p:nvGrpSpPr>
          <p:cNvPr id="20487" name="Group 11"/>
          <p:cNvGrpSpPr>
            <a:grpSpLocks/>
          </p:cNvGrpSpPr>
          <p:nvPr/>
        </p:nvGrpSpPr>
        <p:grpSpPr bwMode="auto">
          <a:xfrm>
            <a:off x="7670800" y="5346700"/>
            <a:ext cx="3505200" cy="2552700"/>
            <a:chOff x="0" y="0"/>
            <a:chExt cx="2208" cy="1608"/>
          </a:xfrm>
        </p:grpSpPr>
        <p:pic>
          <p:nvPicPr>
            <p:cNvPr id="20499" name="Picture 9"/>
            <p:cNvPicPr>
              <a:picLocks noChangeAspect="1" noChangeArrowheads="1"/>
            </p:cNvPicPr>
            <p:nvPr/>
          </p:nvPicPr>
          <p:blipFill>
            <a:blip r:embed="rId8"/>
            <a:srcRect/>
            <a:stretch>
              <a:fillRect/>
            </a:stretch>
          </p:blipFill>
          <p:spPr bwMode="auto">
            <a:xfrm>
              <a:off x="128" y="96"/>
              <a:ext cx="1952" cy="1256"/>
            </a:xfrm>
            <a:prstGeom prst="rect">
              <a:avLst/>
            </a:prstGeom>
            <a:noFill/>
            <a:ln w="12700">
              <a:noFill/>
              <a:miter lim="800000"/>
              <a:headEnd/>
              <a:tailEnd/>
            </a:ln>
          </p:spPr>
        </p:pic>
        <p:pic>
          <p:nvPicPr>
            <p:cNvPr id="20500" name="Picture 10"/>
            <p:cNvPicPr>
              <a:picLocks noChangeArrowheads="1"/>
            </p:cNvPicPr>
            <p:nvPr/>
          </p:nvPicPr>
          <p:blipFill>
            <a:blip r:embed="rId7"/>
            <a:srcRect/>
            <a:stretch>
              <a:fillRect/>
            </a:stretch>
          </p:blipFill>
          <p:spPr bwMode="auto">
            <a:xfrm>
              <a:off x="0" y="0"/>
              <a:ext cx="2208" cy="1608"/>
            </a:xfrm>
            <a:prstGeom prst="rect">
              <a:avLst/>
            </a:prstGeom>
            <a:noFill/>
            <a:ln w="12700">
              <a:noFill/>
              <a:miter lim="800000"/>
              <a:headEnd/>
              <a:tailEnd/>
            </a:ln>
          </p:spPr>
        </p:pic>
      </p:grpSp>
      <p:sp>
        <p:nvSpPr>
          <p:cNvPr id="20489" name="Rectangle 13"/>
          <p:cNvSpPr>
            <a:spLocks/>
          </p:cNvSpPr>
          <p:nvPr/>
        </p:nvSpPr>
        <p:spPr bwMode="auto">
          <a:xfrm>
            <a:off x="2108200" y="4699000"/>
            <a:ext cx="2946400" cy="469900"/>
          </a:xfrm>
          <a:prstGeom prst="rect">
            <a:avLst/>
          </a:prstGeom>
          <a:noFill/>
          <a:ln w="12700">
            <a:noFill/>
            <a:miter lim="800000"/>
            <a:headEnd/>
            <a:tailEnd/>
          </a:ln>
        </p:spPr>
        <p:txBody>
          <a:bodyPr wrap="none" lIns="0" tIns="0" rIns="57799" bIns="0">
            <a:spAutoFit/>
          </a:bodyPr>
          <a:lstStyle/>
          <a:p>
            <a:pPr marL="57150"/>
            <a:r>
              <a:rPr lang="en-US" altLang="zh-CN" sz="2400">
                <a:solidFill>
                  <a:srgbClr val="000080"/>
                </a:solidFill>
                <a:latin typeface="Century Gothic" pitchFamily="34" charset="0"/>
                <a:ea typeface="MS PGothic" pitchFamily="34" charset="-128"/>
                <a:sym typeface="Century Gothic" pitchFamily="34" charset="0"/>
              </a:rPr>
              <a:t>Stream Multimedia</a:t>
            </a:r>
          </a:p>
        </p:txBody>
      </p:sp>
      <p:sp>
        <p:nvSpPr>
          <p:cNvPr id="20490" name="Rectangle 14"/>
          <p:cNvSpPr>
            <a:spLocks/>
          </p:cNvSpPr>
          <p:nvPr/>
        </p:nvSpPr>
        <p:spPr bwMode="auto">
          <a:xfrm>
            <a:off x="8369300" y="4699000"/>
            <a:ext cx="2105025" cy="469900"/>
          </a:xfrm>
          <a:prstGeom prst="rect">
            <a:avLst/>
          </a:prstGeom>
          <a:noFill/>
          <a:ln w="12700">
            <a:noFill/>
            <a:miter lim="800000"/>
            <a:headEnd/>
            <a:tailEnd/>
          </a:ln>
        </p:spPr>
        <p:txBody>
          <a:bodyPr wrap="none" lIns="0" tIns="0" rIns="57799" bIns="0">
            <a:spAutoFit/>
          </a:bodyPr>
          <a:lstStyle/>
          <a:p>
            <a:pPr marL="57150"/>
            <a:r>
              <a:rPr lang="en-US" altLang="zh-CN" sz="2400">
                <a:solidFill>
                  <a:srgbClr val="000080"/>
                </a:solidFill>
                <a:latin typeface="Century Gothic" pitchFamily="34" charset="0"/>
                <a:ea typeface="MS PGothic" pitchFamily="34" charset="-128"/>
                <a:sym typeface="Century Gothic" pitchFamily="34" charset="0"/>
              </a:rPr>
              <a:t>Bioinformatic</a:t>
            </a:r>
          </a:p>
        </p:txBody>
      </p:sp>
      <p:sp>
        <p:nvSpPr>
          <p:cNvPr id="20491" name="Rectangle 15"/>
          <p:cNvSpPr>
            <a:spLocks/>
          </p:cNvSpPr>
          <p:nvPr/>
        </p:nvSpPr>
        <p:spPr bwMode="auto">
          <a:xfrm>
            <a:off x="2628900" y="7861300"/>
            <a:ext cx="1868488" cy="469900"/>
          </a:xfrm>
          <a:prstGeom prst="rect">
            <a:avLst/>
          </a:prstGeom>
          <a:noFill/>
          <a:ln w="12700">
            <a:noFill/>
            <a:miter lim="800000"/>
            <a:headEnd/>
            <a:tailEnd/>
          </a:ln>
        </p:spPr>
        <p:txBody>
          <a:bodyPr wrap="none" lIns="0" tIns="0" rIns="57799" bIns="0">
            <a:spAutoFit/>
          </a:bodyPr>
          <a:lstStyle/>
          <a:p>
            <a:pPr marL="57150"/>
            <a:r>
              <a:rPr lang="en-US" altLang="zh-CN" sz="2400">
                <a:solidFill>
                  <a:srgbClr val="000080"/>
                </a:solidFill>
                <a:latin typeface="Century Gothic" pitchFamily="34" charset="0"/>
                <a:ea typeface="MS PGothic" pitchFamily="34" charset="-128"/>
                <a:sym typeface="Century Gothic" pitchFamily="34" charset="0"/>
              </a:rPr>
              <a:t>3D Graphic</a:t>
            </a:r>
          </a:p>
        </p:txBody>
      </p:sp>
      <p:sp>
        <p:nvSpPr>
          <p:cNvPr id="20494" name="Rectangle 18"/>
          <p:cNvSpPr>
            <a:spLocks/>
          </p:cNvSpPr>
          <p:nvPr/>
        </p:nvSpPr>
        <p:spPr bwMode="auto">
          <a:xfrm>
            <a:off x="8128000" y="7861300"/>
            <a:ext cx="2782888" cy="469900"/>
          </a:xfrm>
          <a:prstGeom prst="rect">
            <a:avLst/>
          </a:prstGeom>
          <a:noFill/>
          <a:ln w="12700">
            <a:noFill/>
            <a:miter lim="800000"/>
            <a:headEnd/>
            <a:tailEnd/>
          </a:ln>
        </p:spPr>
        <p:txBody>
          <a:bodyPr wrap="none" lIns="0" tIns="0" rIns="57799" bIns="0">
            <a:spAutoFit/>
          </a:bodyPr>
          <a:lstStyle/>
          <a:p>
            <a:pPr marL="57150"/>
            <a:r>
              <a:rPr lang="en-US" altLang="zh-CN" sz="2400" dirty="0">
                <a:solidFill>
                  <a:srgbClr val="000080"/>
                </a:solidFill>
                <a:latin typeface="Century Gothic" pitchFamily="34" charset="0"/>
                <a:ea typeface="MS PGothic" pitchFamily="34" charset="-128"/>
                <a:sym typeface="Century Gothic" pitchFamily="34" charset="0"/>
              </a:rPr>
              <a:t>Weather Forecast</a:t>
            </a:r>
          </a:p>
        </p:txBody>
      </p:sp>
      <p:grpSp>
        <p:nvGrpSpPr>
          <p:cNvPr id="20496" name="Group 22"/>
          <p:cNvGrpSpPr>
            <a:grpSpLocks/>
          </p:cNvGrpSpPr>
          <p:nvPr/>
        </p:nvGrpSpPr>
        <p:grpSpPr bwMode="auto">
          <a:xfrm>
            <a:off x="1816100" y="2273300"/>
            <a:ext cx="3505200" cy="2552700"/>
            <a:chOff x="0" y="0"/>
            <a:chExt cx="2208" cy="1608"/>
          </a:xfrm>
        </p:grpSpPr>
        <p:pic>
          <p:nvPicPr>
            <p:cNvPr id="20497" name="Picture 20"/>
            <p:cNvPicPr>
              <a:picLocks noChangeArrowheads="1"/>
            </p:cNvPicPr>
            <p:nvPr/>
          </p:nvPicPr>
          <p:blipFill>
            <a:blip r:embed="rId9"/>
            <a:srcRect/>
            <a:stretch>
              <a:fillRect/>
            </a:stretch>
          </p:blipFill>
          <p:spPr bwMode="auto">
            <a:xfrm>
              <a:off x="128" y="96"/>
              <a:ext cx="1952" cy="1256"/>
            </a:xfrm>
            <a:prstGeom prst="rect">
              <a:avLst/>
            </a:prstGeom>
            <a:noFill/>
            <a:ln w="12700">
              <a:noFill/>
              <a:miter lim="800000"/>
              <a:headEnd/>
              <a:tailEnd/>
            </a:ln>
          </p:spPr>
        </p:pic>
        <p:pic>
          <p:nvPicPr>
            <p:cNvPr id="20498" name="Picture 21"/>
            <p:cNvPicPr>
              <a:picLocks noChangeArrowheads="1"/>
            </p:cNvPicPr>
            <p:nvPr/>
          </p:nvPicPr>
          <p:blipFill>
            <a:blip r:embed="rId7"/>
            <a:srcRect/>
            <a:stretch>
              <a:fillRect/>
            </a:stretch>
          </p:blipFill>
          <p:spPr bwMode="auto">
            <a:xfrm>
              <a:off x="0" y="0"/>
              <a:ext cx="2208" cy="1608"/>
            </a:xfrm>
            <a:prstGeom prst="rect">
              <a:avLst/>
            </a:prstGeom>
            <a:noFill/>
            <a:ln w="12700">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fade">
                                      <p:cBhvr>
                                        <p:cTn id="7" dur="2000"/>
                                        <p:tgtEl>
                                          <p:spTgt spid="20489"/>
                                        </p:tgtEl>
                                      </p:cBhvr>
                                    </p:animEffect>
                                  </p:childTnLst>
                                </p:cTn>
                              </p:par>
                              <p:par>
                                <p:cTn id="8" presetID="10" presetClass="entr" presetSubtype="0" fill="hold" nodeType="withEffect">
                                  <p:stCondLst>
                                    <p:cond delay="0"/>
                                  </p:stCondLst>
                                  <p:childTnLst>
                                    <p:set>
                                      <p:cBhvr>
                                        <p:cTn id="9" dur="1" fill="hold">
                                          <p:stCondLst>
                                            <p:cond delay="0"/>
                                          </p:stCondLst>
                                        </p:cTn>
                                        <p:tgtEl>
                                          <p:spTgt spid="20496"/>
                                        </p:tgtEl>
                                        <p:attrNameLst>
                                          <p:attrName>style.visibility</p:attrName>
                                        </p:attrNameLst>
                                      </p:cBhvr>
                                      <p:to>
                                        <p:strVal val="visible"/>
                                      </p:to>
                                    </p:set>
                                    <p:animEffect transition="in" filter="fade">
                                      <p:cBhvr>
                                        <p:cTn id="10" dur="2000"/>
                                        <p:tgtEl>
                                          <p:spTgt spid="204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animEffect transition="in" filter="fade">
                                      <p:cBhvr>
                                        <p:cTn id="15" dur="2000"/>
                                        <p:tgtEl>
                                          <p:spTgt spid="2048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490"/>
                                        </p:tgtEl>
                                        <p:attrNameLst>
                                          <p:attrName>style.visibility</p:attrName>
                                        </p:attrNameLst>
                                      </p:cBhvr>
                                      <p:to>
                                        <p:strVal val="visible"/>
                                      </p:to>
                                    </p:set>
                                    <p:animEffect transition="in" filter="fade">
                                      <p:cBhvr>
                                        <p:cTn id="18" dur="2000"/>
                                        <p:tgtEl>
                                          <p:spTgt spid="2049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486"/>
                                        </p:tgtEl>
                                        <p:attrNameLst>
                                          <p:attrName>style.visibility</p:attrName>
                                        </p:attrNameLst>
                                      </p:cBhvr>
                                      <p:to>
                                        <p:strVal val="visible"/>
                                      </p:to>
                                    </p:set>
                                    <p:animEffect transition="in" filter="fade">
                                      <p:cBhvr>
                                        <p:cTn id="23" dur="2000"/>
                                        <p:tgtEl>
                                          <p:spTgt spid="2048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491"/>
                                        </p:tgtEl>
                                        <p:attrNameLst>
                                          <p:attrName>style.visibility</p:attrName>
                                        </p:attrNameLst>
                                      </p:cBhvr>
                                      <p:to>
                                        <p:strVal val="visible"/>
                                      </p:to>
                                    </p:set>
                                    <p:animEffect transition="in" filter="fade">
                                      <p:cBhvr>
                                        <p:cTn id="26" dur="2000"/>
                                        <p:tgtEl>
                                          <p:spTgt spid="2049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487"/>
                                        </p:tgtEl>
                                        <p:attrNameLst>
                                          <p:attrName>style.visibility</p:attrName>
                                        </p:attrNameLst>
                                      </p:cBhvr>
                                      <p:to>
                                        <p:strVal val="visible"/>
                                      </p:to>
                                    </p:set>
                                    <p:animEffect transition="in" filter="fade">
                                      <p:cBhvr>
                                        <p:cTn id="31" dur="2000"/>
                                        <p:tgtEl>
                                          <p:spTgt spid="2048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494"/>
                                        </p:tgtEl>
                                        <p:attrNameLst>
                                          <p:attrName>style.visibility</p:attrName>
                                        </p:attrNameLst>
                                      </p:cBhvr>
                                      <p:to>
                                        <p:strVal val="visible"/>
                                      </p:to>
                                    </p:set>
                                    <p:animEffect transition="in" filter="fade">
                                      <p:cBhvr>
                                        <p:cTn id="34" dur="2000"/>
                                        <p:tgtEl>
                                          <p:spTgt spid="20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sz="5100" b="1" dirty="0" smtClean="0">
                <a:solidFill>
                  <a:schemeClr val="tx1"/>
                </a:solidFill>
                <a:effectLst>
                  <a:outerShdw blurRad="38100" dist="38100" dir="2700000" algn="tl">
                    <a:srgbClr val="C0C0C0"/>
                  </a:outerShdw>
                </a:effectLst>
                <a:ea typeface="宋体" pitchFamily="2" charset="-122"/>
              </a:rPr>
              <a:t>Parallel Scientific Applications</a:t>
            </a:r>
            <a:endParaRPr lang="en-US" altLang="zh-CN" sz="5100" dirty="0" smtClean="0">
              <a:effectLst>
                <a:outerShdw blurRad="38100" dist="38100" dir="2700000" algn="tl">
                  <a:srgbClr val="C0C0C0"/>
                </a:outerShdw>
              </a:effectLst>
              <a:ea typeface="宋体" pitchFamily="2" charset="-122"/>
            </a:endParaRPr>
          </a:p>
        </p:txBody>
      </p:sp>
      <p:sp>
        <p:nvSpPr>
          <p:cNvPr id="7173" name="Slide Number Placeholder 78"/>
          <p:cNvSpPr>
            <a:spLocks noGrp="1"/>
          </p:cNvSpPr>
          <p:nvPr>
            <p:ph type="sldNum" sz="quarter" idx="4294967295"/>
          </p:nvPr>
        </p:nvSpPr>
        <p:spPr bwMode="auto">
          <a:xfrm>
            <a:off x="11704320" y="8909192"/>
            <a:ext cx="541867" cy="519289"/>
          </a:xfrm>
          <a:prstGeom prst="rect">
            <a:avLst/>
          </a:prstGeom>
          <a:noFill/>
          <a:ln>
            <a:miter lim="800000"/>
            <a:headEnd/>
            <a:tailEnd/>
          </a:ln>
        </p:spPr>
        <p:txBody>
          <a:bodyPr lIns="130046" tIns="65023" rIns="130046" bIns="65023"/>
          <a:lstStyle/>
          <a:p>
            <a:pPr algn="ctr"/>
            <a:fld id="{5118DC5D-3658-4501-BF2E-BAF86523FF95}" type="slidenum">
              <a:rPr lang="zh-CN" altLang="en-US" sz="1600">
                <a:solidFill>
                  <a:schemeClr val="tx1"/>
                </a:solidFill>
                <a:latin typeface="Arial Black" pitchFamily="34" charset="0"/>
              </a:rPr>
              <a:pPr algn="ctr"/>
              <a:t>20</a:t>
            </a:fld>
            <a:endParaRPr lang="en-US" altLang="zh-CN" sz="1600" dirty="0">
              <a:solidFill>
                <a:schemeClr val="tx1"/>
              </a:solidFill>
              <a:latin typeface="Arial Black" pitchFamily="34" charset="0"/>
            </a:endParaRPr>
          </a:p>
        </p:txBody>
      </p:sp>
      <p:sp>
        <p:nvSpPr>
          <p:cNvPr id="7177" name="Rectangle 2"/>
          <p:cNvSpPr>
            <a:spLocks noChangeArrowheads="1"/>
          </p:cNvSpPr>
          <p:nvPr/>
        </p:nvSpPr>
        <p:spPr bwMode="auto">
          <a:xfrm>
            <a:off x="0" y="-327268"/>
            <a:ext cx="262697" cy="654536"/>
          </a:xfrm>
          <a:prstGeom prst="rect">
            <a:avLst/>
          </a:prstGeom>
          <a:noFill/>
          <a:ln w="9525">
            <a:noFill/>
            <a:miter lim="800000"/>
            <a:headEnd/>
            <a:tailEnd/>
          </a:ln>
        </p:spPr>
        <p:txBody>
          <a:bodyPr wrap="none" lIns="130046" tIns="65023" rIns="130046" bIns="65023" anchor="ctr">
            <a:spAutoFit/>
          </a:bodyPr>
          <a:lstStyle/>
          <a:p>
            <a:endParaRPr lang="zh-CN" altLang="en-US">
              <a:ea typeface="宋体" pitchFamily="2" charset="-122"/>
            </a:endParaRPr>
          </a:p>
        </p:txBody>
      </p:sp>
      <p:graphicFrame>
        <p:nvGraphicFramePr>
          <p:cNvPr id="7170" name="Object 1"/>
          <p:cNvGraphicFramePr>
            <a:graphicFrameLocks noChangeAspect="1"/>
          </p:cNvGraphicFramePr>
          <p:nvPr/>
        </p:nvGraphicFramePr>
        <p:xfrm>
          <a:off x="1300480" y="2059093"/>
          <a:ext cx="4985173" cy="5951502"/>
        </p:xfrm>
        <a:graphic>
          <a:graphicData uri="http://schemas.openxmlformats.org/presentationml/2006/ole">
            <p:oleObj spid="_x0000_s340994" name="Visio" r:id="rId4" imgW="2410587" imgH="2877693" progId="">
              <p:embed/>
            </p:oleObj>
          </a:graphicData>
        </a:graphic>
      </p:graphicFrame>
      <p:sp>
        <p:nvSpPr>
          <p:cNvPr id="7178" name="Rectangle 4"/>
          <p:cNvSpPr>
            <a:spLocks noChangeArrowheads="1"/>
          </p:cNvSpPr>
          <p:nvPr/>
        </p:nvSpPr>
        <p:spPr bwMode="auto">
          <a:xfrm>
            <a:off x="0" y="-327268"/>
            <a:ext cx="262697" cy="654536"/>
          </a:xfrm>
          <a:prstGeom prst="rect">
            <a:avLst/>
          </a:prstGeom>
          <a:noFill/>
          <a:ln w="9525">
            <a:noFill/>
            <a:miter lim="800000"/>
            <a:headEnd/>
            <a:tailEnd/>
          </a:ln>
        </p:spPr>
        <p:txBody>
          <a:bodyPr wrap="none" lIns="130046" tIns="65023" rIns="130046" bIns="65023" anchor="ctr">
            <a:spAutoFit/>
          </a:bodyPr>
          <a:lstStyle/>
          <a:p>
            <a:endParaRPr lang="zh-CN" altLang="en-US">
              <a:ea typeface="宋体" pitchFamily="2" charset="-122"/>
            </a:endParaRPr>
          </a:p>
        </p:txBody>
      </p:sp>
      <p:graphicFrame>
        <p:nvGraphicFramePr>
          <p:cNvPr id="7171" name="Object 3"/>
          <p:cNvGraphicFramePr>
            <a:graphicFrameLocks noChangeAspect="1"/>
          </p:cNvGraphicFramePr>
          <p:nvPr/>
        </p:nvGraphicFramePr>
        <p:xfrm>
          <a:off x="6935894" y="2059094"/>
          <a:ext cx="5314809" cy="5960533"/>
        </p:xfrm>
        <a:graphic>
          <a:graphicData uri="http://schemas.openxmlformats.org/presentationml/2006/ole">
            <p:oleObj spid="_x0000_s340995" name="Visio" r:id="rId5" imgW="3405759" imgH="4285107" progId="">
              <p:embed/>
            </p:oleObj>
          </a:graphicData>
        </a:graphic>
      </p:graphicFrame>
      <p:sp>
        <p:nvSpPr>
          <p:cNvPr id="7179" name="Rectangle 13"/>
          <p:cNvSpPr>
            <a:spLocks noChangeArrowheads="1"/>
          </p:cNvSpPr>
          <p:nvPr/>
        </p:nvSpPr>
        <p:spPr bwMode="auto">
          <a:xfrm>
            <a:off x="2185529" y="8236374"/>
            <a:ext cx="3233138" cy="480907"/>
          </a:xfrm>
          <a:prstGeom prst="rect">
            <a:avLst/>
          </a:prstGeom>
          <a:noFill/>
          <a:ln w="9525">
            <a:noFill/>
            <a:miter lim="800000"/>
            <a:headEnd/>
            <a:tailEnd/>
          </a:ln>
        </p:spPr>
        <p:txBody>
          <a:bodyPr wrap="none" lIns="130046" tIns="65023" rIns="130046" bIns="65023">
            <a:spAutoFit/>
          </a:bodyPr>
          <a:lstStyle/>
          <a:p>
            <a:r>
              <a:rPr lang="en-US" altLang="zh-CN" sz="2300" b="1" dirty="0">
                <a:latin typeface="Times New Roman" pitchFamily="18" charset="0"/>
                <a:ea typeface="宋体" pitchFamily="2" charset="-122"/>
                <a:cs typeface="Times New Roman" pitchFamily="18" charset="0"/>
              </a:rPr>
              <a:t>Fast Fourier Transform</a:t>
            </a:r>
            <a:endParaRPr lang="en-US" altLang="zh-CN" sz="2300" dirty="0">
              <a:latin typeface="Times New Roman" pitchFamily="18" charset="0"/>
              <a:ea typeface="宋体" pitchFamily="2" charset="-122"/>
              <a:cs typeface="Times New Roman" pitchFamily="18" charset="0"/>
            </a:endParaRPr>
          </a:p>
        </p:txBody>
      </p:sp>
      <p:sp>
        <p:nvSpPr>
          <p:cNvPr id="7180" name="Rectangle 14"/>
          <p:cNvSpPr>
            <a:spLocks noChangeArrowheads="1"/>
          </p:cNvSpPr>
          <p:nvPr/>
        </p:nvSpPr>
        <p:spPr bwMode="auto">
          <a:xfrm>
            <a:off x="8626970" y="8236374"/>
            <a:ext cx="2968977" cy="480907"/>
          </a:xfrm>
          <a:prstGeom prst="rect">
            <a:avLst/>
          </a:prstGeom>
          <a:noFill/>
          <a:ln w="9525">
            <a:noFill/>
            <a:miter lim="800000"/>
            <a:headEnd/>
            <a:tailEnd/>
          </a:ln>
        </p:spPr>
        <p:txBody>
          <a:bodyPr wrap="none" lIns="130046" tIns="65023" rIns="130046" bIns="65023">
            <a:spAutoFit/>
          </a:bodyPr>
          <a:lstStyle/>
          <a:p>
            <a:r>
              <a:rPr lang="en-US" altLang="zh-CN" sz="2300" b="1" dirty="0">
                <a:latin typeface="Times New Roman" pitchFamily="18" charset="0"/>
                <a:ea typeface="宋体" pitchFamily="2" charset="-122"/>
                <a:cs typeface="Times New Roman" pitchFamily="18" charset="0"/>
              </a:rPr>
              <a:t>Gaussian Elimination</a:t>
            </a:r>
            <a:endParaRPr lang="en-US" altLang="zh-CN" sz="2300" dirty="0">
              <a:latin typeface="Times New Roman" pitchFamily="18" charset="0"/>
              <a:ea typeface="宋体" pitchFamily="2" charset="-122"/>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sz="5100" b="1" dirty="0" smtClean="0">
                <a:solidFill>
                  <a:schemeClr val="tx1"/>
                </a:solidFill>
                <a:effectLst>
                  <a:outerShdw blurRad="38100" dist="38100" dir="2700000" algn="tl">
                    <a:srgbClr val="C0C0C0"/>
                  </a:outerShdw>
                </a:effectLst>
                <a:ea typeface="宋体" pitchFamily="2" charset="-122"/>
              </a:rPr>
              <a:t>Large-Scale Parallel Applications </a:t>
            </a:r>
            <a:endParaRPr lang="en-US" altLang="zh-CN" sz="5100" dirty="0" smtClean="0">
              <a:effectLst>
                <a:outerShdw blurRad="38100" dist="38100" dir="2700000" algn="tl">
                  <a:srgbClr val="C0C0C0"/>
                </a:outerShdw>
              </a:effectLst>
              <a:ea typeface="宋体" pitchFamily="2" charset="-122"/>
            </a:endParaRPr>
          </a:p>
        </p:txBody>
      </p:sp>
      <p:sp>
        <p:nvSpPr>
          <p:cNvPr id="41987" name="Date Placeholder 77"/>
          <p:cNvSpPr>
            <a:spLocks noGrp="1"/>
          </p:cNvSpPr>
          <p:nvPr>
            <p:ph type="dt" sz="half" idx="10"/>
          </p:nvPr>
        </p:nvSpPr>
        <p:spPr bwMode="auto">
          <a:xfrm>
            <a:off x="650240" y="8886614"/>
            <a:ext cx="3034453" cy="519289"/>
          </a:xfrm>
          <a:noFill/>
          <a:ln>
            <a:miter lim="800000"/>
            <a:headEnd/>
            <a:tailEnd/>
          </a:ln>
        </p:spPr>
        <p:txBody>
          <a:bodyPr/>
          <a:lstStyle/>
          <a:p>
            <a:pPr algn="ctr"/>
            <a:fld id="{E898DBC2-2F67-44CB-B4BA-F062DD57EEEA}" type="datetime1">
              <a:rPr lang="zh-CN" altLang="en-US">
                <a:solidFill>
                  <a:schemeClr val="tx1"/>
                </a:solidFill>
                <a:latin typeface="Arial Black" pitchFamily="34" charset="0"/>
              </a:rPr>
              <a:pPr algn="ctr"/>
              <a:t>2013-2-5</a:t>
            </a:fld>
            <a:endParaRPr lang="en-US" altLang="zh-CN">
              <a:solidFill>
                <a:schemeClr val="tx1"/>
              </a:solidFill>
              <a:latin typeface="Arial Black" pitchFamily="34" charset="0"/>
            </a:endParaRPr>
          </a:p>
        </p:txBody>
      </p:sp>
      <p:sp>
        <p:nvSpPr>
          <p:cNvPr id="41986" name="Slide Number Placeholder 78"/>
          <p:cNvSpPr>
            <a:spLocks noGrp="1"/>
          </p:cNvSpPr>
          <p:nvPr>
            <p:ph type="sldNum" sz="quarter" idx="4294967295"/>
          </p:nvPr>
        </p:nvSpPr>
        <p:spPr bwMode="auto">
          <a:xfrm>
            <a:off x="11704320" y="8909192"/>
            <a:ext cx="541867" cy="519289"/>
          </a:xfrm>
          <a:prstGeom prst="rect">
            <a:avLst/>
          </a:prstGeom>
          <a:noFill/>
          <a:ln>
            <a:miter lim="800000"/>
            <a:headEnd/>
            <a:tailEnd/>
          </a:ln>
        </p:spPr>
        <p:txBody>
          <a:bodyPr lIns="130046" tIns="65023" rIns="130046" bIns="65023"/>
          <a:lstStyle/>
          <a:p>
            <a:pPr algn="ctr"/>
            <a:fld id="{9ED44E34-F40B-4799-B282-536E68CF0276}" type="slidenum">
              <a:rPr lang="zh-CN" altLang="en-US" sz="1600">
                <a:solidFill>
                  <a:schemeClr val="tx1"/>
                </a:solidFill>
                <a:latin typeface="Arial Black" pitchFamily="34" charset="0"/>
              </a:rPr>
              <a:pPr algn="ctr"/>
              <a:t>21</a:t>
            </a:fld>
            <a:endParaRPr lang="en-US" altLang="zh-CN" sz="1600" dirty="0">
              <a:solidFill>
                <a:schemeClr val="tx1"/>
              </a:solidFill>
              <a:latin typeface="Arial Black" pitchFamily="34" charset="0"/>
            </a:endParaRPr>
          </a:p>
        </p:txBody>
      </p:sp>
      <p:pic>
        <p:nvPicPr>
          <p:cNvPr id="41988" name="Picture 9" descr="AU1.jpg"/>
          <p:cNvPicPr>
            <a:picLocks noChangeAspect="1"/>
          </p:cNvPicPr>
          <p:nvPr/>
        </p:nvPicPr>
        <p:blipFill>
          <a:blip r:embed="rId3" cstate="print"/>
          <a:srcRect/>
          <a:stretch>
            <a:fillRect/>
          </a:stretch>
        </p:blipFill>
        <p:spPr bwMode="auto">
          <a:xfrm>
            <a:off x="11054080" y="0"/>
            <a:ext cx="1950720" cy="1806222"/>
          </a:xfrm>
          <a:prstGeom prst="rect">
            <a:avLst/>
          </a:prstGeom>
          <a:noFill/>
          <a:ln w="9525">
            <a:noFill/>
            <a:miter lim="800000"/>
            <a:headEnd/>
            <a:tailEnd/>
          </a:ln>
        </p:spPr>
      </p:pic>
      <p:pic>
        <p:nvPicPr>
          <p:cNvPr id="41990" name="Picture 5" descr="robot"/>
          <p:cNvPicPr>
            <a:picLocks noChangeAspect="1" noChangeArrowheads="1"/>
          </p:cNvPicPr>
          <p:nvPr/>
        </p:nvPicPr>
        <p:blipFill>
          <a:blip r:embed="rId4" cstate="print"/>
          <a:srcRect/>
          <a:stretch>
            <a:fillRect/>
          </a:stretch>
        </p:blipFill>
        <p:spPr bwMode="auto">
          <a:xfrm>
            <a:off x="975360" y="1950720"/>
            <a:ext cx="4768427" cy="5852160"/>
          </a:xfrm>
          <a:prstGeom prst="rect">
            <a:avLst/>
          </a:prstGeom>
          <a:noFill/>
          <a:ln w="9525">
            <a:noFill/>
            <a:miter lim="800000"/>
            <a:headEnd/>
            <a:tailEnd/>
          </a:ln>
        </p:spPr>
      </p:pic>
      <p:pic>
        <p:nvPicPr>
          <p:cNvPr id="41991" name="Picture 8" descr="sparse"/>
          <p:cNvPicPr>
            <a:picLocks noChangeAspect="1" noChangeArrowheads="1"/>
          </p:cNvPicPr>
          <p:nvPr/>
        </p:nvPicPr>
        <p:blipFill>
          <a:blip r:embed="rId5" cstate="print"/>
          <a:srcRect/>
          <a:stretch>
            <a:fillRect/>
          </a:stretch>
        </p:blipFill>
        <p:spPr bwMode="auto">
          <a:xfrm>
            <a:off x="6827520" y="1950720"/>
            <a:ext cx="5093547" cy="5960533"/>
          </a:xfrm>
          <a:prstGeom prst="rect">
            <a:avLst/>
          </a:prstGeom>
          <a:noFill/>
          <a:ln w="9525">
            <a:noFill/>
            <a:miter lim="800000"/>
            <a:headEnd/>
            <a:tailEnd/>
          </a:ln>
        </p:spPr>
      </p:pic>
      <p:sp>
        <p:nvSpPr>
          <p:cNvPr id="41992" name="Rectangle 10"/>
          <p:cNvSpPr>
            <a:spLocks noChangeArrowheads="1"/>
          </p:cNvSpPr>
          <p:nvPr/>
        </p:nvSpPr>
        <p:spPr bwMode="auto">
          <a:xfrm>
            <a:off x="2269067" y="8019627"/>
            <a:ext cx="2065866" cy="480907"/>
          </a:xfrm>
          <a:prstGeom prst="rect">
            <a:avLst/>
          </a:prstGeom>
          <a:noFill/>
          <a:ln w="9525">
            <a:noFill/>
            <a:miter lim="800000"/>
            <a:headEnd/>
            <a:tailEnd/>
          </a:ln>
        </p:spPr>
        <p:txBody>
          <a:bodyPr wrap="none" lIns="130046" tIns="65023" rIns="130046" bIns="65023">
            <a:spAutoFit/>
          </a:bodyPr>
          <a:lstStyle/>
          <a:p>
            <a:r>
              <a:rPr lang="en-US" altLang="zh-CN" sz="2300" b="1" dirty="0">
                <a:latin typeface="Times New Roman" pitchFamily="18" charset="0"/>
                <a:ea typeface="宋体" pitchFamily="2" charset="-122"/>
                <a:cs typeface="Times New Roman" pitchFamily="18" charset="0"/>
              </a:rPr>
              <a:t>Robot Control</a:t>
            </a:r>
            <a:endParaRPr lang="en-US" altLang="zh-CN" sz="2300" dirty="0">
              <a:latin typeface="Times New Roman" pitchFamily="18" charset="0"/>
              <a:ea typeface="宋体" pitchFamily="2" charset="-122"/>
              <a:cs typeface="Times New Roman" pitchFamily="18" charset="0"/>
            </a:endParaRPr>
          </a:p>
        </p:txBody>
      </p:sp>
      <p:sp>
        <p:nvSpPr>
          <p:cNvPr id="41993" name="Rectangle 11"/>
          <p:cNvSpPr>
            <a:spLocks noChangeArrowheads="1"/>
          </p:cNvSpPr>
          <p:nvPr/>
        </p:nvSpPr>
        <p:spPr bwMode="auto">
          <a:xfrm>
            <a:off x="8019627" y="8019627"/>
            <a:ext cx="2926080" cy="480907"/>
          </a:xfrm>
          <a:prstGeom prst="rect">
            <a:avLst/>
          </a:prstGeom>
          <a:noFill/>
          <a:ln w="9525">
            <a:noFill/>
            <a:miter lim="800000"/>
            <a:headEnd/>
            <a:tailEnd/>
          </a:ln>
        </p:spPr>
        <p:txBody>
          <a:bodyPr wrap="none" lIns="130046" tIns="65023" rIns="130046" bIns="65023">
            <a:spAutoFit/>
          </a:bodyPr>
          <a:lstStyle/>
          <a:p>
            <a:r>
              <a:rPr lang="en-US" altLang="zh-CN" sz="2300" b="1" dirty="0">
                <a:latin typeface="Times New Roman" pitchFamily="18" charset="0"/>
                <a:ea typeface="宋体" pitchFamily="2" charset="-122"/>
                <a:cs typeface="Times New Roman" pitchFamily="18" charset="0"/>
              </a:rPr>
              <a:t>Sparse Matrix Solver</a:t>
            </a:r>
            <a:endParaRPr lang="en-US" altLang="zh-CN" sz="2300" dirty="0">
              <a:latin typeface="Times New Roman" pitchFamily="18" charset="0"/>
              <a:ea typeface="宋体" pitchFamily="2" charset="-122"/>
              <a:cs typeface="Times New Roman" pitchFamily="18" charset="0"/>
            </a:endParaRPr>
          </a:p>
        </p:txBody>
      </p:sp>
      <p:sp>
        <p:nvSpPr>
          <p:cNvPr id="41994" name="Rectangle 12"/>
          <p:cNvSpPr>
            <a:spLocks noChangeArrowheads="1"/>
          </p:cNvSpPr>
          <p:nvPr/>
        </p:nvSpPr>
        <p:spPr bwMode="auto">
          <a:xfrm>
            <a:off x="3793067" y="8685672"/>
            <a:ext cx="6610773" cy="1177756"/>
          </a:xfrm>
          <a:prstGeom prst="rect">
            <a:avLst/>
          </a:prstGeom>
          <a:noFill/>
          <a:ln w="9525">
            <a:noFill/>
            <a:miter lim="800000"/>
            <a:headEnd/>
            <a:tailEnd/>
          </a:ln>
        </p:spPr>
        <p:txBody>
          <a:bodyPr lIns="130046" tIns="65023" rIns="130046" bIns="65023">
            <a:spAutoFit/>
          </a:bodyPr>
          <a:lstStyle/>
          <a:p>
            <a:r>
              <a:rPr lang="en-US" altLang="zh-CN" u="sng">
                <a:solidFill>
                  <a:srgbClr val="0000FF"/>
                </a:solidFill>
                <a:latin typeface="Times New Roman" pitchFamily="18" charset="0"/>
                <a:ea typeface="宋体" pitchFamily="2" charset="-122"/>
                <a:cs typeface="Times New Roman" pitchFamily="18" charset="0"/>
              </a:rPr>
              <a:t>http://www.kasahara.elec.waseda.ac.jp/schedule/</a:t>
            </a:r>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sz="5100" b="1" dirty="0" smtClean="0">
                <a:solidFill>
                  <a:schemeClr val="tx1"/>
                </a:solidFill>
                <a:effectLst>
                  <a:outerShdw blurRad="38100" dist="38100" dir="2700000" algn="tl">
                    <a:srgbClr val="C0C0C0"/>
                  </a:outerShdw>
                </a:effectLst>
                <a:ea typeface="宋体" pitchFamily="2" charset="-122"/>
              </a:rPr>
              <a:t>Impact of CPU Power Dissipation</a:t>
            </a:r>
            <a:endParaRPr lang="en-US" altLang="zh-CN" sz="5100" dirty="0" smtClean="0">
              <a:effectLst>
                <a:outerShdw blurRad="38100" dist="38100" dir="2700000" algn="tl">
                  <a:srgbClr val="C0C0C0"/>
                </a:outerShdw>
              </a:effectLst>
              <a:ea typeface="宋体" pitchFamily="2" charset="-122"/>
            </a:endParaRPr>
          </a:p>
        </p:txBody>
      </p:sp>
      <p:sp>
        <p:nvSpPr>
          <p:cNvPr id="43010" name="Slide Number Placeholder 78"/>
          <p:cNvSpPr>
            <a:spLocks noGrp="1"/>
          </p:cNvSpPr>
          <p:nvPr>
            <p:ph type="sldNum" sz="quarter" idx="4294967295"/>
          </p:nvPr>
        </p:nvSpPr>
        <p:spPr bwMode="auto">
          <a:xfrm>
            <a:off x="11704320" y="8909192"/>
            <a:ext cx="541867" cy="519289"/>
          </a:xfrm>
          <a:prstGeom prst="rect">
            <a:avLst/>
          </a:prstGeom>
          <a:noFill/>
          <a:ln>
            <a:miter lim="800000"/>
            <a:headEnd/>
            <a:tailEnd/>
          </a:ln>
        </p:spPr>
        <p:txBody>
          <a:bodyPr lIns="130046" tIns="65023" rIns="130046" bIns="65023"/>
          <a:lstStyle/>
          <a:p>
            <a:pPr algn="ctr"/>
            <a:fld id="{24E8F114-AB69-4E66-AD05-F3C378A536EA}" type="slidenum">
              <a:rPr lang="zh-CN" altLang="en-US" sz="1600">
                <a:solidFill>
                  <a:schemeClr val="tx1"/>
                </a:solidFill>
                <a:latin typeface="Arial Black" pitchFamily="34" charset="0"/>
              </a:rPr>
              <a:pPr algn="ctr"/>
              <a:t>22</a:t>
            </a:fld>
            <a:endParaRPr lang="en-US" altLang="zh-CN" sz="1600" dirty="0">
              <a:solidFill>
                <a:schemeClr val="tx1"/>
              </a:solidFill>
              <a:latin typeface="Arial Black" pitchFamily="34" charset="0"/>
            </a:endParaRPr>
          </a:p>
        </p:txBody>
      </p:sp>
      <p:graphicFrame>
        <p:nvGraphicFramePr>
          <p:cNvPr id="6" name="Chart 5"/>
          <p:cNvGraphicFramePr/>
          <p:nvPr/>
        </p:nvGraphicFramePr>
        <p:xfrm>
          <a:off x="758614" y="3034453"/>
          <a:ext cx="5635413" cy="3467947"/>
        </p:xfrm>
        <a:graphic>
          <a:graphicData uri="http://schemas.openxmlformats.org/drawingml/2006/chart">
            <c:chart xmlns:c="http://schemas.openxmlformats.org/drawingml/2006/chart" xmlns:r="http://schemas.openxmlformats.org/officeDocument/2006/relationships" r:id="rId3"/>
          </a:graphicData>
        </a:graphic>
      </p:graphicFrame>
      <p:sp>
        <p:nvSpPr>
          <p:cNvPr id="43016" name="Rectangle 11"/>
          <p:cNvSpPr>
            <a:spLocks noChangeArrowheads="1"/>
          </p:cNvSpPr>
          <p:nvPr/>
        </p:nvSpPr>
        <p:spPr bwMode="auto">
          <a:xfrm>
            <a:off x="650240" y="6827520"/>
            <a:ext cx="5418667" cy="839202"/>
          </a:xfrm>
          <a:prstGeom prst="rect">
            <a:avLst/>
          </a:prstGeom>
          <a:noFill/>
          <a:ln w="9525">
            <a:noFill/>
            <a:miter lim="800000"/>
            <a:headEnd/>
            <a:tailEnd/>
          </a:ln>
        </p:spPr>
        <p:txBody>
          <a:bodyPr lIns="130046" tIns="65023" rIns="130046" bIns="65023">
            <a:spAutoFit/>
          </a:bodyPr>
          <a:lstStyle/>
          <a:p>
            <a:pPr algn="ctr"/>
            <a:r>
              <a:rPr lang="en-US" altLang="zh-CN" sz="2300" dirty="0">
                <a:latin typeface="Times New Roman" pitchFamily="18" charset="0"/>
                <a:ea typeface="宋体" pitchFamily="2" charset="-122"/>
                <a:cs typeface="Times New Roman" pitchFamily="18" charset="0"/>
              </a:rPr>
              <a:t>Energy consumption for different processors (Gaussian, CCR=0.4) </a:t>
            </a:r>
          </a:p>
        </p:txBody>
      </p:sp>
      <p:graphicFrame>
        <p:nvGraphicFramePr>
          <p:cNvPr id="16" name="Chart 15"/>
          <p:cNvGraphicFramePr/>
          <p:nvPr/>
        </p:nvGraphicFramePr>
        <p:xfrm>
          <a:off x="6610774" y="3034453"/>
          <a:ext cx="6001173" cy="3467947"/>
        </p:xfrm>
        <a:graphic>
          <a:graphicData uri="http://schemas.openxmlformats.org/drawingml/2006/chart">
            <c:chart xmlns:c="http://schemas.openxmlformats.org/drawingml/2006/chart" xmlns:r="http://schemas.openxmlformats.org/officeDocument/2006/relationships" r:id="rId4"/>
          </a:graphicData>
        </a:graphic>
      </p:graphicFrame>
      <p:sp>
        <p:nvSpPr>
          <p:cNvPr id="43018" name="Rectangle 16"/>
          <p:cNvSpPr>
            <a:spLocks noChangeArrowheads="1"/>
          </p:cNvSpPr>
          <p:nvPr/>
        </p:nvSpPr>
        <p:spPr bwMode="auto">
          <a:xfrm>
            <a:off x="6827520" y="6827520"/>
            <a:ext cx="5418667" cy="839202"/>
          </a:xfrm>
          <a:prstGeom prst="rect">
            <a:avLst/>
          </a:prstGeom>
          <a:noFill/>
          <a:ln w="9525">
            <a:noFill/>
            <a:miter lim="800000"/>
            <a:headEnd/>
            <a:tailEnd/>
          </a:ln>
        </p:spPr>
        <p:txBody>
          <a:bodyPr lIns="130046" tIns="65023" rIns="130046" bIns="65023">
            <a:spAutoFit/>
          </a:bodyPr>
          <a:lstStyle/>
          <a:p>
            <a:pPr algn="ctr"/>
            <a:r>
              <a:rPr lang="en-US" altLang="zh-CN" sz="2300" dirty="0">
                <a:latin typeface="Times New Roman" pitchFamily="18" charset="0"/>
                <a:ea typeface="宋体" pitchFamily="2" charset="-122"/>
                <a:cs typeface="Times New Roman" pitchFamily="18" charset="0"/>
              </a:rPr>
              <a:t>Energy consumption for different processors (FFT, CCR=0.4) </a:t>
            </a:r>
          </a:p>
        </p:txBody>
      </p:sp>
      <p:grpSp>
        <p:nvGrpSpPr>
          <p:cNvPr id="2" name="Group 33"/>
          <p:cNvGrpSpPr>
            <a:grpSpLocks/>
          </p:cNvGrpSpPr>
          <p:nvPr/>
        </p:nvGrpSpPr>
        <p:grpSpPr bwMode="auto">
          <a:xfrm>
            <a:off x="3901440" y="2167467"/>
            <a:ext cx="1528897" cy="1733973"/>
            <a:chOff x="2743200" y="1524000"/>
            <a:chExt cx="1075583" cy="1219200"/>
          </a:xfrm>
        </p:grpSpPr>
        <p:cxnSp>
          <p:nvCxnSpPr>
            <p:cNvPr id="20" name="Straight Arrow Connector 19"/>
            <p:cNvCxnSpPr/>
            <p:nvPr/>
          </p:nvCxnSpPr>
          <p:spPr>
            <a:xfrm rot="5400000">
              <a:off x="2552823" y="2095377"/>
              <a:ext cx="838200" cy="45744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062" name="Rectangle 22"/>
            <p:cNvSpPr>
              <a:spLocks noChangeArrowheads="1"/>
            </p:cNvSpPr>
            <p:nvPr/>
          </p:nvSpPr>
          <p:spPr bwMode="auto">
            <a:xfrm>
              <a:off x="2819400" y="1524000"/>
              <a:ext cx="999383" cy="432811"/>
            </a:xfrm>
            <a:prstGeom prst="rect">
              <a:avLst/>
            </a:prstGeom>
            <a:noFill/>
            <a:ln w="9525">
              <a:noFill/>
              <a:miter lim="800000"/>
              <a:headEnd/>
              <a:tailEnd/>
            </a:ln>
          </p:spPr>
          <p:txBody>
            <a:bodyPr wrap="none">
              <a:spAutoFit/>
            </a:bodyPr>
            <a:lstStyle/>
            <a:p>
              <a:r>
                <a:rPr lang="en-US" altLang="zh-CN" dirty="0">
                  <a:ea typeface="宋体" pitchFamily="2" charset="-122"/>
                </a:rPr>
                <a:t>19.4%</a:t>
              </a:r>
            </a:p>
          </p:txBody>
        </p:sp>
      </p:grpSp>
      <p:grpSp>
        <p:nvGrpSpPr>
          <p:cNvPr id="3" name="Group 34"/>
          <p:cNvGrpSpPr>
            <a:grpSpLocks/>
          </p:cNvGrpSpPr>
          <p:nvPr/>
        </p:nvGrpSpPr>
        <p:grpSpPr bwMode="auto">
          <a:xfrm>
            <a:off x="4443307" y="2167467"/>
            <a:ext cx="2369669" cy="2059093"/>
            <a:chOff x="3124200" y="1524000"/>
            <a:chExt cx="1666547" cy="1447800"/>
          </a:xfrm>
        </p:grpSpPr>
        <p:cxnSp>
          <p:nvCxnSpPr>
            <p:cNvPr id="24" name="Straight Arrow Connector 23"/>
            <p:cNvCxnSpPr/>
            <p:nvPr/>
          </p:nvCxnSpPr>
          <p:spPr>
            <a:xfrm rot="5400000">
              <a:off x="3086220" y="1866780"/>
              <a:ext cx="1143000" cy="106703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060" name="Rectangle 25"/>
            <p:cNvSpPr>
              <a:spLocks noChangeArrowheads="1"/>
            </p:cNvSpPr>
            <p:nvPr/>
          </p:nvSpPr>
          <p:spPr bwMode="auto">
            <a:xfrm>
              <a:off x="3961909" y="1524000"/>
              <a:ext cx="828838" cy="432811"/>
            </a:xfrm>
            <a:prstGeom prst="rect">
              <a:avLst/>
            </a:prstGeom>
            <a:noFill/>
            <a:ln w="9525">
              <a:noFill/>
              <a:miter lim="800000"/>
              <a:headEnd/>
              <a:tailEnd/>
            </a:ln>
          </p:spPr>
          <p:txBody>
            <a:bodyPr wrap="none">
              <a:spAutoFit/>
            </a:bodyPr>
            <a:lstStyle/>
            <a:p>
              <a:r>
                <a:rPr lang="en-US" altLang="zh-CN">
                  <a:ea typeface="宋体" pitchFamily="2" charset="-122"/>
                </a:rPr>
                <a:t>3.7%</a:t>
              </a:r>
            </a:p>
          </p:txBody>
        </p:sp>
      </p:grpSp>
      <p:graphicFrame>
        <p:nvGraphicFramePr>
          <p:cNvPr id="15" name="Table 14"/>
          <p:cNvGraphicFramePr>
            <a:graphicFrameLocks noGrp="1"/>
          </p:cNvGraphicFramePr>
          <p:nvPr/>
        </p:nvGraphicFramePr>
        <p:xfrm>
          <a:off x="3142827" y="5913121"/>
          <a:ext cx="7586133" cy="3736853"/>
        </p:xfrm>
        <a:graphic>
          <a:graphicData uri="http://schemas.openxmlformats.org/drawingml/2006/table">
            <a:tbl>
              <a:tblPr/>
              <a:tblGrid>
                <a:gridCol w="1555610"/>
                <a:gridCol w="2345830"/>
                <a:gridCol w="2059093"/>
                <a:gridCol w="1625600"/>
              </a:tblGrid>
              <a:tr h="548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FFFF"/>
                          </a:solidFill>
                          <a:effectLst/>
                          <a:latin typeface="Times New Roman" pitchFamily="18" charset="0"/>
                          <a:ea typeface="宋体" pitchFamily="2" charset="-122"/>
                          <a:cs typeface="Times New Roman" pitchFamily="18" charset="0"/>
                        </a:rPr>
                        <a:t>CPU Type</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FFFF"/>
                          </a:solidFill>
                          <a:effectLst/>
                          <a:latin typeface="Times New Roman" pitchFamily="18" charset="0"/>
                          <a:ea typeface="宋体" pitchFamily="2" charset="-122"/>
                          <a:cs typeface="Times New Roman" pitchFamily="18" charset="0"/>
                        </a:rPr>
                        <a:t>Power  (busy)</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FFFF"/>
                          </a:solidFill>
                          <a:effectLst/>
                          <a:latin typeface="Times New Roman" pitchFamily="18" charset="0"/>
                          <a:ea typeface="宋体" pitchFamily="2" charset="-122"/>
                          <a:cs typeface="Times New Roman" pitchFamily="18" charset="0"/>
                        </a:rPr>
                        <a:t>Power (idle)</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FFFF"/>
                          </a:solidFill>
                          <a:effectLst/>
                          <a:latin typeface="Times New Roman" pitchFamily="18" charset="0"/>
                          <a:ea typeface="宋体" pitchFamily="2" charset="-122"/>
                          <a:cs typeface="Times New Roman" pitchFamily="18" charset="0"/>
                        </a:rPr>
                        <a:t>Gap</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58928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000" b="0" i="0" u="none" strike="noStrike" cap="none" normalizeH="0" baseline="0" smtClean="0">
                        <a:ln>
                          <a:noFill/>
                        </a:ln>
                        <a:solidFill>
                          <a:srgbClr val="000000"/>
                        </a:solidFill>
                        <a:effectLst/>
                        <a:latin typeface="Times New Roman" pitchFamily="18" charset="0"/>
                        <a:cs typeface="Times New Roman" pitchFamily="18" charset="0"/>
                      </a:endParaRP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104w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15w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89w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8928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000" b="0" i="0" u="none" strike="noStrike" cap="none" normalizeH="0" baseline="0" smtClean="0">
                        <a:ln>
                          <a:noFill/>
                        </a:ln>
                        <a:solidFill>
                          <a:srgbClr val="000000"/>
                        </a:solidFill>
                        <a:effectLst/>
                        <a:latin typeface="Times New Roman" pitchFamily="18" charset="0"/>
                        <a:cs typeface="Times New Roman" pitchFamily="18" charset="0"/>
                      </a:endParaRP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75w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14w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61w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58928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000" b="0" i="0" u="none" strike="noStrike" cap="none" normalizeH="0" baseline="0" smtClean="0">
                        <a:ln>
                          <a:noFill/>
                        </a:ln>
                        <a:solidFill>
                          <a:srgbClr val="000000"/>
                        </a:solidFill>
                        <a:effectLst/>
                        <a:latin typeface="Times New Roman" pitchFamily="18" charset="0"/>
                        <a:cs typeface="Times New Roman" pitchFamily="18" charset="0"/>
                      </a:endParaRP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47w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11w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36w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8928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000" b="0" i="0" u="none" strike="noStrike" cap="none" normalizeH="0" baseline="0" smtClean="0">
                        <a:ln>
                          <a:noFill/>
                        </a:ln>
                        <a:solidFill>
                          <a:srgbClr val="000000"/>
                        </a:solidFill>
                        <a:effectLst/>
                        <a:latin typeface="Times New Roman" pitchFamily="18" charset="0"/>
                        <a:cs typeface="Times New Roman" pitchFamily="18" charset="0"/>
                      </a:endParaRP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44w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26w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18w</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823637">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300" b="0" i="0" u="none" strike="noStrike" cap="none" normalizeH="0" baseline="0" smtClean="0">
                          <a:ln>
                            <a:noFill/>
                          </a:ln>
                          <a:solidFill>
                            <a:srgbClr val="0000FF"/>
                          </a:solidFill>
                          <a:effectLst/>
                          <a:latin typeface="Times New Roman" pitchFamily="18" charset="0"/>
                          <a:ea typeface="宋体" pitchFamily="2" charset="-122"/>
                          <a:cs typeface="Times New Roman" pitchFamily="18" charset="0"/>
                        </a:rPr>
                        <a:t>Observation: CPUs with large gap between CPU_busy and CPU_idle can obtain greater energy savings</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
        <p:nvSpPr>
          <p:cNvPr id="30" name="Rectangle 29"/>
          <p:cNvSpPr/>
          <p:nvPr/>
        </p:nvSpPr>
        <p:spPr bwMode="auto">
          <a:xfrm>
            <a:off x="3576320" y="6588195"/>
            <a:ext cx="650240" cy="307058"/>
          </a:xfrm>
          <a:prstGeom prst="rect">
            <a:avLst/>
          </a:prstGeom>
          <a:solidFill>
            <a:srgbClr val="0070C0"/>
          </a:solidFill>
          <a:ln>
            <a:noFill/>
            <a:headEnd/>
            <a:tailEnd/>
          </a:ln>
        </p:spPr>
        <p:style>
          <a:lnRef idx="2">
            <a:schemeClr val="dk1"/>
          </a:lnRef>
          <a:fillRef idx="1">
            <a:schemeClr val="lt1"/>
          </a:fillRef>
          <a:effectRef idx="0">
            <a:schemeClr val="dk1"/>
          </a:effectRef>
          <a:fontRef idx="minor">
            <a:schemeClr val="dk1"/>
          </a:fontRef>
        </p:style>
        <p:txBody>
          <a:bodyPr lIns="130046" tIns="65023" rIns="130046" bIns="65023" anchor="ctr">
            <a:spAutoFit/>
          </a:bodyPr>
          <a:lstStyle/>
          <a:p>
            <a:pPr indent="325115" algn="ctr" eaLnBrk="0" hangingPunct="0">
              <a:defRPr/>
            </a:pPr>
            <a:endParaRPr lang="zh-CN" altLang="zh-CN" sz="1100" b="1" dirty="0">
              <a:solidFill>
                <a:schemeClr val="tx1"/>
              </a:solidFill>
              <a:latin typeface="Times New Roman" pitchFamily="18" charset="0"/>
              <a:ea typeface="宋体" pitchFamily="2" charset="-122"/>
              <a:cs typeface="Times New Roman" pitchFamily="18" charset="0"/>
            </a:endParaRPr>
          </a:p>
        </p:txBody>
      </p:sp>
      <p:sp>
        <p:nvSpPr>
          <p:cNvPr id="31" name="Rectangle 30"/>
          <p:cNvSpPr/>
          <p:nvPr/>
        </p:nvSpPr>
        <p:spPr bwMode="auto">
          <a:xfrm>
            <a:off x="3576320" y="7220373"/>
            <a:ext cx="650240" cy="307058"/>
          </a:xfrm>
          <a:prstGeom prst="rect">
            <a:avLst/>
          </a:prstGeom>
          <a:solidFill>
            <a:srgbClr val="C00000"/>
          </a:solidFill>
          <a:ln>
            <a:noFill/>
            <a:headEnd/>
            <a:tailEnd/>
          </a:ln>
        </p:spPr>
        <p:style>
          <a:lnRef idx="2">
            <a:schemeClr val="dk1"/>
          </a:lnRef>
          <a:fillRef idx="1">
            <a:schemeClr val="lt1"/>
          </a:fillRef>
          <a:effectRef idx="0">
            <a:schemeClr val="dk1"/>
          </a:effectRef>
          <a:fontRef idx="minor">
            <a:schemeClr val="dk1"/>
          </a:fontRef>
        </p:style>
        <p:txBody>
          <a:bodyPr lIns="130046" tIns="65023" rIns="130046" bIns="65023" anchor="ctr">
            <a:spAutoFit/>
          </a:bodyPr>
          <a:lstStyle/>
          <a:p>
            <a:pPr indent="325115" algn="ctr" eaLnBrk="0" hangingPunct="0">
              <a:defRPr/>
            </a:pPr>
            <a:endParaRPr lang="zh-CN" altLang="zh-CN" sz="1100" b="1" dirty="0">
              <a:solidFill>
                <a:schemeClr val="tx1"/>
              </a:solidFill>
              <a:latin typeface="Times New Roman" pitchFamily="18" charset="0"/>
              <a:ea typeface="宋体" pitchFamily="2" charset="-122"/>
              <a:cs typeface="Times New Roman" pitchFamily="18" charset="0"/>
            </a:endParaRPr>
          </a:p>
        </p:txBody>
      </p:sp>
      <p:sp>
        <p:nvSpPr>
          <p:cNvPr id="32" name="Rectangle 31"/>
          <p:cNvSpPr/>
          <p:nvPr/>
        </p:nvSpPr>
        <p:spPr bwMode="auto">
          <a:xfrm>
            <a:off x="3576320" y="7780302"/>
            <a:ext cx="650240" cy="307058"/>
          </a:xfrm>
          <a:prstGeom prst="rect">
            <a:avLst/>
          </a:prstGeom>
          <a:solidFill>
            <a:srgbClr val="92D050"/>
          </a:solidFill>
          <a:ln>
            <a:noFill/>
            <a:headEnd/>
            <a:tailEnd/>
          </a:ln>
        </p:spPr>
        <p:style>
          <a:lnRef idx="2">
            <a:schemeClr val="dk1"/>
          </a:lnRef>
          <a:fillRef idx="1">
            <a:schemeClr val="lt1"/>
          </a:fillRef>
          <a:effectRef idx="0">
            <a:schemeClr val="dk1"/>
          </a:effectRef>
          <a:fontRef idx="minor">
            <a:schemeClr val="dk1"/>
          </a:fontRef>
        </p:style>
        <p:txBody>
          <a:bodyPr lIns="130046" tIns="65023" rIns="130046" bIns="65023" anchor="ctr">
            <a:spAutoFit/>
          </a:bodyPr>
          <a:lstStyle/>
          <a:p>
            <a:pPr indent="325115" algn="ctr" eaLnBrk="0" hangingPunct="0">
              <a:defRPr/>
            </a:pPr>
            <a:endParaRPr lang="zh-CN" altLang="zh-CN" sz="1100" b="1" dirty="0">
              <a:solidFill>
                <a:schemeClr val="tx1"/>
              </a:solidFill>
              <a:latin typeface="Times New Roman" pitchFamily="18" charset="0"/>
              <a:ea typeface="宋体" pitchFamily="2" charset="-122"/>
              <a:cs typeface="Times New Roman" pitchFamily="18" charset="0"/>
            </a:endParaRPr>
          </a:p>
        </p:txBody>
      </p:sp>
      <p:sp>
        <p:nvSpPr>
          <p:cNvPr id="33" name="Rectangle 32"/>
          <p:cNvSpPr/>
          <p:nvPr/>
        </p:nvSpPr>
        <p:spPr bwMode="auto">
          <a:xfrm>
            <a:off x="3576320" y="8412480"/>
            <a:ext cx="650240" cy="307058"/>
          </a:xfrm>
          <a:prstGeom prst="rect">
            <a:avLst/>
          </a:prstGeom>
          <a:solidFill>
            <a:srgbClr val="7030A0"/>
          </a:solidFill>
          <a:ln>
            <a:noFill/>
            <a:headEnd/>
            <a:tailEnd/>
          </a:ln>
        </p:spPr>
        <p:style>
          <a:lnRef idx="2">
            <a:schemeClr val="dk1"/>
          </a:lnRef>
          <a:fillRef idx="1">
            <a:schemeClr val="lt1"/>
          </a:fillRef>
          <a:effectRef idx="0">
            <a:schemeClr val="dk1"/>
          </a:effectRef>
          <a:fontRef idx="minor">
            <a:schemeClr val="dk1"/>
          </a:fontRef>
        </p:style>
        <p:txBody>
          <a:bodyPr lIns="130046" tIns="65023" rIns="130046" bIns="65023" anchor="ctr">
            <a:spAutoFit/>
          </a:bodyPr>
          <a:lstStyle/>
          <a:p>
            <a:pPr indent="325115" algn="ctr" eaLnBrk="0" hangingPunct="0">
              <a:defRPr/>
            </a:pPr>
            <a:endParaRPr lang="zh-CN" altLang="zh-CN" sz="1100" b="1" dirty="0">
              <a:solidFill>
                <a:schemeClr val="tx1"/>
              </a:solidFill>
              <a:latin typeface="Times New Roman" pitchFamily="18" charset="0"/>
              <a:ea typeface="宋体" pitchFamily="2" charset="-122"/>
              <a:cs typeface="Times New Roman"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1"/>
          <p:cNvSpPr>
            <a:spLocks noGrp="1"/>
          </p:cNvSpPr>
          <p:nvPr>
            <p:ph type="title"/>
          </p:nvPr>
        </p:nvSpPr>
        <p:spPr/>
        <p:txBody>
          <a:bodyPr wrap="square" lIns="130046" tIns="65023" rIns="130046" bIns="65023" numCol="1" anchorCtr="0" compatLnSpc="1">
            <a:prstTxWarp prst="textNoShape">
              <a:avLst/>
            </a:prstTxWarp>
          </a:bodyPr>
          <a:lstStyle/>
          <a:p>
            <a:pPr eaLnBrk="1" hangingPunct="1">
              <a:defRPr/>
            </a:pPr>
            <a:r>
              <a:rPr lang="en-US" altLang="zh-CN" sz="5100" b="1" dirty="0" smtClean="0">
                <a:solidFill>
                  <a:schemeClr val="tx1"/>
                </a:solidFill>
                <a:effectLst>
                  <a:outerShdw blurRad="38100" dist="38100" dir="2700000" algn="tl">
                    <a:srgbClr val="C0C0C0"/>
                  </a:outerShdw>
                </a:effectLst>
                <a:ea typeface="宋体" pitchFamily="2" charset="-122"/>
              </a:rPr>
              <a:t>Performance</a:t>
            </a:r>
            <a:endParaRPr lang="en-US" altLang="zh-CN" sz="5100" dirty="0" smtClean="0">
              <a:effectLst>
                <a:outerShdw blurRad="38100" dist="38100" dir="2700000" algn="tl">
                  <a:srgbClr val="C0C0C0"/>
                </a:outerShdw>
              </a:effectLst>
              <a:ea typeface="宋体" pitchFamily="2" charset="-122"/>
            </a:endParaRPr>
          </a:p>
        </p:txBody>
      </p:sp>
      <p:sp>
        <p:nvSpPr>
          <p:cNvPr id="47106" name="Slide Number Placeholder 78"/>
          <p:cNvSpPr>
            <a:spLocks noGrp="1"/>
          </p:cNvSpPr>
          <p:nvPr>
            <p:ph type="sldNum" sz="quarter" idx="4294967295"/>
          </p:nvPr>
        </p:nvSpPr>
        <p:spPr bwMode="auto">
          <a:xfrm>
            <a:off x="11704320" y="8909192"/>
            <a:ext cx="541867" cy="519289"/>
          </a:xfrm>
          <a:prstGeom prst="rect">
            <a:avLst/>
          </a:prstGeom>
          <a:noFill/>
          <a:ln>
            <a:miter lim="800000"/>
            <a:headEnd/>
            <a:tailEnd/>
          </a:ln>
        </p:spPr>
        <p:txBody>
          <a:bodyPr lIns="130046" tIns="65023" rIns="130046" bIns="65023"/>
          <a:lstStyle/>
          <a:p>
            <a:pPr algn="ctr"/>
            <a:fld id="{1C5485C0-AFD4-447D-8112-22CA8A7C083C}" type="slidenum">
              <a:rPr lang="zh-CN" altLang="en-US" sz="1600">
                <a:solidFill>
                  <a:schemeClr val="tx1"/>
                </a:solidFill>
                <a:latin typeface="Arial Black" pitchFamily="34" charset="0"/>
              </a:rPr>
              <a:pPr algn="ctr"/>
              <a:t>23</a:t>
            </a:fld>
            <a:endParaRPr lang="en-US" altLang="zh-CN" sz="1600" dirty="0">
              <a:solidFill>
                <a:schemeClr val="tx1"/>
              </a:solidFill>
              <a:latin typeface="Arial Black" pitchFamily="34" charset="0"/>
            </a:endParaRPr>
          </a:p>
        </p:txBody>
      </p:sp>
      <p:sp>
        <p:nvSpPr>
          <p:cNvPr id="6" name="Rectangle 5"/>
          <p:cNvSpPr/>
          <p:nvPr/>
        </p:nvSpPr>
        <p:spPr>
          <a:xfrm>
            <a:off x="595474" y="1842347"/>
            <a:ext cx="5437125" cy="65453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lIns="130046" tIns="65023" rIns="130046" bIns="65023">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C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rPr>
              <a:t>Impact to Schedule Length:</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9" name="Chart 8"/>
          <p:cNvGraphicFramePr/>
          <p:nvPr/>
        </p:nvGraphicFramePr>
        <p:xfrm>
          <a:off x="758614" y="2709333"/>
          <a:ext cx="5267847" cy="29802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nvGraphicFramePr>
        <p:xfrm>
          <a:off x="7044268" y="2709334"/>
          <a:ext cx="5202342" cy="3124764"/>
        </p:xfrm>
        <a:graphic>
          <a:graphicData uri="http://schemas.openxmlformats.org/drawingml/2006/chart">
            <c:chart xmlns:c="http://schemas.openxmlformats.org/drawingml/2006/chart" xmlns:r="http://schemas.openxmlformats.org/officeDocument/2006/relationships" r:id="rId4"/>
          </a:graphicData>
        </a:graphic>
      </p:graphicFrame>
      <p:sp>
        <p:nvSpPr>
          <p:cNvPr id="47113" name="Rectangle 11"/>
          <p:cNvSpPr>
            <a:spLocks noChangeArrowheads="1"/>
          </p:cNvSpPr>
          <p:nvPr/>
        </p:nvSpPr>
        <p:spPr bwMode="auto">
          <a:xfrm>
            <a:off x="866987" y="6177280"/>
            <a:ext cx="5057422" cy="480907"/>
          </a:xfrm>
          <a:prstGeom prst="rect">
            <a:avLst/>
          </a:prstGeom>
          <a:noFill/>
          <a:ln w="9525">
            <a:noFill/>
            <a:miter lim="800000"/>
            <a:headEnd/>
            <a:tailEnd/>
          </a:ln>
        </p:spPr>
        <p:txBody>
          <a:bodyPr wrap="none" lIns="130046" tIns="65023" rIns="130046" bIns="65023">
            <a:spAutoFit/>
          </a:bodyPr>
          <a:lstStyle/>
          <a:p>
            <a:r>
              <a:rPr lang="en-US" altLang="zh-CN" sz="2300" dirty="0">
                <a:latin typeface="Times New Roman" pitchFamily="18" charset="0"/>
                <a:ea typeface="宋体" pitchFamily="2" charset="-122"/>
                <a:cs typeface="Times New Roman" pitchFamily="18" charset="0"/>
              </a:rPr>
              <a:t>Schedule length of Gaussian Elimination</a:t>
            </a:r>
          </a:p>
        </p:txBody>
      </p:sp>
      <p:sp>
        <p:nvSpPr>
          <p:cNvPr id="47114" name="Rectangle 12"/>
          <p:cNvSpPr>
            <a:spLocks noChangeArrowheads="1"/>
          </p:cNvSpPr>
          <p:nvPr/>
        </p:nvSpPr>
        <p:spPr bwMode="auto">
          <a:xfrm>
            <a:off x="7152641" y="6177280"/>
            <a:ext cx="5016782" cy="480907"/>
          </a:xfrm>
          <a:prstGeom prst="rect">
            <a:avLst/>
          </a:prstGeom>
          <a:noFill/>
          <a:ln w="9525">
            <a:noFill/>
            <a:miter lim="800000"/>
            <a:headEnd/>
            <a:tailEnd/>
          </a:ln>
        </p:spPr>
        <p:txBody>
          <a:bodyPr wrap="none" lIns="130046" tIns="65023" rIns="130046" bIns="65023">
            <a:spAutoFit/>
          </a:bodyPr>
          <a:lstStyle/>
          <a:p>
            <a:r>
              <a:rPr lang="en-US" altLang="zh-CN" sz="2300" dirty="0">
                <a:latin typeface="Times New Roman" pitchFamily="18" charset="0"/>
                <a:ea typeface="宋体" pitchFamily="2" charset="-122"/>
                <a:cs typeface="Times New Roman" pitchFamily="18" charset="0"/>
              </a:rPr>
              <a:t>Schedule length of Sparse Matrix Solver</a:t>
            </a:r>
          </a:p>
        </p:txBody>
      </p:sp>
      <p:graphicFrame>
        <p:nvGraphicFramePr>
          <p:cNvPr id="16" name="Table 15"/>
          <p:cNvGraphicFramePr>
            <a:graphicFrameLocks noGrp="1"/>
          </p:cNvGraphicFramePr>
          <p:nvPr/>
        </p:nvGraphicFramePr>
        <p:xfrm>
          <a:off x="3034453" y="6827520"/>
          <a:ext cx="8128003" cy="2750066"/>
        </p:xfrm>
        <a:graphic>
          <a:graphicData uri="http://schemas.openxmlformats.org/drawingml/2006/table">
            <a:tbl>
              <a:tblPr firstRow="1" bandRow="1">
                <a:tableStyleId>{073A0DAA-6AF3-43AB-8588-CEC1D06C72B9}</a:tableStyleId>
              </a:tblPr>
              <a:tblGrid>
                <a:gridCol w="2709336"/>
                <a:gridCol w="2610813"/>
                <a:gridCol w="2807854"/>
              </a:tblGrid>
              <a:tr h="736939">
                <a:tc>
                  <a:txBody>
                    <a:bodyPr/>
                    <a:lstStyle/>
                    <a:p>
                      <a:pPr algn="ctr"/>
                      <a:r>
                        <a:rPr lang="en-US" sz="2000" dirty="0" smtClean="0">
                          <a:latin typeface="Times New Roman" pitchFamily="18" charset="0"/>
                          <a:cs typeface="Times New Roman" pitchFamily="18" charset="0"/>
                        </a:rPr>
                        <a:t>Application</a:t>
                      </a:r>
                      <a:endParaRPr lang="en-US" sz="2000" dirty="0">
                        <a:latin typeface="Times New Roman" pitchFamily="18" charset="0"/>
                        <a:cs typeface="Times New Roman" pitchFamily="18" charset="0"/>
                      </a:endParaRPr>
                    </a:p>
                  </a:txBody>
                  <a:tcPr marL="130048" marR="130048" marT="65024" marB="65024"/>
                </a:tc>
                <a:tc>
                  <a:txBody>
                    <a:bodyPr/>
                    <a:lstStyle/>
                    <a:p>
                      <a:pPr marL="0" algn="ctr" rtl="0" eaLnBrk="1" hangingPunct="1"/>
                      <a:r>
                        <a:rPr lang="en-US" sz="2000" b="1" kern="1200" dirty="0" smtClean="0">
                          <a:solidFill>
                            <a:schemeClr val="lt1"/>
                          </a:solidFill>
                          <a:latin typeface="Times New Roman" pitchFamily="18" charset="0"/>
                          <a:ea typeface="+mn-ea"/>
                          <a:cs typeface="Times New Roman" pitchFamily="18" charset="0"/>
                        </a:rPr>
                        <a:t>EAD Performance</a:t>
                      </a:r>
                      <a:r>
                        <a:rPr lang="en-US" sz="2000" b="1" kern="1200" baseline="0" dirty="0" smtClean="0">
                          <a:solidFill>
                            <a:schemeClr val="lt1"/>
                          </a:solidFill>
                          <a:latin typeface="Times New Roman" pitchFamily="18" charset="0"/>
                          <a:ea typeface="+mn-ea"/>
                          <a:cs typeface="Times New Roman" pitchFamily="18" charset="0"/>
                        </a:rPr>
                        <a:t> Degradation (: TDS)</a:t>
                      </a:r>
                      <a:endParaRPr lang="en-US" sz="2000" b="1" kern="1200" dirty="0" smtClean="0">
                        <a:solidFill>
                          <a:schemeClr val="lt1"/>
                        </a:solidFill>
                        <a:latin typeface="Times New Roman" pitchFamily="18" charset="0"/>
                        <a:ea typeface="+mn-ea"/>
                        <a:cs typeface="Times New Roman" pitchFamily="18" charset="0"/>
                      </a:endParaRPr>
                    </a:p>
                  </a:txBody>
                  <a:tcPr marL="130048" marR="130048" marT="65024" marB="65024"/>
                </a:tc>
                <a:tc>
                  <a:txBody>
                    <a:bodyPr/>
                    <a:lstStyle/>
                    <a:p>
                      <a:pPr marL="0" algn="ctr" rtl="0" eaLnBrk="1" hangingPunct="1"/>
                      <a:r>
                        <a:rPr lang="en-US" sz="2000" b="1" kern="1200" dirty="0" smtClean="0">
                          <a:solidFill>
                            <a:schemeClr val="lt1"/>
                          </a:solidFill>
                          <a:latin typeface="Times New Roman" pitchFamily="18" charset="0"/>
                          <a:ea typeface="+mn-ea"/>
                          <a:cs typeface="Times New Roman" pitchFamily="18" charset="0"/>
                        </a:rPr>
                        <a:t>PEBD Performance</a:t>
                      </a:r>
                      <a:r>
                        <a:rPr lang="en-US" sz="2000" b="1" kern="1200" baseline="0" dirty="0" smtClean="0">
                          <a:solidFill>
                            <a:schemeClr val="lt1"/>
                          </a:solidFill>
                          <a:latin typeface="Times New Roman" pitchFamily="18" charset="0"/>
                          <a:ea typeface="+mn-ea"/>
                          <a:cs typeface="Times New Roman" pitchFamily="18" charset="0"/>
                        </a:rPr>
                        <a:t> Degradation (: TDS)</a:t>
                      </a:r>
                      <a:endParaRPr lang="en-US" sz="2000" b="1" kern="1200" dirty="0" smtClean="0">
                        <a:solidFill>
                          <a:schemeClr val="lt1"/>
                        </a:solidFill>
                        <a:latin typeface="Times New Roman" pitchFamily="18" charset="0"/>
                        <a:ea typeface="+mn-ea"/>
                        <a:cs typeface="Times New Roman" pitchFamily="18" charset="0"/>
                      </a:endParaRPr>
                    </a:p>
                  </a:txBody>
                  <a:tcPr marL="130048" marR="130048" marT="65024" marB="65024"/>
                </a:tc>
              </a:tr>
              <a:tr h="589665">
                <a:tc>
                  <a:txBody>
                    <a:bodyPr/>
                    <a:lstStyle/>
                    <a:p>
                      <a:pPr marL="0" algn="ctr" rtl="0" eaLnBrk="1" hangingPunct="1"/>
                      <a:r>
                        <a:rPr lang="en-US" sz="2000" kern="1200" dirty="0" smtClean="0">
                          <a:solidFill>
                            <a:schemeClr val="dk1"/>
                          </a:solidFill>
                          <a:latin typeface="Times New Roman" pitchFamily="18" charset="0"/>
                          <a:ea typeface="+mn-ea"/>
                          <a:cs typeface="Times New Roman" pitchFamily="18" charset="0"/>
                        </a:rPr>
                        <a:t>Gaussian Elimination</a:t>
                      </a:r>
                    </a:p>
                  </a:txBody>
                  <a:tcPr marL="130048" marR="130048" marT="65024" marB="65024"/>
                </a:tc>
                <a:tc>
                  <a:txBody>
                    <a:bodyPr/>
                    <a:lstStyle/>
                    <a:p>
                      <a:pPr marL="0" algn="ctr" rtl="0" eaLnBrk="1" hangingPunct="1"/>
                      <a:r>
                        <a:rPr lang="en-US" sz="2000" kern="1200" dirty="0" smtClean="0">
                          <a:solidFill>
                            <a:schemeClr val="dk1"/>
                          </a:solidFill>
                          <a:latin typeface="Times New Roman" pitchFamily="18" charset="0"/>
                          <a:ea typeface="+mn-ea"/>
                          <a:cs typeface="Times New Roman" pitchFamily="18" charset="0"/>
                        </a:rPr>
                        <a:t>5.7% </a:t>
                      </a:r>
                    </a:p>
                  </a:txBody>
                  <a:tcPr marL="130048" marR="130048" marT="65024" marB="65024"/>
                </a:tc>
                <a:tc>
                  <a:txBody>
                    <a:bodyPr/>
                    <a:lstStyle/>
                    <a:p>
                      <a:pPr marL="0" algn="ctr" rtl="0" eaLnBrk="1" hangingPunct="1"/>
                      <a:r>
                        <a:rPr lang="en-US" sz="2000" kern="1200" dirty="0" smtClean="0">
                          <a:solidFill>
                            <a:schemeClr val="dk1"/>
                          </a:solidFill>
                          <a:latin typeface="Times New Roman" pitchFamily="18" charset="0"/>
                          <a:ea typeface="+mn-ea"/>
                          <a:cs typeface="Times New Roman" pitchFamily="18" charset="0"/>
                        </a:rPr>
                        <a:t>2.2% </a:t>
                      </a:r>
                    </a:p>
                  </a:txBody>
                  <a:tcPr marL="130048" marR="130048" marT="65024" marB="65024"/>
                </a:tc>
              </a:tr>
              <a:tr h="589665">
                <a:tc>
                  <a:txBody>
                    <a:bodyPr/>
                    <a:lstStyle/>
                    <a:p>
                      <a:pPr marL="0" algn="ctr" rtl="0" eaLnBrk="1" hangingPunct="1"/>
                      <a:r>
                        <a:rPr lang="en-US" sz="2000" kern="1200" dirty="0" smtClean="0">
                          <a:solidFill>
                            <a:schemeClr val="dk1"/>
                          </a:solidFill>
                          <a:latin typeface="Times New Roman" pitchFamily="18" charset="0"/>
                          <a:ea typeface="+mn-ea"/>
                          <a:cs typeface="Times New Roman" pitchFamily="18" charset="0"/>
                        </a:rPr>
                        <a:t>Sparse Matrix Solver</a:t>
                      </a:r>
                    </a:p>
                  </a:txBody>
                  <a:tcPr marL="130048" marR="130048" marT="65024" marB="65024"/>
                </a:tc>
                <a:tc>
                  <a:txBody>
                    <a:bodyPr/>
                    <a:lstStyle/>
                    <a:p>
                      <a:pPr marL="0" algn="ctr" rtl="0" eaLnBrk="1" hangingPunct="1"/>
                      <a:r>
                        <a:rPr lang="en-US" sz="2000" kern="1200" dirty="0" smtClean="0">
                          <a:solidFill>
                            <a:schemeClr val="dk1"/>
                          </a:solidFill>
                          <a:latin typeface="Times New Roman" pitchFamily="18" charset="0"/>
                          <a:ea typeface="+mn-ea"/>
                          <a:cs typeface="Times New Roman" pitchFamily="18" charset="0"/>
                        </a:rPr>
                        <a:t>2.92% </a:t>
                      </a:r>
                    </a:p>
                  </a:txBody>
                  <a:tcPr marL="130048" marR="130048" marT="65024" marB="65024"/>
                </a:tc>
                <a:tc>
                  <a:txBody>
                    <a:bodyPr/>
                    <a:lstStyle/>
                    <a:p>
                      <a:pPr marL="0" algn="ctr" rtl="0" eaLnBrk="1" hangingPunct="1"/>
                      <a:r>
                        <a:rPr lang="en-US" sz="2000" kern="1200" dirty="0" smtClean="0">
                          <a:solidFill>
                            <a:schemeClr val="dk1"/>
                          </a:solidFill>
                          <a:latin typeface="Times New Roman" pitchFamily="18" charset="0"/>
                          <a:ea typeface="+mn-ea"/>
                          <a:cs typeface="Times New Roman" pitchFamily="18" charset="0"/>
                        </a:rPr>
                        <a:t>2.02% </a:t>
                      </a:r>
                    </a:p>
                  </a:txBody>
                  <a:tcPr marL="130048" marR="130048" marT="65024" marB="65024"/>
                </a:tc>
              </a:tr>
              <a:tr h="823637">
                <a:tc gridSpan="3">
                  <a:txBody>
                    <a:bodyPr/>
                    <a:lstStyle/>
                    <a:p>
                      <a:r>
                        <a:rPr lang="en-US" sz="2300" kern="1200" dirty="0" smtClean="0">
                          <a:solidFill>
                            <a:srgbClr val="0000FF"/>
                          </a:solidFill>
                          <a:latin typeface="Times New Roman" pitchFamily="18" charset="0"/>
                          <a:ea typeface="+mn-ea"/>
                          <a:cs typeface="Times New Roman" pitchFamily="18" charset="0"/>
                        </a:rPr>
                        <a:t>Observation: it is worth trading a marginal degradation in schedule length for a significant energy savings for cluster systems.</a:t>
                      </a:r>
                    </a:p>
                  </a:txBody>
                  <a:tcPr marL="130048" marR="130048" marT="65024" marB="65024"/>
                </a:tc>
                <a:tc hMerge="1">
                  <a:txBody>
                    <a:bodyPr/>
                    <a:lstStyle/>
                    <a:p>
                      <a:pPr algn="ctr"/>
                      <a:endParaRPr lang="en-US" sz="1400" dirty="0">
                        <a:latin typeface="Times New Roman" pitchFamily="18" charset="0"/>
                        <a:cs typeface="Times New Roman" pitchFamily="18" charset="0"/>
                      </a:endParaRPr>
                    </a:p>
                  </a:txBody>
                  <a:tcPr/>
                </a:tc>
                <a:tc hMerge="1">
                  <a:txBody>
                    <a:bodyPr/>
                    <a:lstStyle/>
                    <a:p>
                      <a:pPr algn="ctr"/>
                      <a:endParaRPr lang="en-US" sz="1400" dirty="0">
                        <a:latin typeface="Times New Roman" pitchFamily="18" charset="0"/>
                        <a:cs typeface="Times New Roman" pitchFamily="18" charset="0"/>
                      </a:endParaRPr>
                    </a:p>
                  </a:txBody>
                  <a:tcPr/>
                </a:tc>
              </a:tr>
            </a:tbl>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858520" y="1517227"/>
            <a:ext cx="11587480" cy="77933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Date Placeholder 7"/>
          <p:cNvSpPr>
            <a:spLocks noGrp="1"/>
          </p:cNvSpPr>
          <p:nvPr>
            <p:ph type="dt" sz="half" idx="10"/>
          </p:nvPr>
        </p:nvSpPr>
        <p:spPr/>
        <p:txBody>
          <a:bodyPr/>
          <a:lstStyle/>
          <a:p>
            <a:fld id="{FE5AB53D-1431-4389-BD82-47AFA1808058}" type="datetime1">
              <a:rPr lang="en-US" smtClean="0"/>
              <a:pPr/>
              <a:t>2/5/2013</a:t>
            </a:fld>
            <a:endParaRPr lang="en-US" dirty="0"/>
          </a:p>
        </p:txBody>
      </p:sp>
      <p:sp>
        <p:nvSpPr>
          <p:cNvPr id="11" name="Title 1"/>
          <p:cNvSpPr>
            <a:spLocks noGrp="1"/>
          </p:cNvSpPr>
          <p:nvPr>
            <p:ph type="title"/>
          </p:nvPr>
        </p:nvSpPr>
        <p:spPr>
          <a:xfrm>
            <a:off x="650240" y="108373"/>
            <a:ext cx="11704320" cy="1625600"/>
          </a:xfrm>
        </p:spPr>
        <p:txBody>
          <a:bodyPr/>
          <a:lstStyle/>
          <a:p>
            <a:pPr eaLnBrk="1" hangingPunct="1"/>
            <a:r>
              <a:rPr lang="en-US" altLang="zh-CN" dirty="0" smtClean="0">
                <a:ea typeface="宋体" charset="-122"/>
              </a:rPr>
              <a:t>Energy Consumption of Disks</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4294967295"/>
          </p:nvPr>
        </p:nvSpPr>
        <p:spPr>
          <a:xfrm>
            <a:off x="650240" y="8882098"/>
            <a:ext cx="3034453" cy="677333"/>
          </a:xfrm>
          <a:prstGeom prst="rect">
            <a:avLst/>
          </a:prstGeom>
        </p:spPr>
        <p:txBody>
          <a:bodyPr lIns="130046" tIns="65023" rIns="130046" bIns="65023"/>
          <a:lstStyle/>
          <a:p>
            <a:pPr algn="l">
              <a:defRPr/>
            </a:pPr>
            <a:fld id="{60F0DDA7-6071-4C4A-96C2-C44B82D73F55}" type="slidenum">
              <a:rPr lang="en-US" smtClean="0"/>
              <a:pPr algn="l">
                <a:defRPr/>
              </a:pPr>
              <a:t>25</a:t>
            </a:fld>
            <a:endParaRPr lang="en-US" smtClean="0"/>
          </a:p>
        </p:txBody>
      </p:sp>
      <p:sp>
        <p:nvSpPr>
          <p:cNvPr id="7" name="Content Placeholder 2"/>
          <p:cNvSpPr txBox="1">
            <a:spLocks/>
          </p:cNvSpPr>
          <p:nvPr/>
        </p:nvSpPr>
        <p:spPr bwMode="auto">
          <a:xfrm>
            <a:off x="325120" y="1625600"/>
            <a:ext cx="6285653" cy="1733973"/>
          </a:xfrm>
          <a:prstGeom prst="rect">
            <a:avLst/>
          </a:prstGeom>
          <a:noFill/>
          <a:ln w="9525">
            <a:noFill/>
            <a:miter lim="800000"/>
            <a:headEnd/>
            <a:tailEnd/>
          </a:ln>
        </p:spPr>
        <p:txBody>
          <a:bodyPr lIns="130046" tIns="65023" rIns="130046" bIns="65023"/>
          <a:lstStyle/>
          <a:p>
            <a:pPr marL="487672" indent="-487672">
              <a:spcBef>
                <a:spcPct val="20000"/>
              </a:spcBef>
              <a:buClr>
                <a:srgbClr val="FF581D"/>
              </a:buClr>
              <a:defRPr/>
            </a:pPr>
            <a:r>
              <a:rPr lang="en-US" sz="4600" kern="0" dirty="0" smtClean="0">
                <a:solidFill>
                  <a:srgbClr val="FF0000"/>
                </a:solidFill>
                <a:latin typeface="+mn-lt"/>
              </a:rPr>
              <a:t>   </a:t>
            </a:r>
            <a:r>
              <a:rPr lang="en-US" sz="3600" kern="0" dirty="0" smtClean="0">
                <a:solidFill>
                  <a:srgbClr val="FF0000"/>
                </a:solidFill>
                <a:latin typeface="+mn-lt"/>
              </a:rPr>
              <a:t>Active </a:t>
            </a:r>
            <a:r>
              <a:rPr lang="en-US" sz="3600" kern="0" dirty="0" smtClean="0">
                <a:solidFill>
                  <a:srgbClr val="000681"/>
                </a:solidFill>
                <a:latin typeface="+mn-lt"/>
              </a:rPr>
              <a:t>State: high energy consumption</a:t>
            </a:r>
          </a:p>
        </p:txBody>
      </p:sp>
      <p:sp>
        <p:nvSpPr>
          <p:cNvPr id="12" name="Title 1"/>
          <p:cNvSpPr>
            <a:spLocks noGrp="1"/>
          </p:cNvSpPr>
          <p:nvPr>
            <p:ph type="title"/>
          </p:nvPr>
        </p:nvSpPr>
        <p:spPr>
          <a:xfrm>
            <a:off x="650240" y="108373"/>
            <a:ext cx="11704320" cy="1625600"/>
          </a:xfrm>
        </p:spPr>
        <p:txBody>
          <a:bodyPr/>
          <a:lstStyle/>
          <a:p>
            <a:pPr eaLnBrk="1" hangingPunct="1"/>
            <a:r>
              <a:rPr lang="en-US" altLang="zh-CN" dirty="0" smtClean="0">
                <a:ea typeface="宋体" charset="-122"/>
              </a:rPr>
              <a:t>Power States of Disks</a:t>
            </a:r>
          </a:p>
        </p:txBody>
      </p:sp>
      <p:sp>
        <p:nvSpPr>
          <p:cNvPr id="13" name="Oval 12"/>
          <p:cNvSpPr/>
          <p:nvPr/>
        </p:nvSpPr>
        <p:spPr>
          <a:xfrm>
            <a:off x="758613" y="3359573"/>
            <a:ext cx="3576320" cy="3467947"/>
          </a:xfrm>
          <a:prstGeom prst="ellipse">
            <a:avLst/>
          </a:prstGeom>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zh-CN" altLang="en-US">
              <a:effectLst>
                <a:outerShdw blurRad="60007" dist="200025" dir="15000000" sy="30000" kx="-1800000" algn="bl" rotWithShape="0">
                  <a:prstClr val="black">
                    <a:alpha val="32000"/>
                  </a:prstClr>
                </a:outerShdw>
              </a:effectLst>
            </a:endParaRPr>
          </a:p>
        </p:txBody>
      </p:sp>
      <p:sp>
        <p:nvSpPr>
          <p:cNvPr id="14" name="TextBox 13"/>
          <p:cNvSpPr txBox="1"/>
          <p:nvPr/>
        </p:nvSpPr>
        <p:spPr>
          <a:xfrm>
            <a:off x="1517227" y="4443307"/>
            <a:ext cx="2384213" cy="1006771"/>
          </a:xfrm>
          <a:prstGeom prst="rect">
            <a:avLst/>
          </a:prstGeom>
          <a:noFill/>
        </p:spPr>
        <p:txBody>
          <a:bodyPr wrap="square" lIns="130046" tIns="65023" rIns="130046" bIns="65023" rtlCol="0">
            <a:spAutoFit/>
          </a:bodyPr>
          <a:lstStyle/>
          <a:p>
            <a:r>
              <a:rPr lang="en-US" altLang="zh-CN" sz="5700" dirty="0" smtClean="0">
                <a:solidFill>
                  <a:srgbClr val="FF0000"/>
                </a:solidFill>
              </a:rPr>
              <a:t>Active</a:t>
            </a:r>
            <a:endParaRPr lang="zh-CN" altLang="en-US" sz="5700" dirty="0">
              <a:solidFill>
                <a:srgbClr val="FF0000"/>
              </a:solidFill>
            </a:endParaRPr>
          </a:p>
        </p:txBody>
      </p:sp>
      <p:sp>
        <p:nvSpPr>
          <p:cNvPr id="15" name="Oval 14"/>
          <p:cNvSpPr/>
          <p:nvPr/>
        </p:nvSpPr>
        <p:spPr>
          <a:xfrm>
            <a:off x="8636000" y="3352800"/>
            <a:ext cx="3576320" cy="3467947"/>
          </a:xfrm>
          <a:prstGeom prst="ellipse">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zh-CN" altLang="en-US"/>
          </a:p>
        </p:txBody>
      </p:sp>
      <p:sp>
        <p:nvSpPr>
          <p:cNvPr id="16" name="TextBox 15"/>
          <p:cNvSpPr txBox="1"/>
          <p:nvPr/>
        </p:nvSpPr>
        <p:spPr>
          <a:xfrm>
            <a:off x="8994987" y="4443307"/>
            <a:ext cx="3034453" cy="1006771"/>
          </a:xfrm>
          <a:prstGeom prst="rect">
            <a:avLst/>
          </a:prstGeom>
          <a:noFill/>
        </p:spPr>
        <p:txBody>
          <a:bodyPr wrap="square" lIns="130046" tIns="65023" rIns="130046" bIns="65023" rtlCol="0">
            <a:spAutoFit/>
          </a:bodyPr>
          <a:lstStyle/>
          <a:p>
            <a:r>
              <a:rPr lang="en-US" altLang="zh-CN" sz="5700" dirty="0" smtClean="0">
                <a:solidFill>
                  <a:srgbClr val="FF0000"/>
                </a:solidFill>
              </a:rPr>
              <a:t>Standby</a:t>
            </a:r>
            <a:endParaRPr lang="zh-CN" altLang="en-US" sz="5700" dirty="0">
              <a:solidFill>
                <a:srgbClr val="FF0000"/>
              </a:solidFill>
            </a:endParaRPr>
          </a:p>
        </p:txBody>
      </p:sp>
      <p:cxnSp>
        <p:nvCxnSpPr>
          <p:cNvPr id="17" name="Straight Arrow Connector 16"/>
          <p:cNvCxnSpPr/>
          <p:nvPr/>
        </p:nvCxnSpPr>
        <p:spPr>
          <a:xfrm>
            <a:off x="4334933" y="4660054"/>
            <a:ext cx="4443307" cy="2258"/>
          </a:xfrm>
          <a:prstGeom prst="straightConnector1">
            <a:avLst/>
          </a:prstGeom>
          <a:ln w="57150">
            <a:solidFill>
              <a:srgbClr val="F15B0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a:off x="4334934" y="5418667"/>
            <a:ext cx="4334933" cy="2258"/>
          </a:xfrm>
          <a:prstGeom prst="straightConnector1">
            <a:avLst/>
          </a:prstGeom>
          <a:ln w="57150">
            <a:solidFill>
              <a:srgbClr val="F15B0F"/>
            </a:solidFill>
            <a:tailEnd type="arrow"/>
          </a:ln>
        </p:spPr>
        <p:style>
          <a:lnRef idx="2">
            <a:schemeClr val="accent1"/>
          </a:lnRef>
          <a:fillRef idx="0">
            <a:schemeClr val="accent1"/>
          </a:fillRef>
          <a:effectRef idx="1">
            <a:schemeClr val="accent1"/>
          </a:effectRef>
          <a:fontRef idx="minor">
            <a:schemeClr val="tx1"/>
          </a:fontRef>
        </p:style>
      </p:cxnSp>
      <p:sp>
        <p:nvSpPr>
          <p:cNvPr id="23" name="Content Placeholder 2"/>
          <p:cNvSpPr txBox="1">
            <a:spLocks/>
          </p:cNvSpPr>
          <p:nvPr/>
        </p:nvSpPr>
        <p:spPr bwMode="auto">
          <a:xfrm>
            <a:off x="4118187" y="5635414"/>
            <a:ext cx="4768427" cy="1083733"/>
          </a:xfrm>
          <a:prstGeom prst="rect">
            <a:avLst/>
          </a:prstGeom>
          <a:noFill/>
          <a:ln w="9525">
            <a:noFill/>
            <a:miter lim="800000"/>
            <a:headEnd/>
            <a:tailEnd/>
          </a:ln>
        </p:spPr>
        <p:txBody>
          <a:bodyPr lIns="130046" tIns="65023" rIns="130046" bIns="65023"/>
          <a:lstStyle/>
          <a:p>
            <a:pPr marL="487672" indent="-487672">
              <a:spcBef>
                <a:spcPct val="20000"/>
              </a:spcBef>
              <a:buClr>
                <a:srgbClr val="FF581D"/>
              </a:buClr>
              <a:defRPr/>
            </a:pPr>
            <a:r>
              <a:rPr lang="en-US" kern="0" dirty="0" smtClean="0">
                <a:solidFill>
                  <a:srgbClr val="FF0000"/>
                </a:solidFill>
                <a:latin typeface="+mn-lt"/>
              </a:rPr>
              <a:t>State transition penalty</a:t>
            </a:r>
            <a:endParaRPr lang="en-US" kern="0" dirty="0">
              <a:solidFill>
                <a:srgbClr val="FF0000"/>
              </a:solidFill>
              <a:latin typeface="+mn-lt"/>
            </a:endParaRPr>
          </a:p>
        </p:txBody>
      </p:sp>
      <p:sp>
        <p:nvSpPr>
          <p:cNvPr id="24" name="Content Placeholder 2"/>
          <p:cNvSpPr txBox="1">
            <a:spLocks/>
          </p:cNvSpPr>
          <p:nvPr/>
        </p:nvSpPr>
        <p:spPr bwMode="auto">
          <a:xfrm>
            <a:off x="6610773" y="6827520"/>
            <a:ext cx="6177280" cy="1625600"/>
          </a:xfrm>
          <a:prstGeom prst="rect">
            <a:avLst/>
          </a:prstGeom>
          <a:noFill/>
          <a:ln w="9525">
            <a:noFill/>
            <a:miter lim="800000"/>
            <a:headEnd/>
            <a:tailEnd/>
          </a:ln>
        </p:spPr>
        <p:txBody>
          <a:bodyPr lIns="130046" tIns="65023" rIns="130046" bIns="65023"/>
          <a:lstStyle/>
          <a:p>
            <a:pPr marL="487672" indent="-487672">
              <a:spcBef>
                <a:spcPct val="20000"/>
              </a:spcBef>
              <a:buClr>
                <a:srgbClr val="FF581D"/>
              </a:buClr>
              <a:defRPr/>
            </a:pPr>
            <a:r>
              <a:rPr lang="en-US" sz="4600" kern="0" dirty="0" smtClean="0">
                <a:solidFill>
                  <a:srgbClr val="FF0000"/>
                </a:solidFill>
                <a:latin typeface="+mn-lt"/>
              </a:rPr>
              <a:t>   </a:t>
            </a:r>
            <a:r>
              <a:rPr lang="en-US" sz="3600" kern="0" dirty="0" smtClean="0">
                <a:solidFill>
                  <a:srgbClr val="FF0000"/>
                </a:solidFill>
                <a:latin typeface="+mn-lt"/>
              </a:rPr>
              <a:t>Standby</a:t>
            </a:r>
            <a:r>
              <a:rPr lang="en-US" sz="3600" kern="0" dirty="0" smtClean="0">
                <a:solidFill>
                  <a:srgbClr val="000681"/>
                </a:solidFill>
                <a:latin typeface="+mn-lt"/>
              </a:rPr>
              <a:t> State: low energy consumption</a:t>
            </a:r>
          </a:p>
        </p:txBody>
      </p:sp>
      <p:pic>
        <p:nvPicPr>
          <p:cNvPr id="18"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1000"/>
                                        <p:tgtEl>
                                          <p:spTgt spid="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out)">
                                      <p:cBhvr>
                                        <p:cTn id="10" dur="500"/>
                                        <p:tgtEl>
                                          <p:spTgt spid="13"/>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ou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ox(in)">
                                      <p:cBhvr>
                                        <p:cTn id="18" dur="1000"/>
                                        <p:tgtEl>
                                          <p:spTgt spid="1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ox(in)">
                                      <p:cBhvr>
                                        <p:cTn id="21" dur="1000"/>
                                        <p:tgtEl>
                                          <p:spTgt spid="16"/>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lide(fromLeft)">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lide(fromRight)">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ox(out)">
                                      <p:cBhvr>
                                        <p:cTn id="3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p:bldP spid="15" grpId="0" animBg="1"/>
      <p:bldP spid="16"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294967295"/>
          </p:nvPr>
        </p:nvSpPr>
        <p:spPr>
          <a:xfrm>
            <a:off x="0" y="9076267"/>
            <a:ext cx="866987" cy="677333"/>
          </a:xfrm>
          <a:prstGeom prst="rect">
            <a:avLst/>
          </a:prstGeom>
        </p:spPr>
        <p:txBody>
          <a:bodyPr lIns="130046" tIns="65023" rIns="130046" bIns="65023"/>
          <a:lstStyle/>
          <a:p>
            <a:pPr>
              <a:defRPr/>
            </a:pPr>
            <a:fld id="{DDDF99A4-7DFD-4AE5-AE05-88F4BB2F7AE3}" type="slidenum">
              <a:rPr lang="en-US"/>
              <a:pPr>
                <a:defRPr/>
              </a:pPr>
              <a:t>26</a:t>
            </a:fld>
            <a:endParaRPr lang="en-US" dirty="0"/>
          </a:p>
        </p:txBody>
      </p:sp>
      <p:pic>
        <p:nvPicPr>
          <p:cNvPr id="76802" name="Picture 2" descr="http://upload.wikimedia.org/wikipedia/commons/3/30/Innansicht_Festplatte_512_MB_von_Quantum.jpg"/>
          <p:cNvPicPr>
            <a:picLocks noChangeAspect="1" noChangeArrowheads="1"/>
          </p:cNvPicPr>
          <p:nvPr/>
        </p:nvPicPr>
        <p:blipFill>
          <a:blip r:embed="rId3" cstate="print"/>
          <a:srcRect/>
          <a:stretch>
            <a:fillRect/>
          </a:stretch>
        </p:blipFill>
        <p:spPr bwMode="auto">
          <a:xfrm>
            <a:off x="3684694" y="2384213"/>
            <a:ext cx="5635413" cy="4599094"/>
          </a:xfrm>
          <a:prstGeom prst="rect">
            <a:avLst/>
          </a:prstGeom>
          <a:noFill/>
          <a:ln w="9525">
            <a:noFill/>
            <a:miter lim="800000"/>
            <a:headEnd/>
            <a:tailEnd/>
          </a:ln>
        </p:spPr>
      </p:pic>
      <p:pic>
        <p:nvPicPr>
          <p:cNvPr id="76805" name="Picture 5" descr="http://upload.wikimedia.org/wikipedia/commons/thumb/5/52/Hard_drive-en.svg/500px-Hard_drive-en.svg.png"/>
          <p:cNvPicPr>
            <a:picLocks noChangeAspect="1" noChangeArrowheads="1"/>
          </p:cNvPicPr>
          <p:nvPr/>
        </p:nvPicPr>
        <p:blipFill>
          <a:blip r:embed="rId4" cstate="print"/>
          <a:srcRect/>
          <a:stretch>
            <a:fillRect/>
          </a:stretch>
        </p:blipFill>
        <p:spPr bwMode="auto">
          <a:xfrm>
            <a:off x="6502400" y="2384214"/>
            <a:ext cx="6394027" cy="4565227"/>
          </a:xfrm>
          <a:prstGeom prst="rect">
            <a:avLst/>
          </a:prstGeom>
          <a:noFill/>
          <a:ln w="9525">
            <a:noFill/>
            <a:miter lim="800000"/>
            <a:headEnd/>
            <a:tailEnd/>
          </a:ln>
        </p:spPr>
      </p:pic>
      <p:sp>
        <p:nvSpPr>
          <p:cNvPr id="15" name="TextBox 14"/>
          <p:cNvSpPr txBox="1">
            <a:spLocks noChangeArrowheads="1"/>
          </p:cNvSpPr>
          <p:nvPr/>
        </p:nvSpPr>
        <p:spPr bwMode="auto">
          <a:xfrm>
            <a:off x="1842347" y="7369387"/>
            <a:ext cx="9320107" cy="1608643"/>
          </a:xfrm>
          <a:prstGeom prst="rect">
            <a:avLst/>
          </a:prstGeom>
          <a:solidFill>
            <a:srgbClr val="FFFF99"/>
          </a:solidFill>
          <a:ln w="38100">
            <a:solidFill>
              <a:srgbClr val="FF0000"/>
            </a:solidFill>
            <a:miter lim="800000"/>
            <a:headEnd/>
            <a:tailEnd/>
          </a:ln>
        </p:spPr>
        <p:txBody>
          <a:bodyPr wrap="square" lIns="130046" tIns="65023" rIns="130046" bIns="65023">
            <a:spAutoFit/>
          </a:bodyPr>
          <a:lstStyle/>
          <a:p>
            <a:pPr marL="0" lvl="1">
              <a:spcBef>
                <a:spcPct val="50000"/>
              </a:spcBef>
              <a:buClr>
                <a:srgbClr val="0000FF"/>
              </a:buClr>
            </a:pPr>
            <a:r>
              <a:rPr lang="en-US" sz="4800" dirty="0">
                <a:latin typeface="+mn-lt"/>
              </a:rPr>
              <a:t>A10000RPM Hard Drive may take </a:t>
            </a:r>
            <a:r>
              <a:rPr lang="en-US" sz="4800" dirty="0">
                <a:solidFill>
                  <a:srgbClr val="FF0000"/>
                </a:solidFill>
                <a:latin typeface="+mn-lt"/>
              </a:rPr>
              <a:t>10.9 seconds </a:t>
            </a:r>
            <a:r>
              <a:rPr lang="en-US" sz="4800" dirty="0">
                <a:latin typeface="+mn-lt"/>
              </a:rPr>
              <a:t>to wake up!</a:t>
            </a:r>
          </a:p>
        </p:txBody>
      </p:sp>
      <p:sp>
        <p:nvSpPr>
          <p:cNvPr id="7" name="Title 1"/>
          <p:cNvSpPr>
            <a:spLocks noGrp="1"/>
          </p:cNvSpPr>
          <p:nvPr>
            <p:ph type="title"/>
          </p:nvPr>
        </p:nvSpPr>
        <p:spPr>
          <a:xfrm>
            <a:off x="650240" y="108373"/>
            <a:ext cx="11704320" cy="1625600"/>
          </a:xfrm>
        </p:spPr>
        <p:txBody>
          <a:bodyPr/>
          <a:lstStyle/>
          <a:p>
            <a:pPr eaLnBrk="1" hangingPunct="1"/>
            <a:r>
              <a:rPr lang="en-US" altLang="zh-CN" dirty="0" smtClean="0">
                <a:ea typeface="宋体" charset="-122"/>
              </a:rPr>
              <a:t>A Hard Disk Drive</a:t>
            </a:r>
          </a:p>
        </p:txBody>
      </p:sp>
      <p:pic>
        <p:nvPicPr>
          <p:cNvPr id="8" name="Picture 1"/>
          <p:cNvPicPr>
            <a:picLocks noChangeArrowheads="1"/>
          </p:cNvPicPr>
          <p:nvPr/>
        </p:nvPicPr>
        <p:blipFill>
          <a:blip r:embed="rId5"/>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1000" fill="hold"/>
                                        <p:tgtEl>
                                          <p:spTgt spid="76802"/>
                                        </p:tgtEl>
                                        <p:attrNameLst>
                                          <p:attrName>ppt_x</p:attrName>
                                          <p:attrName>ppt_y</p:attrName>
                                        </p:attrNameLst>
                                      </p:cBhvr>
                                    </p:animMotion>
                                  </p:childTnLst>
                                </p:cTn>
                              </p:par>
                              <p:par>
                                <p:cTn id="7" presetID="29" presetClass="entr" presetSubtype="0" fill="hold" nodeType="withEffect">
                                  <p:stCondLst>
                                    <p:cond delay="0"/>
                                  </p:stCondLst>
                                  <p:childTnLst>
                                    <p:set>
                                      <p:cBhvr>
                                        <p:cTn id="8" dur="1" fill="hold">
                                          <p:stCondLst>
                                            <p:cond delay="0"/>
                                          </p:stCondLst>
                                        </p:cTn>
                                        <p:tgtEl>
                                          <p:spTgt spid="76805"/>
                                        </p:tgtEl>
                                        <p:attrNameLst>
                                          <p:attrName>style.visibility</p:attrName>
                                        </p:attrNameLst>
                                      </p:cBhvr>
                                      <p:to>
                                        <p:strVal val="visible"/>
                                      </p:to>
                                    </p:set>
                                    <p:anim calcmode="lin" valueType="num">
                                      <p:cBhvr>
                                        <p:cTn id="9" dur="1000" fill="hold"/>
                                        <p:tgtEl>
                                          <p:spTgt spid="76805"/>
                                        </p:tgtEl>
                                        <p:attrNameLst>
                                          <p:attrName>ppt_x</p:attrName>
                                        </p:attrNameLst>
                                      </p:cBhvr>
                                      <p:tavLst>
                                        <p:tav tm="0">
                                          <p:val>
                                            <p:strVal val="#ppt_x-.2"/>
                                          </p:val>
                                        </p:tav>
                                        <p:tav tm="100000">
                                          <p:val>
                                            <p:strVal val="#ppt_x"/>
                                          </p:val>
                                        </p:tav>
                                      </p:tavLst>
                                    </p:anim>
                                    <p:anim calcmode="lin" valueType="num">
                                      <p:cBhvr>
                                        <p:cTn id="10" dur="1000" fill="hold"/>
                                        <p:tgtEl>
                                          <p:spTgt spid="76805"/>
                                        </p:tgtEl>
                                        <p:attrNameLst>
                                          <p:attrName>ppt_y</p:attrName>
                                        </p:attrNameLst>
                                      </p:cBhvr>
                                      <p:tavLst>
                                        <p:tav tm="0">
                                          <p:val>
                                            <p:strVal val="#ppt_y"/>
                                          </p:val>
                                        </p:tav>
                                        <p:tav tm="100000">
                                          <p:val>
                                            <p:strVal val="#ppt_y"/>
                                          </p:val>
                                        </p:tav>
                                      </p:tavLst>
                                    </p:anim>
                                    <p:animEffect transition="in" filter="wipe(right)" prLst="gradientSize: 0.1">
                                      <p:cBhvr>
                                        <p:cTn id="11" dur="1000"/>
                                        <p:tgtEl>
                                          <p:spTgt spid="7680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6"/>
          <p:cNvPicPr>
            <a:picLocks noChangeAspect="1" noChangeArrowheads="1"/>
          </p:cNvPicPr>
          <p:nvPr/>
        </p:nvPicPr>
        <p:blipFill>
          <a:blip r:embed="rId3" cstate="print"/>
          <a:srcRect/>
          <a:stretch>
            <a:fillRect/>
          </a:stretch>
        </p:blipFill>
        <p:spPr bwMode="auto">
          <a:xfrm>
            <a:off x="1408854" y="1598507"/>
            <a:ext cx="9861973" cy="5879253"/>
          </a:xfrm>
          <a:prstGeom prst="rect">
            <a:avLst/>
          </a:prstGeom>
          <a:noFill/>
          <a:ln w="9525">
            <a:noFill/>
            <a:miter lim="800000"/>
            <a:headEnd/>
            <a:tailEnd/>
          </a:ln>
        </p:spPr>
      </p:pic>
      <p:sp>
        <p:nvSpPr>
          <p:cNvPr id="6" name="Title 1"/>
          <p:cNvSpPr>
            <a:spLocks noGrp="1"/>
          </p:cNvSpPr>
          <p:nvPr>
            <p:ph type="title"/>
          </p:nvPr>
        </p:nvSpPr>
        <p:spPr>
          <a:xfrm>
            <a:off x="650240" y="108373"/>
            <a:ext cx="11704320" cy="1625600"/>
          </a:xfrm>
        </p:spPr>
        <p:txBody>
          <a:bodyPr/>
          <a:lstStyle/>
          <a:p>
            <a:pPr eaLnBrk="1" hangingPunct="1"/>
            <a:r>
              <a:rPr lang="en-US" altLang="zh-CN" dirty="0" smtClean="0">
                <a:ea typeface="宋体" charset="-122"/>
              </a:rPr>
              <a:t>Parallel Disks</a:t>
            </a:r>
          </a:p>
        </p:txBody>
      </p:sp>
      <p:sp>
        <p:nvSpPr>
          <p:cNvPr id="8" name="Rectangle 7"/>
          <p:cNvSpPr>
            <a:spLocks noChangeArrowheads="1"/>
          </p:cNvSpPr>
          <p:nvPr/>
        </p:nvSpPr>
        <p:spPr bwMode="auto">
          <a:xfrm>
            <a:off x="975360" y="7911254"/>
            <a:ext cx="4334933" cy="919226"/>
          </a:xfrm>
          <a:prstGeom prst="rect">
            <a:avLst/>
          </a:prstGeom>
          <a:solidFill>
            <a:srgbClr val="FFEBF5"/>
          </a:solidFill>
          <a:ln w="38100">
            <a:solidFill>
              <a:srgbClr val="FF3300"/>
            </a:solidFill>
            <a:miter lim="800000"/>
            <a:headEnd/>
            <a:tailEnd/>
          </a:ln>
        </p:spPr>
        <p:txBody>
          <a:bodyPr wrap="square" lIns="130046" tIns="65023" rIns="130046" bIns="65023">
            <a:spAutoFit/>
          </a:bodyPr>
          <a:lstStyle/>
          <a:p>
            <a:pPr algn="ctr"/>
            <a:r>
              <a:rPr lang="en-US" altLang="zh-CN" sz="5100" dirty="0" smtClean="0">
                <a:solidFill>
                  <a:srgbClr val="C00000"/>
                </a:solidFill>
                <a:ea typeface="宋体" pitchFamily="2" charset="-122"/>
              </a:rPr>
              <a:t>Performance</a:t>
            </a:r>
            <a:endParaRPr lang="en-US" altLang="zh-CN" sz="5100" dirty="0">
              <a:ea typeface="宋体" pitchFamily="2" charset="-122"/>
            </a:endParaRPr>
          </a:p>
        </p:txBody>
      </p:sp>
      <p:sp>
        <p:nvSpPr>
          <p:cNvPr id="9" name="Rectangle 8"/>
          <p:cNvSpPr>
            <a:spLocks noChangeArrowheads="1"/>
          </p:cNvSpPr>
          <p:nvPr/>
        </p:nvSpPr>
        <p:spPr bwMode="auto">
          <a:xfrm>
            <a:off x="5852160" y="7911254"/>
            <a:ext cx="5418667" cy="919226"/>
          </a:xfrm>
          <a:prstGeom prst="rect">
            <a:avLst/>
          </a:prstGeom>
          <a:solidFill>
            <a:srgbClr val="FFEBF5"/>
          </a:solidFill>
          <a:ln w="38100">
            <a:solidFill>
              <a:srgbClr val="FF3300"/>
            </a:solidFill>
            <a:miter lim="800000"/>
            <a:headEnd/>
            <a:tailEnd/>
          </a:ln>
        </p:spPr>
        <p:txBody>
          <a:bodyPr wrap="square" lIns="130046" tIns="65023" rIns="130046" bIns="65023">
            <a:spAutoFit/>
          </a:bodyPr>
          <a:lstStyle/>
          <a:p>
            <a:pPr algn="ctr"/>
            <a:r>
              <a:rPr lang="en-US" altLang="zh-CN" sz="5100" dirty="0" smtClean="0">
                <a:solidFill>
                  <a:srgbClr val="C00000"/>
                </a:solidFill>
                <a:ea typeface="宋体" pitchFamily="2" charset="-122"/>
              </a:rPr>
              <a:t>Energy Efficiency</a:t>
            </a:r>
            <a:endParaRPr lang="en-US" altLang="zh-CN" sz="5100" dirty="0">
              <a:ea typeface="宋体" pitchFamily="2" charset="-122"/>
            </a:endParaRPr>
          </a:p>
        </p:txBody>
      </p:sp>
      <p:cxnSp>
        <p:nvCxnSpPr>
          <p:cNvPr id="10" name="Straight Arrow Connector 9"/>
          <p:cNvCxnSpPr/>
          <p:nvPr/>
        </p:nvCxnSpPr>
        <p:spPr>
          <a:xfrm rot="5400000" flipH="1" flipV="1">
            <a:off x="1733973" y="3467947"/>
            <a:ext cx="2600960" cy="1083733"/>
          </a:xfrm>
          <a:prstGeom prst="straightConnector1">
            <a:avLst/>
          </a:prstGeom>
          <a:ln w="57150">
            <a:solidFill>
              <a:srgbClr val="F15B0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6231467" y="3847253"/>
            <a:ext cx="2709333" cy="216747"/>
          </a:xfrm>
          <a:prstGeom prst="straightConnector1">
            <a:avLst/>
          </a:prstGeom>
          <a:ln w="57150">
            <a:solidFill>
              <a:srgbClr val="F15B0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4009813" y="3793067"/>
            <a:ext cx="2600960" cy="433493"/>
          </a:xfrm>
          <a:prstGeom prst="straightConnector1">
            <a:avLst/>
          </a:prstGeom>
          <a:ln w="57150">
            <a:solidFill>
              <a:srgbClr val="F15B0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V="1">
            <a:off x="8453120" y="3576320"/>
            <a:ext cx="2709333" cy="975360"/>
          </a:xfrm>
          <a:prstGeom prst="straightConnector1">
            <a:avLst/>
          </a:prstGeom>
          <a:ln w="57150">
            <a:solidFill>
              <a:srgbClr val="F15B0F"/>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
          <p:cNvPicPr>
            <a:picLocks noChangeArrowheads="1"/>
          </p:cNvPicPr>
          <p:nvPr/>
        </p:nvPicPr>
        <p:blipFill>
          <a:blip r:embed="rId4"/>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10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1000"/>
                                        <p:tgtEl>
                                          <p:spTgt spid="13"/>
                                        </p:tgtEl>
                                      </p:cBhvr>
                                    </p:animEffect>
                                  </p:childTnLst>
                                </p:cTn>
                              </p:par>
                              <p:par>
                                <p:cTn id="11" presetID="1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lide(fromBottom)">
                                      <p:cBhvr>
                                        <p:cTn id="13" dur="1000"/>
                                        <p:tgtEl>
                                          <p:spTgt spid="14"/>
                                        </p:tgtEl>
                                      </p:cBhvr>
                                    </p:animEffect>
                                  </p:childTnLst>
                                </p:cTn>
                              </p:par>
                              <p:par>
                                <p:cTn id="14" presetID="1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lide(fromBottom)">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zh-CN" dirty="0" smtClean="0">
                <a:ea typeface="宋体" charset="-122"/>
              </a:rPr>
              <a:t>Put It All Together: </a:t>
            </a:r>
            <a:br>
              <a:rPr lang="en-US" altLang="zh-CN" dirty="0" smtClean="0">
                <a:ea typeface="宋体" charset="-122"/>
              </a:rPr>
            </a:br>
            <a:r>
              <a:rPr lang="en-US" altLang="zh-CN" sz="4600" dirty="0" smtClean="0">
                <a:ea typeface="宋体" charset="-122"/>
              </a:rPr>
              <a:t>Buffer Disk Architecture</a:t>
            </a:r>
          </a:p>
        </p:txBody>
      </p:sp>
      <p:grpSp>
        <p:nvGrpSpPr>
          <p:cNvPr id="2" name="Group 1"/>
          <p:cNvGrpSpPr>
            <a:grpSpLocks/>
          </p:cNvGrpSpPr>
          <p:nvPr/>
        </p:nvGrpSpPr>
        <p:grpSpPr bwMode="auto">
          <a:xfrm>
            <a:off x="758613" y="2817707"/>
            <a:ext cx="10945707" cy="5956018"/>
            <a:chOff x="336" y="1248"/>
            <a:chExt cx="4848" cy="2638"/>
          </a:xfrm>
        </p:grpSpPr>
        <p:sp>
          <p:nvSpPr>
            <p:cNvPr id="7175" name="Line 2"/>
            <p:cNvSpPr>
              <a:spLocks noChangeShapeType="1"/>
            </p:cNvSpPr>
            <p:nvPr/>
          </p:nvSpPr>
          <p:spPr bwMode="auto">
            <a:xfrm>
              <a:off x="1973" y="3044"/>
              <a:ext cx="254" cy="1"/>
            </a:xfrm>
            <a:prstGeom prst="line">
              <a:avLst/>
            </a:prstGeom>
            <a:noFill/>
            <a:ln w="38160">
              <a:solidFill>
                <a:srgbClr val="006699"/>
              </a:solidFill>
              <a:prstDash val="sysDot"/>
              <a:miter lim="800000"/>
              <a:headEnd/>
              <a:tailEnd/>
            </a:ln>
          </p:spPr>
          <p:txBody>
            <a:bodyPr/>
            <a:lstStyle/>
            <a:p>
              <a:endParaRPr lang="zh-CN" altLang="en-US"/>
            </a:p>
          </p:txBody>
        </p:sp>
        <p:sp>
          <p:nvSpPr>
            <p:cNvPr id="7176" name="Line 3"/>
            <p:cNvSpPr>
              <a:spLocks noChangeShapeType="1"/>
            </p:cNvSpPr>
            <p:nvPr/>
          </p:nvSpPr>
          <p:spPr bwMode="auto">
            <a:xfrm>
              <a:off x="4222" y="3043"/>
              <a:ext cx="254" cy="1"/>
            </a:xfrm>
            <a:prstGeom prst="line">
              <a:avLst/>
            </a:prstGeom>
            <a:noFill/>
            <a:ln w="38160">
              <a:solidFill>
                <a:srgbClr val="006699"/>
              </a:solidFill>
              <a:prstDash val="sysDot"/>
              <a:miter lim="800000"/>
              <a:headEnd/>
              <a:tailEnd/>
            </a:ln>
          </p:spPr>
          <p:txBody>
            <a:bodyPr/>
            <a:lstStyle/>
            <a:p>
              <a:endParaRPr lang="zh-CN" altLang="en-US"/>
            </a:p>
          </p:txBody>
        </p:sp>
        <p:sp>
          <p:nvSpPr>
            <p:cNvPr id="7" name="Text Box 4"/>
            <p:cNvSpPr txBox="1">
              <a:spLocks noChangeArrowheads="1"/>
            </p:cNvSpPr>
            <p:nvPr/>
          </p:nvSpPr>
          <p:spPr bwMode="auto">
            <a:xfrm>
              <a:off x="1486" y="1682"/>
              <a:ext cx="1021" cy="163"/>
            </a:xfrm>
            <a:prstGeom prst="rect">
              <a:avLst/>
            </a:prstGeom>
            <a:solidFill>
              <a:srgbClr val="33CCCC"/>
            </a:solidFill>
            <a:ln w="9360">
              <a:solidFill>
                <a:srgbClr val="33CCCC"/>
              </a:solidFill>
              <a:miter lim="800000"/>
              <a:headEnd/>
              <a:tailEnd/>
            </a:ln>
            <a:effectLst>
              <a:outerShdw dist="17819" dir="2700000" algn="ctr" rotWithShape="0">
                <a:srgbClr val="000000"/>
              </a:outerShdw>
            </a:effectLst>
          </p:spPr>
          <p:txBody>
            <a:bodyPr lIns="90000" tIns="46800" rIns="90000" bIns="4680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a:latin typeface="Times New Roman" pitchFamily="16" charset="0"/>
                  <a:ea typeface="宋体" charset="-122"/>
                </a:rPr>
                <a:t>RAM Buffer</a:t>
              </a:r>
            </a:p>
          </p:txBody>
        </p:sp>
        <p:grpSp>
          <p:nvGrpSpPr>
            <p:cNvPr id="3" name="Group 7"/>
            <p:cNvGrpSpPr>
              <a:grpSpLocks/>
            </p:cNvGrpSpPr>
            <p:nvPr/>
          </p:nvGrpSpPr>
          <p:grpSpPr bwMode="auto">
            <a:xfrm>
              <a:off x="1620" y="2404"/>
              <a:ext cx="3228" cy="283"/>
              <a:chOff x="1620" y="2404"/>
              <a:chExt cx="3228" cy="283"/>
            </a:xfrm>
          </p:grpSpPr>
          <p:sp>
            <p:nvSpPr>
              <p:cNvPr id="64" name="Line 6"/>
              <p:cNvSpPr>
                <a:spLocks noChangeShapeType="1"/>
              </p:cNvSpPr>
              <p:nvPr/>
            </p:nvSpPr>
            <p:spPr bwMode="auto">
              <a:xfrm>
                <a:off x="1620" y="2430"/>
                <a:ext cx="3228" cy="1"/>
              </a:xfrm>
              <a:prstGeom prst="line">
                <a:avLst/>
              </a:prstGeom>
              <a:noFill/>
              <a:ln w="38160">
                <a:solidFill>
                  <a:srgbClr val="99CCFF"/>
                </a:solidFill>
                <a:miter lim="800000"/>
                <a:headEnd/>
                <a:tailEnd/>
              </a:ln>
              <a:effectLst>
                <a:outerShdw dist="17819" dir="2700000" algn="ctr" rotWithShape="0">
                  <a:srgbClr val="000000"/>
                </a:outerShdw>
              </a:effectLst>
            </p:spPr>
            <p:txBody>
              <a:bodyPr/>
              <a:lstStyle/>
              <a:p>
                <a:pPr>
                  <a:defRPr/>
                </a:pPr>
                <a:endParaRPr lang="en-US"/>
              </a:p>
            </p:txBody>
          </p:sp>
          <p:sp>
            <p:nvSpPr>
              <p:cNvPr id="65" name="Line 7"/>
              <p:cNvSpPr>
                <a:spLocks noChangeShapeType="1"/>
              </p:cNvSpPr>
              <p:nvPr/>
            </p:nvSpPr>
            <p:spPr bwMode="auto">
              <a:xfrm flipV="1">
                <a:off x="1639" y="2404"/>
                <a:ext cx="1" cy="270"/>
              </a:xfrm>
              <a:prstGeom prst="line">
                <a:avLst/>
              </a:prstGeom>
              <a:noFill/>
              <a:ln w="38160">
                <a:solidFill>
                  <a:srgbClr val="99CCFF"/>
                </a:solidFill>
                <a:miter lim="800000"/>
                <a:headEnd/>
                <a:tailEnd type="triangle" w="med" len="med"/>
              </a:ln>
              <a:effectLst>
                <a:outerShdw dist="17819" dir="2700000" algn="ctr" rotWithShape="0">
                  <a:srgbClr val="000000"/>
                </a:outerShdw>
              </a:effectLst>
            </p:spPr>
            <p:txBody>
              <a:bodyPr/>
              <a:lstStyle/>
              <a:p>
                <a:pPr>
                  <a:defRPr/>
                </a:pPr>
                <a:endParaRPr lang="en-US"/>
              </a:p>
            </p:txBody>
          </p:sp>
          <p:sp>
            <p:nvSpPr>
              <p:cNvPr id="66" name="Line 8"/>
              <p:cNvSpPr>
                <a:spLocks noChangeShapeType="1"/>
              </p:cNvSpPr>
              <p:nvPr/>
            </p:nvSpPr>
            <p:spPr bwMode="auto">
              <a:xfrm flipV="1">
                <a:off x="2688" y="2412"/>
                <a:ext cx="1" cy="270"/>
              </a:xfrm>
              <a:prstGeom prst="line">
                <a:avLst/>
              </a:prstGeom>
              <a:noFill/>
              <a:ln w="38160">
                <a:solidFill>
                  <a:srgbClr val="99CCFF"/>
                </a:solidFill>
                <a:miter lim="800000"/>
                <a:headEnd/>
                <a:tailEnd type="triangle" w="med" len="med"/>
              </a:ln>
              <a:effectLst>
                <a:outerShdw dist="17819" dir="2700000" algn="ctr" rotWithShape="0">
                  <a:srgbClr val="000000"/>
                </a:outerShdw>
              </a:effectLst>
            </p:spPr>
            <p:txBody>
              <a:bodyPr/>
              <a:lstStyle/>
              <a:p>
                <a:pPr>
                  <a:defRPr/>
                </a:pPr>
                <a:endParaRPr lang="en-US"/>
              </a:p>
            </p:txBody>
          </p:sp>
          <p:sp>
            <p:nvSpPr>
              <p:cNvPr id="67" name="Line 9"/>
              <p:cNvSpPr>
                <a:spLocks noChangeShapeType="1"/>
              </p:cNvSpPr>
              <p:nvPr/>
            </p:nvSpPr>
            <p:spPr bwMode="auto">
              <a:xfrm>
                <a:off x="3803" y="2419"/>
                <a:ext cx="1" cy="268"/>
              </a:xfrm>
              <a:prstGeom prst="line">
                <a:avLst/>
              </a:prstGeom>
              <a:noFill/>
              <a:ln w="38160">
                <a:solidFill>
                  <a:srgbClr val="99CCFF"/>
                </a:solidFill>
                <a:miter lim="800000"/>
                <a:headEnd/>
                <a:tailEnd type="triangle" w="med" len="med"/>
              </a:ln>
              <a:effectLst>
                <a:outerShdw dist="17819" dir="2700000" algn="ctr" rotWithShape="0">
                  <a:srgbClr val="000000"/>
                </a:outerShdw>
              </a:effectLst>
            </p:spPr>
            <p:txBody>
              <a:bodyPr/>
              <a:lstStyle/>
              <a:p>
                <a:pPr>
                  <a:defRPr/>
                </a:pPr>
                <a:endParaRPr lang="en-US"/>
              </a:p>
            </p:txBody>
          </p:sp>
          <p:sp>
            <p:nvSpPr>
              <p:cNvPr id="68" name="Line 10"/>
              <p:cNvSpPr>
                <a:spLocks noChangeShapeType="1"/>
              </p:cNvSpPr>
              <p:nvPr/>
            </p:nvSpPr>
            <p:spPr bwMode="auto">
              <a:xfrm>
                <a:off x="4827" y="2419"/>
                <a:ext cx="1" cy="268"/>
              </a:xfrm>
              <a:prstGeom prst="line">
                <a:avLst/>
              </a:prstGeom>
              <a:noFill/>
              <a:ln w="38160">
                <a:solidFill>
                  <a:srgbClr val="99CCFF"/>
                </a:solidFill>
                <a:miter lim="800000"/>
                <a:headEnd/>
                <a:tailEnd type="triangle" w="med" len="med"/>
              </a:ln>
              <a:effectLst>
                <a:outerShdw dist="17819" dir="2700000" algn="ctr" rotWithShape="0">
                  <a:srgbClr val="000000"/>
                </a:outerShdw>
              </a:effectLst>
            </p:spPr>
            <p:txBody>
              <a:bodyPr/>
              <a:lstStyle/>
              <a:p>
                <a:pPr>
                  <a:defRPr/>
                </a:pPr>
                <a:endParaRPr lang="en-US"/>
              </a:p>
            </p:txBody>
          </p:sp>
        </p:grpSp>
        <p:sp>
          <p:nvSpPr>
            <p:cNvPr id="7179" name="AutoShape 11"/>
            <p:cNvSpPr>
              <a:spLocks/>
            </p:cNvSpPr>
            <p:nvPr/>
          </p:nvSpPr>
          <p:spPr bwMode="auto">
            <a:xfrm rot="-5400000">
              <a:off x="2058" y="2767"/>
              <a:ext cx="108" cy="1562"/>
            </a:xfrm>
            <a:prstGeom prst="leftBrace">
              <a:avLst>
                <a:gd name="adj1" fmla="val 120525"/>
                <a:gd name="adj2" fmla="val 50000"/>
              </a:avLst>
            </a:prstGeom>
            <a:noFill/>
            <a:ln w="9360">
              <a:solidFill>
                <a:srgbClr val="006699"/>
              </a:solidFill>
              <a:miter lim="800000"/>
              <a:headEnd/>
              <a:tailEnd/>
            </a:ln>
          </p:spPr>
          <p:txBody>
            <a:bodyPr wrap="none" anchor="ctr"/>
            <a:lstStyle/>
            <a:p>
              <a:endParaRPr lang="zh-CN" altLang="zh-CN"/>
            </a:p>
          </p:txBody>
        </p:sp>
        <p:sp>
          <p:nvSpPr>
            <p:cNvPr id="10" name="Text Box 12"/>
            <p:cNvSpPr txBox="1">
              <a:spLocks noChangeArrowheads="1"/>
            </p:cNvSpPr>
            <p:nvPr/>
          </p:nvSpPr>
          <p:spPr bwMode="auto">
            <a:xfrm>
              <a:off x="1648" y="3670"/>
              <a:ext cx="937" cy="216"/>
            </a:xfrm>
            <a:prstGeom prst="rect">
              <a:avLst/>
            </a:prstGeom>
            <a:solidFill>
              <a:srgbClr val="006699"/>
            </a:solidFill>
            <a:ln w="9525">
              <a:noFill/>
              <a:round/>
              <a:headEnd/>
              <a:tailEnd/>
            </a:ln>
            <a:effectLst>
              <a:outerShdw dist="17819" dir="2700000" algn="ctr" rotWithShape="0">
                <a:srgbClr val="000000"/>
              </a:outerShdw>
            </a:effectLst>
          </p:spPr>
          <p:txBody>
            <a:bodyPr lIns="0" tIns="0" rIns="0" bIns="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i="1" dirty="0">
                  <a:solidFill>
                    <a:srgbClr val="FFFFFF"/>
                  </a:solidFill>
                  <a:latin typeface="Times New Roman" pitchFamily="16" charset="0"/>
                  <a:ea typeface="宋体" charset="-122"/>
                </a:rPr>
                <a:t>m</a:t>
              </a:r>
              <a:r>
                <a:rPr lang="en-US" sz="1400" dirty="0">
                  <a:solidFill>
                    <a:srgbClr val="FFFFFF"/>
                  </a:solidFill>
                  <a:latin typeface="Times New Roman" pitchFamily="16" charset="0"/>
                  <a:ea typeface="宋体" charset="-122"/>
                </a:rPr>
                <a:t> buffer disks</a:t>
              </a:r>
            </a:p>
          </p:txBody>
        </p:sp>
        <p:sp>
          <p:nvSpPr>
            <p:cNvPr id="7181" name="AutoShape 13"/>
            <p:cNvSpPr>
              <a:spLocks/>
            </p:cNvSpPr>
            <p:nvPr/>
          </p:nvSpPr>
          <p:spPr bwMode="auto">
            <a:xfrm rot="-5400000">
              <a:off x="4300" y="2770"/>
              <a:ext cx="108" cy="1510"/>
            </a:xfrm>
            <a:prstGeom prst="leftBrace">
              <a:avLst>
                <a:gd name="adj1" fmla="val 116512"/>
                <a:gd name="adj2" fmla="val 50000"/>
              </a:avLst>
            </a:prstGeom>
            <a:noFill/>
            <a:ln w="9360">
              <a:solidFill>
                <a:srgbClr val="006699"/>
              </a:solidFill>
              <a:miter lim="800000"/>
              <a:headEnd/>
              <a:tailEnd/>
            </a:ln>
          </p:spPr>
          <p:txBody>
            <a:bodyPr wrap="none" anchor="ctr"/>
            <a:lstStyle/>
            <a:p>
              <a:endParaRPr lang="zh-CN" altLang="zh-CN"/>
            </a:p>
          </p:txBody>
        </p:sp>
        <p:grpSp>
          <p:nvGrpSpPr>
            <p:cNvPr id="4" name="Group 14"/>
            <p:cNvGrpSpPr>
              <a:grpSpLocks/>
            </p:cNvGrpSpPr>
            <p:nvPr/>
          </p:nvGrpSpPr>
          <p:grpSpPr bwMode="auto">
            <a:xfrm>
              <a:off x="1332" y="2700"/>
              <a:ext cx="468" cy="436"/>
              <a:chOff x="1332" y="2700"/>
              <a:chExt cx="468" cy="436"/>
            </a:xfrm>
          </p:grpSpPr>
          <p:sp>
            <p:nvSpPr>
              <p:cNvPr id="59" name="AutoShape 15"/>
              <p:cNvSpPr>
                <a:spLocks noChangeArrowheads="1"/>
              </p:cNvSpPr>
              <p:nvPr/>
            </p:nvSpPr>
            <p:spPr bwMode="auto">
              <a:xfrm>
                <a:off x="1333" y="2700"/>
                <a:ext cx="467" cy="436"/>
              </a:xfrm>
              <a:prstGeom prst="can">
                <a:avLst>
                  <a:gd name="adj" fmla="val 24921"/>
                </a:avLst>
              </a:prstGeom>
              <a:gradFill rotWithShape="0">
                <a:gsLst>
                  <a:gs pos="0">
                    <a:srgbClr val="006699"/>
                  </a:gs>
                  <a:gs pos="100000">
                    <a:srgbClr val="96C0D5"/>
                  </a:gs>
                </a:gsLst>
                <a:lin ang="0" scaled="1"/>
              </a:gradFill>
              <a:ln w="12600">
                <a:solidFill>
                  <a:srgbClr val="000000"/>
                </a:solidFill>
                <a:miter lim="800000"/>
                <a:headEnd/>
                <a:tailEnd/>
              </a:ln>
              <a:effectLst>
                <a:outerShdw dist="17819" dir="2700000" algn="ctr" rotWithShape="0">
                  <a:srgbClr val="000000"/>
                </a:outerShdw>
              </a:effectLst>
            </p:spPr>
            <p:txBody>
              <a:bodyPr wrap="none" anchor="ctr"/>
              <a:lstStyle/>
              <a:p>
                <a:endParaRPr lang="zh-CN" altLang="zh-CN"/>
              </a:p>
            </p:txBody>
          </p:sp>
          <p:sp>
            <p:nvSpPr>
              <p:cNvPr id="7230" name="AutoShape 16"/>
              <p:cNvSpPr>
                <a:spLocks noChangeArrowheads="1"/>
              </p:cNvSpPr>
              <p:nvPr/>
            </p:nvSpPr>
            <p:spPr bwMode="auto">
              <a:xfrm rot="10680000">
                <a:off x="1332" y="2790"/>
                <a:ext cx="458"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31" name="AutoShape 17"/>
              <p:cNvSpPr>
                <a:spLocks noChangeArrowheads="1"/>
              </p:cNvSpPr>
              <p:nvPr/>
            </p:nvSpPr>
            <p:spPr bwMode="auto">
              <a:xfrm rot="10680000">
                <a:off x="1332" y="2852"/>
                <a:ext cx="458"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32" name="AutoShape 18"/>
              <p:cNvSpPr>
                <a:spLocks noChangeArrowheads="1"/>
              </p:cNvSpPr>
              <p:nvPr/>
            </p:nvSpPr>
            <p:spPr bwMode="auto">
              <a:xfrm rot="10680000">
                <a:off x="1332" y="2916"/>
                <a:ext cx="458"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33" name="AutoShape 19"/>
              <p:cNvSpPr>
                <a:spLocks noChangeArrowheads="1"/>
              </p:cNvSpPr>
              <p:nvPr/>
            </p:nvSpPr>
            <p:spPr bwMode="auto">
              <a:xfrm rot="10680000">
                <a:off x="1332" y="2986"/>
                <a:ext cx="458"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grpSp>
        <p:sp>
          <p:nvSpPr>
            <p:cNvPr id="13" name="Line 20"/>
            <p:cNvSpPr>
              <a:spLocks noChangeShapeType="1"/>
            </p:cNvSpPr>
            <p:nvPr/>
          </p:nvSpPr>
          <p:spPr bwMode="auto">
            <a:xfrm>
              <a:off x="1995" y="1874"/>
              <a:ext cx="76" cy="419"/>
            </a:xfrm>
            <a:prstGeom prst="line">
              <a:avLst/>
            </a:prstGeom>
            <a:noFill/>
            <a:ln w="38160">
              <a:solidFill>
                <a:srgbClr val="99FFCC"/>
              </a:solidFill>
              <a:miter lim="800000"/>
              <a:headEnd/>
              <a:tailEnd/>
            </a:ln>
            <a:effectLst>
              <a:outerShdw dist="17819" dir="2700000" algn="ctr" rotWithShape="0">
                <a:srgbClr val="000000"/>
              </a:outerShdw>
            </a:effectLst>
          </p:spPr>
          <p:txBody>
            <a:bodyPr/>
            <a:lstStyle/>
            <a:p>
              <a:pPr>
                <a:defRPr/>
              </a:pPr>
              <a:endParaRPr lang="en-US"/>
            </a:p>
          </p:txBody>
        </p:sp>
        <p:sp>
          <p:nvSpPr>
            <p:cNvPr id="14" name="Line 21"/>
            <p:cNvSpPr>
              <a:spLocks noChangeShapeType="1"/>
            </p:cNvSpPr>
            <p:nvPr/>
          </p:nvSpPr>
          <p:spPr bwMode="auto">
            <a:xfrm flipH="1">
              <a:off x="1497" y="2300"/>
              <a:ext cx="1065" cy="1"/>
            </a:xfrm>
            <a:prstGeom prst="line">
              <a:avLst/>
            </a:prstGeom>
            <a:noFill/>
            <a:ln w="38160">
              <a:solidFill>
                <a:srgbClr val="99FFCC"/>
              </a:solidFill>
              <a:miter lim="800000"/>
              <a:headEnd/>
              <a:tailEnd/>
            </a:ln>
            <a:effectLst>
              <a:outerShdw dist="17819" dir="2700000" algn="ctr" rotWithShape="0">
                <a:srgbClr val="000000"/>
              </a:outerShdw>
            </a:effectLst>
          </p:spPr>
          <p:txBody>
            <a:bodyPr/>
            <a:lstStyle/>
            <a:p>
              <a:pPr>
                <a:defRPr/>
              </a:pPr>
              <a:endParaRPr lang="en-US"/>
            </a:p>
          </p:txBody>
        </p:sp>
        <p:sp>
          <p:nvSpPr>
            <p:cNvPr id="15" name="Line 22"/>
            <p:cNvSpPr>
              <a:spLocks noChangeShapeType="1"/>
            </p:cNvSpPr>
            <p:nvPr/>
          </p:nvSpPr>
          <p:spPr bwMode="auto">
            <a:xfrm>
              <a:off x="1518" y="2289"/>
              <a:ext cx="1" cy="389"/>
            </a:xfrm>
            <a:prstGeom prst="line">
              <a:avLst/>
            </a:prstGeom>
            <a:noFill/>
            <a:ln w="38160">
              <a:solidFill>
                <a:srgbClr val="99FFCC"/>
              </a:solidFill>
              <a:miter lim="800000"/>
              <a:headEnd/>
              <a:tailEnd type="triangle" w="med" len="med"/>
            </a:ln>
            <a:effectLst>
              <a:outerShdw dist="17819" dir="2700000" algn="ctr" rotWithShape="0">
                <a:srgbClr val="000000"/>
              </a:outerShdw>
            </a:effectLst>
          </p:spPr>
          <p:txBody>
            <a:bodyPr/>
            <a:lstStyle/>
            <a:p>
              <a:pPr>
                <a:defRPr/>
              </a:pPr>
              <a:endParaRPr lang="en-US"/>
            </a:p>
          </p:txBody>
        </p:sp>
        <p:sp>
          <p:nvSpPr>
            <p:cNvPr id="16" name="Line 23"/>
            <p:cNvSpPr>
              <a:spLocks noChangeShapeType="1"/>
            </p:cNvSpPr>
            <p:nvPr/>
          </p:nvSpPr>
          <p:spPr bwMode="auto">
            <a:xfrm>
              <a:off x="2558" y="2300"/>
              <a:ext cx="1" cy="389"/>
            </a:xfrm>
            <a:prstGeom prst="line">
              <a:avLst/>
            </a:prstGeom>
            <a:noFill/>
            <a:ln w="38160">
              <a:solidFill>
                <a:srgbClr val="99FFCC"/>
              </a:solidFill>
              <a:miter lim="800000"/>
              <a:headEnd/>
              <a:tailEnd type="triangle" w="med" len="med"/>
            </a:ln>
            <a:effectLst>
              <a:outerShdw dist="17819" dir="2700000" algn="ctr" rotWithShape="0">
                <a:srgbClr val="000000"/>
              </a:outerShdw>
            </a:effectLst>
          </p:spPr>
          <p:txBody>
            <a:bodyPr/>
            <a:lstStyle/>
            <a:p>
              <a:pPr>
                <a:defRPr/>
              </a:pPr>
              <a:endParaRPr lang="en-US"/>
            </a:p>
          </p:txBody>
        </p:sp>
        <p:grpSp>
          <p:nvGrpSpPr>
            <p:cNvPr id="5" name="Group 24"/>
            <p:cNvGrpSpPr>
              <a:grpSpLocks/>
            </p:cNvGrpSpPr>
            <p:nvPr/>
          </p:nvGrpSpPr>
          <p:grpSpPr bwMode="auto">
            <a:xfrm>
              <a:off x="2398" y="2700"/>
              <a:ext cx="468" cy="436"/>
              <a:chOff x="2398" y="2700"/>
              <a:chExt cx="468" cy="436"/>
            </a:xfrm>
          </p:grpSpPr>
          <p:sp>
            <p:nvSpPr>
              <p:cNvPr id="54" name="AutoShape 25"/>
              <p:cNvSpPr>
                <a:spLocks noChangeArrowheads="1"/>
              </p:cNvSpPr>
              <p:nvPr/>
            </p:nvSpPr>
            <p:spPr bwMode="auto">
              <a:xfrm>
                <a:off x="2398" y="2700"/>
                <a:ext cx="468" cy="436"/>
              </a:xfrm>
              <a:prstGeom prst="can">
                <a:avLst>
                  <a:gd name="adj" fmla="val 25079"/>
                </a:avLst>
              </a:prstGeom>
              <a:gradFill rotWithShape="0">
                <a:gsLst>
                  <a:gs pos="0">
                    <a:srgbClr val="006699"/>
                  </a:gs>
                  <a:gs pos="100000">
                    <a:srgbClr val="96C0D5"/>
                  </a:gs>
                </a:gsLst>
                <a:lin ang="0" scaled="1"/>
              </a:gradFill>
              <a:ln w="12600">
                <a:solidFill>
                  <a:srgbClr val="000000"/>
                </a:solidFill>
                <a:miter lim="800000"/>
                <a:headEnd/>
                <a:tailEnd/>
              </a:ln>
              <a:effectLst>
                <a:outerShdw dist="17819" dir="2700000" algn="ctr" rotWithShape="0">
                  <a:srgbClr val="000000"/>
                </a:outerShdw>
              </a:effectLst>
            </p:spPr>
            <p:txBody>
              <a:bodyPr wrap="none" anchor="ctr"/>
              <a:lstStyle/>
              <a:p>
                <a:endParaRPr lang="zh-CN" altLang="zh-CN"/>
              </a:p>
            </p:txBody>
          </p:sp>
          <p:sp>
            <p:nvSpPr>
              <p:cNvPr id="7225" name="AutoShape 26"/>
              <p:cNvSpPr>
                <a:spLocks noChangeArrowheads="1"/>
              </p:cNvSpPr>
              <p:nvPr/>
            </p:nvSpPr>
            <p:spPr bwMode="auto">
              <a:xfrm rot="10680000">
                <a:off x="2399" y="2790"/>
                <a:ext cx="457"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26" name="AutoShape 27"/>
              <p:cNvSpPr>
                <a:spLocks noChangeArrowheads="1"/>
              </p:cNvSpPr>
              <p:nvPr/>
            </p:nvSpPr>
            <p:spPr bwMode="auto">
              <a:xfrm rot="10680000">
                <a:off x="2399" y="2852"/>
                <a:ext cx="457"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27" name="AutoShape 28"/>
              <p:cNvSpPr>
                <a:spLocks noChangeArrowheads="1"/>
              </p:cNvSpPr>
              <p:nvPr/>
            </p:nvSpPr>
            <p:spPr bwMode="auto">
              <a:xfrm rot="10680000">
                <a:off x="2399" y="2916"/>
                <a:ext cx="457"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28" name="AutoShape 29"/>
              <p:cNvSpPr>
                <a:spLocks noChangeArrowheads="1"/>
              </p:cNvSpPr>
              <p:nvPr/>
            </p:nvSpPr>
            <p:spPr bwMode="auto">
              <a:xfrm rot="10680000">
                <a:off x="2399" y="2986"/>
                <a:ext cx="457"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grpSp>
        <p:grpSp>
          <p:nvGrpSpPr>
            <p:cNvPr id="6" name="Group 30"/>
            <p:cNvGrpSpPr>
              <a:grpSpLocks/>
            </p:cNvGrpSpPr>
            <p:nvPr/>
          </p:nvGrpSpPr>
          <p:grpSpPr bwMode="auto">
            <a:xfrm>
              <a:off x="3577" y="2707"/>
              <a:ext cx="469" cy="429"/>
              <a:chOff x="3577" y="2707"/>
              <a:chExt cx="469" cy="429"/>
            </a:xfrm>
          </p:grpSpPr>
          <p:sp>
            <p:nvSpPr>
              <p:cNvPr id="49" name="AutoShape 31"/>
              <p:cNvSpPr>
                <a:spLocks noChangeArrowheads="1"/>
              </p:cNvSpPr>
              <p:nvPr/>
            </p:nvSpPr>
            <p:spPr bwMode="auto">
              <a:xfrm>
                <a:off x="3577" y="2707"/>
                <a:ext cx="469" cy="429"/>
              </a:xfrm>
              <a:prstGeom prst="can">
                <a:avLst>
                  <a:gd name="adj" fmla="val 25106"/>
                </a:avLst>
              </a:prstGeom>
              <a:gradFill rotWithShape="0">
                <a:gsLst>
                  <a:gs pos="0">
                    <a:srgbClr val="006699"/>
                  </a:gs>
                  <a:gs pos="100000">
                    <a:srgbClr val="96C0D5"/>
                  </a:gs>
                </a:gsLst>
                <a:lin ang="0" scaled="1"/>
              </a:gradFill>
              <a:ln w="12600">
                <a:solidFill>
                  <a:srgbClr val="000000"/>
                </a:solidFill>
                <a:miter lim="800000"/>
                <a:headEnd/>
                <a:tailEnd/>
              </a:ln>
              <a:effectLst>
                <a:outerShdw dist="17819" dir="2700000" algn="ctr" rotWithShape="0">
                  <a:srgbClr val="000000"/>
                </a:outerShdw>
              </a:effectLst>
            </p:spPr>
            <p:txBody>
              <a:bodyPr wrap="none" anchor="ctr"/>
              <a:lstStyle/>
              <a:p>
                <a:endParaRPr lang="zh-CN" altLang="zh-CN"/>
              </a:p>
            </p:txBody>
          </p:sp>
          <p:sp>
            <p:nvSpPr>
              <p:cNvPr id="7220" name="AutoShape 32"/>
              <p:cNvSpPr>
                <a:spLocks noChangeArrowheads="1"/>
              </p:cNvSpPr>
              <p:nvPr/>
            </p:nvSpPr>
            <p:spPr bwMode="auto">
              <a:xfrm rot="10680000">
                <a:off x="3580" y="2794"/>
                <a:ext cx="457" cy="91"/>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21" name="AutoShape 33"/>
              <p:cNvSpPr>
                <a:spLocks noChangeArrowheads="1"/>
              </p:cNvSpPr>
              <p:nvPr/>
            </p:nvSpPr>
            <p:spPr bwMode="auto">
              <a:xfrm rot="10680000">
                <a:off x="3580" y="2855"/>
                <a:ext cx="457" cy="91"/>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22" name="AutoShape 34"/>
              <p:cNvSpPr>
                <a:spLocks noChangeArrowheads="1"/>
              </p:cNvSpPr>
              <p:nvPr/>
            </p:nvSpPr>
            <p:spPr bwMode="auto">
              <a:xfrm rot="10680000">
                <a:off x="3580" y="2919"/>
                <a:ext cx="457" cy="91"/>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23" name="AutoShape 35"/>
              <p:cNvSpPr>
                <a:spLocks noChangeArrowheads="1"/>
              </p:cNvSpPr>
              <p:nvPr/>
            </p:nvSpPr>
            <p:spPr bwMode="auto">
              <a:xfrm rot="10680000">
                <a:off x="3580" y="2987"/>
                <a:ext cx="457" cy="91"/>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grpSp>
        <p:grpSp>
          <p:nvGrpSpPr>
            <p:cNvPr id="8" name="Group 36"/>
            <p:cNvGrpSpPr>
              <a:grpSpLocks/>
            </p:cNvGrpSpPr>
            <p:nvPr/>
          </p:nvGrpSpPr>
          <p:grpSpPr bwMode="auto">
            <a:xfrm>
              <a:off x="4600" y="2700"/>
              <a:ext cx="469" cy="436"/>
              <a:chOff x="4600" y="2700"/>
              <a:chExt cx="469" cy="436"/>
            </a:xfrm>
          </p:grpSpPr>
          <p:sp>
            <p:nvSpPr>
              <p:cNvPr id="44" name="AutoShape 37"/>
              <p:cNvSpPr>
                <a:spLocks noChangeArrowheads="1"/>
              </p:cNvSpPr>
              <p:nvPr/>
            </p:nvSpPr>
            <p:spPr bwMode="auto">
              <a:xfrm>
                <a:off x="4600" y="2700"/>
                <a:ext cx="469" cy="436"/>
              </a:xfrm>
              <a:prstGeom prst="can">
                <a:avLst>
                  <a:gd name="adj" fmla="val 24921"/>
                </a:avLst>
              </a:prstGeom>
              <a:gradFill rotWithShape="0">
                <a:gsLst>
                  <a:gs pos="0">
                    <a:srgbClr val="006699"/>
                  </a:gs>
                  <a:gs pos="100000">
                    <a:srgbClr val="96C0D5"/>
                  </a:gs>
                </a:gsLst>
                <a:lin ang="0" scaled="1"/>
              </a:gradFill>
              <a:ln w="12600">
                <a:solidFill>
                  <a:srgbClr val="000000"/>
                </a:solidFill>
                <a:miter lim="800000"/>
                <a:headEnd/>
                <a:tailEnd/>
              </a:ln>
              <a:effectLst>
                <a:outerShdw dist="17819" dir="2700000" algn="ctr" rotWithShape="0">
                  <a:srgbClr val="000000"/>
                </a:outerShdw>
              </a:effectLst>
            </p:spPr>
            <p:txBody>
              <a:bodyPr wrap="none" anchor="ctr"/>
              <a:lstStyle/>
              <a:p>
                <a:endParaRPr lang="zh-CN" altLang="zh-CN"/>
              </a:p>
            </p:txBody>
          </p:sp>
          <p:sp>
            <p:nvSpPr>
              <p:cNvPr id="7215" name="AutoShape 38"/>
              <p:cNvSpPr>
                <a:spLocks noChangeArrowheads="1"/>
              </p:cNvSpPr>
              <p:nvPr/>
            </p:nvSpPr>
            <p:spPr bwMode="auto">
              <a:xfrm rot="10680000">
                <a:off x="4600" y="2790"/>
                <a:ext cx="460"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16" name="AutoShape 39"/>
              <p:cNvSpPr>
                <a:spLocks noChangeArrowheads="1"/>
              </p:cNvSpPr>
              <p:nvPr/>
            </p:nvSpPr>
            <p:spPr bwMode="auto">
              <a:xfrm rot="10680000">
                <a:off x="4600" y="2852"/>
                <a:ext cx="460"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17" name="AutoShape 40"/>
              <p:cNvSpPr>
                <a:spLocks noChangeArrowheads="1"/>
              </p:cNvSpPr>
              <p:nvPr/>
            </p:nvSpPr>
            <p:spPr bwMode="auto">
              <a:xfrm rot="10680000">
                <a:off x="4600" y="2916"/>
                <a:ext cx="460"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sp>
            <p:nvSpPr>
              <p:cNvPr id="7218" name="AutoShape 41"/>
              <p:cNvSpPr>
                <a:spLocks noChangeArrowheads="1"/>
              </p:cNvSpPr>
              <p:nvPr/>
            </p:nvSpPr>
            <p:spPr bwMode="auto">
              <a:xfrm rot="10680000">
                <a:off x="4600" y="2986"/>
                <a:ext cx="460" cy="92"/>
              </a:xfrm>
              <a:custGeom>
                <a:avLst/>
                <a:gdLst>
                  <a:gd name="T0" fmla="*/ 0 w 35310"/>
                  <a:gd name="T1" fmla="*/ 0 h 21600"/>
                  <a:gd name="T2" fmla="*/ 0 w 35310"/>
                  <a:gd name="T3" fmla="*/ 0 h 21600"/>
                  <a:gd name="T4" fmla="*/ 0 w 35310"/>
                  <a:gd name="T5" fmla="*/ 0 h 21600"/>
                  <a:gd name="T6" fmla="*/ 0 60000 65536"/>
                  <a:gd name="T7" fmla="*/ 0 60000 65536"/>
                  <a:gd name="T8" fmla="*/ 0 60000 65536"/>
                  <a:gd name="T9" fmla="*/ 0 w 35310"/>
                  <a:gd name="T10" fmla="*/ 0 h 21600"/>
                  <a:gd name="T11" fmla="*/ 35310 w 35310"/>
                  <a:gd name="T12" fmla="*/ 21600 h 21600"/>
                </a:gdLst>
                <a:ahLst/>
                <a:cxnLst>
                  <a:cxn ang="T6">
                    <a:pos x="T0" y="T1"/>
                  </a:cxn>
                  <a:cxn ang="T7">
                    <a:pos x="T2" y="T3"/>
                  </a:cxn>
                  <a:cxn ang="T8">
                    <a:pos x="T4" y="T5"/>
                  </a:cxn>
                </a:cxnLst>
                <a:rect l="T9" t="T10" r="T11" b="T12"/>
                <a:pathLst>
                  <a:path w="35310" h="21600" fill="none" extrusionOk="0">
                    <a:moveTo>
                      <a:pt x="-1" y="7038"/>
                    </a:moveTo>
                    <a:cubicBezTo>
                      <a:pt x="4092" y="2554"/>
                      <a:pt x="9883" y="-1"/>
                      <a:pt x="15954" y="0"/>
                    </a:cubicBezTo>
                    <a:cubicBezTo>
                      <a:pt x="24164" y="0"/>
                      <a:pt x="31665" y="4655"/>
                      <a:pt x="35309" y="12013"/>
                    </a:cubicBezTo>
                  </a:path>
                  <a:path w="35310" h="21600" stroke="0" extrusionOk="0">
                    <a:moveTo>
                      <a:pt x="-1" y="7038"/>
                    </a:moveTo>
                    <a:cubicBezTo>
                      <a:pt x="4092" y="2554"/>
                      <a:pt x="9883" y="-1"/>
                      <a:pt x="15954" y="0"/>
                    </a:cubicBezTo>
                    <a:cubicBezTo>
                      <a:pt x="24164" y="0"/>
                      <a:pt x="31665" y="4655"/>
                      <a:pt x="35309" y="12013"/>
                    </a:cubicBezTo>
                    <a:lnTo>
                      <a:pt x="15954" y="21600"/>
                    </a:lnTo>
                    <a:close/>
                  </a:path>
                </a:pathLst>
              </a:custGeom>
              <a:noFill/>
              <a:ln w="12600">
                <a:solidFill>
                  <a:srgbClr val="000000"/>
                </a:solidFill>
                <a:round/>
                <a:headEnd/>
                <a:tailEnd/>
              </a:ln>
            </p:spPr>
            <p:txBody>
              <a:bodyPr wrap="none" anchor="ctr"/>
              <a:lstStyle/>
              <a:p>
                <a:endParaRPr lang="zh-CN" altLang="zh-CN"/>
              </a:p>
            </p:txBody>
          </p:sp>
        </p:grpSp>
        <p:sp>
          <p:nvSpPr>
            <p:cNvPr id="7190" name="Line 42"/>
            <p:cNvSpPr>
              <a:spLocks noChangeShapeType="1"/>
            </p:cNvSpPr>
            <p:nvPr/>
          </p:nvSpPr>
          <p:spPr bwMode="auto">
            <a:xfrm flipH="1">
              <a:off x="2506" y="1815"/>
              <a:ext cx="158" cy="1"/>
            </a:xfrm>
            <a:prstGeom prst="line">
              <a:avLst/>
            </a:prstGeom>
            <a:noFill/>
            <a:ln w="19080">
              <a:solidFill>
                <a:srgbClr val="99CCFF"/>
              </a:solidFill>
              <a:prstDash val="dash"/>
              <a:miter lim="800000"/>
              <a:headEnd/>
              <a:tailEnd type="triangle" w="med" len="med"/>
            </a:ln>
          </p:spPr>
          <p:txBody>
            <a:bodyPr/>
            <a:lstStyle/>
            <a:p>
              <a:endParaRPr lang="zh-CN" altLang="en-US"/>
            </a:p>
          </p:txBody>
        </p:sp>
        <p:sp>
          <p:nvSpPr>
            <p:cNvPr id="7191" name="Line 43"/>
            <p:cNvSpPr>
              <a:spLocks noChangeShapeType="1"/>
            </p:cNvSpPr>
            <p:nvPr/>
          </p:nvSpPr>
          <p:spPr bwMode="auto">
            <a:xfrm>
              <a:off x="5152" y="1871"/>
              <a:ext cx="1" cy="1495"/>
            </a:xfrm>
            <a:prstGeom prst="line">
              <a:avLst/>
            </a:prstGeom>
            <a:noFill/>
            <a:ln w="19080">
              <a:solidFill>
                <a:srgbClr val="99CCFF"/>
              </a:solidFill>
              <a:prstDash val="dash"/>
              <a:miter lim="800000"/>
              <a:headEnd/>
              <a:tailEnd/>
            </a:ln>
          </p:spPr>
          <p:txBody>
            <a:bodyPr/>
            <a:lstStyle/>
            <a:p>
              <a:endParaRPr lang="zh-CN" altLang="en-US"/>
            </a:p>
          </p:txBody>
        </p:sp>
        <p:sp>
          <p:nvSpPr>
            <p:cNvPr id="7192" name="Line 44"/>
            <p:cNvSpPr>
              <a:spLocks noChangeShapeType="1"/>
            </p:cNvSpPr>
            <p:nvPr/>
          </p:nvSpPr>
          <p:spPr bwMode="auto">
            <a:xfrm>
              <a:off x="1540" y="3367"/>
              <a:ext cx="3644" cy="1"/>
            </a:xfrm>
            <a:prstGeom prst="line">
              <a:avLst/>
            </a:prstGeom>
            <a:noFill/>
            <a:ln w="19080">
              <a:solidFill>
                <a:srgbClr val="99CCFF"/>
              </a:solidFill>
              <a:prstDash val="dash"/>
              <a:miter lim="800000"/>
              <a:headEnd/>
              <a:tailEnd/>
            </a:ln>
          </p:spPr>
          <p:txBody>
            <a:bodyPr/>
            <a:lstStyle/>
            <a:p>
              <a:endParaRPr lang="zh-CN" altLang="en-US"/>
            </a:p>
          </p:txBody>
        </p:sp>
        <p:sp>
          <p:nvSpPr>
            <p:cNvPr id="7193" name="Line 45"/>
            <p:cNvSpPr>
              <a:spLocks noChangeShapeType="1"/>
            </p:cNvSpPr>
            <p:nvPr/>
          </p:nvSpPr>
          <p:spPr bwMode="auto">
            <a:xfrm flipV="1">
              <a:off x="1545" y="3140"/>
              <a:ext cx="1" cy="218"/>
            </a:xfrm>
            <a:prstGeom prst="line">
              <a:avLst/>
            </a:prstGeom>
            <a:noFill/>
            <a:ln w="19080">
              <a:solidFill>
                <a:srgbClr val="99CCFF"/>
              </a:solidFill>
              <a:prstDash val="dash"/>
              <a:miter lim="800000"/>
              <a:headEnd/>
              <a:tailEnd type="triangle" w="med" len="med"/>
            </a:ln>
          </p:spPr>
          <p:txBody>
            <a:bodyPr/>
            <a:lstStyle/>
            <a:p>
              <a:endParaRPr lang="zh-CN" altLang="en-US"/>
            </a:p>
          </p:txBody>
        </p:sp>
        <p:sp>
          <p:nvSpPr>
            <p:cNvPr id="7194" name="Line 46"/>
            <p:cNvSpPr>
              <a:spLocks noChangeShapeType="1"/>
            </p:cNvSpPr>
            <p:nvPr/>
          </p:nvSpPr>
          <p:spPr bwMode="auto">
            <a:xfrm flipV="1">
              <a:off x="2660" y="3135"/>
              <a:ext cx="1" cy="218"/>
            </a:xfrm>
            <a:prstGeom prst="line">
              <a:avLst/>
            </a:prstGeom>
            <a:noFill/>
            <a:ln w="19080">
              <a:solidFill>
                <a:srgbClr val="99CCFF"/>
              </a:solidFill>
              <a:prstDash val="dash"/>
              <a:miter lim="800000"/>
              <a:headEnd/>
              <a:tailEnd type="triangle" w="med" len="med"/>
            </a:ln>
          </p:spPr>
          <p:txBody>
            <a:bodyPr/>
            <a:lstStyle/>
            <a:p>
              <a:endParaRPr lang="zh-CN" altLang="en-US"/>
            </a:p>
          </p:txBody>
        </p:sp>
        <p:sp>
          <p:nvSpPr>
            <p:cNvPr id="7195" name="Line 47"/>
            <p:cNvSpPr>
              <a:spLocks noChangeShapeType="1"/>
            </p:cNvSpPr>
            <p:nvPr/>
          </p:nvSpPr>
          <p:spPr bwMode="auto">
            <a:xfrm flipV="1">
              <a:off x="3842" y="3150"/>
              <a:ext cx="1" cy="218"/>
            </a:xfrm>
            <a:prstGeom prst="line">
              <a:avLst/>
            </a:prstGeom>
            <a:noFill/>
            <a:ln w="19080">
              <a:solidFill>
                <a:srgbClr val="99CCFF"/>
              </a:solidFill>
              <a:prstDash val="dash"/>
              <a:miter lim="800000"/>
              <a:headEnd/>
              <a:tailEnd type="triangle" w="med" len="med"/>
            </a:ln>
          </p:spPr>
          <p:txBody>
            <a:bodyPr/>
            <a:lstStyle/>
            <a:p>
              <a:endParaRPr lang="zh-CN" altLang="en-US"/>
            </a:p>
          </p:txBody>
        </p:sp>
        <p:sp>
          <p:nvSpPr>
            <p:cNvPr id="7196" name="Line 48"/>
            <p:cNvSpPr>
              <a:spLocks noChangeShapeType="1"/>
            </p:cNvSpPr>
            <p:nvPr/>
          </p:nvSpPr>
          <p:spPr bwMode="auto">
            <a:xfrm flipV="1">
              <a:off x="4848" y="3135"/>
              <a:ext cx="1" cy="218"/>
            </a:xfrm>
            <a:prstGeom prst="line">
              <a:avLst/>
            </a:prstGeom>
            <a:noFill/>
            <a:ln w="19080">
              <a:solidFill>
                <a:srgbClr val="99CCFF"/>
              </a:solidFill>
              <a:prstDash val="dash"/>
              <a:miter lim="800000"/>
              <a:headEnd/>
              <a:tailEnd type="triangle" w="med" len="med"/>
            </a:ln>
          </p:spPr>
          <p:txBody>
            <a:bodyPr/>
            <a:lstStyle/>
            <a:p>
              <a:endParaRPr lang="zh-CN" altLang="en-US"/>
            </a:p>
          </p:txBody>
        </p:sp>
        <p:sp>
          <p:nvSpPr>
            <p:cNvPr id="27" name="Text Box 49"/>
            <p:cNvSpPr txBox="1">
              <a:spLocks noChangeArrowheads="1"/>
            </p:cNvSpPr>
            <p:nvPr/>
          </p:nvSpPr>
          <p:spPr bwMode="auto">
            <a:xfrm>
              <a:off x="3901" y="3670"/>
              <a:ext cx="937" cy="216"/>
            </a:xfrm>
            <a:prstGeom prst="rect">
              <a:avLst/>
            </a:prstGeom>
            <a:solidFill>
              <a:srgbClr val="006699"/>
            </a:solidFill>
            <a:ln w="9525">
              <a:noFill/>
              <a:round/>
              <a:headEnd/>
              <a:tailEnd/>
            </a:ln>
            <a:effectLst>
              <a:outerShdw dist="17819" dir="2700000" algn="ctr" rotWithShape="0">
                <a:srgbClr val="000000"/>
              </a:outerShdw>
            </a:effectLst>
          </p:spPr>
          <p:txBody>
            <a:bodyPr lIns="0" tIns="0" rIns="0" bIns="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i="1" dirty="0">
                  <a:solidFill>
                    <a:srgbClr val="FFFFFF"/>
                  </a:solidFill>
                  <a:latin typeface="Times New Roman" pitchFamily="16" charset="0"/>
                  <a:ea typeface="宋体" charset="-122"/>
                </a:rPr>
                <a:t>n</a:t>
              </a:r>
              <a:r>
                <a:rPr lang="en-US" sz="1400" dirty="0">
                  <a:solidFill>
                    <a:srgbClr val="FFFFFF"/>
                  </a:solidFill>
                  <a:latin typeface="Times New Roman" pitchFamily="16" charset="0"/>
                  <a:ea typeface="宋体" charset="-122"/>
                </a:rPr>
                <a:t> data disks</a:t>
              </a:r>
            </a:p>
          </p:txBody>
        </p:sp>
        <p:sp>
          <p:nvSpPr>
            <p:cNvPr id="28" name="Text Box 50"/>
            <p:cNvSpPr txBox="1">
              <a:spLocks noChangeArrowheads="1"/>
            </p:cNvSpPr>
            <p:nvPr/>
          </p:nvSpPr>
          <p:spPr bwMode="auto">
            <a:xfrm>
              <a:off x="2679" y="1696"/>
              <a:ext cx="965" cy="286"/>
            </a:xfrm>
            <a:prstGeom prst="rect">
              <a:avLst/>
            </a:prstGeom>
            <a:solidFill>
              <a:srgbClr val="33CCCC"/>
            </a:solidFill>
            <a:ln w="9360">
              <a:solidFill>
                <a:srgbClr val="33CCCC"/>
              </a:solidFill>
              <a:miter lim="800000"/>
              <a:headEnd/>
              <a:tailEnd/>
            </a:ln>
            <a:effectLst>
              <a:outerShdw dist="17819" dir="2700000" algn="ctr" rotWithShape="0">
                <a:srgbClr val="000000"/>
              </a:outerShdw>
            </a:effectLst>
          </p:spPr>
          <p:txBody>
            <a:bodyPr lIns="90000" tIns="46800" rIns="90000" bIns="4680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a:latin typeface="Times New Roman" pitchFamily="16" charset="0"/>
                  <a:ea typeface="宋体" charset="-122"/>
                </a:rPr>
                <a:t>Buffer Disk Controller</a:t>
              </a:r>
            </a:p>
          </p:txBody>
        </p:sp>
        <p:sp>
          <p:nvSpPr>
            <p:cNvPr id="29" name="Text Box 51"/>
            <p:cNvSpPr txBox="1">
              <a:spLocks noChangeArrowheads="1"/>
            </p:cNvSpPr>
            <p:nvPr/>
          </p:nvSpPr>
          <p:spPr bwMode="auto">
            <a:xfrm>
              <a:off x="3850" y="1259"/>
              <a:ext cx="1248" cy="216"/>
            </a:xfrm>
            <a:prstGeom prst="rect">
              <a:avLst/>
            </a:prstGeom>
            <a:solidFill>
              <a:srgbClr val="CCFFFF"/>
            </a:solidFill>
            <a:ln w="9525">
              <a:noFill/>
              <a:round/>
              <a:headEnd/>
              <a:tailEnd/>
            </a:ln>
            <a:effectLst>
              <a:outerShdw dist="17819" dir="2700000" algn="ctr" rotWithShape="0">
                <a:srgbClr val="000000"/>
              </a:outerShdw>
            </a:effectLst>
          </p:spPr>
          <p:txBody>
            <a:bodyPr lIns="0" tIns="0" rIns="0" bIns="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a:solidFill>
                    <a:srgbClr val="002060"/>
                  </a:solidFill>
                  <a:latin typeface="Times New Roman" pitchFamily="16" charset="0"/>
                  <a:ea typeface="宋体" charset="-122"/>
                </a:rPr>
                <a:t> Data Partitioning</a:t>
              </a:r>
            </a:p>
          </p:txBody>
        </p:sp>
        <p:sp>
          <p:nvSpPr>
            <p:cNvPr id="30" name="Text Box 52"/>
            <p:cNvSpPr txBox="1">
              <a:spLocks noChangeArrowheads="1"/>
            </p:cNvSpPr>
            <p:nvPr/>
          </p:nvSpPr>
          <p:spPr bwMode="auto">
            <a:xfrm>
              <a:off x="3850" y="1544"/>
              <a:ext cx="1248" cy="216"/>
            </a:xfrm>
            <a:prstGeom prst="rect">
              <a:avLst/>
            </a:prstGeom>
            <a:solidFill>
              <a:srgbClr val="CCFFFF"/>
            </a:solidFill>
            <a:ln w="9525">
              <a:noFill/>
              <a:round/>
              <a:headEnd/>
              <a:tailEnd/>
            </a:ln>
            <a:effectLst>
              <a:outerShdw dist="17819" dir="2700000" algn="ctr" rotWithShape="0">
                <a:srgbClr val="000000"/>
              </a:outerShdw>
            </a:effectLst>
          </p:spPr>
          <p:txBody>
            <a:bodyPr lIns="0" tIns="0" rIns="0" bIns="0"/>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a:latin typeface="Times New Roman" pitchFamily="16" charset="0"/>
                  <a:ea typeface="宋体" charset="-122"/>
                </a:rPr>
                <a:t>    </a:t>
              </a:r>
              <a:r>
                <a:rPr lang="en-US" sz="1400" dirty="0">
                  <a:solidFill>
                    <a:srgbClr val="002060"/>
                  </a:solidFill>
                  <a:latin typeface="Times New Roman" pitchFamily="16" charset="0"/>
                  <a:ea typeface="宋体" charset="-122"/>
                </a:rPr>
                <a:t>Security Model</a:t>
              </a:r>
            </a:p>
          </p:txBody>
        </p:sp>
        <p:sp>
          <p:nvSpPr>
            <p:cNvPr id="31" name="Text Box 53"/>
            <p:cNvSpPr txBox="1">
              <a:spLocks noChangeArrowheads="1"/>
            </p:cNvSpPr>
            <p:nvPr/>
          </p:nvSpPr>
          <p:spPr bwMode="auto">
            <a:xfrm>
              <a:off x="3850" y="1871"/>
              <a:ext cx="1248" cy="216"/>
            </a:xfrm>
            <a:prstGeom prst="rect">
              <a:avLst/>
            </a:prstGeom>
            <a:solidFill>
              <a:srgbClr val="CCFFFF"/>
            </a:solidFill>
            <a:ln w="9525">
              <a:noFill/>
              <a:round/>
              <a:headEnd/>
              <a:tailEnd/>
            </a:ln>
            <a:effectLst>
              <a:outerShdw dist="17819" dir="2700000" algn="ctr" rotWithShape="0">
                <a:srgbClr val="000000"/>
              </a:outerShdw>
            </a:effectLst>
          </p:spPr>
          <p:txBody>
            <a:bodyPr lIns="0" tIns="0" rIns="0" bIns="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a:solidFill>
                    <a:srgbClr val="002060"/>
                  </a:solidFill>
                  <a:latin typeface="Times New Roman" pitchFamily="16" charset="0"/>
                  <a:ea typeface="宋体" charset="-122"/>
                </a:rPr>
                <a:t>Load Balancing</a:t>
              </a:r>
            </a:p>
          </p:txBody>
        </p:sp>
        <p:sp>
          <p:nvSpPr>
            <p:cNvPr id="32" name="Text Box 54"/>
            <p:cNvSpPr txBox="1">
              <a:spLocks noChangeArrowheads="1"/>
            </p:cNvSpPr>
            <p:nvPr/>
          </p:nvSpPr>
          <p:spPr bwMode="auto">
            <a:xfrm>
              <a:off x="3850" y="2149"/>
              <a:ext cx="1248" cy="216"/>
            </a:xfrm>
            <a:prstGeom prst="rect">
              <a:avLst/>
            </a:prstGeom>
            <a:solidFill>
              <a:srgbClr val="CCFFFF"/>
            </a:solidFill>
            <a:ln w="9525">
              <a:noFill/>
              <a:round/>
              <a:headEnd/>
              <a:tailEnd/>
            </a:ln>
            <a:effectLst>
              <a:outerShdw dist="17819" dir="2700000" algn="ctr" rotWithShape="0">
                <a:srgbClr val="000000"/>
              </a:outerShdw>
            </a:effectLst>
          </p:spPr>
          <p:txBody>
            <a:bodyPr lIns="0" tIns="0" rIns="0" bIns="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a:solidFill>
                    <a:srgbClr val="002060"/>
                  </a:solidFill>
                  <a:latin typeface="Times New Roman" pitchFamily="16" charset="0"/>
                  <a:ea typeface="宋体" charset="-122"/>
                </a:rPr>
                <a:t>Power Management</a:t>
              </a:r>
            </a:p>
          </p:txBody>
        </p:sp>
        <p:sp>
          <p:nvSpPr>
            <p:cNvPr id="33" name="Text Box 55"/>
            <p:cNvSpPr txBox="1">
              <a:spLocks noChangeArrowheads="1"/>
            </p:cNvSpPr>
            <p:nvPr/>
          </p:nvSpPr>
          <p:spPr bwMode="auto">
            <a:xfrm>
              <a:off x="2527" y="1259"/>
              <a:ext cx="1248" cy="216"/>
            </a:xfrm>
            <a:prstGeom prst="rect">
              <a:avLst/>
            </a:prstGeom>
            <a:solidFill>
              <a:srgbClr val="CCFFFF"/>
            </a:solidFill>
            <a:ln w="9525">
              <a:noFill/>
              <a:round/>
              <a:headEnd/>
              <a:tailEnd/>
            </a:ln>
            <a:effectLst>
              <a:outerShdw dist="17819" dir="2700000" algn="ctr" rotWithShape="0">
                <a:srgbClr val="000000"/>
              </a:outerShdw>
            </a:effectLst>
          </p:spPr>
          <p:txBody>
            <a:bodyPr lIns="0" tIns="0" rIns="0" bIns="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err="1">
                  <a:solidFill>
                    <a:srgbClr val="002060"/>
                  </a:solidFill>
                  <a:latin typeface="Times New Roman" pitchFamily="16" charset="0"/>
                  <a:ea typeface="宋体" charset="-122"/>
                </a:rPr>
                <a:t>Prefetching</a:t>
              </a:r>
              <a:endParaRPr lang="en-US" sz="1400" dirty="0">
                <a:solidFill>
                  <a:srgbClr val="002060"/>
                </a:solidFill>
                <a:latin typeface="Times New Roman" pitchFamily="16" charset="0"/>
                <a:ea typeface="宋体" charset="-122"/>
              </a:endParaRPr>
            </a:p>
          </p:txBody>
        </p:sp>
        <p:sp>
          <p:nvSpPr>
            <p:cNvPr id="7204" name="Line 56"/>
            <p:cNvSpPr>
              <a:spLocks noChangeShapeType="1"/>
            </p:cNvSpPr>
            <p:nvPr/>
          </p:nvSpPr>
          <p:spPr bwMode="auto">
            <a:xfrm>
              <a:off x="3687" y="1837"/>
              <a:ext cx="1457" cy="1"/>
            </a:xfrm>
            <a:prstGeom prst="line">
              <a:avLst/>
            </a:prstGeom>
            <a:noFill/>
            <a:ln w="19080">
              <a:solidFill>
                <a:srgbClr val="99CCFF"/>
              </a:solidFill>
              <a:prstDash val="dash"/>
              <a:miter lim="800000"/>
              <a:headEnd/>
              <a:tailEnd/>
            </a:ln>
          </p:spPr>
          <p:txBody>
            <a:bodyPr/>
            <a:lstStyle/>
            <a:p>
              <a:endParaRPr lang="zh-CN" altLang="en-US"/>
            </a:p>
          </p:txBody>
        </p:sp>
        <p:sp>
          <p:nvSpPr>
            <p:cNvPr id="7205" name="Line 57"/>
            <p:cNvSpPr>
              <a:spLocks noChangeShapeType="1"/>
            </p:cNvSpPr>
            <p:nvPr/>
          </p:nvSpPr>
          <p:spPr bwMode="auto">
            <a:xfrm>
              <a:off x="3178" y="1484"/>
              <a:ext cx="29" cy="210"/>
            </a:xfrm>
            <a:prstGeom prst="line">
              <a:avLst/>
            </a:prstGeom>
            <a:noFill/>
            <a:ln w="38160">
              <a:solidFill>
                <a:srgbClr val="009999"/>
              </a:solidFill>
              <a:miter lim="800000"/>
              <a:headEnd/>
              <a:tailEnd/>
            </a:ln>
          </p:spPr>
          <p:txBody>
            <a:bodyPr/>
            <a:lstStyle/>
            <a:p>
              <a:endParaRPr lang="zh-CN" altLang="en-US"/>
            </a:p>
          </p:txBody>
        </p:sp>
        <p:sp>
          <p:nvSpPr>
            <p:cNvPr id="7206" name="Line 58"/>
            <p:cNvSpPr>
              <a:spLocks noChangeShapeType="1"/>
            </p:cNvSpPr>
            <p:nvPr/>
          </p:nvSpPr>
          <p:spPr bwMode="auto">
            <a:xfrm flipH="1">
              <a:off x="3540" y="1492"/>
              <a:ext cx="398" cy="197"/>
            </a:xfrm>
            <a:prstGeom prst="line">
              <a:avLst/>
            </a:prstGeom>
            <a:noFill/>
            <a:ln w="38160">
              <a:solidFill>
                <a:srgbClr val="009999"/>
              </a:solidFill>
              <a:miter lim="800000"/>
              <a:headEnd/>
              <a:tailEnd/>
            </a:ln>
          </p:spPr>
          <p:txBody>
            <a:bodyPr/>
            <a:lstStyle/>
            <a:p>
              <a:endParaRPr lang="zh-CN" altLang="en-US"/>
            </a:p>
          </p:txBody>
        </p:sp>
        <p:sp>
          <p:nvSpPr>
            <p:cNvPr id="7207" name="Line 59"/>
            <p:cNvSpPr>
              <a:spLocks noChangeShapeType="1"/>
            </p:cNvSpPr>
            <p:nvPr/>
          </p:nvSpPr>
          <p:spPr bwMode="auto">
            <a:xfrm flipH="1">
              <a:off x="3635" y="1683"/>
              <a:ext cx="225" cy="29"/>
            </a:xfrm>
            <a:prstGeom prst="line">
              <a:avLst/>
            </a:prstGeom>
            <a:noFill/>
            <a:ln w="38160">
              <a:solidFill>
                <a:srgbClr val="009999"/>
              </a:solidFill>
              <a:miter lim="800000"/>
              <a:headEnd/>
              <a:tailEnd/>
            </a:ln>
          </p:spPr>
          <p:txBody>
            <a:bodyPr/>
            <a:lstStyle/>
            <a:p>
              <a:endParaRPr lang="zh-CN" altLang="en-US"/>
            </a:p>
          </p:txBody>
        </p:sp>
        <p:sp>
          <p:nvSpPr>
            <p:cNvPr id="7208" name="Line 60"/>
            <p:cNvSpPr>
              <a:spLocks noChangeShapeType="1"/>
            </p:cNvSpPr>
            <p:nvPr/>
          </p:nvSpPr>
          <p:spPr bwMode="auto">
            <a:xfrm flipH="1">
              <a:off x="3654" y="1982"/>
              <a:ext cx="210" cy="1"/>
            </a:xfrm>
            <a:prstGeom prst="line">
              <a:avLst/>
            </a:prstGeom>
            <a:noFill/>
            <a:ln w="38160">
              <a:solidFill>
                <a:srgbClr val="009999"/>
              </a:solidFill>
              <a:miter lim="800000"/>
              <a:headEnd/>
              <a:tailEnd/>
            </a:ln>
          </p:spPr>
          <p:txBody>
            <a:bodyPr/>
            <a:lstStyle/>
            <a:p>
              <a:endParaRPr lang="zh-CN" altLang="en-US"/>
            </a:p>
          </p:txBody>
        </p:sp>
        <p:sp>
          <p:nvSpPr>
            <p:cNvPr id="7209" name="Line 61"/>
            <p:cNvSpPr>
              <a:spLocks noChangeShapeType="1"/>
            </p:cNvSpPr>
            <p:nvPr/>
          </p:nvSpPr>
          <p:spPr bwMode="auto">
            <a:xfrm flipH="1" flipV="1">
              <a:off x="3635" y="2002"/>
              <a:ext cx="229" cy="143"/>
            </a:xfrm>
            <a:prstGeom prst="line">
              <a:avLst/>
            </a:prstGeom>
            <a:noFill/>
            <a:ln w="38160">
              <a:solidFill>
                <a:srgbClr val="009999"/>
              </a:solidFill>
              <a:miter lim="800000"/>
              <a:headEnd/>
              <a:tailEnd/>
            </a:ln>
          </p:spPr>
          <p:txBody>
            <a:bodyPr/>
            <a:lstStyle/>
            <a:p>
              <a:endParaRPr lang="zh-CN" altLang="en-US"/>
            </a:p>
          </p:txBody>
        </p:sp>
        <p:sp>
          <p:nvSpPr>
            <p:cNvPr id="40" name="Text Box 62"/>
            <p:cNvSpPr txBox="1">
              <a:spLocks noChangeArrowheads="1"/>
            </p:cNvSpPr>
            <p:nvPr/>
          </p:nvSpPr>
          <p:spPr bwMode="auto">
            <a:xfrm>
              <a:off x="358" y="1682"/>
              <a:ext cx="937" cy="164"/>
            </a:xfrm>
            <a:prstGeom prst="rect">
              <a:avLst/>
            </a:prstGeom>
            <a:solidFill>
              <a:srgbClr val="99FFCC"/>
            </a:solidFill>
            <a:ln w="9525">
              <a:noFill/>
              <a:round/>
              <a:headEnd/>
              <a:tailEnd/>
            </a:ln>
            <a:effectLst>
              <a:outerShdw dist="17819" dir="2700000" algn="ctr" rotWithShape="0">
                <a:srgbClr val="000000"/>
              </a:outerShdw>
            </a:effectLst>
          </p:spPr>
          <p:txBody>
            <a:bodyPr lIns="0" tIns="0" rIns="0" bIns="0"/>
            <a:lstStyle/>
            <a:p>
              <a:pPr algn="ct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a:latin typeface="Times New Roman" pitchFamily="16" charset="0"/>
                  <a:ea typeface="宋体" charset="-122"/>
                </a:rPr>
                <a:t>Disk </a:t>
              </a:r>
              <a:r>
                <a:rPr lang="en-US" sz="1400" dirty="0">
                  <a:latin typeface="Times New Roman" pitchFamily="16" charset="0"/>
                  <a:cs typeface="Times New Roman" pitchFamily="16" charset="0"/>
                </a:rPr>
                <a:t>Requests</a:t>
              </a:r>
            </a:p>
          </p:txBody>
        </p:sp>
        <p:sp>
          <p:nvSpPr>
            <p:cNvPr id="41" name="AutoShape 63"/>
            <p:cNvSpPr>
              <a:spLocks noChangeArrowheads="1"/>
            </p:cNvSpPr>
            <p:nvPr/>
          </p:nvSpPr>
          <p:spPr bwMode="auto">
            <a:xfrm>
              <a:off x="1323" y="1720"/>
              <a:ext cx="130" cy="132"/>
            </a:xfrm>
            <a:prstGeom prst="rightArrow">
              <a:avLst>
                <a:gd name="adj1" fmla="val 50000"/>
                <a:gd name="adj2" fmla="val 24861"/>
              </a:avLst>
            </a:prstGeom>
            <a:solidFill>
              <a:srgbClr val="99FFCC"/>
            </a:solidFill>
            <a:ln w="9360">
              <a:solidFill>
                <a:srgbClr val="99FFCC"/>
              </a:solidFill>
              <a:miter lim="800000"/>
              <a:headEnd/>
              <a:tailEnd/>
            </a:ln>
            <a:effectLst>
              <a:outerShdw dist="17819" dir="2700000" algn="ctr" rotWithShape="0">
                <a:srgbClr val="000000"/>
              </a:outerShdw>
            </a:effectLst>
          </p:spPr>
          <p:txBody>
            <a:bodyPr wrap="none" anchor="ctr"/>
            <a:lstStyle/>
            <a:p>
              <a:endParaRPr lang="zh-CN" altLang="zh-CN"/>
            </a:p>
          </p:txBody>
        </p:sp>
        <p:sp>
          <p:nvSpPr>
            <p:cNvPr id="42" name="Text Box 64"/>
            <p:cNvSpPr txBox="1">
              <a:spLocks noChangeArrowheads="1"/>
            </p:cNvSpPr>
            <p:nvPr/>
          </p:nvSpPr>
          <p:spPr bwMode="auto">
            <a:xfrm>
              <a:off x="336" y="1248"/>
              <a:ext cx="2082" cy="216"/>
            </a:xfrm>
            <a:prstGeom prst="rect">
              <a:avLst/>
            </a:prstGeom>
            <a:solidFill>
              <a:srgbClr val="CCFFFF"/>
            </a:solidFill>
            <a:ln w="9525">
              <a:noFill/>
              <a:round/>
              <a:headEnd/>
              <a:tailEnd/>
            </a:ln>
            <a:effectLst>
              <a:outerShdw dist="17819" dir="2700000" algn="ctr" rotWithShape="0">
                <a:srgbClr val="000000"/>
              </a:outerShdw>
            </a:effectLst>
          </p:spPr>
          <p:txBody>
            <a:bodyPr lIns="0" tIns="0" rIns="0" bIns="0"/>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400" dirty="0">
                  <a:latin typeface="Times New Roman" pitchFamily="16" charset="0"/>
                  <a:ea typeface="宋体" charset="-122"/>
                </a:rPr>
                <a:t>  </a:t>
              </a:r>
              <a:r>
                <a:rPr lang="en-US" sz="1400" dirty="0">
                  <a:solidFill>
                    <a:srgbClr val="002060"/>
                  </a:solidFill>
                  <a:latin typeface="Times New Roman" pitchFamily="16" charset="0"/>
                  <a:ea typeface="宋体" charset="-122"/>
                </a:rPr>
                <a:t>Energy-Related Reliability Model</a:t>
              </a:r>
            </a:p>
          </p:txBody>
        </p:sp>
        <p:sp>
          <p:nvSpPr>
            <p:cNvPr id="7213" name="Line 65"/>
            <p:cNvSpPr>
              <a:spLocks noChangeShapeType="1"/>
            </p:cNvSpPr>
            <p:nvPr/>
          </p:nvSpPr>
          <p:spPr bwMode="auto">
            <a:xfrm>
              <a:off x="2418" y="1470"/>
              <a:ext cx="356" cy="230"/>
            </a:xfrm>
            <a:prstGeom prst="line">
              <a:avLst/>
            </a:prstGeom>
            <a:noFill/>
            <a:ln w="38160">
              <a:solidFill>
                <a:srgbClr val="009999"/>
              </a:solidFill>
              <a:miter lim="800000"/>
              <a:headEnd/>
              <a:tailEnd/>
            </a:ln>
          </p:spPr>
          <p:txBody>
            <a:bodyPr/>
            <a:lstStyle/>
            <a:p>
              <a:endParaRPr lang="zh-CN" altLang="en-US"/>
            </a:p>
          </p:txBody>
        </p:sp>
      </p:grpSp>
      <p:sp>
        <p:nvSpPr>
          <p:cNvPr id="69" name="AutoShape 69"/>
          <p:cNvSpPr>
            <a:spLocks noChangeArrowheads="1"/>
          </p:cNvSpPr>
          <p:nvPr/>
        </p:nvSpPr>
        <p:spPr bwMode="auto">
          <a:xfrm>
            <a:off x="5418667" y="2492587"/>
            <a:ext cx="3359573" cy="1192107"/>
          </a:xfrm>
          <a:custGeom>
            <a:avLst/>
            <a:gdLst>
              <a:gd name="T0" fmla="*/ 1181100 w 2362200"/>
              <a:gd name="T1" fmla="*/ 0 h 838200"/>
              <a:gd name="T2" fmla="*/ 0 w 2362200"/>
              <a:gd name="T3" fmla="*/ 419100 h 838200"/>
              <a:gd name="T4" fmla="*/ 1181100 w 2362200"/>
              <a:gd name="T5" fmla="*/ 838200 h 838200"/>
              <a:gd name="T6" fmla="*/ 2362200 w 2362200"/>
              <a:gd name="T7" fmla="*/ 419100 h 838200"/>
              <a:gd name="T8" fmla="*/ 0 60000 65536"/>
              <a:gd name="T9" fmla="*/ 0 60000 65536"/>
              <a:gd name="T10" fmla="*/ 0 60000 65536"/>
              <a:gd name="T11" fmla="*/ 0 60000 65536"/>
              <a:gd name="T12" fmla="*/ 104775 w 2362200"/>
              <a:gd name="T13" fmla="*/ 104775 h 838200"/>
              <a:gd name="T14" fmla="*/ 2257424 w 2362200"/>
              <a:gd name="T15" fmla="*/ 733425 h 838200"/>
            </a:gdLst>
            <a:ahLst/>
            <a:cxnLst>
              <a:cxn ang="T8">
                <a:pos x="T0" y="T1"/>
              </a:cxn>
              <a:cxn ang="T9">
                <a:pos x="T2" y="T3"/>
              </a:cxn>
              <a:cxn ang="T10">
                <a:pos x="T4" y="T5"/>
              </a:cxn>
              <a:cxn ang="T11">
                <a:pos x="T6" y="T7"/>
              </a:cxn>
            </a:cxnLst>
            <a:rect l="T12" t="T13" r="T14" b="T15"/>
            <a:pathLst>
              <a:path w="2362200" h="838200">
                <a:moveTo>
                  <a:pt x="0" y="0"/>
                </a:moveTo>
                <a:lnTo>
                  <a:pt x="2362200" y="0"/>
                </a:lnTo>
                <a:lnTo>
                  <a:pt x="2362200" y="838200"/>
                </a:lnTo>
                <a:lnTo>
                  <a:pt x="0" y="838200"/>
                </a:lnTo>
                <a:close/>
                <a:moveTo>
                  <a:pt x="104775" y="104775"/>
                </a:moveTo>
                <a:lnTo>
                  <a:pt x="104775" y="733425"/>
                </a:lnTo>
                <a:lnTo>
                  <a:pt x="2257425" y="733425"/>
                </a:lnTo>
                <a:lnTo>
                  <a:pt x="2257425" y="104775"/>
                </a:lnTo>
                <a:close/>
              </a:path>
            </a:pathLst>
          </a:custGeom>
          <a:solidFill>
            <a:srgbClr val="2DA2BF"/>
          </a:solidFill>
          <a:ln w="55080">
            <a:solidFill>
              <a:srgbClr val="1E768C"/>
            </a:solidFill>
            <a:miter lim="800000"/>
            <a:headEnd/>
            <a:tailEnd/>
          </a:ln>
        </p:spPr>
        <p:txBody>
          <a:bodyPr wrap="none" lIns="130046" tIns="65023" rIns="130046" bIns="65023" anchor="ctr"/>
          <a:lstStyle/>
          <a:p>
            <a:endParaRPr lang="zh-CN" altLang="zh-CN"/>
          </a:p>
        </p:txBody>
      </p:sp>
      <p:pic>
        <p:nvPicPr>
          <p:cNvPr id="71"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fill="hold" grpId="0" nodeType="clickEffect">
                                  <p:stCondLst>
                                    <p:cond delay="0"/>
                                  </p:stCondLst>
                                  <p:childTnLst>
                                    <p:set>
                                      <p:cBhvr additive="repl">
                                        <p:cTn id="6" dur="1" fill="hold">
                                          <p:stCondLst>
                                            <p:cond delay="0"/>
                                          </p:stCondLst>
                                        </p:cTn>
                                        <p:tgtEl>
                                          <p:spTgt spid="69"/>
                                        </p:tgtEl>
                                        <p:attrNameLst>
                                          <p:attrName>style.visibility</p:attrName>
                                        </p:attrNameLst>
                                      </p:cBhvr>
                                      <p:to>
                                        <p:strVal val="visible"/>
                                      </p:to>
                                    </p:set>
                                    <p:animEffect transition="in" filter="fade">
                                      <p:cBhvr additive="repl">
                                        <p:cTn id="7" dur="1000"/>
                                        <p:tgtEl>
                                          <p:spTgt spid="69"/>
                                        </p:tgtEl>
                                      </p:cBhvr>
                                    </p:animEffect>
                                    <p:anim calcmode="lin" valueType="num">
                                      <p:cBhvr additive="repl">
                                        <p:cTn id="8" dur="1000" fill="hold"/>
                                        <p:tgtEl>
                                          <p:spTgt spid="69"/>
                                        </p:tgtEl>
                                        <p:attrNameLst>
                                          <p:attrName>ppt_x</p:attrName>
                                        </p:attrNameLst>
                                      </p:cBhvr>
                                      <p:tavLst>
                                        <p:tav tm="100000">
                                          <p:val>
                                            <p:strVal val="#ppt_x"/>
                                          </p:val>
                                        </p:tav>
                                        <p:tav>
                                          <p:val>
                                            <p:strVal val="#ppt_x"/>
                                          </p:val>
                                        </p:tav>
                                      </p:tavLst>
                                    </p:anim>
                                    <p:anim calcmode="lin" valueType="num">
                                      <p:cBhvr additive="repl">
                                        <p:cTn id="9" dur="900" decel="100000" fill="hold"/>
                                        <p:tgtEl>
                                          <p:spTgt spid="69"/>
                                        </p:tgtEl>
                                        <p:attrNameLst>
                                          <p:attrName>ppt_y</p:attrName>
                                        </p:attrNameLst>
                                      </p:cBhvr>
                                      <p:tavLst>
                                        <p:tav tm="100000">
                                          <p:val>
                                            <p:strVal val="#ppt_y+1"/>
                                          </p:val>
                                        </p:tav>
                                        <p:tav>
                                          <p:val>
                                            <p:strVal val="#ppt_y-.03"/>
                                          </p:val>
                                        </p:tav>
                                      </p:tavLst>
                                    </p:anim>
                                    <p:anim calcmode="lin" valueType="num">
                                      <p:cBhvr additive="repl">
                                        <p:cTn id="10" dur="100" accel="100000" fill="hold">
                                          <p:stCondLst>
                                            <p:cond delay="900"/>
                                          </p:stCondLst>
                                        </p:cTn>
                                        <p:tgtEl>
                                          <p:spTgt spid="69"/>
                                        </p:tgtEl>
                                        <p:attrNameLst>
                                          <p:attrName>ppt_y</p:attrName>
                                        </p:attrNameLst>
                                      </p:cBhvr>
                                      <p:tavLst>
                                        <p:tav tm="100000">
                                          <p:val>
                                            <p:strVal val="#ppt_y-.03"/>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zh-CN" smtClean="0">
                <a:ea typeface="宋体" charset="-122"/>
              </a:rPr>
              <a:t>IBM Ultrastar 36Z15</a:t>
            </a:r>
          </a:p>
        </p:txBody>
      </p:sp>
      <p:graphicFrame>
        <p:nvGraphicFramePr>
          <p:cNvPr id="7" name="Table 6"/>
          <p:cNvGraphicFramePr>
            <a:graphicFrameLocks noGrp="1"/>
          </p:cNvGraphicFramePr>
          <p:nvPr/>
        </p:nvGraphicFramePr>
        <p:xfrm>
          <a:off x="975360" y="1986845"/>
          <a:ext cx="11379200" cy="4520974"/>
        </p:xfrm>
        <a:graphic>
          <a:graphicData uri="http://schemas.openxmlformats.org/drawingml/2006/table">
            <a:tbl>
              <a:tblPr/>
              <a:tblGrid>
                <a:gridCol w="3251200"/>
                <a:gridCol w="1517227"/>
                <a:gridCol w="4660053"/>
                <a:gridCol w="1950720"/>
              </a:tblGrid>
              <a:tr h="8308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dirty="0" smtClean="0">
                          <a:ln>
                            <a:noFill/>
                          </a:ln>
                          <a:solidFill>
                            <a:srgbClr val="000000"/>
                          </a:solidFill>
                          <a:effectLst/>
                          <a:latin typeface="Arial" charset="0"/>
                          <a:ea typeface="宋体" charset="-122"/>
                        </a:rPr>
                        <a:t>Transfer Rate</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55 MB/s</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Spin Down Time: T</a:t>
                      </a:r>
                      <a:r>
                        <a:rPr kumimoji="0" lang="en-US" altLang="zh-CN" sz="2600" b="1" i="0" u="none" strike="noStrike" cap="none" normalizeH="0" baseline="-25000" smtClean="0">
                          <a:ln>
                            <a:noFill/>
                          </a:ln>
                          <a:solidFill>
                            <a:srgbClr val="000000"/>
                          </a:solidFill>
                          <a:effectLst/>
                          <a:latin typeface="Arial" charset="0"/>
                          <a:ea typeface="宋体" charset="-122"/>
                        </a:rPr>
                        <a:t>D</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1.5 s</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9103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Active Power: P</a:t>
                      </a:r>
                      <a:r>
                        <a:rPr kumimoji="0" lang="en-US" altLang="zh-CN" sz="2600" b="1" i="0" u="none" strike="noStrike" cap="none" normalizeH="0" baseline="-25000" smtClean="0">
                          <a:ln>
                            <a:noFill/>
                          </a:ln>
                          <a:solidFill>
                            <a:srgbClr val="000000"/>
                          </a:solidFill>
                          <a:effectLst/>
                          <a:latin typeface="Arial" charset="0"/>
                          <a:ea typeface="宋体" charset="-122"/>
                        </a:rPr>
                        <a:t>A</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13.5 W</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Spin Up Time: T</a:t>
                      </a:r>
                      <a:r>
                        <a:rPr kumimoji="0" lang="en-US" altLang="zh-CN" sz="2600" b="1" i="0" u="none" strike="noStrike" cap="none" normalizeH="0" baseline="-25000" smtClean="0">
                          <a:ln>
                            <a:noFill/>
                          </a:ln>
                          <a:solidFill>
                            <a:srgbClr val="000000"/>
                          </a:solidFill>
                          <a:effectLst/>
                          <a:latin typeface="Arial" charset="0"/>
                          <a:ea typeface="宋体" charset="-122"/>
                        </a:rPr>
                        <a:t>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600" b="1" i="0" u="none" strike="noStrike" cap="none" normalizeH="0" baseline="0" smtClean="0">
                        <a:ln>
                          <a:noFill/>
                        </a:ln>
                        <a:solidFill>
                          <a:srgbClr val="000000"/>
                        </a:solidFill>
                        <a:effectLst/>
                        <a:latin typeface="Arial" charset="0"/>
                        <a:ea typeface="宋体" charset="-122"/>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dirty="0" smtClean="0">
                          <a:ln>
                            <a:noFill/>
                          </a:ln>
                          <a:solidFill>
                            <a:srgbClr val="000000"/>
                          </a:solidFill>
                          <a:effectLst/>
                          <a:latin typeface="Arial" charset="0"/>
                          <a:ea typeface="宋体" charset="-122"/>
                        </a:rPr>
                        <a:t>10.9 s</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9103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dirty="0" smtClean="0">
                          <a:ln>
                            <a:noFill/>
                          </a:ln>
                          <a:solidFill>
                            <a:srgbClr val="000000"/>
                          </a:solidFill>
                          <a:effectLst/>
                          <a:latin typeface="Arial" charset="0"/>
                          <a:ea typeface="宋体" charset="-122"/>
                        </a:rPr>
                        <a:t>Idle Power: P</a:t>
                      </a:r>
                      <a:r>
                        <a:rPr kumimoji="0" lang="en-US" altLang="zh-CN" sz="2600" b="1" i="0" u="none" strike="noStrike" cap="none" normalizeH="0" baseline="-25000" dirty="0" smtClean="0">
                          <a:ln>
                            <a:noFill/>
                          </a:ln>
                          <a:solidFill>
                            <a:srgbClr val="000000"/>
                          </a:solidFill>
                          <a:effectLst/>
                          <a:latin typeface="Arial" charset="0"/>
                          <a:ea typeface="宋体" charset="-122"/>
                        </a:rPr>
                        <a:t>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600" b="1" i="0" u="none" strike="noStrike" cap="none" normalizeH="0" baseline="0" dirty="0" smtClean="0">
                        <a:ln>
                          <a:noFill/>
                        </a:ln>
                        <a:solidFill>
                          <a:srgbClr val="000000"/>
                        </a:solidFill>
                        <a:effectLst/>
                        <a:latin typeface="Arial" charset="0"/>
                        <a:ea typeface="宋体" charset="-122"/>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10.2 W</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dirty="0" smtClean="0">
                          <a:ln>
                            <a:noFill/>
                          </a:ln>
                          <a:solidFill>
                            <a:srgbClr val="000000"/>
                          </a:solidFill>
                          <a:effectLst/>
                          <a:latin typeface="Arial" charset="0"/>
                          <a:ea typeface="宋体" charset="-122"/>
                        </a:rPr>
                        <a:t>Spin Down Energy: E</a:t>
                      </a:r>
                      <a:r>
                        <a:rPr kumimoji="0" lang="en-US" altLang="zh-CN" sz="2600" b="1" i="0" u="none" strike="noStrike" cap="none" normalizeH="0" baseline="-25000" dirty="0" smtClean="0">
                          <a:ln>
                            <a:noFill/>
                          </a:ln>
                          <a:solidFill>
                            <a:srgbClr val="000000"/>
                          </a:solidFill>
                          <a:effectLst/>
                          <a:latin typeface="Arial" charset="0"/>
                          <a:ea typeface="宋体" charset="-122"/>
                        </a:rPr>
                        <a:t>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600" b="1" i="0" u="none" strike="noStrike" cap="none" normalizeH="0" baseline="0" dirty="0" smtClean="0">
                        <a:ln>
                          <a:noFill/>
                        </a:ln>
                        <a:solidFill>
                          <a:srgbClr val="000000"/>
                        </a:solidFill>
                        <a:effectLst/>
                        <a:latin typeface="Arial" charset="0"/>
                        <a:ea typeface="宋体" charset="-122"/>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13 J</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9103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Standby Power: P</a:t>
                      </a:r>
                      <a:r>
                        <a:rPr kumimoji="0" lang="en-US" altLang="zh-CN" sz="2600" b="1" i="0" u="none" strike="noStrike" cap="none" normalizeH="0" baseline="-25000" smtClean="0">
                          <a:ln>
                            <a:noFill/>
                          </a:ln>
                          <a:solidFill>
                            <a:srgbClr val="000000"/>
                          </a:solidFill>
                          <a:effectLst/>
                          <a:latin typeface="Arial" charset="0"/>
                          <a:ea typeface="宋体" charset="-122"/>
                        </a:rPr>
                        <a:t>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600" b="1" i="0" u="none" strike="noStrike" cap="none" normalizeH="0" baseline="0" smtClean="0">
                        <a:ln>
                          <a:noFill/>
                        </a:ln>
                        <a:solidFill>
                          <a:srgbClr val="000000"/>
                        </a:solidFill>
                        <a:effectLst/>
                        <a:latin typeface="Arial" charset="0"/>
                        <a:ea typeface="宋体" charset="-122"/>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2.5 W</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Spin Up Energy: E</a:t>
                      </a:r>
                      <a:r>
                        <a:rPr kumimoji="0" lang="en-US" altLang="zh-CN" sz="2600" b="1" i="0" u="none" strike="noStrike" cap="none" normalizeH="0" baseline="-25000" smtClean="0">
                          <a:ln>
                            <a:noFill/>
                          </a:ln>
                          <a:solidFill>
                            <a:srgbClr val="000000"/>
                          </a:solidFill>
                          <a:effectLst/>
                          <a:latin typeface="Arial" charset="0"/>
                          <a:ea typeface="宋体" charset="-122"/>
                        </a:rPr>
                        <a:t>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600" b="1" i="0" u="none" strike="noStrike" cap="none" normalizeH="0" baseline="0" smtClean="0">
                        <a:ln>
                          <a:noFill/>
                        </a:ln>
                        <a:solidFill>
                          <a:srgbClr val="000000"/>
                        </a:solidFill>
                        <a:effectLst/>
                        <a:latin typeface="Arial" charset="0"/>
                        <a:ea typeface="宋体" charset="-122"/>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135 J</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910336">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Break-Even Time: T</a:t>
                      </a:r>
                      <a:r>
                        <a:rPr kumimoji="0" lang="en-US" altLang="zh-CN" sz="2600" b="1" i="0" u="none" strike="noStrike" cap="none" normalizeH="0" baseline="-25000" smtClean="0">
                          <a:ln>
                            <a:noFill/>
                          </a:ln>
                          <a:solidFill>
                            <a:srgbClr val="000000"/>
                          </a:solidFill>
                          <a:effectLst/>
                          <a:latin typeface="Arial" charset="0"/>
                          <a:ea typeface="宋体" charset="-122"/>
                        </a:rPr>
                        <a:t>BE</a:t>
                      </a: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hMerge="1">
                  <a:txBody>
                    <a:bodyPr/>
                    <a:lstStyle/>
                    <a:p>
                      <a:endParaRPr lang="zh-CN" altLang="en-US"/>
                    </a:p>
                  </a:txBody>
                  <a:tcPr/>
                </a:tc>
                <a:tc grid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smtClean="0">
                          <a:ln>
                            <a:noFill/>
                          </a:ln>
                          <a:solidFill>
                            <a:srgbClr val="000000"/>
                          </a:solidFill>
                          <a:effectLst/>
                          <a:latin typeface="Arial" charset="0"/>
                          <a:ea typeface="宋体" charset="-122"/>
                        </a:rPr>
                        <a:t>15.2 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600" b="1" i="0" u="none" strike="noStrike" cap="none" normalizeH="0" baseline="0" smtClean="0">
                        <a:ln>
                          <a:noFill/>
                        </a:ln>
                        <a:solidFill>
                          <a:srgbClr val="000000"/>
                        </a:solidFill>
                        <a:effectLst/>
                        <a:latin typeface="Arial" charset="0"/>
                        <a:ea typeface="宋体" charset="-122"/>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hMerge="1">
                  <a:txBody>
                    <a:bodyPr/>
                    <a:lstStyle/>
                    <a:p>
                      <a:endParaRPr lang="zh-CN" altLang="en-US"/>
                    </a:p>
                  </a:txBody>
                  <a:tcPr/>
                </a:tc>
              </a:tr>
            </a:tbl>
          </a:graphicData>
        </a:graphic>
      </p:graphicFrame>
      <p:sp>
        <p:nvSpPr>
          <p:cNvPr id="6" name="Rectangle 5"/>
          <p:cNvSpPr/>
          <p:nvPr/>
        </p:nvSpPr>
        <p:spPr>
          <a:xfrm>
            <a:off x="5743787" y="1950720"/>
            <a:ext cx="6610773" cy="1842347"/>
          </a:xfrm>
          <a:prstGeom prst="rect">
            <a:avLst/>
          </a:prstGeom>
          <a:solidFill>
            <a:srgbClr val="FF0000">
              <a:alpha val="0"/>
            </a:srgb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lIns="130046" tIns="65023" rIns="130046" bIns="65023" rtlCol="0" anchor="ctr"/>
          <a:lstStyle/>
          <a:p>
            <a:pPr algn="ctr"/>
            <a:endParaRPr lang="zh-CN" altLang="en-US" dirty="0">
              <a:ln>
                <a:solidFill>
                  <a:srgbClr val="FF0000"/>
                </a:solidFill>
              </a:ln>
              <a:solidFill>
                <a:srgbClr val="FF0000"/>
              </a:solidFill>
            </a:endParaRPr>
          </a:p>
        </p:txBody>
      </p:sp>
      <p:sp>
        <p:nvSpPr>
          <p:cNvPr id="8" name="Rectangle 7"/>
          <p:cNvSpPr/>
          <p:nvPr/>
        </p:nvSpPr>
        <p:spPr>
          <a:xfrm>
            <a:off x="975360" y="5527040"/>
            <a:ext cx="11379200" cy="975360"/>
          </a:xfrm>
          <a:prstGeom prst="rect">
            <a:avLst/>
          </a:prstGeom>
          <a:solidFill>
            <a:srgbClr val="FF0000">
              <a:alpha val="0"/>
            </a:srgb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lIns="130046" tIns="65023" rIns="130046" bIns="65023" rtlCol="0" anchor="ctr"/>
          <a:lstStyle/>
          <a:p>
            <a:pPr algn="ctr"/>
            <a:endParaRPr lang="zh-CN" altLang="en-US" dirty="0">
              <a:ln>
                <a:solidFill>
                  <a:srgbClr val="FF0000"/>
                </a:solidFill>
              </a:ln>
              <a:solidFill>
                <a:srgbClr val="FF0000"/>
              </a:solidFill>
            </a:endParaRPr>
          </a:p>
        </p:txBody>
      </p:sp>
      <p:sp>
        <p:nvSpPr>
          <p:cNvPr id="9" name="Rectangle 8"/>
          <p:cNvSpPr/>
          <p:nvPr/>
        </p:nvSpPr>
        <p:spPr>
          <a:xfrm>
            <a:off x="5743787" y="3684693"/>
            <a:ext cx="6610773" cy="1842347"/>
          </a:xfrm>
          <a:prstGeom prst="rect">
            <a:avLst/>
          </a:prstGeom>
          <a:solidFill>
            <a:srgbClr val="FF0000">
              <a:alpha val="0"/>
            </a:srgb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lIns="130046" tIns="65023" rIns="130046" bIns="65023" rtlCol="0" anchor="ctr"/>
          <a:lstStyle/>
          <a:p>
            <a:pPr algn="ctr"/>
            <a:endParaRPr lang="zh-CN" altLang="en-US" dirty="0">
              <a:ln>
                <a:solidFill>
                  <a:srgbClr val="FF0000"/>
                </a:solidFill>
              </a:ln>
              <a:solidFill>
                <a:srgbClr val="FF0000"/>
              </a:solidFill>
            </a:endParaRPr>
          </a:p>
        </p:txBody>
      </p:sp>
      <p:sp>
        <p:nvSpPr>
          <p:cNvPr id="10" name="Rectangle 9"/>
          <p:cNvSpPr/>
          <p:nvPr/>
        </p:nvSpPr>
        <p:spPr>
          <a:xfrm>
            <a:off x="975360" y="1950720"/>
            <a:ext cx="4768427" cy="3576320"/>
          </a:xfrm>
          <a:prstGeom prst="rect">
            <a:avLst/>
          </a:prstGeom>
          <a:solidFill>
            <a:srgbClr val="FF0000">
              <a:alpha val="0"/>
            </a:srgb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lIns="130046" tIns="65023" rIns="130046" bIns="65023" rtlCol="0" anchor="ctr"/>
          <a:lstStyle/>
          <a:p>
            <a:pPr algn="ctr"/>
            <a:endParaRPr lang="zh-CN" altLang="en-US" dirty="0">
              <a:ln>
                <a:solidFill>
                  <a:srgbClr val="FF0000"/>
                </a:solidFill>
              </a:ln>
              <a:solidFill>
                <a:srgbClr val="FF0000"/>
              </a:solidFill>
            </a:endParaRPr>
          </a:p>
        </p:txBody>
      </p:sp>
      <p:pic>
        <p:nvPicPr>
          <p:cNvPr id="11"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9" grpId="0" animBg="1"/>
      <p:bldP spid="9" grpId="1"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a:ln>
            <a:miter lim="800000"/>
            <a:headEnd/>
            <a:tailEnd/>
          </a:ln>
        </p:spPr>
        <p:txBody>
          <a:bodyPr/>
          <a:lstStyle/>
          <a:p>
            <a:fld id="{539C8D03-7E68-4889-AAD5-E4CBE80FD5AD}" type="slidenum">
              <a:rPr lang="en-US" altLang="zh-CN"/>
              <a:pPr/>
              <a:t>3</a:t>
            </a:fld>
            <a:endParaRPr lang="en-US" altLang="zh-CN"/>
          </a:p>
        </p:txBody>
      </p:sp>
      <p:grpSp>
        <p:nvGrpSpPr>
          <p:cNvPr id="21507" name="Group 3"/>
          <p:cNvGrpSpPr>
            <a:grpSpLocks/>
          </p:cNvGrpSpPr>
          <p:nvPr/>
        </p:nvGrpSpPr>
        <p:grpSpPr bwMode="auto">
          <a:xfrm>
            <a:off x="6557963" y="5084763"/>
            <a:ext cx="5422900" cy="3238500"/>
            <a:chOff x="0" y="0"/>
            <a:chExt cx="3416" cy="2040"/>
          </a:xfrm>
        </p:grpSpPr>
        <p:pic>
          <p:nvPicPr>
            <p:cNvPr id="21525" name="Picture 1"/>
            <p:cNvPicPr>
              <a:picLocks noChangeArrowheads="1"/>
            </p:cNvPicPr>
            <p:nvPr/>
          </p:nvPicPr>
          <p:blipFill>
            <a:blip r:embed="rId2"/>
            <a:srcRect/>
            <a:stretch>
              <a:fillRect/>
            </a:stretch>
          </p:blipFill>
          <p:spPr bwMode="auto">
            <a:xfrm>
              <a:off x="128" y="96"/>
              <a:ext cx="3160" cy="1688"/>
            </a:xfrm>
            <a:prstGeom prst="rect">
              <a:avLst/>
            </a:prstGeom>
            <a:noFill/>
            <a:ln w="12700">
              <a:noFill/>
              <a:miter lim="800000"/>
              <a:headEnd/>
              <a:tailEnd/>
            </a:ln>
          </p:spPr>
        </p:pic>
        <p:pic>
          <p:nvPicPr>
            <p:cNvPr id="21526" name="Picture 2"/>
            <p:cNvPicPr>
              <a:picLocks noChangeArrowheads="1"/>
            </p:cNvPicPr>
            <p:nvPr/>
          </p:nvPicPr>
          <p:blipFill>
            <a:blip r:embed="rId3"/>
            <a:srcRect/>
            <a:stretch>
              <a:fillRect/>
            </a:stretch>
          </p:blipFill>
          <p:spPr bwMode="auto">
            <a:xfrm>
              <a:off x="0" y="0"/>
              <a:ext cx="3416" cy="2040"/>
            </a:xfrm>
            <a:prstGeom prst="rect">
              <a:avLst/>
            </a:prstGeom>
            <a:noFill/>
            <a:ln w="12700">
              <a:noFill/>
              <a:miter lim="800000"/>
              <a:headEnd/>
              <a:tailEnd/>
            </a:ln>
          </p:spPr>
        </p:pic>
      </p:grpSp>
      <p:pic>
        <p:nvPicPr>
          <p:cNvPr id="21508" name="Picture 4"/>
          <p:cNvPicPr>
            <a:picLocks noChangeArrowheads="1"/>
          </p:cNvPicPr>
          <p:nvPr/>
        </p:nvPicPr>
        <p:blipFill>
          <a:blip r:embed="rId4"/>
          <a:srcRect/>
          <a:stretch>
            <a:fillRect/>
          </a:stretch>
        </p:blipFill>
        <p:spPr bwMode="auto">
          <a:xfrm>
            <a:off x="11049000" y="8242300"/>
            <a:ext cx="1625600" cy="1312863"/>
          </a:xfrm>
          <a:prstGeom prst="rect">
            <a:avLst/>
          </a:prstGeom>
          <a:noFill/>
          <a:ln w="9525">
            <a:noFill/>
            <a:miter lim="800000"/>
            <a:headEnd/>
            <a:tailEnd/>
          </a:ln>
        </p:spPr>
      </p:pic>
      <p:sp>
        <p:nvSpPr>
          <p:cNvPr id="21509" name="Rectangle 5"/>
          <p:cNvSpPr>
            <a:spLocks noGrp="1" noChangeArrowheads="1"/>
          </p:cNvSpPr>
          <p:nvPr>
            <p:ph type="title"/>
          </p:nvPr>
        </p:nvSpPr>
        <p:spPr>
          <a:xfrm>
            <a:off x="1066800" y="381000"/>
            <a:ext cx="10871200" cy="1752600"/>
          </a:xfrm>
        </p:spPr>
        <p:txBody>
          <a:bodyPr rIns="166398"/>
          <a:lstStyle/>
          <a:p>
            <a:pPr marL="57150" indent="0" eaLnBrk="1" hangingPunct="1"/>
            <a:r>
              <a:rPr lang="en-US" altLang="zh-CN" dirty="0" smtClean="0"/>
              <a:t>Cluster Computing in </a:t>
            </a:r>
            <a:br>
              <a:rPr lang="en-US" altLang="zh-CN" dirty="0" smtClean="0"/>
            </a:br>
            <a:r>
              <a:rPr lang="en-US" altLang="zh-CN" dirty="0" smtClean="0"/>
              <a:t>Data Centers</a:t>
            </a:r>
          </a:p>
        </p:txBody>
      </p:sp>
      <p:pic>
        <p:nvPicPr>
          <p:cNvPr id="22534" name="Picture 6"/>
          <p:cNvPicPr>
            <a:picLocks noChangeArrowheads="1"/>
          </p:cNvPicPr>
          <p:nvPr/>
        </p:nvPicPr>
        <p:blipFill>
          <a:blip r:embed="rId5"/>
          <a:srcRect/>
          <a:stretch>
            <a:fillRect/>
          </a:stretch>
        </p:blipFill>
        <p:spPr bwMode="auto">
          <a:xfrm>
            <a:off x="939800" y="5080000"/>
            <a:ext cx="5473700" cy="3238500"/>
          </a:xfrm>
          <a:prstGeom prst="rect">
            <a:avLst/>
          </a:prstGeom>
          <a:noFill/>
          <a:ln w="9525">
            <a:noFill/>
            <a:round/>
            <a:headEnd/>
            <a:tailEnd/>
          </a:ln>
          <a:effectLst>
            <a:outerShdw dist="35921" dir="2700000" algn="ctr" rotWithShape="0">
              <a:schemeClr val="bg2">
                <a:alpha val="39995"/>
              </a:schemeClr>
            </a:outerShdw>
          </a:effectLst>
        </p:spPr>
      </p:pic>
      <p:grpSp>
        <p:nvGrpSpPr>
          <p:cNvPr id="21511" name="Group 9"/>
          <p:cNvGrpSpPr>
            <a:grpSpLocks/>
          </p:cNvGrpSpPr>
          <p:nvPr/>
        </p:nvGrpSpPr>
        <p:grpSpPr bwMode="auto">
          <a:xfrm>
            <a:off x="984250" y="2259013"/>
            <a:ext cx="2781300" cy="2095500"/>
            <a:chOff x="0" y="0"/>
            <a:chExt cx="1752" cy="1320"/>
          </a:xfrm>
        </p:grpSpPr>
        <p:pic>
          <p:nvPicPr>
            <p:cNvPr id="21523" name="Picture 7"/>
            <p:cNvPicPr>
              <a:picLocks noChangeAspect="1" noChangeArrowheads="1"/>
            </p:cNvPicPr>
            <p:nvPr/>
          </p:nvPicPr>
          <p:blipFill>
            <a:blip r:embed="rId6"/>
            <a:srcRect/>
            <a:stretch>
              <a:fillRect/>
            </a:stretch>
          </p:blipFill>
          <p:spPr bwMode="auto">
            <a:xfrm>
              <a:off x="128" y="95"/>
              <a:ext cx="1496" cy="963"/>
            </a:xfrm>
            <a:prstGeom prst="rect">
              <a:avLst/>
            </a:prstGeom>
            <a:noFill/>
            <a:ln w="12700">
              <a:noFill/>
              <a:miter lim="800000"/>
              <a:headEnd/>
              <a:tailEnd/>
            </a:ln>
          </p:spPr>
        </p:pic>
        <p:pic>
          <p:nvPicPr>
            <p:cNvPr id="21524" name="Picture 8"/>
            <p:cNvPicPr>
              <a:picLocks noChangeArrowheads="1"/>
            </p:cNvPicPr>
            <p:nvPr/>
          </p:nvPicPr>
          <p:blipFill>
            <a:blip r:embed="rId7"/>
            <a:srcRect/>
            <a:stretch>
              <a:fillRect/>
            </a:stretch>
          </p:blipFill>
          <p:spPr bwMode="auto">
            <a:xfrm>
              <a:off x="0" y="0"/>
              <a:ext cx="1752" cy="1320"/>
            </a:xfrm>
            <a:prstGeom prst="rect">
              <a:avLst/>
            </a:prstGeom>
            <a:noFill/>
            <a:ln w="12700">
              <a:noFill/>
              <a:miter lim="800000"/>
              <a:headEnd/>
              <a:tailEnd/>
            </a:ln>
          </p:spPr>
        </p:pic>
      </p:grpSp>
      <p:grpSp>
        <p:nvGrpSpPr>
          <p:cNvPr id="21512" name="Group 12"/>
          <p:cNvGrpSpPr>
            <a:grpSpLocks/>
          </p:cNvGrpSpPr>
          <p:nvPr/>
        </p:nvGrpSpPr>
        <p:grpSpPr bwMode="auto">
          <a:xfrm>
            <a:off x="3683000" y="2260600"/>
            <a:ext cx="2857500" cy="2082800"/>
            <a:chOff x="0" y="0"/>
            <a:chExt cx="1800" cy="1312"/>
          </a:xfrm>
        </p:grpSpPr>
        <p:pic>
          <p:nvPicPr>
            <p:cNvPr id="21521" name="Picture 10"/>
            <p:cNvPicPr>
              <a:picLocks noChangeAspect="1" noChangeArrowheads="1"/>
            </p:cNvPicPr>
            <p:nvPr/>
          </p:nvPicPr>
          <p:blipFill>
            <a:blip r:embed="rId8"/>
            <a:srcRect/>
            <a:stretch>
              <a:fillRect/>
            </a:stretch>
          </p:blipFill>
          <p:spPr bwMode="auto">
            <a:xfrm>
              <a:off x="128" y="95"/>
              <a:ext cx="1541" cy="961"/>
            </a:xfrm>
            <a:prstGeom prst="rect">
              <a:avLst/>
            </a:prstGeom>
            <a:noFill/>
            <a:ln w="12700">
              <a:noFill/>
              <a:miter lim="800000"/>
              <a:headEnd/>
              <a:tailEnd/>
            </a:ln>
          </p:spPr>
        </p:pic>
        <p:pic>
          <p:nvPicPr>
            <p:cNvPr id="21522" name="Picture 11"/>
            <p:cNvPicPr>
              <a:picLocks noChangeArrowheads="1"/>
            </p:cNvPicPr>
            <p:nvPr/>
          </p:nvPicPr>
          <p:blipFill>
            <a:blip r:embed="rId9"/>
            <a:srcRect/>
            <a:stretch>
              <a:fillRect/>
            </a:stretch>
          </p:blipFill>
          <p:spPr bwMode="auto">
            <a:xfrm>
              <a:off x="0" y="0"/>
              <a:ext cx="1800" cy="1312"/>
            </a:xfrm>
            <a:prstGeom prst="rect">
              <a:avLst/>
            </a:prstGeom>
            <a:noFill/>
            <a:ln w="12700">
              <a:noFill/>
              <a:miter lim="800000"/>
              <a:headEnd/>
              <a:tailEnd/>
            </a:ln>
          </p:spPr>
        </p:pic>
      </p:grpSp>
      <p:grpSp>
        <p:nvGrpSpPr>
          <p:cNvPr id="21513" name="Group 15"/>
          <p:cNvGrpSpPr>
            <a:grpSpLocks/>
          </p:cNvGrpSpPr>
          <p:nvPr/>
        </p:nvGrpSpPr>
        <p:grpSpPr bwMode="auto">
          <a:xfrm>
            <a:off x="9245600" y="2260600"/>
            <a:ext cx="2781300" cy="2082800"/>
            <a:chOff x="0" y="0"/>
            <a:chExt cx="1752" cy="1312"/>
          </a:xfrm>
        </p:grpSpPr>
        <p:pic>
          <p:nvPicPr>
            <p:cNvPr id="21519" name="Picture 13"/>
            <p:cNvPicPr>
              <a:picLocks noChangeAspect="1" noChangeArrowheads="1"/>
            </p:cNvPicPr>
            <p:nvPr/>
          </p:nvPicPr>
          <p:blipFill>
            <a:blip r:embed="rId10"/>
            <a:srcRect/>
            <a:stretch>
              <a:fillRect/>
            </a:stretch>
          </p:blipFill>
          <p:spPr bwMode="auto">
            <a:xfrm>
              <a:off x="128" y="96"/>
              <a:ext cx="1491" cy="960"/>
            </a:xfrm>
            <a:prstGeom prst="rect">
              <a:avLst/>
            </a:prstGeom>
            <a:noFill/>
            <a:ln w="12700">
              <a:noFill/>
              <a:miter lim="800000"/>
              <a:headEnd/>
              <a:tailEnd/>
            </a:ln>
          </p:spPr>
        </p:pic>
        <p:pic>
          <p:nvPicPr>
            <p:cNvPr id="21520" name="Picture 14"/>
            <p:cNvPicPr>
              <a:picLocks noChangeArrowheads="1"/>
            </p:cNvPicPr>
            <p:nvPr/>
          </p:nvPicPr>
          <p:blipFill>
            <a:blip r:embed="rId11"/>
            <a:srcRect/>
            <a:stretch>
              <a:fillRect/>
            </a:stretch>
          </p:blipFill>
          <p:spPr bwMode="auto">
            <a:xfrm>
              <a:off x="0" y="0"/>
              <a:ext cx="1752" cy="1312"/>
            </a:xfrm>
            <a:prstGeom prst="rect">
              <a:avLst/>
            </a:prstGeom>
            <a:noFill/>
            <a:ln w="12700">
              <a:noFill/>
              <a:miter lim="800000"/>
              <a:headEnd/>
              <a:tailEnd/>
            </a:ln>
          </p:spPr>
        </p:pic>
      </p:grpSp>
      <p:pic>
        <p:nvPicPr>
          <p:cNvPr id="21514" name="Picture 16"/>
          <p:cNvPicPr>
            <a:picLocks noChangeArrowheads="1"/>
          </p:cNvPicPr>
          <p:nvPr/>
        </p:nvPicPr>
        <p:blipFill>
          <a:blip r:embed="rId12"/>
          <a:srcRect/>
          <a:stretch>
            <a:fillRect/>
          </a:stretch>
        </p:blipFill>
        <p:spPr bwMode="auto">
          <a:xfrm>
            <a:off x="6096000" y="4051300"/>
            <a:ext cx="774700" cy="1054100"/>
          </a:xfrm>
          <a:prstGeom prst="rect">
            <a:avLst/>
          </a:prstGeom>
          <a:noFill/>
          <a:ln w="9525">
            <a:noFill/>
            <a:round/>
            <a:headEnd/>
            <a:tailEnd/>
          </a:ln>
        </p:spPr>
      </p:pic>
      <p:sp>
        <p:nvSpPr>
          <p:cNvPr id="21515" name="Rectangle 17"/>
          <p:cNvSpPr>
            <a:spLocks/>
          </p:cNvSpPr>
          <p:nvPr/>
        </p:nvSpPr>
        <p:spPr bwMode="auto">
          <a:xfrm>
            <a:off x="4140200" y="7962900"/>
            <a:ext cx="4876800" cy="939800"/>
          </a:xfrm>
          <a:prstGeom prst="rect">
            <a:avLst/>
          </a:prstGeom>
          <a:noFill/>
          <a:ln w="12700">
            <a:noFill/>
            <a:miter lim="800000"/>
            <a:headEnd/>
            <a:tailEnd/>
          </a:ln>
        </p:spPr>
        <p:txBody>
          <a:bodyPr lIns="0" tIns="0" rIns="57799" bIns="0" anchor="ctr"/>
          <a:lstStyle/>
          <a:p>
            <a:pPr marL="57150" algn="ctr"/>
            <a:r>
              <a:rPr lang="en-US" altLang="zh-CN" sz="2800" dirty="0" smtClean="0">
                <a:solidFill>
                  <a:srgbClr val="000681"/>
                </a:solidFill>
                <a:latin typeface="Century Gothic" pitchFamily="34" charset="0"/>
                <a:ea typeface="MS PGothic" pitchFamily="34" charset="-128"/>
                <a:sym typeface="Century Gothic" pitchFamily="34" charset="0"/>
              </a:rPr>
              <a:t>Data Centers</a:t>
            </a:r>
            <a:endParaRPr lang="en-US" altLang="zh-CN" sz="2800" dirty="0">
              <a:solidFill>
                <a:srgbClr val="000681"/>
              </a:solidFill>
              <a:latin typeface="Century Gothic" pitchFamily="34" charset="0"/>
              <a:ea typeface="MS PGothic" pitchFamily="34" charset="-128"/>
              <a:sym typeface="Century Gothic" pitchFamily="34" charset="0"/>
            </a:endParaRPr>
          </a:p>
        </p:txBody>
      </p:sp>
      <p:grpSp>
        <p:nvGrpSpPr>
          <p:cNvPr id="21516" name="Group 20"/>
          <p:cNvGrpSpPr>
            <a:grpSpLocks/>
          </p:cNvGrpSpPr>
          <p:nvPr/>
        </p:nvGrpSpPr>
        <p:grpSpPr bwMode="auto">
          <a:xfrm>
            <a:off x="6464300" y="2260600"/>
            <a:ext cx="2857500" cy="2082800"/>
            <a:chOff x="0" y="0"/>
            <a:chExt cx="1800" cy="1312"/>
          </a:xfrm>
        </p:grpSpPr>
        <p:pic>
          <p:nvPicPr>
            <p:cNvPr id="21517" name="Picture 18"/>
            <p:cNvPicPr>
              <a:picLocks noChangeArrowheads="1"/>
            </p:cNvPicPr>
            <p:nvPr/>
          </p:nvPicPr>
          <p:blipFill>
            <a:blip r:embed="rId13"/>
            <a:srcRect/>
            <a:stretch>
              <a:fillRect/>
            </a:stretch>
          </p:blipFill>
          <p:spPr bwMode="auto">
            <a:xfrm>
              <a:off x="128" y="96"/>
              <a:ext cx="1544" cy="960"/>
            </a:xfrm>
            <a:prstGeom prst="rect">
              <a:avLst/>
            </a:prstGeom>
            <a:noFill/>
            <a:ln w="12700">
              <a:noFill/>
              <a:miter lim="800000"/>
              <a:headEnd/>
              <a:tailEnd/>
            </a:ln>
          </p:spPr>
        </p:pic>
        <p:pic>
          <p:nvPicPr>
            <p:cNvPr id="21518" name="Picture 19"/>
            <p:cNvPicPr>
              <a:picLocks noChangeArrowheads="1"/>
            </p:cNvPicPr>
            <p:nvPr/>
          </p:nvPicPr>
          <p:blipFill>
            <a:blip r:embed="rId14"/>
            <a:srcRect/>
            <a:stretch>
              <a:fillRect/>
            </a:stretch>
          </p:blipFill>
          <p:spPr bwMode="auto">
            <a:xfrm>
              <a:off x="0" y="0"/>
              <a:ext cx="1800" cy="1312"/>
            </a:xfrm>
            <a:prstGeom prst="rect">
              <a:avLst/>
            </a:prstGeom>
            <a:noFill/>
            <a:ln w="12700">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wipe(left)">
                                      <p:cBhvr>
                                        <p:cTn id="7" dur="500"/>
                                        <p:tgtEl>
                                          <p:spTgt spid="21511"/>
                                        </p:tgtEl>
                                      </p:cBhvr>
                                    </p:animEffect>
                                  </p:childTnLst>
                                </p:cTn>
                              </p:par>
                              <p:par>
                                <p:cTn id="8" presetID="22" presetClass="entr" presetSubtype="8" fill="hold" nodeType="withEffect">
                                  <p:stCondLst>
                                    <p:cond delay="0"/>
                                  </p:stCondLst>
                                  <p:childTnLst>
                                    <p:set>
                                      <p:cBhvr>
                                        <p:cTn id="9" dur="1" fill="hold">
                                          <p:stCondLst>
                                            <p:cond delay="0"/>
                                          </p:stCondLst>
                                        </p:cTn>
                                        <p:tgtEl>
                                          <p:spTgt spid="21512"/>
                                        </p:tgtEl>
                                        <p:attrNameLst>
                                          <p:attrName>style.visibility</p:attrName>
                                        </p:attrNameLst>
                                      </p:cBhvr>
                                      <p:to>
                                        <p:strVal val="visible"/>
                                      </p:to>
                                    </p:set>
                                    <p:animEffect transition="in" filter="wipe(left)">
                                      <p:cBhvr>
                                        <p:cTn id="10" dur="500"/>
                                        <p:tgtEl>
                                          <p:spTgt spid="21512"/>
                                        </p:tgtEl>
                                      </p:cBhvr>
                                    </p:animEffect>
                                  </p:childTnLst>
                                </p:cTn>
                              </p:par>
                              <p:par>
                                <p:cTn id="11" presetID="22" presetClass="entr" presetSubtype="8" fill="hold" nodeType="withEffect">
                                  <p:stCondLst>
                                    <p:cond delay="0"/>
                                  </p:stCondLst>
                                  <p:childTnLst>
                                    <p:set>
                                      <p:cBhvr>
                                        <p:cTn id="12" dur="1" fill="hold">
                                          <p:stCondLst>
                                            <p:cond delay="0"/>
                                          </p:stCondLst>
                                        </p:cTn>
                                        <p:tgtEl>
                                          <p:spTgt spid="21513"/>
                                        </p:tgtEl>
                                        <p:attrNameLst>
                                          <p:attrName>style.visibility</p:attrName>
                                        </p:attrNameLst>
                                      </p:cBhvr>
                                      <p:to>
                                        <p:strVal val="visible"/>
                                      </p:to>
                                    </p:set>
                                    <p:animEffect transition="in" filter="wipe(left)">
                                      <p:cBhvr>
                                        <p:cTn id="13" dur="500"/>
                                        <p:tgtEl>
                                          <p:spTgt spid="21513"/>
                                        </p:tgtEl>
                                      </p:cBhvr>
                                    </p:animEffect>
                                  </p:childTnLst>
                                </p:cTn>
                              </p:par>
                              <p:par>
                                <p:cTn id="14" presetID="22" presetClass="entr" presetSubtype="8" fill="hold" nodeType="withEffect">
                                  <p:stCondLst>
                                    <p:cond delay="0"/>
                                  </p:stCondLst>
                                  <p:childTnLst>
                                    <p:set>
                                      <p:cBhvr>
                                        <p:cTn id="15" dur="1" fill="hold">
                                          <p:stCondLst>
                                            <p:cond delay="0"/>
                                          </p:stCondLst>
                                        </p:cTn>
                                        <p:tgtEl>
                                          <p:spTgt spid="21516"/>
                                        </p:tgtEl>
                                        <p:attrNameLst>
                                          <p:attrName>style.visibility</p:attrName>
                                        </p:attrNameLst>
                                      </p:cBhvr>
                                      <p:to>
                                        <p:strVal val="visible"/>
                                      </p:to>
                                    </p:set>
                                    <p:animEffect transition="in" filter="wipe(left)">
                                      <p:cBhvr>
                                        <p:cTn id="16" dur="500"/>
                                        <p:tgtEl>
                                          <p:spTgt spid="215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514"/>
                                        </p:tgtEl>
                                        <p:attrNameLst>
                                          <p:attrName>style.visibility</p:attrName>
                                        </p:attrNameLst>
                                      </p:cBhvr>
                                      <p:to>
                                        <p:strVal val="visible"/>
                                      </p:to>
                                    </p:set>
                                    <p:animEffect transition="in" filter="wipe(up)">
                                      <p:cBhvr>
                                        <p:cTn id="21" dur="2000"/>
                                        <p:tgtEl>
                                          <p:spTgt spid="215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1507"/>
                                        </p:tgtEl>
                                        <p:attrNameLst>
                                          <p:attrName>style.visibility</p:attrName>
                                        </p:attrNameLst>
                                      </p:cBhvr>
                                      <p:to>
                                        <p:strVal val="visible"/>
                                      </p:to>
                                    </p:set>
                                    <p:animEffect transition="in" filter="wipe(up)">
                                      <p:cBhvr>
                                        <p:cTn id="26" dur="1000"/>
                                        <p:tgtEl>
                                          <p:spTgt spid="21507"/>
                                        </p:tgtEl>
                                      </p:cBhvr>
                                    </p:animEffect>
                                  </p:childTnLst>
                                </p:cTn>
                              </p:par>
                              <p:par>
                                <p:cTn id="27" presetID="22" presetClass="entr" presetSubtype="1" fill="hold" nodeType="withEffect">
                                  <p:stCondLst>
                                    <p:cond delay="0"/>
                                  </p:stCondLst>
                                  <p:childTnLst>
                                    <p:set>
                                      <p:cBhvr>
                                        <p:cTn id="28" dur="1" fill="hold">
                                          <p:stCondLst>
                                            <p:cond delay="0"/>
                                          </p:stCondLst>
                                        </p:cTn>
                                        <p:tgtEl>
                                          <p:spTgt spid="22534"/>
                                        </p:tgtEl>
                                        <p:attrNameLst>
                                          <p:attrName>style.visibility</p:attrName>
                                        </p:attrNameLst>
                                      </p:cBhvr>
                                      <p:to>
                                        <p:strVal val="visible"/>
                                      </p:to>
                                    </p:set>
                                    <p:animEffect transition="in" filter="wipe(up)">
                                      <p:cBhvr>
                                        <p:cTn id="29" dur="1000"/>
                                        <p:tgtEl>
                                          <p:spTgt spid="2253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1515"/>
                                        </p:tgtEl>
                                        <p:attrNameLst>
                                          <p:attrName>style.visibility</p:attrName>
                                        </p:attrNameLst>
                                      </p:cBhvr>
                                      <p:to>
                                        <p:strVal val="visible"/>
                                      </p:to>
                                    </p:set>
                                    <p:animEffect transition="in" filter="wipe(up)">
                                      <p:cBhvr>
                                        <p:cTn id="32" dur="10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zh-CN" smtClean="0">
                <a:ea typeface="宋体" charset="-122"/>
              </a:rPr>
              <a:t>Prefetching</a:t>
            </a:r>
          </a:p>
        </p:txBody>
      </p:sp>
      <p:sp>
        <p:nvSpPr>
          <p:cNvPr id="4" name="Rectangle 3"/>
          <p:cNvSpPr/>
          <p:nvPr/>
        </p:nvSpPr>
        <p:spPr>
          <a:xfrm>
            <a:off x="2600960" y="3359573"/>
            <a:ext cx="9861973" cy="866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5" name="Rectangle 4"/>
          <p:cNvSpPr/>
          <p:nvPr/>
        </p:nvSpPr>
        <p:spPr>
          <a:xfrm>
            <a:off x="2600960" y="4443307"/>
            <a:ext cx="9861973" cy="866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6" name="Rectangle 5"/>
          <p:cNvSpPr/>
          <p:nvPr/>
        </p:nvSpPr>
        <p:spPr>
          <a:xfrm>
            <a:off x="2600960" y="5418667"/>
            <a:ext cx="9861973" cy="866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7" name="Rectangle 6"/>
          <p:cNvSpPr/>
          <p:nvPr/>
        </p:nvSpPr>
        <p:spPr>
          <a:xfrm>
            <a:off x="2600960" y="3359573"/>
            <a:ext cx="1408853" cy="86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8" name="Rectangle 7"/>
          <p:cNvSpPr/>
          <p:nvPr/>
        </p:nvSpPr>
        <p:spPr>
          <a:xfrm>
            <a:off x="4009814" y="4443307"/>
            <a:ext cx="1408853" cy="8669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9" name="Rectangle 8"/>
          <p:cNvSpPr/>
          <p:nvPr/>
        </p:nvSpPr>
        <p:spPr>
          <a:xfrm>
            <a:off x="5418667" y="5418667"/>
            <a:ext cx="1408853" cy="8669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10" name="Rectangle 9"/>
          <p:cNvSpPr/>
          <p:nvPr/>
        </p:nvSpPr>
        <p:spPr>
          <a:xfrm>
            <a:off x="8236374" y="4443307"/>
            <a:ext cx="1408853" cy="8669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11" name="Rectangle 10"/>
          <p:cNvSpPr/>
          <p:nvPr/>
        </p:nvSpPr>
        <p:spPr>
          <a:xfrm>
            <a:off x="6827520" y="3359573"/>
            <a:ext cx="1408853" cy="86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12" name="Rectangle 11"/>
          <p:cNvSpPr/>
          <p:nvPr/>
        </p:nvSpPr>
        <p:spPr>
          <a:xfrm>
            <a:off x="11054080" y="4443307"/>
            <a:ext cx="1408853" cy="8669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13" name="Rectangle 12"/>
          <p:cNvSpPr/>
          <p:nvPr/>
        </p:nvSpPr>
        <p:spPr>
          <a:xfrm>
            <a:off x="9645227" y="5418667"/>
            <a:ext cx="1408853" cy="8669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9229" name="TextBox 13"/>
          <p:cNvSpPr txBox="1">
            <a:spLocks noChangeArrowheads="1"/>
          </p:cNvSpPr>
          <p:nvPr/>
        </p:nvSpPr>
        <p:spPr bwMode="auto">
          <a:xfrm>
            <a:off x="866987" y="3467947"/>
            <a:ext cx="1517227" cy="657014"/>
          </a:xfrm>
          <a:prstGeom prst="rect">
            <a:avLst/>
          </a:prstGeom>
          <a:noFill/>
          <a:ln w="9525">
            <a:noFill/>
            <a:miter lim="800000"/>
            <a:headEnd/>
            <a:tailEnd/>
          </a:ln>
        </p:spPr>
        <p:txBody>
          <a:bodyPr lIns="130046" tIns="65023" rIns="130046" bIns="65023">
            <a:spAutoFit/>
          </a:bodyPr>
          <a:lstStyle/>
          <a:p>
            <a:r>
              <a:rPr lang="en-US" altLang="zh-CN" dirty="0">
                <a:ea typeface="宋体" charset="-122"/>
              </a:rPr>
              <a:t>Disk 1</a:t>
            </a:r>
          </a:p>
        </p:txBody>
      </p:sp>
      <p:sp>
        <p:nvSpPr>
          <p:cNvPr id="9230" name="TextBox 14"/>
          <p:cNvSpPr txBox="1">
            <a:spLocks noChangeArrowheads="1"/>
          </p:cNvSpPr>
          <p:nvPr/>
        </p:nvSpPr>
        <p:spPr bwMode="auto">
          <a:xfrm>
            <a:off x="866987" y="4551681"/>
            <a:ext cx="1517227" cy="657014"/>
          </a:xfrm>
          <a:prstGeom prst="rect">
            <a:avLst/>
          </a:prstGeom>
          <a:noFill/>
          <a:ln w="9525">
            <a:noFill/>
            <a:miter lim="800000"/>
            <a:headEnd/>
            <a:tailEnd/>
          </a:ln>
        </p:spPr>
        <p:txBody>
          <a:bodyPr lIns="130046" tIns="65023" rIns="130046" bIns="65023">
            <a:spAutoFit/>
          </a:bodyPr>
          <a:lstStyle/>
          <a:p>
            <a:r>
              <a:rPr lang="en-US" altLang="zh-CN" dirty="0">
                <a:ea typeface="宋体" charset="-122"/>
              </a:rPr>
              <a:t>Disk 2</a:t>
            </a:r>
          </a:p>
        </p:txBody>
      </p:sp>
      <p:sp>
        <p:nvSpPr>
          <p:cNvPr id="9231" name="TextBox 15"/>
          <p:cNvSpPr txBox="1">
            <a:spLocks noChangeArrowheads="1"/>
          </p:cNvSpPr>
          <p:nvPr/>
        </p:nvSpPr>
        <p:spPr bwMode="auto">
          <a:xfrm>
            <a:off x="866987" y="5527041"/>
            <a:ext cx="1517227" cy="1177756"/>
          </a:xfrm>
          <a:prstGeom prst="rect">
            <a:avLst/>
          </a:prstGeom>
          <a:noFill/>
          <a:ln w="9525">
            <a:noFill/>
            <a:miter lim="800000"/>
            <a:headEnd/>
            <a:tailEnd/>
          </a:ln>
        </p:spPr>
        <p:txBody>
          <a:bodyPr lIns="130046" tIns="65023" rIns="130046" bIns="65023">
            <a:spAutoFit/>
          </a:bodyPr>
          <a:lstStyle/>
          <a:p>
            <a:r>
              <a:rPr lang="en-US" altLang="zh-CN" dirty="0">
                <a:ea typeface="宋体" charset="-122"/>
              </a:rPr>
              <a:t>Disk 3</a:t>
            </a:r>
          </a:p>
          <a:p>
            <a:endParaRPr lang="en-US" altLang="zh-CN" dirty="0">
              <a:ea typeface="宋体" charset="-122"/>
            </a:endParaRPr>
          </a:p>
        </p:txBody>
      </p:sp>
      <p:pic>
        <p:nvPicPr>
          <p:cNvPr id="19" name="Picture 8"/>
          <p:cNvPicPr>
            <a:picLocks noChangeAspect="1" noChangeArrowheads="1"/>
          </p:cNvPicPr>
          <p:nvPr/>
        </p:nvPicPr>
        <p:blipFill>
          <a:blip r:embed="rId3" cstate="print"/>
          <a:srcRect/>
          <a:stretch>
            <a:fillRect/>
          </a:stretch>
        </p:blipFill>
        <p:spPr bwMode="auto">
          <a:xfrm>
            <a:off x="1408854" y="6719147"/>
            <a:ext cx="6996854" cy="1535289"/>
          </a:xfrm>
          <a:prstGeom prst="rect">
            <a:avLst/>
          </a:prstGeom>
          <a:noFill/>
          <a:ln w="9525">
            <a:noFill/>
            <a:round/>
            <a:headEnd/>
            <a:tailEnd/>
          </a:ln>
        </p:spPr>
      </p:pic>
      <p:sp>
        <p:nvSpPr>
          <p:cNvPr id="20" name="Rectangle 19"/>
          <p:cNvSpPr/>
          <p:nvPr/>
        </p:nvSpPr>
        <p:spPr>
          <a:xfrm>
            <a:off x="2600960" y="2275840"/>
            <a:ext cx="9861973" cy="866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21" name="TextBox 20"/>
          <p:cNvSpPr txBox="1">
            <a:spLocks noChangeArrowheads="1"/>
          </p:cNvSpPr>
          <p:nvPr/>
        </p:nvSpPr>
        <p:spPr bwMode="auto">
          <a:xfrm>
            <a:off x="216747" y="2384214"/>
            <a:ext cx="2384213" cy="657014"/>
          </a:xfrm>
          <a:prstGeom prst="rect">
            <a:avLst/>
          </a:prstGeom>
          <a:noFill/>
          <a:ln w="9525">
            <a:noFill/>
            <a:miter lim="800000"/>
            <a:headEnd/>
            <a:tailEnd/>
          </a:ln>
        </p:spPr>
        <p:txBody>
          <a:bodyPr lIns="130046" tIns="65023" rIns="130046" bIns="65023">
            <a:spAutoFit/>
          </a:bodyPr>
          <a:lstStyle/>
          <a:p>
            <a:r>
              <a:rPr lang="en-US" altLang="zh-CN" dirty="0">
                <a:ea typeface="宋体" charset="-122"/>
              </a:rPr>
              <a:t>Buffer Disk</a:t>
            </a:r>
          </a:p>
        </p:txBody>
      </p:sp>
      <p:sp>
        <p:nvSpPr>
          <p:cNvPr id="28" name="Rectangle 27"/>
          <p:cNvSpPr/>
          <p:nvPr/>
        </p:nvSpPr>
        <p:spPr>
          <a:xfrm>
            <a:off x="2600960" y="2275840"/>
            <a:ext cx="1408853" cy="86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29" name="Rectangle 28"/>
          <p:cNvSpPr/>
          <p:nvPr/>
        </p:nvSpPr>
        <p:spPr>
          <a:xfrm>
            <a:off x="6827520" y="2275840"/>
            <a:ext cx="1408853" cy="86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30" name="Rectangle 29"/>
          <p:cNvSpPr/>
          <p:nvPr/>
        </p:nvSpPr>
        <p:spPr>
          <a:xfrm>
            <a:off x="4009814" y="2275840"/>
            <a:ext cx="1408853" cy="8669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31" name="Rectangle 30"/>
          <p:cNvSpPr/>
          <p:nvPr/>
        </p:nvSpPr>
        <p:spPr>
          <a:xfrm>
            <a:off x="8236374" y="2275840"/>
            <a:ext cx="1408853" cy="8669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32" name="Rectangle 31"/>
          <p:cNvSpPr/>
          <p:nvPr/>
        </p:nvSpPr>
        <p:spPr>
          <a:xfrm>
            <a:off x="11054080" y="2275840"/>
            <a:ext cx="1408853" cy="8669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33" name="Rectangle 32"/>
          <p:cNvSpPr/>
          <p:nvPr/>
        </p:nvSpPr>
        <p:spPr>
          <a:xfrm>
            <a:off x="5418667" y="2275840"/>
            <a:ext cx="1408853" cy="8669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34" name="Rectangle 33"/>
          <p:cNvSpPr/>
          <p:nvPr/>
        </p:nvSpPr>
        <p:spPr>
          <a:xfrm>
            <a:off x="9645227" y="2275840"/>
            <a:ext cx="1408853" cy="8669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pic>
        <p:nvPicPr>
          <p:cNvPr id="35" name="Picture 7"/>
          <p:cNvPicPr>
            <a:picLocks noChangeAspect="1" noChangeArrowheads="1"/>
          </p:cNvPicPr>
          <p:nvPr/>
        </p:nvPicPr>
        <p:blipFill>
          <a:blip r:embed="rId4" cstate="print"/>
          <a:srcRect/>
          <a:stretch>
            <a:fillRect/>
          </a:stretch>
        </p:blipFill>
        <p:spPr bwMode="auto">
          <a:xfrm>
            <a:off x="3576321" y="7586134"/>
            <a:ext cx="6190827" cy="1569156"/>
          </a:xfrm>
          <a:prstGeom prst="rect">
            <a:avLst/>
          </a:prstGeom>
          <a:noFill/>
          <a:ln w="9525">
            <a:noFill/>
            <a:round/>
            <a:headEnd/>
            <a:tailEnd/>
          </a:ln>
        </p:spPr>
      </p:pic>
      <p:pic>
        <p:nvPicPr>
          <p:cNvPr id="36" name="Picture 1"/>
          <p:cNvPicPr>
            <a:picLocks noChangeArrowheads="1"/>
          </p:cNvPicPr>
          <p:nvPr/>
        </p:nvPicPr>
        <p:blipFill>
          <a:blip r:embed="rId5"/>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19"/>
                                        </p:tgtEl>
                                        <p:attrNameLst>
                                          <p:attrName>style.visibility</p:attrName>
                                        </p:attrNameLst>
                                      </p:cBhvr>
                                      <p:to>
                                        <p:strVal val="visible"/>
                                      </p:to>
                                    </p:set>
                                    <p:anim calcmode="lin" valueType="num">
                                      <p:cBhvr additive="repl">
                                        <p:cTn id="7" dur="2000" fill="hold"/>
                                        <p:tgtEl>
                                          <p:spTgt spid="19"/>
                                        </p:tgtEl>
                                        <p:attrNameLst>
                                          <p:attrName>ppt_w</p:attrName>
                                        </p:attrNameLst>
                                      </p:cBhvr>
                                      <p:tavLst>
                                        <p:tav tm="100000">
                                          <p:val>
                                            <p:fltVal val="0"/>
                                          </p:val>
                                        </p:tav>
                                        <p:tav>
                                          <p:val>
                                            <p:strVal val="#ppt_w"/>
                                          </p:val>
                                        </p:tav>
                                      </p:tavLst>
                                    </p:anim>
                                    <p:anim calcmode="lin" valueType="num">
                                      <p:cBhvr additive="repl">
                                        <p:cTn id="8" dur="2000" fill="hold"/>
                                        <p:tgtEl>
                                          <p:spTgt spid="19"/>
                                        </p:tgtEl>
                                        <p:attrNameLst>
                                          <p:attrName>ppt_h</p:attrName>
                                        </p:attrNameLst>
                                      </p:cBhvr>
                                      <p:tavLst>
                                        <p:tav tm="100000">
                                          <p:val>
                                            <p:fltVal val="0"/>
                                          </p:val>
                                        </p:tav>
                                        <p:tav>
                                          <p:val>
                                            <p:strVal val="#ppt_h"/>
                                          </p:val>
                                        </p:tav>
                                      </p:tavLst>
                                    </p:anim>
                                    <p:anim calcmode="lin" valueType="num">
                                      <p:cBhvr additive="repl">
                                        <p:cTn id="9" dur="2000" fill="hold"/>
                                        <p:tgtEl>
                                          <p:spTgt spid="19"/>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0" nodeType="clickEffect">
                                  <p:stCondLst>
                                    <p:cond delay="0"/>
                                  </p:stCondLst>
                                  <p:childTnLst>
                                    <p:animEffect transition="out" filter="blinds(horizontal)">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3" presetClass="exit" presetSubtype="10" fill="hold" grpId="0" nodeType="withEffect">
                                  <p:stCondLst>
                                    <p:cond delay="0"/>
                                  </p:stCondLst>
                                  <p:childTnLst>
                                    <p:animEffect transition="out" filter="blinds(horizontal)">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3" presetClass="exit" presetSubtype="10" fill="hold" grpId="0" nodeType="withEffect">
                                  <p:stCondLst>
                                    <p:cond delay="0"/>
                                  </p:stCondLst>
                                  <p:childTnLst>
                                    <p:animEffect transition="out" filter="blinds(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3" presetClass="exit" presetSubtype="10" fill="hold" grpId="0" nodeType="withEffect">
                                  <p:stCondLst>
                                    <p:cond delay="0"/>
                                  </p:stCondLst>
                                  <p:childTnLst>
                                    <p:animEffect transition="out" filter="blinds(horizontal)">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3" presetClass="entr" presetSubtype="1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linds(horizontal)">
                                      <p:cBhvr>
                                        <p:cTn id="55" dur="500"/>
                                        <p:tgtEl>
                                          <p:spTgt spid="3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linds(horizontal)">
                                      <p:cBhvr>
                                        <p:cTn id="58" dur="500"/>
                                        <p:tgtEl>
                                          <p:spTgt spid="29"/>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linds(horizontal)">
                                      <p:cBhvr>
                                        <p:cTn id="61" dur="500"/>
                                        <p:tgtEl>
                                          <p:spTgt spid="3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linds(horizontal)">
                                      <p:cBhvr>
                                        <p:cTn id="64" dur="500"/>
                                        <p:tgtEl>
                                          <p:spTgt spid="3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linds(horizont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5" presetClass="entr" fill="hold" nodeType="clickEffect">
                                  <p:stCondLst>
                                    <p:cond delay="0"/>
                                  </p:stCondLst>
                                  <p:childTnLst>
                                    <p:set>
                                      <p:cBhvr additive="repl">
                                        <p:cTn id="71" dur="1" fill="hold">
                                          <p:stCondLst>
                                            <p:cond delay="0"/>
                                          </p:stCondLst>
                                        </p:cTn>
                                        <p:tgtEl>
                                          <p:spTgt spid="35"/>
                                        </p:tgtEl>
                                        <p:attrNameLst>
                                          <p:attrName>style.visibility</p:attrName>
                                        </p:attrNameLst>
                                      </p:cBhvr>
                                      <p:to>
                                        <p:strVal val="visible"/>
                                      </p:to>
                                    </p:set>
                                    <p:anim calcmode="lin" valueType="num">
                                      <p:cBhvr additive="repl">
                                        <p:cTn id="72" dur="2000" fill="hold"/>
                                        <p:tgtEl>
                                          <p:spTgt spid="35"/>
                                        </p:tgtEl>
                                        <p:attrNameLst>
                                          <p:attrName>ppt_w</p:attrName>
                                        </p:attrNameLst>
                                      </p:cBhvr>
                                      <p:tavLst>
                                        <p:tav tm="100000">
                                          <p:val>
                                            <p:fltVal val="0"/>
                                          </p:val>
                                        </p:tav>
                                        <p:tav>
                                          <p:val>
                                            <p:strVal val="#ppt_w"/>
                                          </p:val>
                                        </p:tav>
                                      </p:tavLst>
                                    </p:anim>
                                    <p:anim calcmode="lin" valueType="num">
                                      <p:cBhvr additive="repl">
                                        <p:cTn id="73" dur="2000" fill="hold"/>
                                        <p:tgtEl>
                                          <p:spTgt spid="35"/>
                                        </p:tgtEl>
                                        <p:attrNameLst>
                                          <p:attrName>ppt_h</p:attrName>
                                        </p:attrNameLst>
                                      </p:cBhvr>
                                      <p:tavLst>
                                        <p:tav tm="100000">
                                          <p:val>
                                            <p:fltVal val="0"/>
                                          </p:val>
                                        </p:tav>
                                        <p:tav>
                                          <p:val>
                                            <p:strVal val="#ppt_h"/>
                                          </p:val>
                                        </p:tav>
                                      </p:tavLst>
                                    </p:anim>
                                    <p:anim calcmode="lin" valueType="num">
                                      <p:cBhvr additive="repl">
                                        <p:cTn id="74" dur="2000" fill="hold"/>
                                        <p:tgtEl>
                                          <p:spTgt spid="35"/>
                                        </p:tgtEl>
                                        <p:attrNameLst>
                                          <p:attrName>ppt_x</p:attrName>
                                        </p:attrNameLst>
                                      </p:cBhvr>
                                      <p:tavLst>
                                        <p:tav tm="0" fmla="#ppt_x+(cos(-2*pi*(1-$))*-#ppt_x-sin(-2*pi*(1-$))*(1-#ppt_y))*(1-$)">
                                          <p:val>
                                            <p:fltVal val="0"/>
                                          </p:val>
                                        </p:tav>
                                        <p:tav tm="100000">
                                          <p:val>
                                            <p:fltVal val="1"/>
                                          </p:val>
                                        </p:tav>
                                      </p:tavLst>
                                    </p:anim>
                                    <p:anim calcmode="lin" valueType="num">
                                      <p:cBhvr additive="repl">
                                        <p:cTn id="75" dur="2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20" grpId="0" animBg="1"/>
      <p:bldP spid="21" grpId="0"/>
      <p:bldP spid="28" grpId="0" animBg="1"/>
      <p:bldP spid="29" grpId="0" animBg="1"/>
      <p:bldP spid="30" grpId="0" animBg="1"/>
      <p:bldP spid="31" grpId="0" animBg="1"/>
      <p:bldP spid="32" grpId="0" animBg="1"/>
      <p:bldP spid="33"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zh-CN" smtClean="0">
                <a:ea typeface="宋体" charset="-122"/>
              </a:rPr>
              <a:t>Energy Saving Principles</a:t>
            </a:r>
          </a:p>
        </p:txBody>
      </p:sp>
      <p:sp>
        <p:nvSpPr>
          <p:cNvPr id="12291" name="Text Box 1"/>
          <p:cNvSpPr txBox="1">
            <a:spLocks noChangeArrowheads="1"/>
          </p:cNvSpPr>
          <p:nvPr/>
        </p:nvSpPr>
        <p:spPr bwMode="auto">
          <a:xfrm>
            <a:off x="635000" y="1905000"/>
            <a:ext cx="11704320" cy="6436924"/>
          </a:xfrm>
          <a:prstGeom prst="rect">
            <a:avLst/>
          </a:prstGeom>
          <a:noFill/>
          <a:ln w="9525">
            <a:noFill/>
            <a:round/>
            <a:headEnd/>
            <a:tailEnd/>
          </a:ln>
        </p:spPr>
        <p:txBody>
          <a:bodyPr lIns="130046" tIns="65023" rIns="130046" bIns="65023"/>
          <a:lstStyle/>
          <a:p>
            <a:pPr marL="517024" indent="-363497">
              <a:spcBef>
                <a:spcPts val="569"/>
              </a:spcBef>
              <a:buClr>
                <a:srgbClr val="2DA2BF"/>
              </a:buClr>
              <a:buSzPct val="68000"/>
              <a:buFont typeface="Wingdings 3" pitchFamily="16" charset="2"/>
              <a:buChar char=""/>
              <a:tabLst>
                <a:tab pos="1295944" algn="l"/>
                <a:tab pos="2596404" algn="l"/>
                <a:tab pos="3896864" algn="l"/>
                <a:tab pos="5197323" algn="l"/>
                <a:tab pos="6497783" algn="l"/>
                <a:tab pos="7798243" algn="l"/>
                <a:tab pos="9098702" algn="l"/>
                <a:tab pos="10399162" algn="l"/>
                <a:tab pos="11699622" algn="l"/>
                <a:tab pos="13000081" algn="l"/>
                <a:tab pos="14300541" algn="l"/>
              </a:tabLst>
            </a:pPr>
            <a:r>
              <a:rPr lang="en-US" altLang="zh-CN" sz="4600" dirty="0" smtClean="0">
                <a:solidFill>
                  <a:srgbClr val="2D2D8A"/>
                </a:solidFill>
                <a:latin typeface="Lucida Sans Unicode" pitchFamily="32" charset="0"/>
                <a:ea typeface="宋体" charset="-122"/>
              </a:rPr>
              <a:t>Energy </a:t>
            </a:r>
            <a:r>
              <a:rPr lang="en-US" altLang="zh-CN" sz="4600" dirty="0">
                <a:solidFill>
                  <a:srgbClr val="2D2D8A"/>
                </a:solidFill>
                <a:latin typeface="Lucida Sans Unicode" pitchFamily="32" charset="0"/>
                <a:ea typeface="宋体" charset="-122"/>
              </a:rPr>
              <a:t>Saving Principle One</a:t>
            </a:r>
          </a:p>
          <a:p>
            <a:pPr marL="880520" lvl="1" indent="-322858">
              <a:spcBef>
                <a:spcPts val="462"/>
              </a:spcBef>
              <a:buClr>
                <a:srgbClr val="2DA2BF"/>
              </a:buClr>
              <a:buFont typeface="Verdana" pitchFamily="32" charset="0"/>
              <a:buChar char="◦"/>
              <a:tabLst>
                <a:tab pos="1295944" algn="l"/>
                <a:tab pos="2596404" algn="l"/>
                <a:tab pos="3896864" algn="l"/>
                <a:tab pos="5197323" algn="l"/>
                <a:tab pos="6497783" algn="l"/>
                <a:tab pos="7798243" algn="l"/>
                <a:tab pos="9098702" algn="l"/>
                <a:tab pos="10399162" algn="l"/>
                <a:tab pos="11699622" algn="l"/>
                <a:tab pos="13000081" algn="l"/>
                <a:tab pos="14300541" algn="l"/>
              </a:tabLst>
            </a:pPr>
            <a:r>
              <a:rPr lang="en-US" altLang="zh-CN" sz="4000" dirty="0">
                <a:solidFill>
                  <a:srgbClr val="FF0000"/>
                </a:solidFill>
                <a:latin typeface="Lucida Sans Unicode" pitchFamily="32" charset="0"/>
                <a:ea typeface="宋体" charset="-122"/>
              </a:rPr>
              <a:t>Increase</a:t>
            </a:r>
            <a:r>
              <a:rPr lang="en-US" altLang="zh-CN" sz="4000" dirty="0">
                <a:solidFill>
                  <a:srgbClr val="2D2D8A"/>
                </a:solidFill>
                <a:latin typeface="Lucida Sans Unicode" pitchFamily="32" charset="0"/>
                <a:ea typeface="宋体" charset="-122"/>
              </a:rPr>
              <a:t> the length and number of </a:t>
            </a:r>
            <a:r>
              <a:rPr lang="en-US" altLang="zh-CN" sz="4000" dirty="0">
                <a:solidFill>
                  <a:srgbClr val="FF0000"/>
                </a:solidFill>
                <a:latin typeface="Lucida Sans Unicode" pitchFamily="32" charset="0"/>
                <a:ea typeface="宋体" charset="-122"/>
              </a:rPr>
              <a:t>idle periods </a:t>
            </a:r>
            <a:r>
              <a:rPr lang="en-US" altLang="zh-CN" sz="4000" dirty="0">
                <a:solidFill>
                  <a:srgbClr val="2D2D8A"/>
                </a:solidFill>
                <a:latin typeface="Lucida Sans Unicode" pitchFamily="32" charset="0"/>
                <a:ea typeface="宋体" charset="-122"/>
              </a:rPr>
              <a:t>larger than the disk break-even time </a:t>
            </a:r>
            <a:r>
              <a:rPr lang="en-US" altLang="zh-CN" sz="4000" i="1" dirty="0" smtClean="0">
                <a:solidFill>
                  <a:srgbClr val="2D2D8A"/>
                </a:solidFill>
                <a:latin typeface="Lucida Sans Unicode" pitchFamily="32" charset="0"/>
                <a:ea typeface="宋体" charset="-122"/>
              </a:rPr>
              <a:t>T</a:t>
            </a:r>
            <a:r>
              <a:rPr lang="en-US" altLang="zh-CN" sz="4000" i="1" baseline="-25000" dirty="0" smtClean="0">
                <a:solidFill>
                  <a:srgbClr val="2D2D8A"/>
                </a:solidFill>
                <a:latin typeface="Lucida Sans Unicode" pitchFamily="32" charset="0"/>
                <a:ea typeface="宋体" charset="-122"/>
              </a:rPr>
              <a:t>BE</a:t>
            </a:r>
          </a:p>
          <a:p>
            <a:pPr marL="880520" lvl="1" indent="-322858">
              <a:spcBef>
                <a:spcPts val="462"/>
              </a:spcBef>
              <a:buClr>
                <a:srgbClr val="2DA2BF"/>
              </a:buClr>
              <a:buFont typeface="Verdana" pitchFamily="32" charset="0"/>
              <a:buChar char="◦"/>
              <a:tabLst>
                <a:tab pos="1295944" algn="l"/>
                <a:tab pos="2596404" algn="l"/>
                <a:tab pos="3896864" algn="l"/>
                <a:tab pos="5197323" algn="l"/>
                <a:tab pos="6497783" algn="l"/>
                <a:tab pos="7798243" algn="l"/>
                <a:tab pos="9098702" algn="l"/>
                <a:tab pos="10399162" algn="l"/>
                <a:tab pos="11699622" algn="l"/>
                <a:tab pos="13000081" algn="l"/>
                <a:tab pos="14300541" algn="l"/>
              </a:tabLst>
            </a:pPr>
            <a:endParaRPr lang="en-US" altLang="zh-CN" sz="4000" i="1" baseline="-25000" dirty="0">
              <a:solidFill>
                <a:srgbClr val="2D2D8A"/>
              </a:solidFill>
              <a:latin typeface="Lucida Sans Unicode" pitchFamily="32" charset="0"/>
              <a:ea typeface="宋体" charset="-122"/>
            </a:endParaRPr>
          </a:p>
          <a:p>
            <a:pPr marL="517024" indent="-363497">
              <a:spcBef>
                <a:spcPts val="569"/>
              </a:spcBef>
              <a:buClr>
                <a:srgbClr val="2DA2BF"/>
              </a:buClr>
              <a:buSzPct val="68000"/>
              <a:buFont typeface="Wingdings 3" pitchFamily="16" charset="2"/>
              <a:buChar char=""/>
              <a:tabLst>
                <a:tab pos="1295944" algn="l"/>
                <a:tab pos="2596404" algn="l"/>
                <a:tab pos="3896864" algn="l"/>
                <a:tab pos="5197323" algn="l"/>
                <a:tab pos="6497783" algn="l"/>
                <a:tab pos="7798243" algn="l"/>
                <a:tab pos="9098702" algn="l"/>
                <a:tab pos="10399162" algn="l"/>
                <a:tab pos="11699622" algn="l"/>
                <a:tab pos="13000081" algn="l"/>
                <a:tab pos="14300541" algn="l"/>
              </a:tabLst>
            </a:pPr>
            <a:r>
              <a:rPr lang="en-US" altLang="zh-CN" sz="4600" dirty="0">
                <a:solidFill>
                  <a:srgbClr val="2D2D8A"/>
                </a:solidFill>
                <a:latin typeface="Lucida Sans Unicode" pitchFamily="32" charset="0"/>
                <a:ea typeface="宋体" charset="-122"/>
              </a:rPr>
              <a:t>Energy Saving Principle Two</a:t>
            </a:r>
          </a:p>
          <a:p>
            <a:pPr marL="880520" lvl="1" indent="-322858">
              <a:spcBef>
                <a:spcPts val="462"/>
              </a:spcBef>
              <a:buClr>
                <a:srgbClr val="2DA2BF"/>
              </a:buClr>
              <a:buFont typeface="Verdana" pitchFamily="32" charset="0"/>
              <a:buChar char="◦"/>
              <a:tabLst>
                <a:tab pos="1295944" algn="l"/>
                <a:tab pos="2596404" algn="l"/>
                <a:tab pos="3896864" algn="l"/>
                <a:tab pos="5197323" algn="l"/>
                <a:tab pos="6497783" algn="l"/>
                <a:tab pos="7798243" algn="l"/>
                <a:tab pos="9098702" algn="l"/>
                <a:tab pos="10399162" algn="l"/>
                <a:tab pos="11699622" algn="l"/>
                <a:tab pos="13000081" algn="l"/>
                <a:tab pos="14300541" algn="l"/>
              </a:tabLst>
            </a:pPr>
            <a:r>
              <a:rPr lang="en-US" altLang="zh-CN" sz="4000" dirty="0">
                <a:solidFill>
                  <a:srgbClr val="FF0000"/>
                </a:solidFill>
                <a:latin typeface="Lucida Sans Unicode" pitchFamily="32" charset="0"/>
                <a:ea typeface="宋体" charset="-122"/>
              </a:rPr>
              <a:t>Reduce</a:t>
            </a:r>
            <a:r>
              <a:rPr lang="en-US" altLang="zh-CN" sz="4000" dirty="0">
                <a:solidFill>
                  <a:srgbClr val="2D2D8A"/>
                </a:solidFill>
                <a:latin typeface="Lucida Sans Unicode" pitchFamily="32" charset="0"/>
                <a:ea typeface="宋体" charset="-122"/>
              </a:rPr>
              <a:t> the number of power-state </a:t>
            </a:r>
            <a:r>
              <a:rPr lang="en-US" altLang="zh-CN" sz="4000" dirty="0">
                <a:solidFill>
                  <a:srgbClr val="FF0000"/>
                </a:solidFill>
                <a:latin typeface="Lucida Sans Unicode" pitchFamily="32" charset="0"/>
                <a:ea typeface="宋体" charset="-122"/>
              </a:rPr>
              <a:t>transitions</a:t>
            </a:r>
          </a:p>
          <a:p>
            <a:pPr marL="517024" indent="-363497">
              <a:spcBef>
                <a:spcPts val="569"/>
              </a:spcBef>
              <a:buClr>
                <a:srgbClr val="2DA2BF"/>
              </a:buClr>
              <a:buSzPct val="68000"/>
              <a:tabLst>
                <a:tab pos="1295944" algn="l"/>
                <a:tab pos="2596404" algn="l"/>
                <a:tab pos="3896864" algn="l"/>
                <a:tab pos="5197323" algn="l"/>
                <a:tab pos="6497783" algn="l"/>
                <a:tab pos="7798243" algn="l"/>
                <a:tab pos="9098702" algn="l"/>
                <a:tab pos="10399162" algn="l"/>
                <a:tab pos="11699622" algn="l"/>
                <a:tab pos="13000081" algn="l"/>
                <a:tab pos="14300541" algn="l"/>
              </a:tabLst>
            </a:pPr>
            <a:endParaRPr lang="en-US" altLang="zh-CN" sz="3800" dirty="0">
              <a:latin typeface="Lucida Sans Unicode" pitchFamily="32" charset="0"/>
              <a:ea typeface="宋体" charset="-122"/>
            </a:endParaRPr>
          </a:p>
        </p:txBody>
      </p:sp>
      <p:sp>
        <p:nvSpPr>
          <p:cNvPr id="6" name="Rectangle 5"/>
          <p:cNvSpPr/>
          <p:nvPr/>
        </p:nvSpPr>
        <p:spPr>
          <a:xfrm>
            <a:off x="558800" y="7772400"/>
            <a:ext cx="12039600" cy="1200329"/>
          </a:xfrm>
          <a:prstGeom prst="rect">
            <a:avLst/>
          </a:prstGeom>
        </p:spPr>
        <p:txBody>
          <a:bodyPr wrap="square">
            <a:spAutoFit/>
          </a:bodyPr>
          <a:lstStyle/>
          <a:p>
            <a:r>
              <a:rPr lang="en-US" altLang="zh-CN" sz="2400" dirty="0" smtClean="0">
                <a:solidFill>
                  <a:srgbClr val="000681"/>
                </a:solidFill>
                <a:latin typeface="+mn-lt"/>
              </a:rPr>
              <a:t>A. </a:t>
            </a:r>
            <a:r>
              <a:rPr lang="en-US" altLang="zh-CN" sz="2400" dirty="0" err="1" smtClean="0">
                <a:solidFill>
                  <a:srgbClr val="000681"/>
                </a:solidFill>
                <a:latin typeface="+mn-lt"/>
              </a:rPr>
              <a:t>Manzanares</a:t>
            </a:r>
            <a:r>
              <a:rPr lang="en-US" altLang="zh-CN" sz="2400" dirty="0" smtClean="0">
                <a:solidFill>
                  <a:srgbClr val="000681"/>
                </a:solidFill>
                <a:latin typeface="+mn-lt"/>
              </a:rPr>
              <a:t>, X. Qin, X.-J. </a:t>
            </a:r>
            <a:r>
              <a:rPr lang="en-US" altLang="zh-CN" sz="2400" dirty="0" err="1" smtClean="0">
                <a:solidFill>
                  <a:srgbClr val="000681"/>
                </a:solidFill>
                <a:latin typeface="+mn-lt"/>
              </a:rPr>
              <a:t>Ruan</a:t>
            </a:r>
            <a:r>
              <a:rPr lang="en-US" altLang="zh-CN" sz="2400" dirty="0" smtClean="0">
                <a:solidFill>
                  <a:srgbClr val="000681"/>
                </a:solidFill>
                <a:latin typeface="+mn-lt"/>
              </a:rPr>
              <a:t>, and S. Yin, “PRE-BUD: </a:t>
            </a:r>
            <a:r>
              <a:rPr lang="en-US" altLang="zh-CN" sz="2400" dirty="0" err="1" smtClean="0">
                <a:solidFill>
                  <a:srgbClr val="000681"/>
                </a:solidFill>
                <a:latin typeface="+mn-lt"/>
              </a:rPr>
              <a:t>Prefetching</a:t>
            </a:r>
            <a:r>
              <a:rPr lang="en-US" altLang="zh-CN" sz="2400" dirty="0" smtClean="0">
                <a:solidFill>
                  <a:srgbClr val="000681"/>
                </a:solidFill>
                <a:latin typeface="+mn-lt"/>
              </a:rPr>
              <a:t> for Energy-Efficient Parallel I/O Systems with Buffer Disks,” </a:t>
            </a:r>
            <a:r>
              <a:rPr lang="en-US" altLang="zh-CN" sz="2400" i="1" dirty="0" smtClean="0">
                <a:solidFill>
                  <a:srgbClr val="000681"/>
                </a:solidFill>
                <a:latin typeface="+mn-lt"/>
              </a:rPr>
              <a:t>ACM Transactions on Storage</a:t>
            </a:r>
            <a:r>
              <a:rPr lang="en-US" altLang="zh-CN" sz="2400" dirty="0" smtClean="0">
                <a:solidFill>
                  <a:srgbClr val="000681"/>
                </a:solidFill>
                <a:latin typeface="+mn-lt"/>
              </a:rPr>
              <a:t>, vol. 7, no. 1, Article 3 June 2011.</a:t>
            </a:r>
            <a:endParaRPr lang="zh-CN" altLang="en-US" sz="2400" dirty="0">
              <a:solidFill>
                <a:srgbClr val="000681"/>
              </a:solidFill>
              <a:latin typeface="+mn-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Energy Savings Hit Rate 85%</a:t>
            </a:r>
          </a:p>
        </p:txBody>
      </p:sp>
      <p:pic>
        <p:nvPicPr>
          <p:cNvPr id="14339" name="Picture 4"/>
          <p:cNvPicPr>
            <a:picLocks noChangeAspect="1" noChangeArrowheads="1"/>
          </p:cNvPicPr>
          <p:nvPr/>
        </p:nvPicPr>
        <p:blipFill>
          <a:blip r:embed="rId3"/>
          <a:srcRect/>
          <a:stretch>
            <a:fillRect/>
          </a:stretch>
        </p:blipFill>
        <p:spPr bwMode="auto">
          <a:xfrm>
            <a:off x="1300481" y="2492587"/>
            <a:ext cx="10663485" cy="6111805"/>
          </a:xfrm>
          <a:prstGeom prst="rect">
            <a:avLst/>
          </a:prstGeom>
          <a:noFill/>
          <a:ln w="9525">
            <a:noFill/>
            <a:round/>
            <a:headEnd/>
            <a:tailEnd/>
          </a:ln>
        </p:spPr>
      </p:pic>
      <p:sp>
        <p:nvSpPr>
          <p:cNvPr id="14340" name="Date Placeholder 3"/>
          <p:cNvSpPr>
            <a:spLocks noGrp="1"/>
          </p:cNvSpPr>
          <p:nvPr>
            <p:ph type="dt" sz="quarter" idx="10"/>
          </p:nvPr>
        </p:nvSpPr>
        <p:spPr>
          <a:noFill/>
        </p:spPr>
        <p:txBody>
          <a:bodyPr/>
          <a:lstStyle/>
          <a:p>
            <a:fld id="{625EED8E-F1A1-4C96-9A9C-756AC1A0C8FD}" type="datetime1">
              <a:rPr lang="en-US"/>
              <a:pPr/>
              <a:t>2/5/2013</a:t>
            </a:fld>
            <a:endParaRPr lang="en-US"/>
          </a:p>
        </p:txBody>
      </p:sp>
      <p:sp>
        <p:nvSpPr>
          <p:cNvPr id="14341" name="Slide Number Placeholder 4"/>
          <p:cNvSpPr>
            <a:spLocks noGrp="1"/>
          </p:cNvSpPr>
          <p:nvPr>
            <p:ph type="sldNum" sz="quarter" idx="4294967295"/>
          </p:nvPr>
        </p:nvSpPr>
        <p:spPr>
          <a:xfrm>
            <a:off x="5093547" y="8886614"/>
            <a:ext cx="1517227" cy="677333"/>
          </a:xfrm>
          <a:prstGeom prst="rect">
            <a:avLst/>
          </a:prstGeom>
          <a:noFill/>
        </p:spPr>
        <p:txBody>
          <a:bodyPr lIns="130046" tIns="65023" rIns="130046" bIns="65023"/>
          <a:lstStyle/>
          <a:p>
            <a:fld id="{61DF1FAF-E6B3-4A6C-B0B0-5C0B1F13EE3B}" type="slidenum">
              <a:rPr lang="en-US"/>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zh-CN" smtClean="0">
                <a:ea typeface="宋体" charset="-122"/>
              </a:rPr>
              <a:t>State Transitions</a:t>
            </a:r>
          </a:p>
        </p:txBody>
      </p:sp>
      <p:pic>
        <p:nvPicPr>
          <p:cNvPr id="15363" name="Picture 4"/>
          <p:cNvPicPr>
            <a:picLocks noChangeAspect="1" noChangeArrowheads="1"/>
          </p:cNvPicPr>
          <p:nvPr/>
        </p:nvPicPr>
        <p:blipFill>
          <a:blip r:embed="rId2" cstate="print"/>
          <a:srcRect/>
          <a:stretch>
            <a:fillRect/>
          </a:stretch>
        </p:blipFill>
        <p:spPr bwMode="auto">
          <a:xfrm>
            <a:off x="1083734" y="2275841"/>
            <a:ext cx="10663485" cy="6111805"/>
          </a:xfrm>
          <a:prstGeom prst="rect">
            <a:avLst/>
          </a:prstGeom>
          <a:noFill/>
          <a:ln w="9525">
            <a:noFill/>
            <a:round/>
            <a:headEnd/>
            <a:tailEnd/>
          </a:ln>
        </p:spPr>
      </p:pic>
      <p:sp>
        <p:nvSpPr>
          <p:cNvPr id="6" name="Rectangle 5"/>
          <p:cNvSpPr/>
          <p:nvPr/>
        </p:nvSpPr>
        <p:spPr>
          <a:xfrm>
            <a:off x="3576320" y="5527040"/>
            <a:ext cx="2167467" cy="2600960"/>
          </a:xfrm>
          <a:prstGeom prst="rect">
            <a:avLst/>
          </a:prstGeom>
          <a:solidFill>
            <a:srgbClr val="FF0000">
              <a:alpha val="0"/>
            </a:srgb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lIns="130046" tIns="65023" rIns="130046" bIns="65023" rtlCol="0" anchor="ctr"/>
          <a:lstStyle/>
          <a:p>
            <a:pPr algn="ctr"/>
            <a:endParaRPr lang="zh-CN" altLang="en-US" dirty="0">
              <a:ln>
                <a:solidFill>
                  <a:srgbClr val="FF0000"/>
                </a:solidFill>
              </a:ln>
              <a:solidFill>
                <a:srgbClr val="FF0000"/>
              </a:solidFill>
            </a:endParaRPr>
          </a:p>
        </p:txBody>
      </p:sp>
      <p:sp>
        <p:nvSpPr>
          <p:cNvPr id="7" name="Rectangle 6"/>
          <p:cNvSpPr/>
          <p:nvPr/>
        </p:nvSpPr>
        <p:spPr>
          <a:xfrm>
            <a:off x="9103360" y="3142827"/>
            <a:ext cx="2492587" cy="4985173"/>
          </a:xfrm>
          <a:prstGeom prst="rect">
            <a:avLst/>
          </a:prstGeom>
          <a:solidFill>
            <a:srgbClr val="FF0000">
              <a:alpha val="0"/>
            </a:srgb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lIns="130046" tIns="65023" rIns="130046" bIns="65023" rtlCol="0" anchor="ctr"/>
          <a:lstStyle/>
          <a:p>
            <a:pPr algn="ctr"/>
            <a:endParaRPr lang="zh-CN" altLang="en-US" dirty="0">
              <a:ln>
                <a:solidFill>
                  <a:srgbClr val="FF0000"/>
                </a:solidFill>
              </a:ln>
              <a:solidFill>
                <a:srgbClr val="FF0000"/>
              </a:solidFill>
            </a:endParaRPr>
          </a:p>
        </p:txBody>
      </p:sp>
      <p:pic>
        <p:nvPicPr>
          <p:cNvPr id="8"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6"/>
          <p:cNvGrpSpPr>
            <a:grpSpLocks/>
          </p:cNvGrpSpPr>
          <p:nvPr/>
        </p:nvGrpSpPr>
        <p:grpSpPr bwMode="auto">
          <a:xfrm>
            <a:off x="1408853" y="8128000"/>
            <a:ext cx="650240" cy="541867"/>
            <a:chOff x="960" y="3168"/>
            <a:chExt cx="432" cy="480"/>
          </a:xfrm>
        </p:grpSpPr>
        <p:grpSp>
          <p:nvGrpSpPr>
            <p:cNvPr id="3" name="Group 228"/>
            <p:cNvGrpSpPr>
              <a:grpSpLocks/>
            </p:cNvGrpSpPr>
            <p:nvPr/>
          </p:nvGrpSpPr>
          <p:grpSpPr bwMode="auto">
            <a:xfrm>
              <a:off x="960" y="3408"/>
              <a:ext cx="432" cy="240"/>
              <a:chOff x="2214" y="306"/>
              <a:chExt cx="1488" cy="372"/>
            </a:xfrm>
          </p:grpSpPr>
          <p:sp>
            <p:nvSpPr>
              <p:cNvPr id="1224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4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4" name="Group 231"/>
            <p:cNvGrpSpPr>
              <a:grpSpLocks/>
            </p:cNvGrpSpPr>
            <p:nvPr/>
          </p:nvGrpSpPr>
          <p:grpSpPr bwMode="auto">
            <a:xfrm>
              <a:off x="960" y="3360"/>
              <a:ext cx="432" cy="240"/>
              <a:chOff x="2214" y="306"/>
              <a:chExt cx="1488" cy="372"/>
            </a:xfrm>
          </p:grpSpPr>
          <p:sp>
            <p:nvSpPr>
              <p:cNvPr id="1223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3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 name="Group 234"/>
            <p:cNvGrpSpPr>
              <a:grpSpLocks/>
            </p:cNvGrpSpPr>
            <p:nvPr/>
          </p:nvGrpSpPr>
          <p:grpSpPr bwMode="auto">
            <a:xfrm>
              <a:off x="960" y="3312"/>
              <a:ext cx="432" cy="240"/>
              <a:chOff x="2214" y="306"/>
              <a:chExt cx="1488" cy="372"/>
            </a:xfrm>
          </p:grpSpPr>
          <p:sp>
            <p:nvSpPr>
              <p:cNvPr id="1223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3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 name="Group 237"/>
            <p:cNvGrpSpPr>
              <a:grpSpLocks/>
            </p:cNvGrpSpPr>
            <p:nvPr/>
          </p:nvGrpSpPr>
          <p:grpSpPr bwMode="auto">
            <a:xfrm>
              <a:off x="960" y="3264"/>
              <a:ext cx="432" cy="240"/>
              <a:chOff x="2214" y="306"/>
              <a:chExt cx="1488" cy="372"/>
            </a:xfrm>
          </p:grpSpPr>
          <p:sp>
            <p:nvSpPr>
              <p:cNvPr id="1223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3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7" name="Group 240"/>
            <p:cNvGrpSpPr>
              <a:grpSpLocks/>
            </p:cNvGrpSpPr>
            <p:nvPr/>
          </p:nvGrpSpPr>
          <p:grpSpPr bwMode="auto">
            <a:xfrm>
              <a:off x="960" y="3216"/>
              <a:ext cx="432" cy="240"/>
              <a:chOff x="2214" y="306"/>
              <a:chExt cx="1488" cy="372"/>
            </a:xfrm>
          </p:grpSpPr>
          <p:sp>
            <p:nvSpPr>
              <p:cNvPr id="1223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3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8" name="Group 243"/>
            <p:cNvGrpSpPr>
              <a:grpSpLocks/>
            </p:cNvGrpSpPr>
            <p:nvPr/>
          </p:nvGrpSpPr>
          <p:grpSpPr bwMode="auto">
            <a:xfrm>
              <a:off x="960" y="3168"/>
              <a:ext cx="432" cy="240"/>
              <a:chOff x="2214" y="306"/>
              <a:chExt cx="1488" cy="372"/>
            </a:xfrm>
          </p:grpSpPr>
          <p:sp>
            <p:nvSpPr>
              <p:cNvPr id="1223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3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9" name="Group 246"/>
          <p:cNvGrpSpPr>
            <a:grpSpLocks/>
          </p:cNvGrpSpPr>
          <p:nvPr/>
        </p:nvGrpSpPr>
        <p:grpSpPr bwMode="auto">
          <a:xfrm>
            <a:off x="4768427" y="8128000"/>
            <a:ext cx="650240" cy="541867"/>
            <a:chOff x="960" y="3168"/>
            <a:chExt cx="432" cy="480"/>
          </a:xfrm>
        </p:grpSpPr>
        <p:grpSp>
          <p:nvGrpSpPr>
            <p:cNvPr id="10" name="Group 228"/>
            <p:cNvGrpSpPr>
              <a:grpSpLocks/>
            </p:cNvGrpSpPr>
            <p:nvPr/>
          </p:nvGrpSpPr>
          <p:grpSpPr bwMode="auto">
            <a:xfrm>
              <a:off x="960" y="3408"/>
              <a:ext cx="432" cy="240"/>
              <a:chOff x="2214" y="306"/>
              <a:chExt cx="1488" cy="372"/>
            </a:xfrm>
          </p:grpSpPr>
          <p:sp>
            <p:nvSpPr>
              <p:cNvPr id="1222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2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 name="Group 231"/>
            <p:cNvGrpSpPr>
              <a:grpSpLocks/>
            </p:cNvGrpSpPr>
            <p:nvPr/>
          </p:nvGrpSpPr>
          <p:grpSpPr bwMode="auto">
            <a:xfrm>
              <a:off x="960" y="3360"/>
              <a:ext cx="432" cy="240"/>
              <a:chOff x="2214" y="306"/>
              <a:chExt cx="1488" cy="372"/>
            </a:xfrm>
          </p:grpSpPr>
          <p:sp>
            <p:nvSpPr>
              <p:cNvPr id="1222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2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 name="Group 234"/>
            <p:cNvGrpSpPr>
              <a:grpSpLocks/>
            </p:cNvGrpSpPr>
            <p:nvPr/>
          </p:nvGrpSpPr>
          <p:grpSpPr bwMode="auto">
            <a:xfrm>
              <a:off x="960" y="3312"/>
              <a:ext cx="432" cy="240"/>
              <a:chOff x="2214" y="306"/>
              <a:chExt cx="1488" cy="372"/>
            </a:xfrm>
          </p:grpSpPr>
          <p:sp>
            <p:nvSpPr>
              <p:cNvPr id="1221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1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 name="Group 237"/>
            <p:cNvGrpSpPr>
              <a:grpSpLocks/>
            </p:cNvGrpSpPr>
            <p:nvPr/>
          </p:nvGrpSpPr>
          <p:grpSpPr bwMode="auto">
            <a:xfrm>
              <a:off x="960" y="3264"/>
              <a:ext cx="432" cy="240"/>
              <a:chOff x="2214" y="306"/>
              <a:chExt cx="1488" cy="372"/>
            </a:xfrm>
          </p:grpSpPr>
          <p:sp>
            <p:nvSpPr>
              <p:cNvPr id="1221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1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4" name="Group 240"/>
            <p:cNvGrpSpPr>
              <a:grpSpLocks/>
            </p:cNvGrpSpPr>
            <p:nvPr/>
          </p:nvGrpSpPr>
          <p:grpSpPr bwMode="auto">
            <a:xfrm>
              <a:off x="960" y="3216"/>
              <a:ext cx="432" cy="240"/>
              <a:chOff x="2214" y="306"/>
              <a:chExt cx="1488" cy="372"/>
            </a:xfrm>
          </p:grpSpPr>
          <p:sp>
            <p:nvSpPr>
              <p:cNvPr id="1221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1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5" name="Group 243"/>
            <p:cNvGrpSpPr>
              <a:grpSpLocks/>
            </p:cNvGrpSpPr>
            <p:nvPr/>
          </p:nvGrpSpPr>
          <p:grpSpPr bwMode="auto">
            <a:xfrm>
              <a:off x="960" y="3168"/>
              <a:ext cx="432" cy="240"/>
              <a:chOff x="2214" y="306"/>
              <a:chExt cx="1488" cy="372"/>
            </a:xfrm>
          </p:grpSpPr>
          <p:sp>
            <p:nvSpPr>
              <p:cNvPr id="1221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1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6" name="Group 246"/>
          <p:cNvGrpSpPr>
            <a:grpSpLocks/>
          </p:cNvGrpSpPr>
          <p:nvPr/>
        </p:nvGrpSpPr>
        <p:grpSpPr bwMode="auto">
          <a:xfrm>
            <a:off x="5852160" y="8128000"/>
            <a:ext cx="650240" cy="541867"/>
            <a:chOff x="960" y="3168"/>
            <a:chExt cx="432" cy="480"/>
          </a:xfrm>
        </p:grpSpPr>
        <p:grpSp>
          <p:nvGrpSpPr>
            <p:cNvPr id="17" name="Group 228"/>
            <p:cNvGrpSpPr>
              <a:grpSpLocks/>
            </p:cNvGrpSpPr>
            <p:nvPr/>
          </p:nvGrpSpPr>
          <p:grpSpPr bwMode="auto">
            <a:xfrm>
              <a:off x="960" y="3408"/>
              <a:ext cx="432" cy="240"/>
              <a:chOff x="2214" y="306"/>
              <a:chExt cx="1488" cy="372"/>
            </a:xfrm>
          </p:grpSpPr>
          <p:sp>
            <p:nvSpPr>
              <p:cNvPr id="1220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0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8" name="Group 231"/>
            <p:cNvGrpSpPr>
              <a:grpSpLocks/>
            </p:cNvGrpSpPr>
            <p:nvPr/>
          </p:nvGrpSpPr>
          <p:grpSpPr bwMode="auto">
            <a:xfrm>
              <a:off x="960" y="3360"/>
              <a:ext cx="432" cy="240"/>
              <a:chOff x="2214" y="306"/>
              <a:chExt cx="1488" cy="372"/>
            </a:xfrm>
          </p:grpSpPr>
          <p:sp>
            <p:nvSpPr>
              <p:cNvPr id="1220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0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9" name="Group 234"/>
            <p:cNvGrpSpPr>
              <a:grpSpLocks/>
            </p:cNvGrpSpPr>
            <p:nvPr/>
          </p:nvGrpSpPr>
          <p:grpSpPr bwMode="auto">
            <a:xfrm>
              <a:off x="960" y="3312"/>
              <a:ext cx="432" cy="240"/>
              <a:chOff x="2214" y="306"/>
              <a:chExt cx="1488" cy="372"/>
            </a:xfrm>
          </p:grpSpPr>
          <p:sp>
            <p:nvSpPr>
              <p:cNvPr id="1220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20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0" name="Group 237"/>
            <p:cNvGrpSpPr>
              <a:grpSpLocks/>
            </p:cNvGrpSpPr>
            <p:nvPr/>
          </p:nvGrpSpPr>
          <p:grpSpPr bwMode="auto">
            <a:xfrm>
              <a:off x="960" y="3264"/>
              <a:ext cx="432" cy="240"/>
              <a:chOff x="2214" y="306"/>
              <a:chExt cx="1488" cy="372"/>
            </a:xfrm>
          </p:grpSpPr>
          <p:sp>
            <p:nvSpPr>
              <p:cNvPr id="1219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9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 name="Group 240"/>
            <p:cNvGrpSpPr>
              <a:grpSpLocks/>
            </p:cNvGrpSpPr>
            <p:nvPr/>
          </p:nvGrpSpPr>
          <p:grpSpPr bwMode="auto">
            <a:xfrm>
              <a:off x="960" y="3216"/>
              <a:ext cx="432" cy="240"/>
              <a:chOff x="2214" y="306"/>
              <a:chExt cx="1488" cy="372"/>
            </a:xfrm>
          </p:grpSpPr>
          <p:sp>
            <p:nvSpPr>
              <p:cNvPr id="1219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9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2" name="Group 243"/>
            <p:cNvGrpSpPr>
              <a:grpSpLocks/>
            </p:cNvGrpSpPr>
            <p:nvPr/>
          </p:nvGrpSpPr>
          <p:grpSpPr bwMode="auto">
            <a:xfrm>
              <a:off x="960" y="3168"/>
              <a:ext cx="432" cy="240"/>
              <a:chOff x="2214" y="306"/>
              <a:chExt cx="1488" cy="372"/>
            </a:xfrm>
          </p:grpSpPr>
          <p:sp>
            <p:nvSpPr>
              <p:cNvPr id="1219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9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23" name="Group 246"/>
          <p:cNvGrpSpPr>
            <a:grpSpLocks/>
          </p:cNvGrpSpPr>
          <p:nvPr/>
        </p:nvGrpSpPr>
        <p:grpSpPr bwMode="auto">
          <a:xfrm>
            <a:off x="6935893" y="8128000"/>
            <a:ext cx="650240" cy="541867"/>
            <a:chOff x="960" y="3168"/>
            <a:chExt cx="432" cy="480"/>
          </a:xfrm>
        </p:grpSpPr>
        <p:grpSp>
          <p:nvGrpSpPr>
            <p:cNvPr id="24" name="Group 228"/>
            <p:cNvGrpSpPr>
              <a:grpSpLocks/>
            </p:cNvGrpSpPr>
            <p:nvPr/>
          </p:nvGrpSpPr>
          <p:grpSpPr bwMode="auto">
            <a:xfrm>
              <a:off x="960" y="3408"/>
              <a:ext cx="432" cy="240"/>
              <a:chOff x="2214" y="306"/>
              <a:chExt cx="1488" cy="372"/>
            </a:xfrm>
          </p:grpSpPr>
          <p:sp>
            <p:nvSpPr>
              <p:cNvPr id="1218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8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5" name="Group 231"/>
            <p:cNvGrpSpPr>
              <a:grpSpLocks/>
            </p:cNvGrpSpPr>
            <p:nvPr/>
          </p:nvGrpSpPr>
          <p:grpSpPr bwMode="auto">
            <a:xfrm>
              <a:off x="960" y="3360"/>
              <a:ext cx="432" cy="240"/>
              <a:chOff x="2214" y="306"/>
              <a:chExt cx="1488" cy="372"/>
            </a:xfrm>
          </p:grpSpPr>
          <p:sp>
            <p:nvSpPr>
              <p:cNvPr id="1218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8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6" name="Group 234"/>
            <p:cNvGrpSpPr>
              <a:grpSpLocks/>
            </p:cNvGrpSpPr>
            <p:nvPr/>
          </p:nvGrpSpPr>
          <p:grpSpPr bwMode="auto">
            <a:xfrm>
              <a:off x="960" y="3312"/>
              <a:ext cx="432" cy="240"/>
              <a:chOff x="2214" y="306"/>
              <a:chExt cx="1488" cy="372"/>
            </a:xfrm>
          </p:grpSpPr>
          <p:sp>
            <p:nvSpPr>
              <p:cNvPr id="1218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8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7" name="Group 237"/>
            <p:cNvGrpSpPr>
              <a:grpSpLocks/>
            </p:cNvGrpSpPr>
            <p:nvPr/>
          </p:nvGrpSpPr>
          <p:grpSpPr bwMode="auto">
            <a:xfrm>
              <a:off x="960" y="3264"/>
              <a:ext cx="432" cy="240"/>
              <a:chOff x="2214" y="306"/>
              <a:chExt cx="1488" cy="372"/>
            </a:xfrm>
          </p:grpSpPr>
          <p:sp>
            <p:nvSpPr>
              <p:cNvPr id="1218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8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8" name="Group 240"/>
            <p:cNvGrpSpPr>
              <a:grpSpLocks/>
            </p:cNvGrpSpPr>
            <p:nvPr/>
          </p:nvGrpSpPr>
          <p:grpSpPr bwMode="auto">
            <a:xfrm>
              <a:off x="960" y="3216"/>
              <a:ext cx="432" cy="240"/>
              <a:chOff x="2214" y="306"/>
              <a:chExt cx="1488" cy="372"/>
            </a:xfrm>
          </p:grpSpPr>
          <p:sp>
            <p:nvSpPr>
              <p:cNvPr id="1217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7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9" name="Group 243"/>
            <p:cNvGrpSpPr>
              <a:grpSpLocks/>
            </p:cNvGrpSpPr>
            <p:nvPr/>
          </p:nvGrpSpPr>
          <p:grpSpPr bwMode="auto">
            <a:xfrm>
              <a:off x="960" y="3168"/>
              <a:ext cx="432" cy="240"/>
              <a:chOff x="2214" y="306"/>
              <a:chExt cx="1488" cy="372"/>
            </a:xfrm>
          </p:grpSpPr>
          <p:sp>
            <p:nvSpPr>
              <p:cNvPr id="1217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7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30" name="Group 246"/>
          <p:cNvGrpSpPr>
            <a:grpSpLocks/>
          </p:cNvGrpSpPr>
          <p:nvPr/>
        </p:nvGrpSpPr>
        <p:grpSpPr bwMode="auto">
          <a:xfrm>
            <a:off x="8019627" y="8128000"/>
            <a:ext cx="650240" cy="541867"/>
            <a:chOff x="960" y="3168"/>
            <a:chExt cx="432" cy="480"/>
          </a:xfrm>
        </p:grpSpPr>
        <p:grpSp>
          <p:nvGrpSpPr>
            <p:cNvPr id="31" name="Group 228"/>
            <p:cNvGrpSpPr>
              <a:grpSpLocks/>
            </p:cNvGrpSpPr>
            <p:nvPr/>
          </p:nvGrpSpPr>
          <p:grpSpPr bwMode="auto">
            <a:xfrm>
              <a:off x="960" y="3408"/>
              <a:ext cx="432" cy="240"/>
              <a:chOff x="2214" y="306"/>
              <a:chExt cx="1488" cy="372"/>
            </a:xfrm>
          </p:grpSpPr>
          <p:sp>
            <p:nvSpPr>
              <p:cNvPr id="1216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6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08" name="Group 231"/>
            <p:cNvGrpSpPr>
              <a:grpSpLocks/>
            </p:cNvGrpSpPr>
            <p:nvPr/>
          </p:nvGrpSpPr>
          <p:grpSpPr bwMode="auto">
            <a:xfrm>
              <a:off x="960" y="3360"/>
              <a:ext cx="432" cy="240"/>
              <a:chOff x="2214" y="306"/>
              <a:chExt cx="1488" cy="372"/>
            </a:xfrm>
          </p:grpSpPr>
          <p:sp>
            <p:nvSpPr>
              <p:cNvPr id="1216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6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09" name="Group 234"/>
            <p:cNvGrpSpPr>
              <a:grpSpLocks/>
            </p:cNvGrpSpPr>
            <p:nvPr/>
          </p:nvGrpSpPr>
          <p:grpSpPr bwMode="auto">
            <a:xfrm>
              <a:off x="960" y="3312"/>
              <a:ext cx="432" cy="240"/>
              <a:chOff x="2214" y="306"/>
              <a:chExt cx="1488" cy="372"/>
            </a:xfrm>
          </p:grpSpPr>
          <p:sp>
            <p:nvSpPr>
              <p:cNvPr id="1216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6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22" name="Group 237"/>
            <p:cNvGrpSpPr>
              <a:grpSpLocks/>
            </p:cNvGrpSpPr>
            <p:nvPr/>
          </p:nvGrpSpPr>
          <p:grpSpPr bwMode="auto">
            <a:xfrm>
              <a:off x="960" y="3264"/>
              <a:ext cx="432" cy="240"/>
              <a:chOff x="2214" y="306"/>
              <a:chExt cx="1488" cy="372"/>
            </a:xfrm>
          </p:grpSpPr>
          <p:sp>
            <p:nvSpPr>
              <p:cNvPr id="1216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6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23" name="Group 240"/>
            <p:cNvGrpSpPr>
              <a:grpSpLocks/>
            </p:cNvGrpSpPr>
            <p:nvPr/>
          </p:nvGrpSpPr>
          <p:grpSpPr bwMode="auto">
            <a:xfrm>
              <a:off x="960" y="3216"/>
              <a:ext cx="432" cy="240"/>
              <a:chOff x="2214" y="306"/>
              <a:chExt cx="1488" cy="372"/>
            </a:xfrm>
          </p:grpSpPr>
          <p:sp>
            <p:nvSpPr>
              <p:cNvPr id="1216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6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24" name="Group 243"/>
            <p:cNvGrpSpPr>
              <a:grpSpLocks/>
            </p:cNvGrpSpPr>
            <p:nvPr/>
          </p:nvGrpSpPr>
          <p:grpSpPr bwMode="auto">
            <a:xfrm>
              <a:off x="960" y="3168"/>
              <a:ext cx="432" cy="240"/>
              <a:chOff x="2214" y="306"/>
              <a:chExt cx="1488" cy="372"/>
            </a:xfrm>
          </p:grpSpPr>
          <p:sp>
            <p:nvSpPr>
              <p:cNvPr id="12158"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59"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1825" name="Group 246"/>
          <p:cNvGrpSpPr>
            <a:grpSpLocks/>
          </p:cNvGrpSpPr>
          <p:nvPr/>
        </p:nvGrpSpPr>
        <p:grpSpPr bwMode="auto">
          <a:xfrm>
            <a:off x="8994987" y="8128000"/>
            <a:ext cx="650240" cy="541867"/>
            <a:chOff x="960" y="3168"/>
            <a:chExt cx="432" cy="480"/>
          </a:xfrm>
        </p:grpSpPr>
        <p:grpSp>
          <p:nvGrpSpPr>
            <p:cNvPr id="11826" name="Group 228"/>
            <p:cNvGrpSpPr>
              <a:grpSpLocks/>
            </p:cNvGrpSpPr>
            <p:nvPr/>
          </p:nvGrpSpPr>
          <p:grpSpPr bwMode="auto">
            <a:xfrm>
              <a:off x="960" y="3408"/>
              <a:ext cx="432" cy="240"/>
              <a:chOff x="2214" y="306"/>
              <a:chExt cx="1488" cy="372"/>
            </a:xfrm>
          </p:grpSpPr>
          <p:sp>
            <p:nvSpPr>
              <p:cNvPr id="1215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5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27" name="Group 231"/>
            <p:cNvGrpSpPr>
              <a:grpSpLocks/>
            </p:cNvGrpSpPr>
            <p:nvPr/>
          </p:nvGrpSpPr>
          <p:grpSpPr bwMode="auto">
            <a:xfrm>
              <a:off x="960" y="3360"/>
              <a:ext cx="432" cy="240"/>
              <a:chOff x="2214" y="306"/>
              <a:chExt cx="1488" cy="372"/>
            </a:xfrm>
          </p:grpSpPr>
          <p:sp>
            <p:nvSpPr>
              <p:cNvPr id="1214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4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40" name="Group 234"/>
            <p:cNvGrpSpPr>
              <a:grpSpLocks/>
            </p:cNvGrpSpPr>
            <p:nvPr/>
          </p:nvGrpSpPr>
          <p:grpSpPr bwMode="auto">
            <a:xfrm>
              <a:off x="960" y="3312"/>
              <a:ext cx="432" cy="240"/>
              <a:chOff x="2214" y="306"/>
              <a:chExt cx="1488" cy="372"/>
            </a:xfrm>
          </p:grpSpPr>
          <p:sp>
            <p:nvSpPr>
              <p:cNvPr id="1214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4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41" name="Group 237"/>
            <p:cNvGrpSpPr>
              <a:grpSpLocks/>
            </p:cNvGrpSpPr>
            <p:nvPr/>
          </p:nvGrpSpPr>
          <p:grpSpPr bwMode="auto">
            <a:xfrm>
              <a:off x="960" y="3264"/>
              <a:ext cx="432" cy="240"/>
              <a:chOff x="2214" y="306"/>
              <a:chExt cx="1488" cy="372"/>
            </a:xfrm>
          </p:grpSpPr>
          <p:sp>
            <p:nvSpPr>
              <p:cNvPr id="1214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4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42" name="Group 240"/>
            <p:cNvGrpSpPr>
              <a:grpSpLocks/>
            </p:cNvGrpSpPr>
            <p:nvPr/>
          </p:nvGrpSpPr>
          <p:grpSpPr bwMode="auto">
            <a:xfrm>
              <a:off x="960" y="3216"/>
              <a:ext cx="432" cy="240"/>
              <a:chOff x="2214" y="306"/>
              <a:chExt cx="1488" cy="372"/>
            </a:xfrm>
          </p:grpSpPr>
          <p:sp>
            <p:nvSpPr>
              <p:cNvPr id="1214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4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43" name="Group 243"/>
            <p:cNvGrpSpPr>
              <a:grpSpLocks/>
            </p:cNvGrpSpPr>
            <p:nvPr/>
          </p:nvGrpSpPr>
          <p:grpSpPr bwMode="auto">
            <a:xfrm>
              <a:off x="960" y="3168"/>
              <a:ext cx="432" cy="240"/>
              <a:chOff x="2214" y="306"/>
              <a:chExt cx="1488" cy="372"/>
            </a:xfrm>
          </p:grpSpPr>
          <p:sp>
            <p:nvSpPr>
              <p:cNvPr id="1214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4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1844" name="Group 246"/>
          <p:cNvGrpSpPr>
            <a:grpSpLocks/>
          </p:cNvGrpSpPr>
          <p:nvPr/>
        </p:nvGrpSpPr>
        <p:grpSpPr bwMode="auto">
          <a:xfrm>
            <a:off x="11162453" y="8128000"/>
            <a:ext cx="650240" cy="541867"/>
            <a:chOff x="960" y="3168"/>
            <a:chExt cx="432" cy="480"/>
          </a:xfrm>
        </p:grpSpPr>
        <p:grpSp>
          <p:nvGrpSpPr>
            <p:cNvPr id="11845" name="Group 228"/>
            <p:cNvGrpSpPr>
              <a:grpSpLocks/>
            </p:cNvGrpSpPr>
            <p:nvPr/>
          </p:nvGrpSpPr>
          <p:grpSpPr bwMode="auto">
            <a:xfrm>
              <a:off x="960" y="3408"/>
              <a:ext cx="432" cy="240"/>
              <a:chOff x="2214" y="306"/>
              <a:chExt cx="1488" cy="372"/>
            </a:xfrm>
          </p:grpSpPr>
          <p:sp>
            <p:nvSpPr>
              <p:cNvPr id="1213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3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58" name="Group 231"/>
            <p:cNvGrpSpPr>
              <a:grpSpLocks/>
            </p:cNvGrpSpPr>
            <p:nvPr/>
          </p:nvGrpSpPr>
          <p:grpSpPr bwMode="auto">
            <a:xfrm>
              <a:off x="960" y="3360"/>
              <a:ext cx="432" cy="240"/>
              <a:chOff x="2214" y="306"/>
              <a:chExt cx="1488" cy="372"/>
            </a:xfrm>
          </p:grpSpPr>
          <p:sp>
            <p:nvSpPr>
              <p:cNvPr id="1213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3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59" name="Group 234"/>
            <p:cNvGrpSpPr>
              <a:grpSpLocks/>
            </p:cNvGrpSpPr>
            <p:nvPr/>
          </p:nvGrpSpPr>
          <p:grpSpPr bwMode="auto">
            <a:xfrm>
              <a:off x="960" y="3312"/>
              <a:ext cx="432" cy="240"/>
              <a:chOff x="2214" y="306"/>
              <a:chExt cx="1488" cy="372"/>
            </a:xfrm>
          </p:grpSpPr>
          <p:sp>
            <p:nvSpPr>
              <p:cNvPr id="1212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2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60" name="Group 237"/>
            <p:cNvGrpSpPr>
              <a:grpSpLocks/>
            </p:cNvGrpSpPr>
            <p:nvPr/>
          </p:nvGrpSpPr>
          <p:grpSpPr bwMode="auto">
            <a:xfrm>
              <a:off x="960" y="3264"/>
              <a:ext cx="432" cy="240"/>
              <a:chOff x="2214" y="306"/>
              <a:chExt cx="1488" cy="372"/>
            </a:xfrm>
          </p:grpSpPr>
          <p:sp>
            <p:nvSpPr>
              <p:cNvPr id="1212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2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61" name="Group 240"/>
            <p:cNvGrpSpPr>
              <a:grpSpLocks/>
            </p:cNvGrpSpPr>
            <p:nvPr/>
          </p:nvGrpSpPr>
          <p:grpSpPr bwMode="auto">
            <a:xfrm>
              <a:off x="960" y="3216"/>
              <a:ext cx="432" cy="240"/>
              <a:chOff x="2214" y="306"/>
              <a:chExt cx="1488" cy="372"/>
            </a:xfrm>
          </p:grpSpPr>
          <p:sp>
            <p:nvSpPr>
              <p:cNvPr id="1212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2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62" name="Group 243"/>
            <p:cNvGrpSpPr>
              <a:grpSpLocks/>
            </p:cNvGrpSpPr>
            <p:nvPr/>
          </p:nvGrpSpPr>
          <p:grpSpPr bwMode="auto">
            <a:xfrm>
              <a:off x="960" y="3168"/>
              <a:ext cx="432" cy="240"/>
              <a:chOff x="2214" y="306"/>
              <a:chExt cx="1488" cy="372"/>
            </a:xfrm>
          </p:grpSpPr>
          <p:sp>
            <p:nvSpPr>
              <p:cNvPr id="1212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2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1863" name="Group 246"/>
          <p:cNvGrpSpPr>
            <a:grpSpLocks/>
          </p:cNvGrpSpPr>
          <p:nvPr/>
        </p:nvGrpSpPr>
        <p:grpSpPr bwMode="auto">
          <a:xfrm>
            <a:off x="2492587" y="8128000"/>
            <a:ext cx="650240" cy="541867"/>
            <a:chOff x="960" y="3168"/>
            <a:chExt cx="432" cy="480"/>
          </a:xfrm>
        </p:grpSpPr>
        <p:grpSp>
          <p:nvGrpSpPr>
            <p:cNvPr id="11876" name="Group 228"/>
            <p:cNvGrpSpPr>
              <a:grpSpLocks/>
            </p:cNvGrpSpPr>
            <p:nvPr/>
          </p:nvGrpSpPr>
          <p:grpSpPr bwMode="auto">
            <a:xfrm>
              <a:off x="960" y="3408"/>
              <a:ext cx="432" cy="240"/>
              <a:chOff x="2214" y="306"/>
              <a:chExt cx="1488" cy="372"/>
            </a:xfrm>
          </p:grpSpPr>
          <p:sp>
            <p:nvSpPr>
              <p:cNvPr id="1211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1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77" name="Group 231"/>
            <p:cNvGrpSpPr>
              <a:grpSpLocks/>
            </p:cNvGrpSpPr>
            <p:nvPr/>
          </p:nvGrpSpPr>
          <p:grpSpPr bwMode="auto">
            <a:xfrm>
              <a:off x="960" y="3360"/>
              <a:ext cx="432" cy="240"/>
              <a:chOff x="2214" y="306"/>
              <a:chExt cx="1488" cy="372"/>
            </a:xfrm>
          </p:grpSpPr>
          <p:sp>
            <p:nvSpPr>
              <p:cNvPr id="1211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1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78" name="Group 234"/>
            <p:cNvGrpSpPr>
              <a:grpSpLocks/>
            </p:cNvGrpSpPr>
            <p:nvPr/>
          </p:nvGrpSpPr>
          <p:grpSpPr bwMode="auto">
            <a:xfrm>
              <a:off x="960" y="3312"/>
              <a:ext cx="432" cy="240"/>
              <a:chOff x="2214" y="306"/>
              <a:chExt cx="1488" cy="372"/>
            </a:xfrm>
          </p:grpSpPr>
          <p:sp>
            <p:nvSpPr>
              <p:cNvPr id="1211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1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79" name="Group 237"/>
            <p:cNvGrpSpPr>
              <a:grpSpLocks/>
            </p:cNvGrpSpPr>
            <p:nvPr/>
          </p:nvGrpSpPr>
          <p:grpSpPr bwMode="auto">
            <a:xfrm>
              <a:off x="960" y="3264"/>
              <a:ext cx="432" cy="240"/>
              <a:chOff x="2214" y="306"/>
              <a:chExt cx="1488" cy="372"/>
            </a:xfrm>
          </p:grpSpPr>
          <p:sp>
            <p:nvSpPr>
              <p:cNvPr id="1210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0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80" name="Group 240"/>
            <p:cNvGrpSpPr>
              <a:grpSpLocks/>
            </p:cNvGrpSpPr>
            <p:nvPr/>
          </p:nvGrpSpPr>
          <p:grpSpPr bwMode="auto">
            <a:xfrm>
              <a:off x="960" y="3216"/>
              <a:ext cx="432" cy="240"/>
              <a:chOff x="2214" y="306"/>
              <a:chExt cx="1488" cy="372"/>
            </a:xfrm>
          </p:grpSpPr>
          <p:sp>
            <p:nvSpPr>
              <p:cNvPr id="1210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0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81" name="Group 243"/>
            <p:cNvGrpSpPr>
              <a:grpSpLocks/>
            </p:cNvGrpSpPr>
            <p:nvPr/>
          </p:nvGrpSpPr>
          <p:grpSpPr bwMode="auto">
            <a:xfrm>
              <a:off x="960" y="3168"/>
              <a:ext cx="432" cy="240"/>
              <a:chOff x="2214" y="306"/>
              <a:chExt cx="1488" cy="372"/>
            </a:xfrm>
          </p:grpSpPr>
          <p:sp>
            <p:nvSpPr>
              <p:cNvPr id="12104" name="Oval 14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105" name="Oval 14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1894" name="Group 246"/>
          <p:cNvGrpSpPr>
            <a:grpSpLocks/>
          </p:cNvGrpSpPr>
          <p:nvPr/>
        </p:nvGrpSpPr>
        <p:grpSpPr bwMode="auto">
          <a:xfrm>
            <a:off x="3684693" y="8128000"/>
            <a:ext cx="650240" cy="541867"/>
            <a:chOff x="960" y="3168"/>
            <a:chExt cx="432" cy="480"/>
          </a:xfrm>
        </p:grpSpPr>
        <p:grpSp>
          <p:nvGrpSpPr>
            <p:cNvPr id="11895" name="Group 228"/>
            <p:cNvGrpSpPr>
              <a:grpSpLocks/>
            </p:cNvGrpSpPr>
            <p:nvPr/>
          </p:nvGrpSpPr>
          <p:grpSpPr bwMode="auto">
            <a:xfrm>
              <a:off x="960" y="3408"/>
              <a:ext cx="432" cy="240"/>
              <a:chOff x="2214" y="306"/>
              <a:chExt cx="1488" cy="372"/>
            </a:xfrm>
          </p:grpSpPr>
          <p:sp>
            <p:nvSpPr>
              <p:cNvPr id="1209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9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96" name="Group 231"/>
            <p:cNvGrpSpPr>
              <a:grpSpLocks/>
            </p:cNvGrpSpPr>
            <p:nvPr/>
          </p:nvGrpSpPr>
          <p:grpSpPr bwMode="auto">
            <a:xfrm>
              <a:off x="960" y="3360"/>
              <a:ext cx="432" cy="240"/>
              <a:chOff x="2214" y="306"/>
              <a:chExt cx="1488" cy="372"/>
            </a:xfrm>
          </p:grpSpPr>
          <p:sp>
            <p:nvSpPr>
              <p:cNvPr id="1209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9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97" name="Group 234"/>
            <p:cNvGrpSpPr>
              <a:grpSpLocks/>
            </p:cNvGrpSpPr>
            <p:nvPr/>
          </p:nvGrpSpPr>
          <p:grpSpPr bwMode="auto">
            <a:xfrm>
              <a:off x="960" y="3312"/>
              <a:ext cx="432" cy="240"/>
              <a:chOff x="2214" y="306"/>
              <a:chExt cx="1488" cy="372"/>
            </a:xfrm>
          </p:grpSpPr>
          <p:sp>
            <p:nvSpPr>
              <p:cNvPr id="1209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9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98" name="Group 237"/>
            <p:cNvGrpSpPr>
              <a:grpSpLocks/>
            </p:cNvGrpSpPr>
            <p:nvPr/>
          </p:nvGrpSpPr>
          <p:grpSpPr bwMode="auto">
            <a:xfrm>
              <a:off x="960" y="3264"/>
              <a:ext cx="432" cy="240"/>
              <a:chOff x="2214" y="306"/>
              <a:chExt cx="1488" cy="372"/>
            </a:xfrm>
          </p:grpSpPr>
          <p:sp>
            <p:nvSpPr>
              <p:cNvPr id="1209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9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899" name="Group 240"/>
            <p:cNvGrpSpPr>
              <a:grpSpLocks/>
            </p:cNvGrpSpPr>
            <p:nvPr/>
          </p:nvGrpSpPr>
          <p:grpSpPr bwMode="auto">
            <a:xfrm>
              <a:off x="960" y="3216"/>
              <a:ext cx="432" cy="240"/>
              <a:chOff x="2214" y="306"/>
              <a:chExt cx="1488" cy="372"/>
            </a:xfrm>
          </p:grpSpPr>
          <p:sp>
            <p:nvSpPr>
              <p:cNvPr id="1208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8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12" name="Group 243"/>
            <p:cNvGrpSpPr>
              <a:grpSpLocks/>
            </p:cNvGrpSpPr>
            <p:nvPr/>
          </p:nvGrpSpPr>
          <p:grpSpPr bwMode="auto">
            <a:xfrm>
              <a:off x="960" y="3168"/>
              <a:ext cx="432" cy="240"/>
              <a:chOff x="2214" y="306"/>
              <a:chExt cx="1488" cy="372"/>
            </a:xfrm>
          </p:grpSpPr>
          <p:sp>
            <p:nvSpPr>
              <p:cNvPr id="1208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8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1913" name="Group 246"/>
          <p:cNvGrpSpPr>
            <a:grpSpLocks/>
          </p:cNvGrpSpPr>
          <p:nvPr/>
        </p:nvGrpSpPr>
        <p:grpSpPr bwMode="auto">
          <a:xfrm>
            <a:off x="10078720" y="8128000"/>
            <a:ext cx="650240" cy="541867"/>
            <a:chOff x="960" y="3168"/>
            <a:chExt cx="432" cy="480"/>
          </a:xfrm>
        </p:grpSpPr>
        <p:grpSp>
          <p:nvGrpSpPr>
            <p:cNvPr id="11914" name="Group 228"/>
            <p:cNvGrpSpPr>
              <a:grpSpLocks/>
            </p:cNvGrpSpPr>
            <p:nvPr/>
          </p:nvGrpSpPr>
          <p:grpSpPr bwMode="auto">
            <a:xfrm>
              <a:off x="960" y="3408"/>
              <a:ext cx="432" cy="240"/>
              <a:chOff x="2214" y="306"/>
              <a:chExt cx="1488" cy="372"/>
            </a:xfrm>
          </p:grpSpPr>
          <p:sp>
            <p:nvSpPr>
              <p:cNvPr id="1207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7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15" name="Group 231"/>
            <p:cNvGrpSpPr>
              <a:grpSpLocks/>
            </p:cNvGrpSpPr>
            <p:nvPr/>
          </p:nvGrpSpPr>
          <p:grpSpPr bwMode="auto">
            <a:xfrm>
              <a:off x="960" y="3360"/>
              <a:ext cx="432" cy="240"/>
              <a:chOff x="2214" y="306"/>
              <a:chExt cx="1488" cy="372"/>
            </a:xfrm>
          </p:grpSpPr>
          <p:sp>
            <p:nvSpPr>
              <p:cNvPr id="1207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7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16" name="Group 234"/>
            <p:cNvGrpSpPr>
              <a:grpSpLocks/>
            </p:cNvGrpSpPr>
            <p:nvPr/>
          </p:nvGrpSpPr>
          <p:grpSpPr bwMode="auto">
            <a:xfrm>
              <a:off x="960" y="3312"/>
              <a:ext cx="432" cy="240"/>
              <a:chOff x="2214" y="306"/>
              <a:chExt cx="1488" cy="372"/>
            </a:xfrm>
          </p:grpSpPr>
          <p:sp>
            <p:nvSpPr>
              <p:cNvPr id="1207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7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17" name="Group 237"/>
            <p:cNvGrpSpPr>
              <a:grpSpLocks/>
            </p:cNvGrpSpPr>
            <p:nvPr/>
          </p:nvGrpSpPr>
          <p:grpSpPr bwMode="auto">
            <a:xfrm>
              <a:off x="960" y="3264"/>
              <a:ext cx="432" cy="240"/>
              <a:chOff x="2214" y="306"/>
              <a:chExt cx="1488" cy="372"/>
            </a:xfrm>
          </p:grpSpPr>
          <p:sp>
            <p:nvSpPr>
              <p:cNvPr id="1207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7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30" name="Group 240"/>
            <p:cNvGrpSpPr>
              <a:grpSpLocks/>
            </p:cNvGrpSpPr>
            <p:nvPr/>
          </p:nvGrpSpPr>
          <p:grpSpPr bwMode="auto">
            <a:xfrm>
              <a:off x="960" y="3216"/>
              <a:ext cx="432" cy="240"/>
              <a:chOff x="2214" y="306"/>
              <a:chExt cx="1488" cy="372"/>
            </a:xfrm>
          </p:grpSpPr>
          <p:sp>
            <p:nvSpPr>
              <p:cNvPr id="1207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7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31" name="Group 243"/>
            <p:cNvGrpSpPr>
              <a:grpSpLocks/>
            </p:cNvGrpSpPr>
            <p:nvPr/>
          </p:nvGrpSpPr>
          <p:grpSpPr bwMode="auto">
            <a:xfrm>
              <a:off x="960" y="3168"/>
              <a:ext cx="432" cy="240"/>
              <a:chOff x="2214" y="306"/>
              <a:chExt cx="1488" cy="372"/>
            </a:xfrm>
          </p:grpSpPr>
          <p:sp>
            <p:nvSpPr>
              <p:cNvPr id="12068"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69"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1932" name="Group 195"/>
          <p:cNvGrpSpPr>
            <a:grpSpLocks/>
          </p:cNvGrpSpPr>
          <p:nvPr/>
        </p:nvGrpSpPr>
        <p:grpSpPr bwMode="auto">
          <a:xfrm>
            <a:off x="1950720" y="2709333"/>
            <a:ext cx="2167467" cy="1192107"/>
            <a:chOff x="1981200" y="1524000"/>
            <a:chExt cx="1524000" cy="838200"/>
          </a:xfrm>
        </p:grpSpPr>
        <p:sp>
          <p:nvSpPr>
            <p:cNvPr id="12060" name="AutoShape 191"/>
            <p:cNvSpPr>
              <a:spLocks noChangeArrowheads="1"/>
            </p:cNvSpPr>
            <p:nvPr/>
          </p:nvSpPr>
          <p:spPr bwMode="auto">
            <a:xfrm>
              <a:off x="1981200" y="1524000"/>
              <a:ext cx="1524000" cy="838200"/>
            </a:xfrm>
            <a:prstGeom prst="can">
              <a:avLst>
                <a:gd name="adj" fmla="val 50000"/>
              </a:avLst>
            </a:prstGeom>
            <a:gradFill rotWithShape="0">
              <a:gsLst>
                <a:gs pos="0">
                  <a:srgbClr val="00475E"/>
                </a:gs>
                <a:gs pos="50000">
                  <a:srgbClr val="0099CC"/>
                </a:gs>
                <a:gs pos="100000">
                  <a:srgbClr val="00475E"/>
                </a:gs>
              </a:gsLst>
              <a:lin ang="0" scaled="1"/>
            </a:gradFill>
            <a:ln w="9525">
              <a:solidFill>
                <a:srgbClr val="666699"/>
              </a:solidFill>
              <a:round/>
              <a:headEnd/>
              <a:tailEnd/>
            </a:ln>
          </p:spPr>
          <p:txBody>
            <a:bodyPr wrap="none" anchor="ctr"/>
            <a:lstStyle/>
            <a:p>
              <a:endParaRPr lang="zh-CN" altLang="zh-CN"/>
            </a:p>
          </p:txBody>
        </p:sp>
        <p:sp>
          <p:nvSpPr>
            <p:cNvPr id="12061" name="TextBox 197"/>
            <p:cNvSpPr txBox="1">
              <a:spLocks noChangeArrowheads="1"/>
            </p:cNvSpPr>
            <p:nvPr/>
          </p:nvSpPr>
          <p:spPr bwMode="auto">
            <a:xfrm>
              <a:off x="2133600" y="1535668"/>
              <a:ext cx="1371600" cy="800700"/>
            </a:xfrm>
            <a:prstGeom prst="rect">
              <a:avLst/>
            </a:prstGeom>
            <a:noFill/>
            <a:ln w="9525">
              <a:noFill/>
              <a:miter lim="800000"/>
              <a:headEnd/>
              <a:tailEnd/>
            </a:ln>
          </p:spPr>
          <p:txBody>
            <a:bodyPr>
              <a:spAutoFit/>
            </a:bodyPr>
            <a:lstStyle/>
            <a:p>
              <a:r>
                <a:rPr lang="en-US" altLang="zh-CN">
                  <a:latin typeface="Times New Roman" pitchFamily="18" charset="0"/>
                  <a:ea typeface="宋体" pitchFamily="2" charset="-122"/>
                  <a:cs typeface="Times New Roman" pitchFamily="18" charset="0"/>
                </a:rPr>
                <a:t>buffer disk</a:t>
              </a:r>
            </a:p>
          </p:txBody>
        </p:sp>
      </p:grpSp>
      <p:grpSp>
        <p:nvGrpSpPr>
          <p:cNvPr id="11933" name="Group 198"/>
          <p:cNvGrpSpPr>
            <a:grpSpLocks/>
          </p:cNvGrpSpPr>
          <p:nvPr/>
        </p:nvGrpSpPr>
        <p:grpSpPr bwMode="auto">
          <a:xfrm>
            <a:off x="5201920" y="2709333"/>
            <a:ext cx="2167467" cy="1192107"/>
            <a:chOff x="1981200" y="1524000"/>
            <a:chExt cx="1524000" cy="838200"/>
          </a:xfrm>
        </p:grpSpPr>
        <p:sp>
          <p:nvSpPr>
            <p:cNvPr id="12058" name="AutoShape 191"/>
            <p:cNvSpPr>
              <a:spLocks noChangeArrowheads="1"/>
            </p:cNvSpPr>
            <p:nvPr/>
          </p:nvSpPr>
          <p:spPr bwMode="auto">
            <a:xfrm>
              <a:off x="1981200" y="1524000"/>
              <a:ext cx="1524000" cy="838200"/>
            </a:xfrm>
            <a:prstGeom prst="can">
              <a:avLst>
                <a:gd name="adj" fmla="val 50000"/>
              </a:avLst>
            </a:prstGeom>
            <a:gradFill rotWithShape="0">
              <a:gsLst>
                <a:gs pos="0">
                  <a:srgbClr val="00475E"/>
                </a:gs>
                <a:gs pos="50000">
                  <a:srgbClr val="0099CC"/>
                </a:gs>
                <a:gs pos="100000">
                  <a:srgbClr val="00475E"/>
                </a:gs>
              </a:gsLst>
              <a:lin ang="0" scaled="1"/>
            </a:gradFill>
            <a:ln w="9525">
              <a:solidFill>
                <a:srgbClr val="666699"/>
              </a:solidFill>
              <a:round/>
              <a:headEnd/>
              <a:tailEnd/>
            </a:ln>
          </p:spPr>
          <p:txBody>
            <a:bodyPr wrap="none" anchor="ctr"/>
            <a:lstStyle/>
            <a:p>
              <a:endParaRPr lang="zh-CN" altLang="zh-CN"/>
            </a:p>
          </p:txBody>
        </p:sp>
        <p:sp>
          <p:nvSpPr>
            <p:cNvPr id="12059" name="TextBox 200"/>
            <p:cNvSpPr txBox="1">
              <a:spLocks noChangeArrowheads="1"/>
            </p:cNvSpPr>
            <p:nvPr/>
          </p:nvSpPr>
          <p:spPr bwMode="auto">
            <a:xfrm>
              <a:off x="2133600" y="1535668"/>
              <a:ext cx="1371600" cy="800700"/>
            </a:xfrm>
            <a:prstGeom prst="rect">
              <a:avLst/>
            </a:prstGeom>
            <a:noFill/>
            <a:ln w="9525">
              <a:noFill/>
              <a:miter lim="800000"/>
              <a:headEnd/>
              <a:tailEnd/>
            </a:ln>
          </p:spPr>
          <p:txBody>
            <a:bodyPr>
              <a:spAutoFit/>
            </a:bodyPr>
            <a:lstStyle/>
            <a:p>
              <a:r>
                <a:rPr lang="en-US" altLang="zh-CN">
                  <a:latin typeface="Times New Roman" pitchFamily="18" charset="0"/>
                  <a:ea typeface="宋体" pitchFamily="2" charset="-122"/>
                  <a:cs typeface="Times New Roman" pitchFamily="18" charset="0"/>
                </a:rPr>
                <a:t>buffer disk</a:t>
              </a:r>
            </a:p>
          </p:txBody>
        </p:sp>
      </p:grpSp>
      <p:grpSp>
        <p:nvGrpSpPr>
          <p:cNvPr id="11934" name="Group 201"/>
          <p:cNvGrpSpPr>
            <a:grpSpLocks/>
          </p:cNvGrpSpPr>
          <p:nvPr/>
        </p:nvGrpSpPr>
        <p:grpSpPr bwMode="auto">
          <a:xfrm>
            <a:off x="8344747" y="2709333"/>
            <a:ext cx="2167467" cy="1192107"/>
            <a:chOff x="1981200" y="1524000"/>
            <a:chExt cx="1524000" cy="838200"/>
          </a:xfrm>
        </p:grpSpPr>
        <p:sp>
          <p:nvSpPr>
            <p:cNvPr id="12056" name="AutoShape 191"/>
            <p:cNvSpPr>
              <a:spLocks noChangeArrowheads="1"/>
            </p:cNvSpPr>
            <p:nvPr/>
          </p:nvSpPr>
          <p:spPr bwMode="auto">
            <a:xfrm>
              <a:off x="1981200" y="1524000"/>
              <a:ext cx="1524000" cy="838200"/>
            </a:xfrm>
            <a:prstGeom prst="can">
              <a:avLst>
                <a:gd name="adj" fmla="val 50000"/>
              </a:avLst>
            </a:prstGeom>
            <a:gradFill rotWithShape="0">
              <a:gsLst>
                <a:gs pos="0">
                  <a:srgbClr val="00475E"/>
                </a:gs>
                <a:gs pos="50000">
                  <a:srgbClr val="0099CC"/>
                </a:gs>
                <a:gs pos="100000">
                  <a:srgbClr val="00475E"/>
                </a:gs>
              </a:gsLst>
              <a:lin ang="0" scaled="1"/>
            </a:gradFill>
            <a:ln w="9525">
              <a:solidFill>
                <a:srgbClr val="666699"/>
              </a:solidFill>
              <a:round/>
              <a:headEnd/>
              <a:tailEnd/>
            </a:ln>
          </p:spPr>
          <p:txBody>
            <a:bodyPr wrap="none" anchor="ctr"/>
            <a:lstStyle/>
            <a:p>
              <a:endParaRPr lang="zh-CN" altLang="zh-CN"/>
            </a:p>
          </p:txBody>
        </p:sp>
        <p:sp>
          <p:nvSpPr>
            <p:cNvPr id="12057" name="TextBox 203"/>
            <p:cNvSpPr txBox="1">
              <a:spLocks noChangeArrowheads="1"/>
            </p:cNvSpPr>
            <p:nvPr/>
          </p:nvSpPr>
          <p:spPr bwMode="auto">
            <a:xfrm>
              <a:off x="2133600" y="1535668"/>
              <a:ext cx="1371600" cy="800700"/>
            </a:xfrm>
            <a:prstGeom prst="rect">
              <a:avLst/>
            </a:prstGeom>
            <a:noFill/>
            <a:ln w="9525">
              <a:noFill/>
              <a:miter lim="800000"/>
              <a:headEnd/>
              <a:tailEnd/>
            </a:ln>
          </p:spPr>
          <p:txBody>
            <a:bodyPr>
              <a:spAutoFit/>
            </a:bodyPr>
            <a:lstStyle/>
            <a:p>
              <a:r>
                <a:rPr lang="en-US" altLang="zh-CN">
                  <a:latin typeface="Times New Roman" pitchFamily="18" charset="0"/>
                  <a:ea typeface="宋体" pitchFamily="2" charset="-122"/>
                  <a:cs typeface="Times New Roman" pitchFamily="18" charset="0"/>
                </a:rPr>
                <a:t>buffer disk</a:t>
              </a:r>
            </a:p>
          </p:txBody>
        </p:sp>
      </p:grpSp>
      <p:grpSp>
        <p:nvGrpSpPr>
          <p:cNvPr id="11935" name="Group 246"/>
          <p:cNvGrpSpPr>
            <a:grpSpLocks/>
          </p:cNvGrpSpPr>
          <p:nvPr/>
        </p:nvGrpSpPr>
        <p:grpSpPr bwMode="auto">
          <a:xfrm>
            <a:off x="1408853" y="7044267"/>
            <a:ext cx="650240" cy="541867"/>
            <a:chOff x="960" y="3168"/>
            <a:chExt cx="432" cy="480"/>
          </a:xfrm>
        </p:grpSpPr>
        <p:grpSp>
          <p:nvGrpSpPr>
            <p:cNvPr id="11948" name="Group 228"/>
            <p:cNvGrpSpPr>
              <a:grpSpLocks/>
            </p:cNvGrpSpPr>
            <p:nvPr/>
          </p:nvGrpSpPr>
          <p:grpSpPr bwMode="auto">
            <a:xfrm>
              <a:off x="960" y="3408"/>
              <a:ext cx="432" cy="240"/>
              <a:chOff x="2214" y="306"/>
              <a:chExt cx="1488" cy="372"/>
            </a:xfrm>
          </p:grpSpPr>
          <p:sp>
            <p:nvSpPr>
              <p:cNvPr id="1205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5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49" name="Group 231"/>
            <p:cNvGrpSpPr>
              <a:grpSpLocks/>
            </p:cNvGrpSpPr>
            <p:nvPr/>
          </p:nvGrpSpPr>
          <p:grpSpPr bwMode="auto">
            <a:xfrm>
              <a:off x="960" y="3360"/>
              <a:ext cx="432" cy="240"/>
              <a:chOff x="2214" y="306"/>
              <a:chExt cx="1488" cy="372"/>
            </a:xfrm>
          </p:grpSpPr>
          <p:sp>
            <p:nvSpPr>
              <p:cNvPr id="1205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5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50" name="Group 234"/>
            <p:cNvGrpSpPr>
              <a:grpSpLocks/>
            </p:cNvGrpSpPr>
            <p:nvPr/>
          </p:nvGrpSpPr>
          <p:grpSpPr bwMode="auto">
            <a:xfrm>
              <a:off x="960" y="3312"/>
              <a:ext cx="432" cy="240"/>
              <a:chOff x="2214" y="306"/>
              <a:chExt cx="1488" cy="372"/>
            </a:xfrm>
          </p:grpSpPr>
          <p:sp>
            <p:nvSpPr>
              <p:cNvPr id="1205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5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51" name="Group 237"/>
            <p:cNvGrpSpPr>
              <a:grpSpLocks/>
            </p:cNvGrpSpPr>
            <p:nvPr/>
          </p:nvGrpSpPr>
          <p:grpSpPr bwMode="auto">
            <a:xfrm>
              <a:off x="960" y="3264"/>
              <a:ext cx="432" cy="240"/>
              <a:chOff x="2214" y="306"/>
              <a:chExt cx="1488" cy="372"/>
            </a:xfrm>
          </p:grpSpPr>
          <p:sp>
            <p:nvSpPr>
              <p:cNvPr id="1204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4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52" name="Group 240"/>
            <p:cNvGrpSpPr>
              <a:grpSpLocks/>
            </p:cNvGrpSpPr>
            <p:nvPr/>
          </p:nvGrpSpPr>
          <p:grpSpPr bwMode="auto">
            <a:xfrm>
              <a:off x="960" y="3216"/>
              <a:ext cx="432" cy="240"/>
              <a:chOff x="2214" y="306"/>
              <a:chExt cx="1488" cy="372"/>
            </a:xfrm>
          </p:grpSpPr>
          <p:sp>
            <p:nvSpPr>
              <p:cNvPr id="1204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4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53" name="Group 243"/>
            <p:cNvGrpSpPr>
              <a:grpSpLocks/>
            </p:cNvGrpSpPr>
            <p:nvPr/>
          </p:nvGrpSpPr>
          <p:grpSpPr bwMode="auto">
            <a:xfrm>
              <a:off x="960" y="3168"/>
              <a:ext cx="432" cy="240"/>
              <a:chOff x="2214" y="306"/>
              <a:chExt cx="1488" cy="372"/>
            </a:xfrm>
          </p:grpSpPr>
          <p:sp>
            <p:nvSpPr>
              <p:cNvPr id="1204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4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1966" name="Group 246"/>
          <p:cNvGrpSpPr>
            <a:grpSpLocks/>
          </p:cNvGrpSpPr>
          <p:nvPr/>
        </p:nvGrpSpPr>
        <p:grpSpPr bwMode="auto">
          <a:xfrm>
            <a:off x="4768427" y="7044267"/>
            <a:ext cx="650240" cy="541867"/>
            <a:chOff x="960" y="3168"/>
            <a:chExt cx="432" cy="480"/>
          </a:xfrm>
        </p:grpSpPr>
        <p:grpSp>
          <p:nvGrpSpPr>
            <p:cNvPr id="11967" name="Group 228"/>
            <p:cNvGrpSpPr>
              <a:grpSpLocks/>
            </p:cNvGrpSpPr>
            <p:nvPr/>
          </p:nvGrpSpPr>
          <p:grpSpPr bwMode="auto">
            <a:xfrm>
              <a:off x="960" y="3408"/>
              <a:ext cx="432" cy="240"/>
              <a:chOff x="2214" y="306"/>
              <a:chExt cx="1488" cy="372"/>
            </a:xfrm>
          </p:grpSpPr>
          <p:sp>
            <p:nvSpPr>
              <p:cNvPr id="1203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3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68" name="Group 231"/>
            <p:cNvGrpSpPr>
              <a:grpSpLocks/>
            </p:cNvGrpSpPr>
            <p:nvPr/>
          </p:nvGrpSpPr>
          <p:grpSpPr bwMode="auto">
            <a:xfrm>
              <a:off x="960" y="3360"/>
              <a:ext cx="432" cy="240"/>
              <a:chOff x="2214" y="306"/>
              <a:chExt cx="1488" cy="372"/>
            </a:xfrm>
          </p:grpSpPr>
          <p:sp>
            <p:nvSpPr>
              <p:cNvPr id="1203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3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69" name="Group 234"/>
            <p:cNvGrpSpPr>
              <a:grpSpLocks/>
            </p:cNvGrpSpPr>
            <p:nvPr/>
          </p:nvGrpSpPr>
          <p:grpSpPr bwMode="auto">
            <a:xfrm>
              <a:off x="960" y="3312"/>
              <a:ext cx="432" cy="240"/>
              <a:chOff x="2214" y="306"/>
              <a:chExt cx="1488" cy="372"/>
            </a:xfrm>
          </p:grpSpPr>
          <p:sp>
            <p:nvSpPr>
              <p:cNvPr id="1203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3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70" name="Group 237"/>
            <p:cNvGrpSpPr>
              <a:grpSpLocks/>
            </p:cNvGrpSpPr>
            <p:nvPr/>
          </p:nvGrpSpPr>
          <p:grpSpPr bwMode="auto">
            <a:xfrm>
              <a:off x="960" y="3264"/>
              <a:ext cx="432" cy="240"/>
              <a:chOff x="2214" y="306"/>
              <a:chExt cx="1488" cy="372"/>
            </a:xfrm>
          </p:grpSpPr>
          <p:sp>
            <p:nvSpPr>
              <p:cNvPr id="1203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3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71" name="Group 240"/>
            <p:cNvGrpSpPr>
              <a:grpSpLocks/>
            </p:cNvGrpSpPr>
            <p:nvPr/>
          </p:nvGrpSpPr>
          <p:grpSpPr bwMode="auto">
            <a:xfrm>
              <a:off x="960" y="3216"/>
              <a:ext cx="432" cy="240"/>
              <a:chOff x="2214" y="306"/>
              <a:chExt cx="1488" cy="372"/>
            </a:xfrm>
          </p:grpSpPr>
          <p:sp>
            <p:nvSpPr>
              <p:cNvPr id="1202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2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84" name="Group 243"/>
            <p:cNvGrpSpPr>
              <a:grpSpLocks/>
            </p:cNvGrpSpPr>
            <p:nvPr/>
          </p:nvGrpSpPr>
          <p:grpSpPr bwMode="auto">
            <a:xfrm>
              <a:off x="960" y="3168"/>
              <a:ext cx="432" cy="240"/>
              <a:chOff x="2214" y="306"/>
              <a:chExt cx="1488" cy="372"/>
            </a:xfrm>
          </p:grpSpPr>
          <p:sp>
            <p:nvSpPr>
              <p:cNvPr id="1202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2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1985" name="Group 246"/>
          <p:cNvGrpSpPr>
            <a:grpSpLocks/>
          </p:cNvGrpSpPr>
          <p:nvPr/>
        </p:nvGrpSpPr>
        <p:grpSpPr bwMode="auto">
          <a:xfrm>
            <a:off x="5852160" y="7044267"/>
            <a:ext cx="650240" cy="541867"/>
            <a:chOff x="960" y="3168"/>
            <a:chExt cx="432" cy="480"/>
          </a:xfrm>
        </p:grpSpPr>
        <p:grpSp>
          <p:nvGrpSpPr>
            <p:cNvPr id="11986" name="Group 228"/>
            <p:cNvGrpSpPr>
              <a:grpSpLocks/>
            </p:cNvGrpSpPr>
            <p:nvPr/>
          </p:nvGrpSpPr>
          <p:grpSpPr bwMode="auto">
            <a:xfrm>
              <a:off x="960" y="3408"/>
              <a:ext cx="432" cy="240"/>
              <a:chOff x="2214" y="306"/>
              <a:chExt cx="1488" cy="372"/>
            </a:xfrm>
          </p:grpSpPr>
          <p:sp>
            <p:nvSpPr>
              <p:cNvPr id="1201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1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87" name="Group 231"/>
            <p:cNvGrpSpPr>
              <a:grpSpLocks/>
            </p:cNvGrpSpPr>
            <p:nvPr/>
          </p:nvGrpSpPr>
          <p:grpSpPr bwMode="auto">
            <a:xfrm>
              <a:off x="960" y="3360"/>
              <a:ext cx="432" cy="240"/>
              <a:chOff x="2214" y="306"/>
              <a:chExt cx="1488" cy="372"/>
            </a:xfrm>
          </p:grpSpPr>
          <p:sp>
            <p:nvSpPr>
              <p:cNvPr id="1201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1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88" name="Group 234"/>
            <p:cNvGrpSpPr>
              <a:grpSpLocks/>
            </p:cNvGrpSpPr>
            <p:nvPr/>
          </p:nvGrpSpPr>
          <p:grpSpPr bwMode="auto">
            <a:xfrm>
              <a:off x="960" y="3312"/>
              <a:ext cx="432" cy="240"/>
              <a:chOff x="2214" y="306"/>
              <a:chExt cx="1488" cy="372"/>
            </a:xfrm>
          </p:grpSpPr>
          <p:sp>
            <p:nvSpPr>
              <p:cNvPr id="1201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1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989" name="Group 237"/>
            <p:cNvGrpSpPr>
              <a:grpSpLocks/>
            </p:cNvGrpSpPr>
            <p:nvPr/>
          </p:nvGrpSpPr>
          <p:grpSpPr bwMode="auto">
            <a:xfrm>
              <a:off x="960" y="3264"/>
              <a:ext cx="432" cy="240"/>
              <a:chOff x="2214" y="306"/>
              <a:chExt cx="1488" cy="372"/>
            </a:xfrm>
          </p:grpSpPr>
          <p:sp>
            <p:nvSpPr>
              <p:cNvPr id="1201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1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02" name="Group 240"/>
            <p:cNvGrpSpPr>
              <a:grpSpLocks/>
            </p:cNvGrpSpPr>
            <p:nvPr/>
          </p:nvGrpSpPr>
          <p:grpSpPr bwMode="auto">
            <a:xfrm>
              <a:off x="960" y="3216"/>
              <a:ext cx="432" cy="240"/>
              <a:chOff x="2214" y="306"/>
              <a:chExt cx="1488" cy="372"/>
            </a:xfrm>
          </p:grpSpPr>
          <p:sp>
            <p:nvSpPr>
              <p:cNvPr id="1201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1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03" name="Group 243"/>
            <p:cNvGrpSpPr>
              <a:grpSpLocks/>
            </p:cNvGrpSpPr>
            <p:nvPr/>
          </p:nvGrpSpPr>
          <p:grpSpPr bwMode="auto">
            <a:xfrm>
              <a:off x="960" y="3168"/>
              <a:ext cx="432" cy="240"/>
              <a:chOff x="2214" y="306"/>
              <a:chExt cx="1488" cy="372"/>
            </a:xfrm>
          </p:grpSpPr>
          <p:sp>
            <p:nvSpPr>
              <p:cNvPr id="12008"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09"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004" name="Group 246"/>
          <p:cNvGrpSpPr>
            <a:grpSpLocks/>
          </p:cNvGrpSpPr>
          <p:nvPr/>
        </p:nvGrpSpPr>
        <p:grpSpPr bwMode="auto">
          <a:xfrm>
            <a:off x="6935893" y="7044267"/>
            <a:ext cx="650240" cy="541867"/>
            <a:chOff x="960" y="3168"/>
            <a:chExt cx="432" cy="480"/>
          </a:xfrm>
        </p:grpSpPr>
        <p:grpSp>
          <p:nvGrpSpPr>
            <p:cNvPr id="12005" name="Group 228"/>
            <p:cNvGrpSpPr>
              <a:grpSpLocks/>
            </p:cNvGrpSpPr>
            <p:nvPr/>
          </p:nvGrpSpPr>
          <p:grpSpPr bwMode="auto">
            <a:xfrm>
              <a:off x="960" y="3408"/>
              <a:ext cx="432" cy="240"/>
              <a:chOff x="2214" y="306"/>
              <a:chExt cx="1488" cy="372"/>
            </a:xfrm>
          </p:grpSpPr>
          <p:sp>
            <p:nvSpPr>
              <p:cNvPr id="1200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00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06" name="Group 231"/>
            <p:cNvGrpSpPr>
              <a:grpSpLocks/>
            </p:cNvGrpSpPr>
            <p:nvPr/>
          </p:nvGrpSpPr>
          <p:grpSpPr bwMode="auto">
            <a:xfrm>
              <a:off x="960" y="3360"/>
              <a:ext cx="432" cy="240"/>
              <a:chOff x="2214" y="306"/>
              <a:chExt cx="1488" cy="372"/>
            </a:xfrm>
          </p:grpSpPr>
          <p:sp>
            <p:nvSpPr>
              <p:cNvPr id="1199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9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07" name="Group 234"/>
            <p:cNvGrpSpPr>
              <a:grpSpLocks/>
            </p:cNvGrpSpPr>
            <p:nvPr/>
          </p:nvGrpSpPr>
          <p:grpSpPr bwMode="auto">
            <a:xfrm>
              <a:off x="960" y="3312"/>
              <a:ext cx="432" cy="240"/>
              <a:chOff x="2214" y="306"/>
              <a:chExt cx="1488" cy="372"/>
            </a:xfrm>
          </p:grpSpPr>
          <p:sp>
            <p:nvSpPr>
              <p:cNvPr id="1199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9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20" name="Group 237"/>
            <p:cNvGrpSpPr>
              <a:grpSpLocks/>
            </p:cNvGrpSpPr>
            <p:nvPr/>
          </p:nvGrpSpPr>
          <p:grpSpPr bwMode="auto">
            <a:xfrm>
              <a:off x="960" y="3264"/>
              <a:ext cx="432" cy="240"/>
              <a:chOff x="2214" y="306"/>
              <a:chExt cx="1488" cy="372"/>
            </a:xfrm>
          </p:grpSpPr>
          <p:sp>
            <p:nvSpPr>
              <p:cNvPr id="1199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9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21" name="Group 240"/>
            <p:cNvGrpSpPr>
              <a:grpSpLocks/>
            </p:cNvGrpSpPr>
            <p:nvPr/>
          </p:nvGrpSpPr>
          <p:grpSpPr bwMode="auto">
            <a:xfrm>
              <a:off x="960" y="3216"/>
              <a:ext cx="432" cy="240"/>
              <a:chOff x="2214" y="306"/>
              <a:chExt cx="1488" cy="372"/>
            </a:xfrm>
          </p:grpSpPr>
          <p:sp>
            <p:nvSpPr>
              <p:cNvPr id="1199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9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22" name="Group 243"/>
            <p:cNvGrpSpPr>
              <a:grpSpLocks/>
            </p:cNvGrpSpPr>
            <p:nvPr/>
          </p:nvGrpSpPr>
          <p:grpSpPr bwMode="auto">
            <a:xfrm>
              <a:off x="960" y="3168"/>
              <a:ext cx="432" cy="240"/>
              <a:chOff x="2214" y="306"/>
              <a:chExt cx="1488" cy="372"/>
            </a:xfrm>
          </p:grpSpPr>
          <p:sp>
            <p:nvSpPr>
              <p:cNvPr id="1199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9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023" name="Group 246"/>
          <p:cNvGrpSpPr>
            <a:grpSpLocks/>
          </p:cNvGrpSpPr>
          <p:nvPr/>
        </p:nvGrpSpPr>
        <p:grpSpPr bwMode="auto">
          <a:xfrm>
            <a:off x="8019627" y="7044267"/>
            <a:ext cx="650240" cy="541867"/>
            <a:chOff x="960" y="3168"/>
            <a:chExt cx="432" cy="480"/>
          </a:xfrm>
        </p:grpSpPr>
        <p:grpSp>
          <p:nvGrpSpPr>
            <p:cNvPr id="12024" name="Group 228"/>
            <p:cNvGrpSpPr>
              <a:grpSpLocks/>
            </p:cNvGrpSpPr>
            <p:nvPr/>
          </p:nvGrpSpPr>
          <p:grpSpPr bwMode="auto">
            <a:xfrm>
              <a:off x="960" y="3408"/>
              <a:ext cx="432" cy="240"/>
              <a:chOff x="2214" y="306"/>
              <a:chExt cx="1488" cy="372"/>
            </a:xfrm>
          </p:grpSpPr>
          <p:sp>
            <p:nvSpPr>
              <p:cNvPr id="1198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8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25" name="Group 231"/>
            <p:cNvGrpSpPr>
              <a:grpSpLocks/>
            </p:cNvGrpSpPr>
            <p:nvPr/>
          </p:nvGrpSpPr>
          <p:grpSpPr bwMode="auto">
            <a:xfrm>
              <a:off x="960" y="3360"/>
              <a:ext cx="432" cy="240"/>
              <a:chOff x="2214" y="306"/>
              <a:chExt cx="1488" cy="372"/>
            </a:xfrm>
          </p:grpSpPr>
          <p:sp>
            <p:nvSpPr>
              <p:cNvPr id="1198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8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38" name="Group 234"/>
            <p:cNvGrpSpPr>
              <a:grpSpLocks/>
            </p:cNvGrpSpPr>
            <p:nvPr/>
          </p:nvGrpSpPr>
          <p:grpSpPr bwMode="auto">
            <a:xfrm>
              <a:off x="960" y="3312"/>
              <a:ext cx="432" cy="240"/>
              <a:chOff x="2214" y="306"/>
              <a:chExt cx="1488" cy="372"/>
            </a:xfrm>
          </p:grpSpPr>
          <p:sp>
            <p:nvSpPr>
              <p:cNvPr id="1197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7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39" name="Group 237"/>
            <p:cNvGrpSpPr>
              <a:grpSpLocks/>
            </p:cNvGrpSpPr>
            <p:nvPr/>
          </p:nvGrpSpPr>
          <p:grpSpPr bwMode="auto">
            <a:xfrm>
              <a:off x="960" y="3264"/>
              <a:ext cx="432" cy="240"/>
              <a:chOff x="2214" y="306"/>
              <a:chExt cx="1488" cy="372"/>
            </a:xfrm>
          </p:grpSpPr>
          <p:sp>
            <p:nvSpPr>
              <p:cNvPr id="1197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7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40" name="Group 240"/>
            <p:cNvGrpSpPr>
              <a:grpSpLocks/>
            </p:cNvGrpSpPr>
            <p:nvPr/>
          </p:nvGrpSpPr>
          <p:grpSpPr bwMode="auto">
            <a:xfrm>
              <a:off x="960" y="3216"/>
              <a:ext cx="432" cy="240"/>
              <a:chOff x="2214" y="306"/>
              <a:chExt cx="1488" cy="372"/>
            </a:xfrm>
          </p:grpSpPr>
          <p:sp>
            <p:nvSpPr>
              <p:cNvPr id="1197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7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41" name="Group 243"/>
            <p:cNvGrpSpPr>
              <a:grpSpLocks/>
            </p:cNvGrpSpPr>
            <p:nvPr/>
          </p:nvGrpSpPr>
          <p:grpSpPr bwMode="auto">
            <a:xfrm>
              <a:off x="960" y="3168"/>
              <a:ext cx="432" cy="240"/>
              <a:chOff x="2214" y="306"/>
              <a:chExt cx="1488" cy="372"/>
            </a:xfrm>
          </p:grpSpPr>
          <p:sp>
            <p:nvSpPr>
              <p:cNvPr id="1197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7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042" name="Group 246"/>
          <p:cNvGrpSpPr>
            <a:grpSpLocks/>
          </p:cNvGrpSpPr>
          <p:nvPr/>
        </p:nvGrpSpPr>
        <p:grpSpPr bwMode="auto">
          <a:xfrm>
            <a:off x="8994987" y="7044267"/>
            <a:ext cx="650240" cy="541867"/>
            <a:chOff x="960" y="3168"/>
            <a:chExt cx="432" cy="480"/>
          </a:xfrm>
        </p:grpSpPr>
        <p:grpSp>
          <p:nvGrpSpPr>
            <p:cNvPr id="12043" name="Group 228"/>
            <p:cNvGrpSpPr>
              <a:grpSpLocks/>
            </p:cNvGrpSpPr>
            <p:nvPr/>
          </p:nvGrpSpPr>
          <p:grpSpPr bwMode="auto">
            <a:xfrm>
              <a:off x="960" y="3408"/>
              <a:ext cx="432" cy="240"/>
              <a:chOff x="2214" y="306"/>
              <a:chExt cx="1488" cy="372"/>
            </a:xfrm>
          </p:grpSpPr>
          <p:sp>
            <p:nvSpPr>
              <p:cNvPr id="1196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6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62" name="Group 231"/>
            <p:cNvGrpSpPr>
              <a:grpSpLocks/>
            </p:cNvGrpSpPr>
            <p:nvPr/>
          </p:nvGrpSpPr>
          <p:grpSpPr bwMode="auto">
            <a:xfrm>
              <a:off x="960" y="3360"/>
              <a:ext cx="432" cy="240"/>
              <a:chOff x="2214" y="306"/>
              <a:chExt cx="1488" cy="372"/>
            </a:xfrm>
          </p:grpSpPr>
          <p:sp>
            <p:nvSpPr>
              <p:cNvPr id="1196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6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63" name="Group 234"/>
            <p:cNvGrpSpPr>
              <a:grpSpLocks/>
            </p:cNvGrpSpPr>
            <p:nvPr/>
          </p:nvGrpSpPr>
          <p:grpSpPr bwMode="auto">
            <a:xfrm>
              <a:off x="960" y="3312"/>
              <a:ext cx="432" cy="240"/>
              <a:chOff x="2214" y="306"/>
              <a:chExt cx="1488" cy="372"/>
            </a:xfrm>
          </p:grpSpPr>
          <p:sp>
            <p:nvSpPr>
              <p:cNvPr id="1196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6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64" name="Group 237"/>
            <p:cNvGrpSpPr>
              <a:grpSpLocks/>
            </p:cNvGrpSpPr>
            <p:nvPr/>
          </p:nvGrpSpPr>
          <p:grpSpPr bwMode="auto">
            <a:xfrm>
              <a:off x="960" y="3264"/>
              <a:ext cx="432" cy="240"/>
              <a:chOff x="2214" y="306"/>
              <a:chExt cx="1488" cy="372"/>
            </a:xfrm>
          </p:grpSpPr>
          <p:sp>
            <p:nvSpPr>
              <p:cNvPr id="1195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5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65" name="Group 240"/>
            <p:cNvGrpSpPr>
              <a:grpSpLocks/>
            </p:cNvGrpSpPr>
            <p:nvPr/>
          </p:nvGrpSpPr>
          <p:grpSpPr bwMode="auto">
            <a:xfrm>
              <a:off x="960" y="3216"/>
              <a:ext cx="432" cy="240"/>
              <a:chOff x="2214" y="306"/>
              <a:chExt cx="1488" cy="372"/>
            </a:xfrm>
          </p:grpSpPr>
          <p:sp>
            <p:nvSpPr>
              <p:cNvPr id="1195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5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66" name="Group 243"/>
            <p:cNvGrpSpPr>
              <a:grpSpLocks/>
            </p:cNvGrpSpPr>
            <p:nvPr/>
          </p:nvGrpSpPr>
          <p:grpSpPr bwMode="auto">
            <a:xfrm>
              <a:off x="960" y="3168"/>
              <a:ext cx="432" cy="240"/>
              <a:chOff x="2214" y="306"/>
              <a:chExt cx="1488" cy="372"/>
            </a:xfrm>
          </p:grpSpPr>
          <p:sp>
            <p:nvSpPr>
              <p:cNvPr id="1195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5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067" name="Group 246"/>
          <p:cNvGrpSpPr>
            <a:grpSpLocks/>
          </p:cNvGrpSpPr>
          <p:nvPr/>
        </p:nvGrpSpPr>
        <p:grpSpPr bwMode="auto">
          <a:xfrm>
            <a:off x="11162453" y="7044267"/>
            <a:ext cx="650240" cy="541867"/>
            <a:chOff x="960" y="3168"/>
            <a:chExt cx="432" cy="480"/>
          </a:xfrm>
        </p:grpSpPr>
        <p:grpSp>
          <p:nvGrpSpPr>
            <p:cNvPr id="12080" name="Group 228"/>
            <p:cNvGrpSpPr>
              <a:grpSpLocks/>
            </p:cNvGrpSpPr>
            <p:nvPr/>
          </p:nvGrpSpPr>
          <p:grpSpPr bwMode="auto">
            <a:xfrm>
              <a:off x="960" y="3408"/>
              <a:ext cx="432" cy="240"/>
              <a:chOff x="2214" y="306"/>
              <a:chExt cx="1488" cy="372"/>
            </a:xfrm>
          </p:grpSpPr>
          <p:sp>
            <p:nvSpPr>
              <p:cNvPr id="1194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4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81" name="Group 231"/>
            <p:cNvGrpSpPr>
              <a:grpSpLocks/>
            </p:cNvGrpSpPr>
            <p:nvPr/>
          </p:nvGrpSpPr>
          <p:grpSpPr bwMode="auto">
            <a:xfrm>
              <a:off x="960" y="3360"/>
              <a:ext cx="432" cy="240"/>
              <a:chOff x="2214" y="306"/>
              <a:chExt cx="1488" cy="372"/>
            </a:xfrm>
          </p:grpSpPr>
          <p:sp>
            <p:nvSpPr>
              <p:cNvPr id="1194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4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82" name="Group 234"/>
            <p:cNvGrpSpPr>
              <a:grpSpLocks/>
            </p:cNvGrpSpPr>
            <p:nvPr/>
          </p:nvGrpSpPr>
          <p:grpSpPr bwMode="auto">
            <a:xfrm>
              <a:off x="960" y="3312"/>
              <a:ext cx="432" cy="240"/>
              <a:chOff x="2214" y="306"/>
              <a:chExt cx="1488" cy="372"/>
            </a:xfrm>
          </p:grpSpPr>
          <p:sp>
            <p:nvSpPr>
              <p:cNvPr id="1194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4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83" name="Group 237"/>
            <p:cNvGrpSpPr>
              <a:grpSpLocks/>
            </p:cNvGrpSpPr>
            <p:nvPr/>
          </p:nvGrpSpPr>
          <p:grpSpPr bwMode="auto">
            <a:xfrm>
              <a:off x="960" y="3264"/>
              <a:ext cx="432" cy="240"/>
              <a:chOff x="2214" y="306"/>
              <a:chExt cx="1488" cy="372"/>
            </a:xfrm>
          </p:grpSpPr>
          <p:sp>
            <p:nvSpPr>
              <p:cNvPr id="1194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4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84" name="Group 240"/>
            <p:cNvGrpSpPr>
              <a:grpSpLocks/>
            </p:cNvGrpSpPr>
            <p:nvPr/>
          </p:nvGrpSpPr>
          <p:grpSpPr bwMode="auto">
            <a:xfrm>
              <a:off x="960" y="3216"/>
              <a:ext cx="432" cy="240"/>
              <a:chOff x="2214" y="306"/>
              <a:chExt cx="1488" cy="372"/>
            </a:xfrm>
          </p:grpSpPr>
          <p:sp>
            <p:nvSpPr>
              <p:cNvPr id="1193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3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085" name="Group 243"/>
            <p:cNvGrpSpPr>
              <a:grpSpLocks/>
            </p:cNvGrpSpPr>
            <p:nvPr/>
          </p:nvGrpSpPr>
          <p:grpSpPr bwMode="auto">
            <a:xfrm>
              <a:off x="960" y="3168"/>
              <a:ext cx="432" cy="240"/>
              <a:chOff x="2214" y="306"/>
              <a:chExt cx="1488" cy="372"/>
            </a:xfrm>
          </p:grpSpPr>
          <p:sp>
            <p:nvSpPr>
              <p:cNvPr id="1193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3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098" name="Group 246"/>
          <p:cNvGrpSpPr>
            <a:grpSpLocks/>
          </p:cNvGrpSpPr>
          <p:nvPr/>
        </p:nvGrpSpPr>
        <p:grpSpPr bwMode="auto">
          <a:xfrm>
            <a:off x="2492587" y="7044267"/>
            <a:ext cx="650240" cy="541867"/>
            <a:chOff x="960" y="3168"/>
            <a:chExt cx="432" cy="480"/>
          </a:xfrm>
        </p:grpSpPr>
        <p:grpSp>
          <p:nvGrpSpPr>
            <p:cNvPr id="12099" name="Group 228"/>
            <p:cNvGrpSpPr>
              <a:grpSpLocks/>
            </p:cNvGrpSpPr>
            <p:nvPr/>
          </p:nvGrpSpPr>
          <p:grpSpPr bwMode="auto">
            <a:xfrm>
              <a:off x="960" y="3408"/>
              <a:ext cx="432" cy="240"/>
              <a:chOff x="2214" y="306"/>
              <a:chExt cx="1488" cy="372"/>
            </a:xfrm>
          </p:grpSpPr>
          <p:sp>
            <p:nvSpPr>
              <p:cNvPr id="1192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2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00" name="Group 231"/>
            <p:cNvGrpSpPr>
              <a:grpSpLocks/>
            </p:cNvGrpSpPr>
            <p:nvPr/>
          </p:nvGrpSpPr>
          <p:grpSpPr bwMode="auto">
            <a:xfrm>
              <a:off x="960" y="3360"/>
              <a:ext cx="432" cy="240"/>
              <a:chOff x="2214" y="306"/>
              <a:chExt cx="1488" cy="372"/>
            </a:xfrm>
          </p:grpSpPr>
          <p:sp>
            <p:nvSpPr>
              <p:cNvPr id="1192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2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01" name="Group 234"/>
            <p:cNvGrpSpPr>
              <a:grpSpLocks/>
            </p:cNvGrpSpPr>
            <p:nvPr/>
          </p:nvGrpSpPr>
          <p:grpSpPr bwMode="auto">
            <a:xfrm>
              <a:off x="960" y="3312"/>
              <a:ext cx="432" cy="240"/>
              <a:chOff x="2214" y="306"/>
              <a:chExt cx="1488" cy="372"/>
            </a:xfrm>
          </p:grpSpPr>
          <p:sp>
            <p:nvSpPr>
              <p:cNvPr id="1192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2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02" name="Group 237"/>
            <p:cNvGrpSpPr>
              <a:grpSpLocks/>
            </p:cNvGrpSpPr>
            <p:nvPr/>
          </p:nvGrpSpPr>
          <p:grpSpPr bwMode="auto">
            <a:xfrm>
              <a:off x="960" y="3264"/>
              <a:ext cx="432" cy="240"/>
              <a:chOff x="2214" y="306"/>
              <a:chExt cx="1488" cy="372"/>
            </a:xfrm>
          </p:grpSpPr>
          <p:sp>
            <p:nvSpPr>
              <p:cNvPr id="1192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2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03" name="Group 240"/>
            <p:cNvGrpSpPr>
              <a:grpSpLocks/>
            </p:cNvGrpSpPr>
            <p:nvPr/>
          </p:nvGrpSpPr>
          <p:grpSpPr bwMode="auto">
            <a:xfrm>
              <a:off x="960" y="3216"/>
              <a:ext cx="432" cy="240"/>
              <a:chOff x="2214" y="306"/>
              <a:chExt cx="1488" cy="372"/>
            </a:xfrm>
          </p:grpSpPr>
          <p:sp>
            <p:nvSpPr>
              <p:cNvPr id="1192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2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16" name="Group 243"/>
            <p:cNvGrpSpPr>
              <a:grpSpLocks/>
            </p:cNvGrpSpPr>
            <p:nvPr/>
          </p:nvGrpSpPr>
          <p:grpSpPr bwMode="auto">
            <a:xfrm>
              <a:off x="960" y="3168"/>
              <a:ext cx="432" cy="240"/>
              <a:chOff x="2214" y="306"/>
              <a:chExt cx="1488" cy="372"/>
            </a:xfrm>
          </p:grpSpPr>
          <p:sp>
            <p:nvSpPr>
              <p:cNvPr id="11918" name="Oval 3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19" name="Oval 3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117" name="Group 246"/>
          <p:cNvGrpSpPr>
            <a:grpSpLocks/>
          </p:cNvGrpSpPr>
          <p:nvPr/>
        </p:nvGrpSpPr>
        <p:grpSpPr bwMode="auto">
          <a:xfrm>
            <a:off x="3684693" y="7044267"/>
            <a:ext cx="650240" cy="541867"/>
            <a:chOff x="960" y="3168"/>
            <a:chExt cx="432" cy="480"/>
          </a:xfrm>
        </p:grpSpPr>
        <p:grpSp>
          <p:nvGrpSpPr>
            <p:cNvPr id="12118" name="Group 228"/>
            <p:cNvGrpSpPr>
              <a:grpSpLocks/>
            </p:cNvGrpSpPr>
            <p:nvPr/>
          </p:nvGrpSpPr>
          <p:grpSpPr bwMode="auto">
            <a:xfrm>
              <a:off x="960" y="3408"/>
              <a:ext cx="432" cy="240"/>
              <a:chOff x="2214" y="306"/>
              <a:chExt cx="1488" cy="372"/>
            </a:xfrm>
          </p:grpSpPr>
          <p:sp>
            <p:nvSpPr>
              <p:cNvPr id="1191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1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19" name="Group 231"/>
            <p:cNvGrpSpPr>
              <a:grpSpLocks/>
            </p:cNvGrpSpPr>
            <p:nvPr/>
          </p:nvGrpSpPr>
          <p:grpSpPr bwMode="auto">
            <a:xfrm>
              <a:off x="960" y="3360"/>
              <a:ext cx="432" cy="240"/>
              <a:chOff x="2214" y="306"/>
              <a:chExt cx="1488" cy="372"/>
            </a:xfrm>
          </p:grpSpPr>
          <p:sp>
            <p:nvSpPr>
              <p:cNvPr id="1190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0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20" name="Group 234"/>
            <p:cNvGrpSpPr>
              <a:grpSpLocks/>
            </p:cNvGrpSpPr>
            <p:nvPr/>
          </p:nvGrpSpPr>
          <p:grpSpPr bwMode="auto">
            <a:xfrm>
              <a:off x="960" y="3312"/>
              <a:ext cx="432" cy="240"/>
              <a:chOff x="2214" y="306"/>
              <a:chExt cx="1488" cy="372"/>
            </a:xfrm>
          </p:grpSpPr>
          <p:sp>
            <p:nvSpPr>
              <p:cNvPr id="1190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0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21" name="Group 237"/>
            <p:cNvGrpSpPr>
              <a:grpSpLocks/>
            </p:cNvGrpSpPr>
            <p:nvPr/>
          </p:nvGrpSpPr>
          <p:grpSpPr bwMode="auto">
            <a:xfrm>
              <a:off x="960" y="3264"/>
              <a:ext cx="432" cy="240"/>
              <a:chOff x="2214" y="306"/>
              <a:chExt cx="1488" cy="372"/>
            </a:xfrm>
          </p:grpSpPr>
          <p:sp>
            <p:nvSpPr>
              <p:cNvPr id="1190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0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34" name="Group 240"/>
            <p:cNvGrpSpPr>
              <a:grpSpLocks/>
            </p:cNvGrpSpPr>
            <p:nvPr/>
          </p:nvGrpSpPr>
          <p:grpSpPr bwMode="auto">
            <a:xfrm>
              <a:off x="960" y="3216"/>
              <a:ext cx="432" cy="240"/>
              <a:chOff x="2214" y="306"/>
              <a:chExt cx="1488" cy="372"/>
            </a:xfrm>
          </p:grpSpPr>
          <p:sp>
            <p:nvSpPr>
              <p:cNvPr id="1190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0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35" name="Group 243"/>
            <p:cNvGrpSpPr>
              <a:grpSpLocks/>
            </p:cNvGrpSpPr>
            <p:nvPr/>
          </p:nvGrpSpPr>
          <p:grpSpPr bwMode="auto">
            <a:xfrm>
              <a:off x="960" y="3168"/>
              <a:ext cx="432" cy="240"/>
              <a:chOff x="2214" y="306"/>
              <a:chExt cx="1488" cy="372"/>
            </a:xfrm>
          </p:grpSpPr>
          <p:sp>
            <p:nvSpPr>
              <p:cNvPr id="1190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90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136" name="Group 246"/>
          <p:cNvGrpSpPr>
            <a:grpSpLocks/>
          </p:cNvGrpSpPr>
          <p:nvPr/>
        </p:nvGrpSpPr>
        <p:grpSpPr bwMode="auto">
          <a:xfrm>
            <a:off x="10078720" y="7044267"/>
            <a:ext cx="650240" cy="541867"/>
            <a:chOff x="960" y="3168"/>
            <a:chExt cx="432" cy="480"/>
          </a:xfrm>
        </p:grpSpPr>
        <p:grpSp>
          <p:nvGrpSpPr>
            <p:cNvPr id="12137" name="Group 228"/>
            <p:cNvGrpSpPr>
              <a:grpSpLocks/>
            </p:cNvGrpSpPr>
            <p:nvPr/>
          </p:nvGrpSpPr>
          <p:grpSpPr bwMode="auto">
            <a:xfrm>
              <a:off x="960" y="3408"/>
              <a:ext cx="432" cy="240"/>
              <a:chOff x="2214" y="306"/>
              <a:chExt cx="1488" cy="372"/>
            </a:xfrm>
          </p:grpSpPr>
          <p:sp>
            <p:nvSpPr>
              <p:cNvPr id="1189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9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38" name="Group 231"/>
            <p:cNvGrpSpPr>
              <a:grpSpLocks/>
            </p:cNvGrpSpPr>
            <p:nvPr/>
          </p:nvGrpSpPr>
          <p:grpSpPr bwMode="auto">
            <a:xfrm>
              <a:off x="960" y="3360"/>
              <a:ext cx="432" cy="240"/>
              <a:chOff x="2214" y="306"/>
              <a:chExt cx="1488" cy="372"/>
            </a:xfrm>
          </p:grpSpPr>
          <p:sp>
            <p:nvSpPr>
              <p:cNvPr id="1189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9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39" name="Group 234"/>
            <p:cNvGrpSpPr>
              <a:grpSpLocks/>
            </p:cNvGrpSpPr>
            <p:nvPr/>
          </p:nvGrpSpPr>
          <p:grpSpPr bwMode="auto">
            <a:xfrm>
              <a:off x="960" y="3312"/>
              <a:ext cx="432" cy="240"/>
              <a:chOff x="2214" y="306"/>
              <a:chExt cx="1488" cy="372"/>
            </a:xfrm>
          </p:grpSpPr>
          <p:sp>
            <p:nvSpPr>
              <p:cNvPr id="1188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8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52" name="Group 237"/>
            <p:cNvGrpSpPr>
              <a:grpSpLocks/>
            </p:cNvGrpSpPr>
            <p:nvPr/>
          </p:nvGrpSpPr>
          <p:grpSpPr bwMode="auto">
            <a:xfrm>
              <a:off x="960" y="3264"/>
              <a:ext cx="432" cy="240"/>
              <a:chOff x="2214" y="306"/>
              <a:chExt cx="1488" cy="372"/>
            </a:xfrm>
          </p:grpSpPr>
          <p:sp>
            <p:nvSpPr>
              <p:cNvPr id="1188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8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53" name="Group 240"/>
            <p:cNvGrpSpPr>
              <a:grpSpLocks/>
            </p:cNvGrpSpPr>
            <p:nvPr/>
          </p:nvGrpSpPr>
          <p:grpSpPr bwMode="auto">
            <a:xfrm>
              <a:off x="960" y="3216"/>
              <a:ext cx="432" cy="240"/>
              <a:chOff x="2214" y="306"/>
              <a:chExt cx="1488" cy="372"/>
            </a:xfrm>
          </p:grpSpPr>
          <p:sp>
            <p:nvSpPr>
              <p:cNvPr id="1188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8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54" name="Group 243"/>
            <p:cNvGrpSpPr>
              <a:grpSpLocks/>
            </p:cNvGrpSpPr>
            <p:nvPr/>
          </p:nvGrpSpPr>
          <p:grpSpPr bwMode="auto">
            <a:xfrm>
              <a:off x="960" y="3168"/>
              <a:ext cx="432" cy="240"/>
              <a:chOff x="2214" y="306"/>
              <a:chExt cx="1488" cy="372"/>
            </a:xfrm>
          </p:grpSpPr>
          <p:sp>
            <p:nvSpPr>
              <p:cNvPr id="1188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8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155" name="Group 246"/>
          <p:cNvGrpSpPr>
            <a:grpSpLocks/>
          </p:cNvGrpSpPr>
          <p:nvPr/>
        </p:nvGrpSpPr>
        <p:grpSpPr bwMode="auto">
          <a:xfrm>
            <a:off x="1408853" y="5743787"/>
            <a:ext cx="650240" cy="541867"/>
            <a:chOff x="960" y="3168"/>
            <a:chExt cx="432" cy="480"/>
          </a:xfrm>
        </p:grpSpPr>
        <p:grpSp>
          <p:nvGrpSpPr>
            <p:cNvPr id="12156" name="Group 228"/>
            <p:cNvGrpSpPr>
              <a:grpSpLocks/>
            </p:cNvGrpSpPr>
            <p:nvPr/>
          </p:nvGrpSpPr>
          <p:grpSpPr bwMode="auto">
            <a:xfrm>
              <a:off x="960" y="3408"/>
              <a:ext cx="432" cy="240"/>
              <a:chOff x="2214" y="306"/>
              <a:chExt cx="1488" cy="372"/>
            </a:xfrm>
          </p:grpSpPr>
          <p:sp>
            <p:nvSpPr>
              <p:cNvPr id="1187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7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57" name="Group 231"/>
            <p:cNvGrpSpPr>
              <a:grpSpLocks/>
            </p:cNvGrpSpPr>
            <p:nvPr/>
          </p:nvGrpSpPr>
          <p:grpSpPr bwMode="auto">
            <a:xfrm>
              <a:off x="960" y="3360"/>
              <a:ext cx="432" cy="240"/>
              <a:chOff x="2214" y="306"/>
              <a:chExt cx="1488" cy="372"/>
            </a:xfrm>
          </p:grpSpPr>
          <p:sp>
            <p:nvSpPr>
              <p:cNvPr id="1187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7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70" name="Group 234"/>
            <p:cNvGrpSpPr>
              <a:grpSpLocks/>
            </p:cNvGrpSpPr>
            <p:nvPr/>
          </p:nvGrpSpPr>
          <p:grpSpPr bwMode="auto">
            <a:xfrm>
              <a:off x="960" y="3312"/>
              <a:ext cx="432" cy="240"/>
              <a:chOff x="2214" y="306"/>
              <a:chExt cx="1488" cy="372"/>
            </a:xfrm>
          </p:grpSpPr>
          <p:sp>
            <p:nvSpPr>
              <p:cNvPr id="1187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7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71" name="Group 237"/>
            <p:cNvGrpSpPr>
              <a:grpSpLocks/>
            </p:cNvGrpSpPr>
            <p:nvPr/>
          </p:nvGrpSpPr>
          <p:grpSpPr bwMode="auto">
            <a:xfrm>
              <a:off x="960" y="3264"/>
              <a:ext cx="432" cy="240"/>
              <a:chOff x="2214" y="306"/>
              <a:chExt cx="1488" cy="372"/>
            </a:xfrm>
          </p:grpSpPr>
          <p:sp>
            <p:nvSpPr>
              <p:cNvPr id="1186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6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72" name="Group 240"/>
            <p:cNvGrpSpPr>
              <a:grpSpLocks/>
            </p:cNvGrpSpPr>
            <p:nvPr/>
          </p:nvGrpSpPr>
          <p:grpSpPr bwMode="auto">
            <a:xfrm>
              <a:off x="960" y="3216"/>
              <a:ext cx="432" cy="240"/>
              <a:chOff x="2214" y="306"/>
              <a:chExt cx="1488" cy="372"/>
            </a:xfrm>
          </p:grpSpPr>
          <p:sp>
            <p:nvSpPr>
              <p:cNvPr id="1186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6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73" name="Group 243"/>
            <p:cNvGrpSpPr>
              <a:grpSpLocks/>
            </p:cNvGrpSpPr>
            <p:nvPr/>
          </p:nvGrpSpPr>
          <p:grpSpPr bwMode="auto">
            <a:xfrm>
              <a:off x="960" y="3168"/>
              <a:ext cx="432" cy="240"/>
              <a:chOff x="2214" y="306"/>
              <a:chExt cx="1488" cy="372"/>
            </a:xfrm>
          </p:grpSpPr>
          <p:sp>
            <p:nvSpPr>
              <p:cNvPr id="1186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6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174" name="Group 246"/>
          <p:cNvGrpSpPr>
            <a:grpSpLocks/>
          </p:cNvGrpSpPr>
          <p:nvPr/>
        </p:nvGrpSpPr>
        <p:grpSpPr bwMode="auto">
          <a:xfrm>
            <a:off x="4768427" y="5743787"/>
            <a:ext cx="650240" cy="541867"/>
            <a:chOff x="960" y="3168"/>
            <a:chExt cx="432" cy="480"/>
          </a:xfrm>
        </p:grpSpPr>
        <p:grpSp>
          <p:nvGrpSpPr>
            <p:cNvPr id="12175" name="Group 228"/>
            <p:cNvGrpSpPr>
              <a:grpSpLocks/>
            </p:cNvGrpSpPr>
            <p:nvPr/>
          </p:nvGrpSpPr>
          <p:grpSpPr bwMode="auto">
            <a:xfrm>
              <a:off x="960" y="3408"/>
              <a:ext cx="432" cy="240"/>
              <a:chOff x="2214" y="306"/>
              <a:chExt cx="1488" cy="372"/>
            </a:xfrm>
          </p:grpSpPr>
          <p:sp>
            <p:nvSpPr>
              <p:cNvPr id="1185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5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88" name="Group 231"/>
            <p:cNvGrpSpPr>
              <a:grpSpLocks/>
            </p:cNvGrpSpPr>
            <p:nvPr/>
          </p:nvGrpSpPr>
          <p:grpSpPr bwMode="auto">
            <a:xfrm>
              <a:off x="960" y="3360"/>
              <a:ext cx="432" cy="240"/>
              <a:chOff x="2214" y="306"/>
              <a:chExt cx="1488" cy="372"/>
            </a:xfrm>
          </p:grpSpPr>
          <p:sp>
            <p:nvSpPr>
              <p:cNvPr id="1185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5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89" name="Group 234"/>
            <p:cNvGrpSpPr>
              <a:grpSpLocks/>
            </p:cNvGrpSpPr>
            <p:nvPr/>
          </p:nvGrpSpPr>
          <p:grpSpPr bwMode="auto">
            <a:xfrm>
              <a:off x="960" y="3312"/>
              <a:ext cx="432" cy="240"/>
              <a:chOff x="2214" y="306"/>
              <a:chExt cx="1488" cy="372"/>
            </a:xfrm>
          </p:grpSpPr>
          <p:sp>
            <p:nvSpPr>
              <p:cNvPr id="1185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5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90" name="Group 237"/>
            <p:cNvGrpSpPr>
              <a:grpSpLocks/>
            </p:cNvGrpSpPr>
            <p:nvPr/>
          </p:nvGrpSpPr>
          <p:grpSpPr bwMode="auto">
            <a:xfrm>
              <a:off x="960" y="3264"/>
              <a:ext cx="432" cy="240"/>
              <a:chOff x="2214" y="306"/>
              <a:chExt cx="1488" cy="372"/>
            </a:xfrm>
          </p:grpSpPr>
          <p:sp>
            <p:nvSpPr>
              <p:cNvPr id="1185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5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91" name="Group 240"/>
            <p:cNvGrpSpPr>
              <a:grpSpLocks/>
            </p:cNvGrpSpPr>
            <p:nvPr/>
          </p:nvGrpSpPr>
          <p:grpSpPr bwMode="auto">
            <a:xfrm>
              <a:off x="960" y="3216"/>
              <a:ext cx="432" cy="240"/>
              <a:chOff x="2214" y="306"/>
              <a:chExt cx="1488" cy="372"/>
            </a:xfrm>
          </p:grpSpPr>
          <p:sp>
            <p:nvSpPr>
              <p:cNvPr id="1184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4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192" name="Group 243"/>
            <p:cNvGrpSpPr>
              <a:grpSpLocks/>
            </p:cNvGrpSpPr>
            <p:nvPr/>
          </p:nvGrpSpPr>
          <p:grpSpPr bwMode="auto">
            <a:xfrm>
              <a:off x="960" y="3168"/>
              <a:ext cx="432" cy="240"/>
              <a:chOff x="2214" y="306"/>
              <a:chExt cx="1488" cy="372"/>
            </a:xfrm>
          </p:grpSpPr>
          <p:sp>
            <p:nvSpPr>
              <p:cNvPr id="1184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4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193" name="Group 246"/>
          <p:cNvGrpSpPr>
            <a:grpSpLocks/>
          </p:cNvGrpSpPr>
          <p:nvPr/>
        </p:nvGrpSpPr>
        <p:grpSpPr bwMode="auto">
          <a:xfrm>
            <a:off x="5852160" y="5743787"/>
            <a:ext cx="650240" cy="541867"/>
            <a:chOff x="960" y="3168"/>
            <a:chExt cx="432" cy="480"/>
          </a:xfrm>
        </p:grpSpPr>
        <p:grpSp>
          <p:nvGrpSpPr>
            <p:cNvPr id="12206" name="Group 228"/>
            <p:cNvGrpSpPr>
              <a:grpSpLocks/>
            </p:cNvGrpSpPr>
            <p:nvPr/>
          </p:nvGrpSpPr>
          <p:grpSpPr bwMode="auto">
            <a:xfrm>
              <a:off x="960" y="3408"/>
              <a:ext cx="432" cy="240"/>
              <a:chOff x="2214" y="306"/>
              <a:chExt cx="1488" cy="372"/>
            </a:xfrm>
          </p:grpSpPr>
          <p:sp>
            <p:nvSpPr>
              <p:cNvPr id="1183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3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07" name="Group 231"/>
            <p:cNvGrpSpPr>
              <a:grpSpLocks/>
            </p:cNvGrpSpPr>
            <p:nvPr/>
          </p:nvGrpSpPr>
          <p:grpSpPr bwMode="auto">
            <a:xfrm>
              <a:off x="960" y="3360"/>
              <a:ext cx="432" cy="240"/>
              <a:chOff x="2214" y="306"/>
              <a:chExt cx="1488" cy="372"/>
            </a:xfrm>
          </p:grpSpPr>
          <p:sp>
            <p:nvSpPr>
              <p:cNvPr id="1183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3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08" name="Group 234"/>
            <p:cNvGrpSpPr>
              <a:grpSpLocks/>
            </p:cNvGrpSpPr>
            <p:nvPr/>
          </p:nvGrpSpPr>
          <p:grpSpPr bwMode="auto">
            <a:xfrm>
              <a:off x="960" y="3312"/>
              <a:ext cx="432" cy="240"/>
              <a:chOff x="2214" y="306"/>
              <a:chExt cx="1488" cy="372"/>
            </a:xfrm>
          </p:grpSpPr>
          <p:sp>
            <p:nvSpPr>
              <p:cNvPr id="1183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3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09" name="Group 237"/>
            <p:cNvGrpSpPr>
              <a:grpSpLocks/>
            </p:cNvGrpSpPr>
            <p:nvPr/>
          </p:nvGrpSpPr>
          <p:grpSpPr bwMode="auto">
            <a:xfrm>
              <a:off x="960" y="3264"/>
              <a:ext cx="432" cy="240"/>
              <a:chOff x="2214" y="306"/>
              <a:chExt cx="1488" cy="372"/>
            </a:xfrm>
          </p:grpSpPr>
          <p:sp>
            <p:nvSpPr>
              <p:cNvPr id="1183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3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10" name="Group 240"/>
            <p:cNvGrpSpPr>
              <a:grpSpLocks/>
            </p:cNvGrpSpPr>
            <p:nvPr/>
          </p:nvGrpSpPr>
          <p:grpSpPr bwMode="auto">
            <a:xfrm>
              <a:off x="960" y="3216"/>
              <a:ext cx="432" cy="240"/>
              <a:chOff x="2214" y="306"/>
              <a:chExt cx="1488" cy="372"/>
            </a:xfrm>
          </p:grpSpPr>
          <p:sp>
            <p:nvSpPr>
              <p:cNvPr id="1183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3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11" name="Group 243"/>
            <p:cNvGrpSpPr>
              <a:grpSpLocks/>
            </p:cNvGrpSpPr>
            <p:nvPr/>
          </p:nvGrpSpPr>
          <p:grpSpPr bwMode="auto">
            <a:xfrm>
              <a:off x="960" y="3168"/>
              <a:ext cx="432" cy="240"/>
              <a:chOff x="2214" y="306"/>
              <a:chExt cx="1488" cy="372"/>
            </a:xfrm>
          </p:grpSpPr>
          <p:sp>
            <p:nvSpPr>
              <p:cNvPr id="11828"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29"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224" name="Group 246"/>
          <p:cNvGrpSpPr>
            <a:grpSpLocks/>
          </p:cNvGrpSpPr>
          <p:nvPr/>
        </p:nvGrpSpPr>
        <p:grpSpPr bwMode="auto">
          <a:xfrm>
            <a:off x="6935893" y="5743787"/>
            <a:ext cx="650240" cy="541867"/>
            <a:chOff x="960" y="3168"/>
            <a:chExt cx="432" cy="480"/>
          </a:xfrm>
        </p:grpSpPr>
        <p:grpSp>
          <p:nvGrpSpPr>
            <p:cNvPr id="12225" name="Group 228"/>
            <p:cNvGrpSpPr>
              <a:grpSpLocks/>
            </p:cNvGrpSpPr>
            <p:nvPr/>
          </p:nvGrpSpPr>
          <p:grpSpPr bwMode="auto">
            <a:xfrm>
              <a:off x="960" y="3408"/>
              <a:ext cx="432" cy="240"/>
              <a:chOff x="2214" y="306"/>
              <a:chExt cx="1488" cy="372"/>
            </a:xfrm>
          </p:grpSpPr>
          <p:sp>
            <p:nvSpPr>
              <p:cNvPr id="1182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2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26" name="Group 231"/>
            <p:cNvGrpSpPr>
              <a:grpSpLocks/>
            </p:cNvGrpSpPr>
            <p:nvPr/>
          </p:nvGrpSpPr>
          <p:grpSpPr bwMode="auto">
            <a:xfrm>
              <a:off x="960" y="3360"/>
              <a:ext cx="432" cy="240"/>
              <a:chOff x="2214" y="306"/>
              <a:chExt cx="1488" cy="372"/>
            </a:xfrm>
          </p:grpSpPr>
          <p:sp>
            <p:nvSpPr>
              <p:cNvPr id="1181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1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27" name="Group 234"/>
            <p:cNvGrpSpPr>
              <a:grpSpLocks/>
            </p:cNvGrpSpPr>
            <p:nvPr/>
          </p:nvGrpSpPr>
          <p:grpSpPr bwMode="auto">
            <a:xfrm>
              <a:off x="960" y="3312"/>
              <a:ext cx="432" cy="240"/>
              <a:chOff x="2214" y="306"/>
              <a:chExt cx="1488" cy="372"/>
            </a:xfrm>
          </p:grpSpPr>
          <p:sp>
            <p:nvSpPr>
              <p:cNvPr id="1181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1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28" name="Group 237"/>
            <p:cNvGrpSpPr>
              <a:grpSpLocks/>
            </p:cNvGrpSpPr>
            <p:nvPr/>
          </p:nvGrpSpPr>
          <p:grpSpPr bwMode="auto">
            <a:xfrm>
              <a:off x="960" y="3264"/>
              <a:ext cx="432" cy="240"/>
              <a:chOff x="2214" y="306"/>
              <a:chExt cx="1488" cy="372"/>
            </a:xfrm>
          </p:grpSpPr>
          <p:sp>
            <p:nvSpPr>
              <p:cNvPr id="1181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1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29" name="Group 240"/>
            <p:cNvGrpSpPr>
              <a:grpSpLocks/>
            </p:cNvGrpSpPr>
            <p:nvPr/>
          </p:nvGrpSpPr>
          <p:grpSpPr bwMode="auto">
            <a:xfrm>
              <a:off x="960" y="3216"/>
              <a:ext cx="432" cy="240"/>
              <a:chOff x="2214" y="306"/>
              <a:chExt cx="1488" cy="372"/>
            </a:xfrm>
          </p:grpSpPr>
          <p:sp>
            <p:nvSpPr>
              <p:cNvPr id="1181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1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42" name="Group 243"/>
            <p:cNvGrpSpPr>
              <a:grpSpLocks/>
            </p:cNvGrpSpPr>
            <p:nvPr/>
          </p:nvGrpSpPr>
          <p:grpSpPr bwMode="auto">
            <a:xfrm>
              <a:off x="960" y="3168"/>
              <a:ext cx="432" cy="240"/>
              <a:chOff x="2214" y="306"/>
              <a:chExt cx="1488" cy="372"/>
            </a:xfrm>
          </p:grpSpPr>
          <p:sp>
            <p:nvSpPr>
              <p:cNvPr id="1181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1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243" name="Group 246"/>
          <p:cNvGrpSpPr>
            <a:grpSpLocks/>
          </p:cNvGrpSpPr>
          <p:nvPr/>
        </p:nvGrpSpPr>
        <p:grpSpPr bwMode="auto">
          <a:xfrm>
            <a:off x="8019627" y="5743787"/>
            <a:ext cx="650240" cy="541867"/>
            <a:chOff x="960" y="3168"/>
            <a:chExt cx="432" cy="480"/>
          </a:xfrm>
        </p:grpSpPr>
        <p:grpSp>
          <p:nvGrpSpPr>
            <p:cNvPr id="12244" name="Group 228"/>
            <p:cNvGrpSpPr>
              <a:grpSpLocks/>
            </p:cNvGrpSpPr>
            <p:nvPr/>
          </p:nvGrpSpPr>
          <p:grpSpPr bwMode="auto">
            <a:xfrm>
              <a:off x="960" y="3408"/>
              <a:ext cx="432" cy="240"/>
              <a:chOff x="2214" y="306"/>
              <a:chExt cx="1488" cy="372"/>
            </a:xfrm>
          </p:grpSpPr>
          <p:sp>
            <p:nvSpPr>
              <p:cNvPr id="1180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0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45" name="Group 231"/>
            <p:cNvGrpSpPr>
              <a:grpSpLocks/>
            </p:cNvGrpSpPr>
            <p:nvPr/>
          </p:nvGrpSpPr>
          <p:grpSpPr bwMode="auto">
            <a:xfrm>
              <a:off x="960" y="3360"/>
              <a:ext cx="432" cy="240"/>
              <a:chOff x="2214" y="306"/>
              <a:chExt cx="1488" cy="372"/>
            </a:xfrm>
          </p:grpSpPr>
          <p:sp>
            <p:nvSpPr>
              <p:cNvPr id="1180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80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46" name="Group 234"/>
            <p:cNvGrpSpPr>
              <a:grpSpLocks/>
            </p:cNvGrpSpPr>
            <p:nvPr/>
          </p:nvGrpSpPr>
          <p:grpSpPr bwMode="auto">
            <a:xfrm>
              <a:off x="960" y="3312"/>
              <a:ext cx="432" cy="240"/>
              <a:chOff x="2214" y="306"/>
              <a:chExt cx="1488" cy="372"/>
            </a:xfrm>
          </p:grpSpPr>
          <p:sp>
            <p:nvSpPr>
              <p:cNvPr id="1179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9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47" name="Group 237"/>
            <p:cNvGrpSpPr>
              <a:grpSpLocks/>
            </p:cNvGrpSpPr>
            <p:nvPr/>
          </p:nvGrpSpPr>
          <p:grpSpPr bwMode="auto">
            <a:xfrm>
              <a:off x="960" y="3264"/>
              <a:ext cx="432" cy="240"/>
              <a:chOff x="2214" y="306"/>
              <a:chExt cx="1488" cy="372"/>
            </a:xfrm>
          </p:grpSpPr>
          <p:sp>
            <p:nvSpPr>
              <p:cNvPr id="1179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9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48" name="Group 240"/>
            <p:cNvGrpSpPr>
              <a:grpSpLocks/>
            </p:cNvGrpSpPr>
            <p:nvPr/>
          </p:nvGrpSpPr>
          <p:grpSpPr bwMode="auto">
            <a:xfrm>
              <a:off x="960" y="3216"/>
              <a:ext cx="432" cy="240"/>
              <a:chOff x="2214" y="306"/>
              <a:chExt cx="1488" cy="372"/>
            </a:xfrm>
          </p:grpSpPr>
          <p:sp>
            <p:nvSpPr>
              <p:cNvPr id="1179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9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49" name="Group 243"/>
            <p:cNvGrpSpPr>
              <a:grpSpLocks/>
            </p:cNvGrpSpPr>
            <p:nvPr/>
          </p:nvGrpSpPr>
          <p:grpSpPr bwMode="auto">
            <a:xfrm>
              <a:off x="960" y="3168"/>
              <a:ext cx="432" cy="240"/>
              <a:chOff x="2214" y="306"/>
              <a:chExt cx="1488" cy="372"/>
            </a:xfrm>
          </p:grpSpPr>
          <p:sp>
            <p:nvSpPr>
              <p:cNvPr id="1179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9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250" name="Group 246"/>
          <p:cNvGrpSpPr>
            <a:grpSpLocks/>
          </p:cNvGrpSpPr>
          <p:nvPr/>
        </p:nvGrpSpPr>
        <p:grpSpPr bwMode="auto">
          <a:xfrm>
            <a:off x="8994987" y="5743787"/>
            <a:ext cx="650240" cy="541867"/>
            <a:chOff x="960" y="3168"/>
            <a:chExt cx="432" cy="480"/>
          </a:xfrm>
        </p:grpSpPr>
        <p:grpSp>
          <p:nvGrpSpPr>
            <p:cNvPr id="12251" name="Group 228"/>
            <p:cNvGrpSpPr>
              <a:grpSpLocks/>
            </p:cNvGrpSpPr>
            <p:nvPr/>
          </p:nvGrpSpPr>
          <p:grpSpPr bwMode="auto">
            <a:xfrm>
              <a:off x="960" y="3408"/>
              <a:ext cx="432" cy="240"/>
              <a:chOff x="2214" y="306"/>
              <a:chExt cx="1488" cy="372"/>
            </a:xfrm>
          </p:grpSpPr>
          <p:sp>
            <p:nvSpPr>
              <p:cNvPr id="1178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8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52" name="Group 231"/>
            <p:cNvGrpSpPr>
              <a:grpSpLocks/>
            </p:cNvGrpSpPr>
            <p:nvPr/>
          </p:nvGrpSpPr>
          <p:grpSpPr bwMode="auto">
            <a:xfrm>
              <a:off x="960" y="3360"/>
              <a:ext cx="432" cy="240"/>
              <a:chOff x="2214" y="306"/>
              <a:chExt cx="1488" cy="372"/>
            </a:xfrm>
          </p:grpSpPr>
          <p:sp>
            <p:nvSpPr>
              <p:cNvPr id="1178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8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53" name="Group 234"/>
            <p:cNvGrpSpPr>
              <a:grpSpLocks/>
            </p:cNvGrpSpPr>
            <p:nvPr/>
          </p:nvGrpSpPr>
          <p:grpSpPr bwMode="auto">
            <a:xfrm>
              <a:off x="960" y="3312"/>
              <a:ext cx="432" cy="240"/>
              <a:chOff x="2214" y="306"/>
              <a:chExt cx="1488" cy="372"/>
            </a:xfrm>
          </p:grpSpPr>
          <p:sp>
            <p:nvSpPr>
              <p:cNvPr id="1178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8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54" name="Group 237"/>
            <p:cNvGrpSpPr>
              <a:grpSpLocks/>
            </p:cNvGrpSpPr>
            <p:nvPr/>
          </p:nvGrpSpPr>
          <p:grpSpPr bwMode="auto">
            <a:xfrm>
              <a:off x="960" y="3264"/>
              <a:ext cx="432" cy="240"/>
              <a:chOff x="2214" y="306"/>
              <a:chExt cx="1488" cy="372"/>
            </a:xfrm>
          </p:grpSpPr>
          <p:sp>
            <p:nvSpPr>
              <p:cNvPr id="1177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7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255" name="Group 240"/>
            <p:cNvGrpSpPr>
              <a:grpSpLocks/>
            </p:cNvGrpSpPr>
            <p:nvPr/>
          </p:nvGrpSpPr>
          <p:grpSpPr bwMode="auto">
            <a:xfrm>
              <a:off x="960" y="3216"/>
              <a:ext cx="432" cy="240"/>
              <a:chOff x="2214" y="306"/>
              <a:chExt cx="1488" cy="372"/>
            </a:xfrm>
          </p:grpSpPr>
          <p:sp>
            <p:nvSpPr>
              <p:cNvPr id="1177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7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76" name="Group 243"/>
            <p:cNvGrpSpPr>
              <a:grpSpLocks/>
            </p:cNvGrpSpPr>
            <p:nvPr/>
          </p:nvGrpSpPr>
          <p:grpSpPr bwMode="auto">
            <a:xfrm>
              <a:off x="960" y="3168"/>
              <a:ext cx="432" cy="240"/>
              <a:chOff x="2214" y="306"/>
              <a:chExt cx="1488" cy="372"/>
            </a:xfrm>
          </p:grpSpPr>
          <p:sp>
            <p:nvSpPr>
              <p:cNvPr id="1177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7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577" name="Group 246"/>
          <p:cNvGrpSpPr>
            <a:grpSpLocks/>
          </p:cNvGrpSpPr>
          <p:nvPr/>
        </p:nvGrpSpPr>
        <p:grpSpPr bwMode="auto">
          <a:xfrm>
            <a:off x="11162453" y="5743787"/>
            <a:ext cx="650240" cy="541867"/>
            <a:chOff x="960" y="3168"/>
            <a:chExt cx="432" cy="480"/>
          </a:xfrm>
        </p:grpSpPr>
        <p:grpSp>
          <p:nvGrpSpPr>
            <p:cNvPr id="578" name="Group 228"/>
            <p:cNvGrpSpPr>
              <a:grpSpLocks/>
            </p:cNvGrpSpPr>
            <p:nvPr/>
          </p:nvGrpSpPr>
          <p:grpSpPr bwMode="auto">
            <a:xfrm>
              <a:off x="960" y="3408"/>
              <a:ext cx="432" cy="240"/>
              <a:chOff x="2214" y="306"/>
              <a:chExt cx="1488" cy="372"/>
            </a:xfrm>
          </p:grpSpPr>
          <p:sp>
            <p:nvSpPr>
              <p:cNvPr id="1176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6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79" name="Group 231"/>
            <p:cNvGrpSpPr>
              <a:grpSpLocks/>
            </p:cNvGrpSpPr>
            <p:nvPr/>
          </p:nvGrpSpPr>
          <p:grpSpPr bwMode="auto">
            <a:xfrm>
              <a:off x="960" y="3360"/>
              <a:ext cx="432" cy="240"/>
              <a:chOff x="2214" y="306"/>
              <a:chExt cx="1488" cy="372"/>
            </a:xfrm>
          </p:grpSpPr>
          <p:sp>
            <p:nvSpPr>
              <p:cNvPr id="1176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6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80" name="Group 234"/>
            <p:cNvGrpSpPr>
              <a:grpSpLocks/>
            </p:cNvGrpSpPr>
            <p:nvPr/>
          </p:nvGrpSpPr>
          <p:grpSpPr bwMode="auto">
            <a:xfrm>
              <a:off x="960" y="3312"/>
              <a:ext cx="432" cy="240"/>
              <a:chOff x="2214" y="306"/>
              <a:chExt cx="1488" cy="372"/>
            </a:xfrm>
          </p:grpSpPr>
          <p:sp>
            <p:nvSpPr>
              <p:cNvPr id="1176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6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81" name="Group 237"/>
            <p:cNvGrpSpPr>
              <a:grpSpLocks/>
            </p:cNvGrpSpPr>
            <p:nvPr/>
          </p:nvGrpSpPr>
          <p:grpSpPr bwMode="auto">
            <a:xfrm>
              <a:off x="960" y="3264"/>
              <a:ext cx="432" cy="240"/>
              <a:chOff x="2214" y="306"/>
              <a:chExt cx="1488" cy="372"/>
            </a:xfrm>
          </p:grpSpPr>
          <p:sp>
            <p:nvSpPr>
              <p:cNvPr id="1176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6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82" name="Group 240"/>
            <p:cNvGrpSpPr>
              <a:grpSpLocks/>
            </p:cNvGrpSpPr>
            <p:nvPr/>
          </p:nvGrpSpPr>
          <p:grpSpPr bwMode="auto">
            <a:xfrm>
              <a:off x="960" y="3216"/>
              <a:ext cx="432" cy="240"/>
              <a:chOff x="2214" y="306"/>
              <a:chExt cx="1488" cy="372"/>
            </a:xfrm>
          </p:grpSpPr>
          <p:sp>
            <p:nvSpPr>
              <p:cNvPr id="1175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5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83" name="Group 243"/>
            <p:cNvGrpSpPr>
              <a:grpSpLocks/>
            </p:cNvGrpSpPr>
            <p:nvPr/>
          </p:nvGrpSpPr>
          <p:grpSpPr bwMode="auto">
            <a:xfrm>
              <a:off x="960" y="3168"/>
              <a:ext cx="432" cy="240"/>
              <a:chOff x="2214" y="306"/>
              <a:chExt cx="1488" cy="372"/>
            </a:xfrm>
          </p:grpSpPr>
          <p:sp>
            <p:nvSpPr>
              <p:cNvPr id="1175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5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584" name="Group 246"/>
          <p:cNvGrpSpPr>
            <a:grpSpLocks/>
          </p:cNvGrpSpPr>
          <p:nvPr/>
        </p:nvGrpSpPr>
        <p:grpSpPr bwMode="auto">
          <a:xfrm>
            <a:off x="2492587" y="5743787"/>
            <a:ext cx="650240" cy="541867"/>
            <a:chOff x="960" y="3168"/>
            <a:chExt cx="432" cy="480"/>
          </a:xfrm>
        </p:grpSpPr>
        <p:grpSp>
          <p:nvGrpSpPr>
            <p:cNvPr id="585" name="Group 228"/>
            <p:cNvGrpSpPr>
              <a:grpSpLocks/>
            </p:cNvGrpSpPr>
            <p:nvPr/>
          </p:nvGrpSpPr>
          <p:grpSpPr bwMode="auto">
            <a:xfrm>
              <a:off x="960" y="3408"/>
              <a:ext cx="432" cy="240"/>
              <a:chOff x="2214" y="306"/>
              <a:chExt cx="1488" cy="372"/>
            </a:xfrm>
          </p:grpSpPr>
          <p:sp>
            <p:nvSpPr>
              <p:cNvPr id="1174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4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86" name="Group 231"/>
            <p:cNvGrpSpPr>
              <a:grpSpLocks/>
            </p:cNvGrpSpPr>
            <p:nvPr/>
          </p:nvGrpSpPr>
          <p:grpSpPr bwMode="auto">
            <a:xfrm>
              <a:off x="960" y="3360"/>
              <a:ext cx="432" cy="240"/>
              <a:chOff x="2214" y="306"/>
              <a:chExt cx="1488" cy="372"/>
            </a:xfrm>
          </p:grpSpPr>
          <p:sp>
            <p:nvSpPr>
              <p:cNvPr id="1174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4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87" name="Group 234"/>
            <p:cNvGrpSpPr>
              <a:grpSpLocks/>
            </p:cNvGrpSpPr>
            <p:nvPr/>
          </p:nvGrpSpPr>
          <p:grpSpPr bwMode="auto">
            <a:xfrm>
              <a:off x="960" y="3312"/>
              <a:ext cx="432" cy="240"/>
              <a:chOff x="2214" y="306"/>
              <a:chExt cx="1488" cy="372"/>
            </a:xfrm>
          </p:grpSpPr>
          <p:sp>
            <p:nvSpPr>
              <p:cNvPr id="1174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4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88" name="Group 237"/>
            <p:cNvGrpSpPr>
              <a:grpSpLocks/>
            </p:cNvGrpSpPr>
            <p:nvPr/>
          </p:nvGrpSpPr>
          <p:grpSpPr bwMode="auto">
            <a:xfrm>
              <a:off x="960" y="3264"/>
              <a:ext cx="432" cy="240"/>
              <a:chOff x="2214" y="306"/>
              <a:chExt cx="1488" cy="372"/>
            </a:xfrm>
          </p:grpSpPr>
          <p:sp>
            <p:nvSpPr>
              <p:cNvPr id="1174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4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89" name="Group 240"/>
            <p:cNvGrpSpPr>
              <a:grpSpLocks/>
            </p:cNvGrpSpPr>
            <p:nvPr/>
          </p:nvGrpSpPr>
          <p:grpSpPr bwMode="auto">
            <a:xfrm>
              <a:off x="960" y="3216"/>
              <a:ext cx="432" cy="240"/>
              <a:chOff x="2214" y="306"/>
              <a:chExt cx="1488" cy="372"/>
            </a:xfrm>
          </p:grpSpPr>
          <p:sp>
            <p:nvSpPr>
              <p:cNvPr id="1174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4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90" name="Group 243"/>
            <p:cNvGrpSpPr>
              <a:grpSpLocks/>
            </p:cNvGrpSpPr>
            <p:nvPr/>
          </p:nvGrpSpPr>
          <p:grpSpPr bwMode="auto">
            <a:xfrm>
              <a:off x="960" y="3168"/>
              <a:ext cx="432" cy="240"/>
              <a:chOff x="2214" y="306"/>
              <a:chExt cx="1488" cy="372"/>
            </a:xfrm>
          </p:grpSpPr>
          <p:sp>
            <p:nvSpPr>
              <p:cNvPr id="11738" name="Oval 53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39" name="Oval 53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591" name="Group 246"/>
          <p:cNvGrpSpPr>
            <a:grpSpLocks/>
          </p:cNvGrpSpPr>
          <p:nvPr/>
        </p:nvGrpSpPr>
        <p:grpSpPr bwMode="auto">
          <a:xfrm>
            <a:off x="3684693" y="5743787"/>
            <a:ext cx="650240" cy="541867"/>
            <a:chOff x="960" y="3168"/>
            <a:chExt cx="432" cy="480"/>
          </a:xfrm>
        </p:grpSpPr>
        <p:grpSp>
          <p:nvGrpSpPr>
            <p:cNvPr id="592" name="Group 228"/>
            <p:cNvGrpSpPr>
              <a:grpSpLocks/>
            </p:cNvGrpSpPr>
            <p:nvPr/>
          </p:nvGrpSpPr>
          <p:grpSpPr bwMode="auto">
            <a:xfrm>
              <a:off x="960" y="3408"/>
              <a:ext cx="432" cy="240"/>
              <a:chOff x="2214" y="306"/>
              <a:chExt cx="1488" cy="372"/>
            </a:xfrm>
          </p:grpSpPr>
          <p:sp>
            <p:nvSpPr>
              <p:cNvPr id="1173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3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94" name="Group 231"/>
            <p:cNvGrpSpPr>
              <a:grpSpLocks/>
            </p:cNvGrpSpPr>
            <p:nvPr/>
          </p:nvGrpSpPr>
          <p:grpSpPr bwMode="auto">
            <a:xfrm>
              <a:off x="960" y="3360"/>
              <a:ext cx="432" cy="240"/>
              <a:chOff x="2214" y="306"/>
              <a:chExt cx="1488" cy="372"/>
            </a:xfrm>
          </p:grpSpPr>
          <p:sp>
            <p:nvSpPr>
              <p:cNvPr id="1172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2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96" name="Group 234"/>
            <p:cNvGrpSpPr>
              <a:grpSpLocks/>
            </p:cNvGrpSpPr>
            <p:nvPr/>
          </p:nvGrpSpPr>
          <p:grpSpPr bwMode="auto">
            <a:xfrm>
              <a:off x="960" y="3312"/>
              <a:ext cx="432" cy="240"/>
              <a:chOff x="2214" y="306"/>
              <a:chExt cx="1488" cy="372"/>
            </a:xfrm>
          </p:grpSpPr>
          <p:sp>
            <p:nvSpPr>
              <p:cNvPr id="1172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2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98" name="Group 237"/>
            <p:cNvGrpSpPr>
              <a:grpSpLocks/>
            </p:cNvGrpSpPr>
            <p:nvPr/>
          </p:nvGrpSpPr>
          <p:grpSpPr bwMode="auto">
            <a:xfrm>
              <a:off x="960" y="3264"/>
              <a:ext cx="432" cy="240"/>
              <a:chOff x="2214" y="306"/>
              <a:chExt cx="1488" cy="372"/>
            </a:xfrm>
          </p:grpSpPr>
          <p:sp>
            <p:nvSpPr>
              <p:cNvPr id="1172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2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00" name="Group 240"/>
            <p:cNvGrpSpPr>
              <a:grpSpLocks/>
            </p:cNvGrpSpPr>
            <p:nvPr/>
          </p:nvGrpSpPr>
          <p:grpSpPr bwMode="auto">
            <a:xfrm>
              <a:off x="960" y="3216"/>
              <a:ext cx="432" cy="240"/>
              <a:chOff x="2214" y="306"/>
              <a:chExt cx="1488" cy="372"/>
            </a:xfrm>
          </p:grpSpPr>
          <p:sp>
            <p:nvSpPr>
              <p:cNvPr id="1172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2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02" name="Group 243"/>
            <p:cNvGrpSpPr>
              <a:grpSpLocks/>
            </p:cNvGrpSpPr>
            <p:nvPr/>
          </p:nvGrpSpPr>
          <p:grpSpPr bwMode="auto">
            <a:xfrm>
              <a:off x="960" y="3168"/>
              <a:ext cx="432" cy="240"/>
              <a:chOff x="2214" y="306"/>
              <a:chExt cx="1488" cy="372"/>
            </a:xfrm>
          </p:grpSpPr>
          <p:sp>
            <p:nvSpPr>
              <p:cNvPr id="1172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2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604" name="Group 246"/>
          <p:cNvGrpSpPr>
            <a:grpSpLocks/>
          </p:cNvGrpSpPr>
          <p:nvPr/>
        </p:nvGrpSpPr>
        <p:grpSpPr bwMode="auto">
          <a:xfrm>
            <a:off x="10078720" y="5743787"/>
            <a:ext cx="650240" cy="541867"/>
            <a:chOff x="960" y="3168"/>
            <a:chExt cx="432" cy="480"/>
          </a:xfrm>
        </p:grpSpPr>
        <p:grpSp>
          <p:nvGrpSpPr>
            <p:cNvPr id="605" name="Group 228"/>
            <p:cNvGrpSpPr>
              <a:grpSpLocks/>
            </p:cNvGrpSpPr>
            <p:nvPr/>
          </p:nvGrpSpPr>
          <p:grpSpPr bwMode="auto">
            <a:xfrm>
              <a:off x="960" y="3408"/>
              <a:ext cx="432" cy="240"/>
              <a:chOff x="2214" y="306"/>
              <a:chExt cx="1488" cy="372"/>
            </a:xfrm>
          </p:grpSpPr>
          <p:sp>
            <p:nvSpPr>
              <p:cNvPr id="1171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1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06" name="Group 231"/>
            <p:cNvGrpSpPr>
              <a:grpSpLocks/>
            </p:cNvGrpSpPr>
            <p:nvPr/>
          </p:nvGrpSpPr>
          <p:grpSpPr bwMode="auto">
            <a:xfrm>
              <a:off x="960" y="3360"/>
              <a:ext cx="432" cy="240"/>
              <a:chOff x="2214" y="306"/>
              <a:chExt cx="1488" cy="372"/>
            </a:xfrm>
          </p:grpSpPr>
          <p:sp>
            <p:nvSpPr>
              <p:cNvPr id="1171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1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07" name="Group 234"/>
            <p:cNvGrpSpPr>
              <a:grpSpLocks/>
            </p:cNvGrpSpPr>
            <p:nvPr/>
          </p:nvGrpSpPr>
          <p:grpSpPr bwMode="auto">
            <a:xfrm>
              <a:off x="960" y="3312"/>
              <a:ext cx="432" cy="240"/>
              <a:chOff x="2214" y="306"/>
              <a:chExt cx="1488" cy="372"/>
            </a:xfrm>
          </p:grpSpPr>
          <p:sp>
            <p:nvSpPr>
              <p:cNvPr id="1170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0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08" name="Group 237"/>
            <p:cNvGrpSpPr>
              <a:grpSpLocks/>
            </p:cNvGrpSpPr>
            <p:nvPr/>
          </p:nvGrpSpPr>
          <p:grpSpPr bwMode="auto">
            <a:xfrm>
              <a:off x="960" y="3264"/>
              <a:ext cx="432" cy="240"/>
              <a:chOff x="2214" y="306"/>
              <a:chExt cx="1488" cy="372"/>
            </a:xfrm>
          </p:grpSpPr>
          <p:sp>
            <p:nvSpPr>
              <p:cNvPr id="1170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0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09" name="Group 240"/>
            <p:cNvGrpSpPr>
              <a:grpSpLocks/>
            </p:cNvGrpSpPr>
            <p:nvPr/>
          </p:nvGrpSpPr>
          <p:grpSpPr bwMode="auto">
            <a:xfrm>
              <a:off x="960" y="3216"/>
              <a:ext cx="432" cy="240"/>
              <a:chOff x="2214" y="306"/>
              <a:chExt cx="1488" cy="372"/>
            </a:xfrm>
          </p:grpSpPr>
          <p:sp>
            <p:nvSpPr>
              <p:cNvPr id="1170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0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10" name="Group 243"/>
            <p:cNvGrpSpPr>
              <a:grpSpLocks/>
            </p:cNvGrpSpPr>
            <p:nvPr/>
          </p:nvGrpSpPr>
          <p:grpSpPr bwMode="auto">
            <a:xfrm>
              <a:off x="960" y="3168"/>
              <a:ext cx="432" cy="240"/>
              <a:chOff x="2214" y="306"/>
              <a:chExt cx="1488" cy="372"/>
            </a:xfrm>
          </p:grpSpPr>
          <p:sp>
            <p:nvSpPr>
              <p:cNvPr id="1170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170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611" name="Group 247"/>
          <p:cNvGrpSpPr>
            <a:grpSpLocks/>
          </p:cNvGrpSpPr>
          <p:nvPr/>
        </p:nvGrpSpPr>
        <p:grpSpPr bwMode="auto">
          <a:xfrm>
            <a:off x="1408853" y="8128000"/>
            <a:ext cx="650240" cy="541867"/>
            <a:chOff x="432" y="3360"/>
            <a:chExt cx="432" cy="468"/>
          </a:xfrm>
        </p:grpSpPr>
        <p:grpSp>
          <p:nvGrpSpPr>
            <p:cNvPr id="613" name="Group 225"/>
            <p:cNvGrpSpPr>
              <a:grpSpLocks/>
            </p:cNvGrpSpPr>
            <p:nvPr/>
          </p:nvGrpSpPr>
          <p:grpSpPr bwMode="auto">
            <a:xfrm>
              <a:off x="432" y="3600"/>
              <a:ext cx="432" cy="228"/>
              <a:chOff x="432" y="288"/>
              <a:chExt cx="1488" cy="372"/>
            </a:xfrm>
          </p:grpSpPr>
          <p:sp>
            <p:nvSpPr>
              <p:cNvPr id="1169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03"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15" name="Group 222"/>
            <p:cNvGrpSpPr>
              <a:grpSpLocks/>
            </p:cNvGrpSpPr>
            <p:nvPr/>
          </p:nvGrpSpPr>
          <p:grpSpPr bwMode="auto">
            <a:xfrm>
              <a:off x="432" y="3552"/>
              <a:ext cx="432" cy="228"/>
              <a:chOff x="432" y="288"/>
              <a:chExt cx="1488" cy="372"/>
            </a:xfrm>
          </p:grpSpPr>
          <p:sp>
            <p:nvSpPr>
              <p:cNvPr id="1169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01"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17" name="Group 219"/>
            <p:cNvGrpSpPr>
              <a:grpSpLocks/>
            </p:cNvGrpSpPr>
            <p:nvPr/>
          </p:nvGrpSpPr>
          <p:grpSpPr bwMode="auto">
            <a:xfrm>
              <a:off x="432" y="3504"/>
              <a:ext cx="432" cy="228"/>
              <a:chOff x="432" y="288"/>
              <a:chExt cx="1488" cy="372"/>
            </a:xfrm>
          </p:grpSpPr>
          <p:sp>
            <p:nvSpPr>
              <p:cNvPr id="1169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599"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19" name="Group 216"/>
            <p:cNvGrpSpPr>
              <a:grpSpLocks/>
            </p:cNvGrpSpPr>
            <p:nvPr/>
          </p:nvGrpSpPr>
          <p:grpSpPr bwMode="auto">
            <a:xfrm>
              <a:off x="432" y="3456"/>
              <a:ext cx="432" cy="228"/>
              <a:chOff x="432" y="288"/>
              <a:chExt cx="1488" cy="372"/>
            </a:xfrm>
          </p:grpSpPr>
          <p:sp>
            <p:nvSpPr>
              <p:cNvPr id="1168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597"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21" name="Group 213"/>
            <p:cNvGrpSpPr>
              <a:grpSpLocks/>
            </p:cNvGrpSpPr>
            <p:nvPr/>
          </p:nvGrpSpPr>
          <p:grpSpPr bwMode="auto">
            <a:xfrm>
              <a:off x="432" y="3408"/>
              <a:ext cx="432" cy="228"/>
              <a:chOff x="432" y="288"/>
              <a:chExt cx="1488" cy="372"/>
            </a:xfrm>
          </p:grpSpPr>
          <p:sp>
            <p:nvSpPr>
              <p:cNvPr id="1168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595"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23" name="Group 210"/>
            <p:cNvGrpSpPr>
              <a:grpSpLocks/>
            </p:cNvGrpSpPr>
            <p:nvPr/>
          </p:nvGrpSpPr>
          <p:grpSpPr bwMode="auto">
            <a:xfrm>
              <a:off x="432" y="3360"/>
              <a:ext cx="432" cy="228"/>
              <a:chOff x="432" y="288"/>
              <a:chExt cx="1488" cy="372"/>
            </a:xfrm>
          </p:grpSpPr>
          <p:sp>
            <p:nvSpPr>
              <p:cNvPr id="1168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593"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624" name="Group 247"/>
          <p:cNvGrpSpPr>
            <a:grpSpLocks/>
          </p:cNvGrpSpPr>
          <p:nvPr/>
        </p:nvGrpSpPr>
        <p:grpSpPr bwMode="auto">
          <a:xfrm>
            <a:off x="4768427" y="7044267"/>
            <a:ext cx="650240" cy="541867"/>
            <a:chOff x="432" y="3360"/>
            <a:chExt cx="432" cy="468"/>
          </a:xfrm>
        </p:grpSpPr>
        <p:grpSp>
          <p:nvGrpSpPr>
            <p:cNvPr id="625" name="Group 225"/>
            <p:cNvGrpSpPr>
              <a:grpSpLocks/>
            </p:cNvGrpSpPr>
            <p:nvPr/>
          </p:nvGrpSpPr>
          <p:grpSpPr bwMode="auto">
            <a:xfrm>
              <a:off x="432" y="3600"/>
              <a:ext cx="432" cy="228"/>
              <a:chOff x="432" y="288"/>
              <a:chExt cx="1488" cy="372"/>
            </a:xfrm>
          </p:grpSpPr>
          <p:sp>
            <p:nvSpPr>
              <p:cNvPr id="1167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22"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26" name="Group 222"/>
            <p:cNvGrpSpPr>
              <a:grpSpLocks/>
            </p:cNvGrpSpPr>
            <p:nvPr/>
          </p:nvGrpSpPr>
          <p:grpSpPr bwMode="auto">
            <a:xfrm>
              <a:off x="432" y="3552"/>
              <a:ext cx="432" cy="228"/>
              <a:chOff x="432" y="288"/>
              <a:chExt cx="1488" cy="372"/>
            </a:xfrm>
          </p:grpSpPr>
          <p:sp>
            <p:nvSpPr>
              <p:cNvPr id="1167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20"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27" name="Group 219"/>
            <p:cNvGrpSpPr>
              <a:grpSpLocks/>
            </p:cNvGrpSpPr>
            <p:nvPr/>
          </p:nvGrpSpPr>
          <p:grpSpPr bwMode="auto">
            <a:xfrm>
              <a:off x="432" y="3504"/>
              <a:ext cx="432" cy="228"/>
              <a:chOff x="432" y="288"/>
              <a:chExt cx="1488" cy="372"/>
            </a:xfrm>
          </p:grpSpPr>
          <p:sp>
            <p:nvSpPr>
              <p:cNvPr id="1167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18"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28" name="Group 216"/>
            <p:cNvGrpSpPr>
              <a:grpSpLocks/>
            </p:cNvGrpSpPr>
            <p:nvPr/>
          </p:nvGrpSpPr>
          <p:grpSpPr bwMode="auto">
            <a:xfrm>
              <a:off x="432" y="3456"/>
              <a:ext cx="432" cy="228"/>
              <a:chOff x="432" y="288"/>
              <a:chExt cx="1488" cy="372"/>
            </a:xfrm>
          </p:grpSpPr>
          <p:sp>
            <p:nvSpPr>
              <p:cNvPr id="1167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16"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29" name="Group 213"/>
            <p:cNvGrpSpPr>
              <a:grpSpLocks/>
            </p:cNvGrpSpPr>
            <p:nvPr/>
          </p:nvGrpSpPr>
          <p:grpSpPr bwMode="auto">
            <a:xfrm>
              <a:off x="432" y="3408"/>
              <a:ext cx="432" cy="228"/>
              <a:chOff x="432" y="288"/>
              <a:chExt cx="1488" cy="372"/>
            </a:xfrm>
          </p:grpSpPr>
          <p:sp>
            <p:nvSpPr>
              <p:cNvPr id="1166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14"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30" name="Group 210"/>
            <p:cNvGrpSpPr>
              <a:grpSpLocks/>
            </p:cNvGrpSpPr>
            <p:nvPr/>
          </p:nvGrpSpPr>
          <p:grpSpPr bwMode="auto">
            <a:xfrm>
              <a:off x="432" y="3360"/>
              <a:ext cx="432" cy="228"/>
              <a:chOff x="432" y="288"/>
              <a:chExt cx="1488" cy="372"/>
            </a:xfrm>
          </p:grpSpPr>
          <p:sp>
            <p:nvSpPr>
              <p:cNvPr id="1166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12"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632" name="Group 247"/>
          <p:cNvGrpSpPr>
            <a:grpSpLocks/>
          </p:cNvGrpSpPr>
          <p:nvPr/>
        </p:nvGrpSpPr>
        <p:grpSpPr bwMode="auto">
          <a:xfrm>
            <a:off x="6935893" y="7044267"/>
            <a:ext cx="650240" cy="541867"/>
            <a:chOff x="432" y="3360"/>
            <a:chExt cx="432" cy="468"/>
          </a:xfrm>
        </p:grpSpPr>
        <p:grpSp>
          <p:nvGrpSpPr>
            <p:cNvPr id="634" name="Group 225"/>
            <p:cNvGrpSpPr>
              <a:grpSpLocks/>
            </p:cNvGrpSpPr>
            <p:nvPr/>
          </p:nvGrpSpPr>
          <p:grpSpPr bwMode="auto">
            <a:xfrm>
              <a:off x="432" y="3600"/>
              <a:ext cx="432" cy="228"/>
              <a:chOff x="432" y="288"/>
              <a:chExt cx="1488" cy="372"/>
            </a:xfrm>
          </p:grpSpPr>
          <p:sp>
            <p:nvSpPr>
              <p:cNvPr id="1165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41"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36" name="Group 222"/>
            <p:cNvGrpSpPr>
              <a:grpSpLocks/>
            </p:cNvGrpSpPr>
            <p:nvPr/>
          </p:nvGrpSpPr>
          <p:grpSpPr bwMode="auto">
            <a:xfrm>
              <a:off x="432" y="3552"/>
              <a:ext cx="432" cy="228"/>
              <a:chOff x="432" y="288"/>
              <a:chExt cx="1488" cy="372"/>
            </a:xfrm>
          </p:grpSpPr>
          <p:sp>
            <p:nvSpPr>
              <p:cNvPr id="1165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39"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38" name="Group 219"/>
            <p:cNvGrpSpPr>
              <a:grpSpLocks/>
            </p:cNvGrpSpPr>
            <p:nvPr/>
          </p:nvGrpSpPr>
          <p:grpSpPr bwMode="auto">
            <a:xfrm>
              <a:off x="432" y="3504"/>
              <a:ext cx="432" cy="228"/>
              <a:chOff x="432" y="288"/>
              <a:chExt cx="1488" cy="372"/>
            </a:xfrm>
          </p:grpSpPr>
          <p:sp>
            <p:nvSpPr>
              <p:cNvPr id="1165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37"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40" name="Group 216"/>
            <p:cNvGrpSpPr>
              <a:grpSpLocks/>
            </p:cNvGrpSpPr>
            <p:nvPr/>
          </p:nvGrpSpPr>
          <p:grpSpPr bwMode="auto">
            <a:xfrm>
              <a:off x="432" y="3456"/>
              <a:ext cx="432" cy="228"/>
              <a:chOff x="432" y="288"/>
              <a:chExt cx="1488" cy="372"/>
            </a:xfrm>
          </p:grpSpPr>
          <p:sp>
            <p:nvSpPr>
              <p:cNvPr id="1165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35"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42" name="Group 213"/>
            <p:cNvGrpSpPr>
              <a:grpSpLocks/>
            </p:cNvGrpSpPr>
            <p:nvPr/>
          </p:nvGrpSpPr>
          <p:grpSpPr bwMode="auto">
            <a:xfrm>
              <a:off x="432" y="3408"/>
              <a:ext cx="432" cy="228"/>
              <a:chOff x="432" y="288"/>
              <a:chExt cx="1488" cy="372"/>
            </a:xfrm>
          </p:grpSpPr>
          <p:sp>
            <p:nvSpPr>
              <p:cNvPr id="1165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33"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43" name="Group 210"/>
            <p:cNvGrpSpPr>
              <a:grpSpLocks/>
            </p:cNvGrpSpPr>
            <p:nvPr/>
          </p:nvGrpSpPr>
          <p:grpSpPr bwMode="auto">
            <a:xfrm>
              <a:off x="432" y="3360"/>
              <a:ext cx="432" cy="228"/>
              <a:chOff x="432" y="288"/>
              <a:chExt cx="1488" cy="372"/>
            </a:xfrm>
          </p:grpSpPr>
          <p:sp>
            <p:nvSpPr>
              <p:cNvPr id="1164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31"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644" name="Group 247"/>
          <p:cNvGrpSpPr>
            <a:grpSpLocks/>
          </p:cNvGrpSpPr>
          <p:nvPr/>
        </p:nvGrpSpPr>
        <p:grpSpPr bwMode="auto">
          <a:xfrm>
            <a:off x="8019627" y="8128000"/>
            <a:ext cx="650240" cy="541867"/>
            <a:chOff x="432" y="3360"/>
            <a:chExt cx="432" cy="468"/>
          </a:xfrm>
        </p:grpSpPr>
        <p:grpSp>
          <p:nvGrpSpPr>
            <p:cNvPr id="645" name="Group 225"/>
            <p:cNvGrpSpPr>
              <a:grpSpLocks/>
            </p:cNvGrpSpPr>
            <p:nvPr/>
          </p:nvGrpSpPr>
          <p:grpSpPr bwMode="auto">
            <a:xfrm>
              <a:off x="432" y="3600"/>
              <a:ext cx="432" cy="228"/>
              <a:chOff x="432" y="288"/>
              <a:chExt cx="1488" cy="372"/>
            </a:xfrm>
          </p:grpSpPr>
          <p:sp>
            <p:nvSpPr>
              <p:cNvPr id="1164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60"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46" name="Group 222"/>
            <p:cNvGrpSpPr>
              <a:grpSpLocks/>
            </p:cNvGrpSpPr>
            <p:nvPr/>
          </p:nvGrpSpPr>
          <p:grpSpPr bwMode="auto">
            <a:xfrm>
              <a:off x="432" y="3552"/>
              <a:ext cx="432" cy="228"/>
              <a:chOff x="432" y="288"/>
              <a:chExt cx="1488" cy="372"/>
            </a:xfrm>
          </p:grpSpPr>
          <p:sp>
            <p:nvSpPr>
              <p:cNvPr id="1163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58"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47" name="Group 219"/>
            <p:cNvGrpSpPr>
              <a:grpSpLocks/>
            </p:cNvGrpSpPr>
            <p:nvPr/>
          </p:nvGrpSpPr>
          <p:grpSpPr bwMode="auto">
            <a:xfrm>
              <a:off x="432" y="3504"/>
              <a:ext cx="432" cy="228"/>
              <a:chOff x="432" y="288"/>
              <a:chExt cx="1488" cy="372"/>
            </a:xfrm>
          </p:grpSpPr>
          <p:sp>
            <p:nvSpPr>
              <p:cNvPr id="1163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56"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48" name="Group 216"/>
            <p:cNvGrpSpPr>
              <a:grpSpLocks/>
            </p:cNvGrpSpPr>
            <p:nvPr/>
          </p:nvGrpSpPr>
          <p:grpSpPr bwMode="auto">
            <a:xfrm>
              <a:off x="432" y="3456"/>
              <a:ext cx="432" cy="228"/>
              <a:chOff x="432" y="288"/>
              <a:chExt cx="1488" cy="372"/>
            </a:xfrm>
          </p:grpSpPr>
          <p:sp>
            <p:nvSpPr>
              <p:cNvPr id="1163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54"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49" name="Group 213"/>
            <p:cNvGrpSpPr>
              <a:grpSpLocks/>
            </p:cNvGrpSpPr>
            <p:nvPr/>
          </p:nvGrpSpPr>
          <p:grpSpPr bwMode="auto">
            <a:xfrm>
              <a:off x="432" y="3408"/>
              <a:ext cx="432" cy="228"/>
              <a:chOff x="432" y="288"/>
              <a:chExt cx="1488" cy="372"/>
            </a:xfrm>
          </p:grpSpPr>
          <p:sp>
            <p:nvSpPr>
              <p:cNvPr id="1163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52"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51" name="Group 210"/>
            <p:cNvGrpSpPr>
              <a:grpSpLocks/>
            </p:cNvGrpSpPr>
            <p:nvPr/>
          </p:nvGrpSpPr>
          <p:grpSpPr bwMode="auto">
            <a:xfrm>
              <a:off x="432" y="3360"/>
              <a:ext cx="432" cy="228"/>
              <a:chOff x="432" y="288"/>
              <a:chExt cx="1488" cy="372"/>
            </a:xfrm>
          </p:grpSpPr>
          <p:sp>
            <p:nvSpPr>
              <p:cNvPr id="1163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50"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653" name="Group 247"/>
          <p:cNvGrpSpPr>
            <a:grpSpLocks/>
          </p:cNvGrpSpPr>
          <p:nvPr/>
        </p:nvGrpSpPr>
        <p:grpSpPr bwMode="auto">
          <a:xfrm>
            <a:off x="8994987" y="7044267"/>
            <a:ext cx="650240" cy="541867"/>
            <a:chOff x="432" y="3360"/>
            <a:chExt cx="432" cy="468"/>
          </a:xfrm>
        </p:grpSpPr>
        <p:grpSp>
          <p:nvGrpSpPr>
            <p:cNvPr id="655" name="Group 225"/>
            <p:cNvGrpSpPr>
              <a:grpSpLocks/>
            </p:cNvGrpSpPr>
            <p:nvPr/>
          </p:nvGrpSpPr>
          <p:grpSpPr bwMode="auto">
            <a:xfrm>
              <a:off x="432" y="3600"/>
              <a:ext cx="432" cy="228"/>
              <a:chOff x="432" y="288"/>
              <a:chExt cx="1488" cy="372"/>
            </a:xfrm>
          </p:grpSpPr>
          <p:sp>
            <p:nvSpPr>
              <p:cNvPr id="1162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79"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57" name="Group 222"/>
            <p:cNvGrpSpPr>
              <a:grpSpLocks/>
            </p:cNvGrpSpPr>
            <p:nvPr/>
          </p:nvGrpSpPr>
          <p:grpSpPr bwMode="auto">
            <a:xfrm>
              <a:off x="432" y="3552"/>
              <a:ext cx="432" cy="228"/>
              <a:chOff x="432" y="288"/>
              <a:chExt cx="1488" cy="372"/>
            </a:xfrm>
          </p:grpSpPr>
          <p:sp>
            <p:nvSpPr>
              <p:cNvPr id="1162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77"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59" name="Group 219"/>
            <p:cNvGrpSpPr>
              <a:grpSpLocks/>
            </p:cNvGrpSpPr>
            <p:nvPr/>
          </p:nvGrpSpPr>
          <p:grpSpPr bwMode="auto">
            <a:xfrm>
              <a:off x="432" y="3504"/>
              <a:ext cx="432" cy="228"/>
              <a:chOff x="432" y="288"/>
              <a:chExt cx="1488" cy="372"/>
            </a:xfrm>
          </p:grpSpPr>
          <p:sp>
            <p:nvSpPr>
              <p:cNvPr id="1161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75"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61" name="Group 216"/>
            <p:cNvGrpSpPr>
              <a:grpSpLocks/>
            </p:cNvGrpSpPr>
            <p:nvPr/>
          </p:nvGrpSpPr>
          <p:grpSpPr bwMode="auto">
            <a:xfrm>
              <a:off x="432" y="3456"/>
              <a:ext cx="432" cy="228"/>
              <a:chOff x="432" y="288"/>
              <a:chExt cx="1488" cy="372"/>
            </a:xfrm>
          </p:grpSpPr>
          <p:sp>
            <p:nvSpPr>
              <p:cNvPr id="1161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73"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62" name="Group 213"/>
            <p:cNvGrpSpPr>
              <a:grpSpLocks/>
            </p:cNvGrpSpPr>
            <p:nvPr/>
          </p:nvGrpSpPr>
          <p:grpSpPr bwMode="auto">
            <a:xfrm>
              <a:off x="432" y="3408"/>
              <a:ext cx="432" cy="228"/>
              <a:chOff x="432" y="288"/>
              <a:chExt cx="1488" cy="372"/>
            </a:xfrm>
          </p:grpSpPr>
          <p:sp>
            <p:nvSpPr>
              <p:cNvPr id="1161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71"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63" name="Group 210"/>
            <p:cNvGrpSpPr>
              <a:grpSpLocks/>
            </p:cNvGrpSpPr>
            <p:nvPr/>
          </p:nvGrpSpPr>
          <p:grpSpPr bwMode="auto">
            <a:xfrm>
              <a:off x="432" y="3360"/>
              <a:ext cx="432" cy="228"/>
              <a:chOff x="432" y="288"/>
              <a:chExt cx="1488" cy="372"/>
            </a:xfrm>
          </p:grpSpPr>
          <p:sp>
            <p:nvSpPr>
              <p:cNvPr id="1161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69"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664" name="Group 247"/>
          <p:cNvGrpSpPr>
            <a:grpSpLocks/>
          </p:cNvGrpSpPr>
          <p:nvPr/>
        </p:nvGrpSpPr>
        <p:grpSpPr bwMode="auto">
          <a:xfrm>
            <a:off x="6935893" y="5743787"/>
            <a:ext cx="650240" cy="541867"/>
            <a:chOff x="432" y="3360"/>
            <a:chExt cx="432" cy="468"/>
          </a:xfrm>
        </p:grpSpPr>
        <p:grpSp>
          <p:nvGrpSpPr>
            <p:cNvPr id="665" name="Group 225"/>
            <p:cNvGrpSpPr>
              <a:grpSpLocks/>
            </p:cNvGrpSpPr>
            <p:nvPr/>
          </p:nvGrpSpPr>
          <p:grpSpPr bwMode="auto">
            <a:xfrm>
              <a:off x="432" y="3600"/>
              <a:ext cx="432" cy="228"/>
              <a:chOff x="432" y="288"/>
              <a:chExt cx="1488" cy="372"/>
            </a:xfrm>
          </p:grpSpPr>
          <p:sp>
            <p:nvSpPr>
              <p:cNvPr id="1160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98"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66" name="Group 222"/>
            <p:cNvGrpSpPr>
              <a:grpSpLocks/>
            </p:cNvGrpSpPr>
            <p:nvPr/>
          </p:nvGrpSpPr>
          <p:grpSpPr bwMode="auto">
            <a:xfrm>
              <a:off x="432" y="3552"/>
              <a:ext cx="432" cy="228"/>
              <a:chOff x="432" y="288"/>
              <a:chExt cx="1488" cy="372"/>
            </a:xfrm>
          </p:grpSpPr>
          <p:sp>
            <p:nvSpPr>
              <p:cNvPr id="1160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96"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67" name="Group 219"/>
            <p:cNvGrpSpPr>
              <a:grpSpLocks/>
            </p:cNvGrpSpPr>
            <p:nvPr/>
          </p:nvGrpSpPr>
          <p:grpSpPr bwMode="auto">
            <a:xfrm>
              <a:off x="432" y="3504"/>
              <a:ext cx="432" cy="228"/>
              <a:chOff x="432" y="288"/>
              <a:chExt cx="1488" cy="372"/>
            </a:xfrm>
          </p:grpSpPr>
          <p:sp>
            <p:nvSpPr>
              <p:cNvPr id="1160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94"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68" name="Group 216"/>
            <p:cNvGrpSpPr>
              <a:grpSpLocks/>
            </p:cNvGrpSpPr>
            <p:nvPr/>
          </p:nvGrpSpPr>
          <p:grpSpPr bwMode="auto">
            <a:xfrm>
              <a:off x="432" y="3456"/>
              <a:ext cx="432" cy="228"/>
              <a:chOff x="432" y="288"/>
              <a:chExt cx="1488" cy="372"/>
            </a:xfrm>
          </p:grpSpPr>
          <p:sp>
            <p:nvSpPr>
              <p:cNvPr id="1159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92"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70" name="Group 213"/>
            <p:cNvGrpSpPr>
              <a:grpSpLocks/>
            </p:cNvGrpSpPr>
            <p:nvPr/>
          </p:nvGrpSpPr>
          <p:grpSpPr bwMode="auto">
            <a:xfrm>
              <a:off x="432" y="3408"/>
              <a:ext cx="432" cy="228"/>
              <a:chOff x="432" y="288"/>
              <a:chExt cx="1488" cy="372"/>
            </a:xfrm>
          </p:grpSpPr>
          <p:sp>
            <p:nvSpPr>
              <p:cNvPr id="1159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90"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72" name="Group 210"/>
            <p:cNvGrpSpPr>
              <a:grpSpLocks/>
            </p:cNvGrpSpPr>
            <p:nvPr/>
          </p:nvGrpSpPr>
          <p:grpSpPr bwMode="auto">
            <a:xfrm>
              <a:off x="432" y="3360"/>
              <a:ext cx="432" cy="228"/>
              <a:chOff x="432" y="288"/>
              <a:chExt cx="1488" cy="372"/>
            </a:xfrm>
          </p:grpSpPr>
          <p:sp>
            <p:nvSpPr>
              <p:cNvPr id="1159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688"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674" name="Group 247"/>
          <p:cNvGrpSpPr>
            <a:grpSpLocks/>
          </p:cNvGrpSpPr>
          <p:nvPr/>
        </p:nvGrpSpPr>
        <p:grpSpPr bwMode="auto">
          <a:xfrm>
            <a:off x="2492587" y="7044267"/>
            <a:ext cx="650240" cy="541867"/>
            <a:chOff x="432" y="3360"/>
            <a:chExt cx="432" cy="468"/>
          </a:xfrm>
        </p:grpSpPr>
        <p:grpSp>
          <p:nvGrpSpPr>
            <p:cNvPr id="676" name="Group 225"/>
            <p:cNvGrpSpPr>
              <a:grpSpLocks/>
            </p:cNvGrpSpPr>
            <p:nvPr/>
          </p:nvGrpSpPr>
          <p:grpSpPr bwMode="auto">
            <a:xfrm>
              <a:off x="432" y="3600"/>
              <a:ext cx="432" cy="228"/>
              <a:chOff x="432" y="288"/>
              <a:chExt cx="1488" cy="372"/>
            </a:xfrm>
          </p:grpSpPr>
          <p:sp>
            <p:nvSpPr>
              <p:cNvPr id="1158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17"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78" name="Group 222"/>
            <p:cNvGrpSpPr>
              <a:grpSpLocks/>
            </p:cNvGrpSpPr>
            <p:nvPr/>
          </p:nvGrpSpPr>
          <p:grpSpPr bwMode="auto">
            <a:xfrm>
              <a:off x="432" y="3552"/>
              <a:ext cx="432" cy="228"/>
              <a:chOff x="432" y="288"/>
              <a:chExt cx="1488" cy="372"/>
            </a:xfrm>
          </p:grpSpPr>
          <p:sp>
            <p:nvSpPr>
              <p:cNvPr id="1158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15"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80" name="Group 219"/>
            <p:cNvGrpSpPr>
              <a:grpSpLocks/>
            </p:cNvGrpSpPr>
            <p:nvPr/>
          </p:nvGrpSpPr>
          <p:grpSpPr bwMode="auto">
            <a:xfrm>
              <a:off x="432" y="3504"/>
              <a:ext cx="432" cy="228"/>
              <a:chOff x="432" y="288"/>
              <a:chExt cx="1488" cy="372"/>
            </a:xfrm>
          </p:grpSpPr>
          <p:sp>
            <p:nvSpPr>
              <p:cNvPr id="1158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13"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81" name="Group 216"/>
            <p:cNvGrpSpPr>
              <a:grpSpLocks/>
            </p:cNvGrpSpPr>
            <p:nvPr/>
          </p:nvGrpSpPr>
          <p:grpSpPr bwMode="auto">
            <a:xfrm>
              <a:off x="432" y="3456"/>
              <a:ext cx="432" cy="228"/>
              <a:chOff x="432" y="288"/>
              <a:chExt cx="1488" cy="372"/>
            </a:xfrm>
          </p:grpSpPr>
          <p:sp>
            <p:nvSpPr>
              <p:cNvPr id="1158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11"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82" name="Group 213"/>
            <p:cNvGrpSpPr>
              <a:grpSpLocks/>
            </p:cNvGrpSpPr>
            <p:nvPr/>
          </p:nvGrpSpPr>
          <p:grpSpPr bwMode="auto">
            <a:xfrm>
              <a:off x="432" y="3408"/>
              <a:ext cx="432" cy="228"/>
              <a:chOff x="432" y="288"/>
              <a:chExt cx="1488" cy="372"/>
            </a:xfrm>
          </p:grpSpPr>
          <p:sp>
            <p:nvSpPr>
              <p:cNvPr id="1157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09"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83" name="Group 210"/>
            <p:cNvGrpSpPr>
              <a:grpSpLocks/>
            </p:cNvGrpSpPr>
            <p:nvPr/>
          </p:nvGrpSpPr>
          <p:grpSpPr bwMode="auto">
            <a:xfrm>
              <a:off x="432" y="3360"/>
              <a:ext cx="432" cy="228"/>
              <a:chOff x="432" y="288"/>
              <a:chExt cx="1488" cy="372"/>
            </a:xfrm>
          </p:grpSpPr>
          <p:sp>
            <p:nvSpPr>
              <p:cNvPr id="1157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07"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684" name="Group 247"/>
          <p:cNvGrpSpPr>
            <a:grpSpLocks/>
          </p:cNvGrpSpPr>
          <p:nvPr/>
        </p:nvGrpSpPr>
        <p:grpSpPr bwMode="auto">
          <a:xfrm>
            <a:off x="10078720" y="5743787"/>
            <a:ext cx="650240" cy="541867"/>
            <a:chOff x="432" y="3360"/>
            <a:chExt cx="432" cy="468"/>
          </a:xfrm>
        </p:grpSpPr>
        <p:grpSp>
          <p:nvGrpSpPr>
            <p:cNvPr id="685" name="Group 225"/>
            <p:cNvGrpSpPr>
              <a:grpSpLocks/>
            </p:cNvGrpSpPr>
            <p:nvPr/>
          </p:nvGrpSpPr>
          <p:grpSpPr bwMode="auto">
            <a:xfrm>
              <a:off x="432" y="3600"/>
              <a:ext cx="432" cy="228"/>
              <a:chOff x="432" y="288"/>
              <a:chExt cx="1488" cy="372"/>
            </a:xfrm>
          </p:grpSpPr>
          <p:sp>
            <p:nvSpPr>
              <p:cNvPr id="1156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36"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86" name="Group 222"/>
            <p:cNvGrpSpPr>
              <a:grpSpLocks/>
            </p:cNvGrpSpPr>
            <p:nvPr/>
          </p:nvGrpSpPr>
          <p:grpSpPr bwMode="auto">
            <a:xfrm>
              <a:off x="432" y="3552"/>
              <a:ext cx="432" cy="228"/>
              <a:chOff x="432" y="288"/>
              <a:chExt cx="1488" cy="372"/>
            </a:xfrm>
          </p:grpSpPr>
          <p:sp>
            <p:nvSpPr>
              <p:cNvPr id="1156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34"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87" name="Group 219"/>
            <p:cNvGrpSpPr>
              <a:grpSpLocks/>
            </p:cNvGrpSpPr>
            <p:nvPr/>
          </p:nvGrpSpPr>
          <p:grpSpPr bwMode="auto">
            <a:xfrm>
              <a:off x="432" y="3504"/>
              <a:ext cx="432" cy="228"/>
              <a:chOff x="432" y="288"/>
              <a:chExt cx="1488" cy="372"/>
            </a:xfrm>
          </p:grpSpPr>
          <p:sp>
            <p:nvSpPr>
              <p:cNvPr id="1156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32"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89" name="Group 216"/>
            <p:cNvGrpSpPr>
              <a:grpSpLocks/>
            </p:cNvGrpSpPr>
            <p:nvPr/>
          </p:nvGrpSpPr>
          <p:grpSpPr bwMode="auto">
            <a:xfrm>
              <a:off x="432" y="3456"/>
              <a:ext cx="432" cy="228"/>
              <a:chOff x="432" y="288"/>
              <a:chExt cx="1488" cy="372"/>
            </a:xfrm>
          </p:grpSpPr>
          <p:sp>
            <p:nvSpPr>
              <p:cNvPr id="1156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30"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91" name="Group 213"/>
            <p:cNvGrpSpPr>
              <a:grpSpLocks/>
            </p:cNvGrpSpPr>
            <p:nvPr/>
          </p:nvGrpSpPr>
          <p:grpSpPr bwMode="auto">
            <a:xfrm>
              <a:off x="432" y="3408"/>
              <a:ext cx="432" cy="228"/>
              <a:chOff x="432" y="288"/>
              <a:chExt cx="1488" cy="372"/>
            </a:xfrm>
          </p:grpSpPr>
          <p:sp>
            <p:nvSpPr>
              <p:cNvPr id="1156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28"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93" name="Group 210"/>
            <p:cNvGrpSpPr>
              <a:grpSpLocks/>
            </p:cNvGrpSpPr>
            <p:nvPr/>
          </p:nvGrpSpPr>
          <p:grpSpPr bwMode="auto">
            <a:xfrm>
              <a:off x="432" y="3360"/>
              <a:ext cx="432" cy="228"/>
              <a:chOff x="432" y="288"/>
              <a:chExt cx="1488" cy="372"/>
            </a:xfrm>
          </p:grpSpPr>
          <p:sp>
            <p:nvSpPr>
              <p:cNvPr id="1155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26"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695" name="Group 247"/>
          <p:cNvGrpSpPr>
            <a:grpSpLocks/>
          </p:cNvGrpSpPr>
          <p:nvPr/>
        </p:nvGrpSpPr>
        <p:grpSpPr bwMode="auto">
          <a:xfrm>
            <a:off x="1408853" y="5743787"/>
            <a:ext cx="650240" cy="541867"/>
            <a:chOff x="432" y="3360"/>
            <a:chExt cx="432" cy="468"/>
          </a:xfrm>
        </p:grpSpPr>
        <p:grpSp>
          <p:nvGrpSpPr>
            <p:cNvPr id="697" name="Group 225"/>
            <p:cNvGrpSpPr>
              <a:grpSpLocks/>
            </p:cNvGrpSpPr>
            <p:nvPr/>
          </p:nvGrpSpPr>
          <p:grpSpPr bwMode="auto">
            <a:xfrm>
              <a:off x="432" y="3600"/>
              <a:ext cx="432" cy="228"/>
              <a:chOff x="432" y="288"/>
              <a:chExt cx="1488" cy="372"/>
            </a:xfrm>
          </p:grpSpPr>
          <p:sp>
            <p:nvSpPr>
              <p:cNvPr id="1155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55"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699" name="Group 222"/>
            <p:cNvGrpSpPr>
              <a:grpSpLocks/>
            </p:cNvGrpSpPr>
            <p:nvPr/>
          </p:nvGrpSpPr>
          <p:grpSpPr bwMode="auto">
            <a:xfrm>
              <a:off x="432" y="3552"/>
              <a:ext cx="432" cy="228"/>
              <a:chOff x="432" y="288"/>
              <a:chExt cx="1488" cy="372"/>
            </a:xfrm>
          </p:grpSpPr>
          <p:sp>
            <p:nvSpPr>
              <p:cNvPr id="1154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53"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00" name="Group 219"/>
            <p:cNvGrpSpPr>
              <a:grpSpLocks/>
            </p:cNvGrpSpPr>
            <p:nvPr/>
          </p:nvGrpSpPr>
          <p:grpSpPr bwMode="auto">
            <a:xfrm>
              <a:off x="432" y="3504"/>
              <a:ext cx="432" cy="228"/>
              <a:chOff x="432" y="288"/>
              <a:chExt cx="1488" cy="372"/>
            </a:xfrm>
          </p:grpSpPr>
          <p:sp>
            <p:nvSpPr>
              <p:cNvPr id="1154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51"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01" name="Group 216"/>
            <p:cNvGrpSpPr>
              <a:grpSpLocks/>
            </p:cNvGrpSpPr>
            <p:nvPr/>
          </p:nvGrpSpPr>
          <p:grpSpPr bwMode="auto">
            <a:xfrm>
              <a:off x="432" y="3456"/>
              <a:ext cx="432" cy="228"/>
              <a:chOff x="432" y="288"/>
              <a:chExt cx="1488" cy="372"/>
            </a:xfrm>
          </p:grpSpPr>
          <p:sp>
            <p:nvSpPr>
              <p:cNvPr id="1154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49"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02" name="Group 213"/>
            <p:cNvGrpSpPr>
              <a:grpSpLocks/>
            </p:cNvGrpSpPr>
            <p:nvPr/>
          </p:nvGrpSpPr>
          <p:grpSpPr bwMode="auto">
            <a:xfrm>
              <a:off x="432" y="3408"/>
              <a:ext cx="432" cy="228"/>
              <a:chOff x="432" y="288"/>
              <a:chExt cx="1488" cy="372"/>
            </a:xfrm>
          </p:grpSpPr>
          <p:sp>
            <p:nvSpPr>
              <p:cNvPr id="1154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47"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03" name="Group 210"/>
            <p:cNvGrpSpPr>
              <a:grpSpLocks/>
            </p:cNvGrpSpPr>
            <p:nvPr/>
          </p:nvGrpSpPr>
          <p:grpSpPr bwMode="auto">
            <a:xfrm>
              <a:off x="432" y="3360"/>
              <a:ext cx="432" cy="228"/>
              <a:chOff x="432" y="288"/>
              <a:chExt cx="1488" cy="372"/>
            </a:xfrm>
          </p:grpSpPr>
          <p:sp>
            <p:nvSpPr>
              <p:cNvPr id="1154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45"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04" name="Group 247"/>
          <p:cNvGrpSpPr>
            <a:grpSpLocks/>
          </p:cNvGrpSpPr>
          <p:nvPr/>
        </p:nvGrpSpPr>
        <p:grpSpPr bwMode="auto">
          <a:xfrm>
            <a:off x="11162453" y="8128000"/>
            <a:ext cx="650240" cy="541867"/>
            <a:chOff x="432" y="3360"/>
            <a:chExt cx="432" cy="468"/>
          </a:xfrm>
        </p:grpSpPr>
        <p:grpSp>
          <p:nvGrpSpPr>
            <p:cNvPr id="705" name="Group 225"/>
            <p:cNvGrpSpPr>
              <a:grpSpLocks/>
            </p:cNvGrpSpPr>
            <p:nvPr/>
          </p:nvGrpSpPr>
          <p:grpSpPr bwMode="auto">
            <a:xfrm>
              <a:off x="432" y="3600"/>
              <a:ext cx="432" cy="228"/>
              <a:chOff x="432" y="288"/>
              <a:chExt cx="1488" cy="372"/>
            </a:xfrm>
          </p:grpSpPr>
          <p:sp>
            <p:nvSpPr>
              <p:cNvPr id="1153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74"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06" name="Group 222"/>
            <p:cNvGrpSpPr>
              <a:grpSpLocks/>
            </p:cNvGrpSpPr>
            <p:nvPr/>
          </p:nvGrpSpPr>
          <p:grpSpPr bwMode="auto">
            <a:xfrm>
              <a:off x="432" y="3552"/>
              <a:ext cx="432" cy="228"/>
              <a:chOff x="432" y="288"/>
              <a:chExt cx="1488" cy="372"/>
            </a:xfrm>
          </p:grpSpPr>
          <p:sp>
            <p:nvSpPr>
              <p:cNvPr id="1153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72"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08" name="Group 219"/>
            <p:cNvGrpSpPr>
              <a:grpSpLocks/>
            </p:cNvGrpSpPr>
            <p:nvPr/>
          </p:nvGrpSpPr>
          <p:grpSpPr bwMode="auto">
            <a:xfrm>
              <a:off x="432" y="3504"/>
              <a:ext cx="432" cy="228"/>
              <a:chOff x="432" y="288"/>
              <a:chExt cx="1488" cy="372"/>
            </a:xfrm>
          </p:grpSpPr>
          <p:sp>
            <p:nvSpPr>
              <p:cNvPr id="1152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70"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10" name="Group 216"/>
            <p:cNvGrpSpPr>
              <a:grpSpLocks/>
            </p:cNvGrpSpPr>
            <p:nvPr/>
          </p:nvGrpSpPr>
          <p:grpSpPr bwMode="auto">
            <a:xfrm>
              <a:off x="432" y="3456"/>
              <a:ext cx="432" cy="228"/>
              <a:chOff x="432" y="288"/>
              <a:chExt cx="1488" cy="372"/>
            </a:xfrm>
          </p:grpSpPr>
          <p:sp>
            <p:nvSpPr>
              <p:cNvPr id="1152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68"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12" name="Group 213"/>
            <p:cNvGrpSpPr>
              <a:grpSpLocks/>
            </p:cNvGrpSpPr>
            <p:nvPr/>
          </p:nvGrpSpPr>
          <p:grpSpPr bwMode="auto">
            <a:xfrm>
              <a:off x="432" y="3408"/>
              <a:ext cx="432" cy="228"/>
              <a:chOff x="432" y="288"/>
              <a:chExt cx="1488" cy="372"/>
            </a:xfrm>
          </p:grpSpPr>
          <p:sp>
            <p:nvSpPr>
              <p:cNvPr id="1152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66"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14" name="Group 210"/>
            <p:cNvGrpSpPr>
              <a:grpSpLocks/>
            </p:cNvGrpSpPr>
            <p:nvPr/>
          </p:nvGrpSpPr>
          <p:grpSpPr bwMode="auto">
            <a:xfrm>
              <a:off x="432" y="3360"/>
              <a:ext cx="432" cy="228"/>
              <a:chOff x="432" y="288"/>
              <a:chExt cx="1488" cy="372"/>
            </a:xfrm>
          </p:grpSpPr>
          <p:sp>
            <p:nvSpPr>
              <p:cNvPr id="1152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64"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16" name="Group 247"/>
          <p:cNvGrpSpPr>
            <a:grpSpLocks/>
          </p:cNvGrpSpPr>
          <p:nvPr/>
        </p:nvGrpSpPr>
        <p:grpSpPr bwMode="auto">
          <a:xfrm>
            <a:off x="8019627" y="5743787"/>
            <a:ext cx="650240" cy="541867"/>
            <a:chOff x="432" y="3360"/>
            <a:chExt cx="432" cy="468"/>
          </a:xfrm>
        </p:grpSpPr>
        <p:grpSp>
          <p:nvGrpSpPr>
            <p:cNvPr id="718" name="Group 225"/>
            <p:cNvGrpSpPr>
              <a:grpSpLocks/>
            </p:cNvGrpSpPr>
            <p:nvPr/>
          </p:nvGrpSpPr>
          <p:grpSpPr bwMode="auto">
            <a:xfrm>
              <a:off x="432" y="3600"/>
              <a:ext cx="432" cy="228"/>
              <a:chOff x="432" y="288"/>
              <a:chExt cx="1488" cy="372"/>
            </a:xfrm>
          </p:grpSpPr>
          <p:sp>
            <p:nvSpPr>
              <p:cNvPr id="1151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93"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19" name="Group 222"/>
            <p:cNvGrpSpPr>
              <a:grpSpLocks/>
            </p:cNvGrpSpPr>
            <p:nvPr/>
          </p:nvGrpSpPr>
          <p:grpSpPr bwMode="auto">
            <a:xfrm>
              <a:off x="432" y="3552"/>
              <a:ext cx="432" cy="228"/>
              <a:chOff x="432" y="288"/>
              <a:chExt cx="1488" cy="372"/>
            </a:xfrm>
          </p:grpSpPr>
          <p:sp>
            <p:nvSpPr>
              <p:cNvPr id="1151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91"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20" name="Group 219"/>
            <p:cNvGrpSpPr>
              <a:grpSpLocks/>
            </p:cNvGrpSpPr>
            <p:nvPr/>
          </p:nvGrpSpPr>
          <p:grpSpPr bwMode="auto">
            <a:xfrm>
              <a:off x="432" y="3504"/>
              <a:ext cx="432" cy="228"/>
              <a:chOff x="432" y="288"/>
              <a:chExt cx="1488" cy="372"/>
            </a:xfrm>
          </p:grpSpPr>
          <p:sp>
            <p:nvSpPr>
              <p:cNvPr id="1151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89"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21" name="Group 216"/>
            <p:cNvGrpSpPr>
              <a:grpSpLocks/>
            </p:cNvGrpSpPr>
            <p:nvPr/>
          </p:nvGrpSpPr>
          <p:grpSpPr bwMode="auto">
            <a:xfrm>
              <a:off x="432" y="3456"/>
              <a:ext cx="432" cy="228"/>
              <a:chOff x="432" y="288"/>
              <a:chExt cx="1488" cy="372"/>
            </a:xfrm>
          </p:grpSpPr>
          <p:sp>
            <p:nvSpPr>
              <p:cNvPr id="1150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87"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22" name="Group 213"/>
            <p:cNvGrpSpPr>
              <a:grpSpLocks/>
            </p:cNvGrpSpPr>
            <p:nvPr/>
          </p:nvGrpSpPr>
          <p:grpSpPr bwMode="auto">
            <a:xfrm>
              <a:off x="432" y="3408"/>
              <a:ext cx="432" cy="228"/>
              <a:chOff x="432" y="288"/>
              <a:chExt cx="1488" cy="372"/>
            </a:xfrm>
          </p:grpSpPr>
          <p:sp>
            <p:nvSpPr>
              <p:cNvPr id="1150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85"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23" name="Group 210"/>
            <p:cNvGrpSpPr>
              <a:grpSpLocks/>
            </p:cNvGrpSpPr>
            <p:nvPr/>
          </p:nvGrpSpPr>
          <p:grpSpPr bwMode="auto">
            <a:xfrm>
              <a:off x="432" y="3360"/>
              <a:ext cx="432" cy="228"/>
              <a:chOff x="432" y="288"/>
              <a:chExt cx="1488" cy="372"/>
            </a:xfrm>
          </p:grpSpPr>
          <p:sp>
            <p:nvSpPr>
              <p:cNvPr id="1150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783"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24" name="Group 247"/>
          <p:cNvGrpSpPr>
            <a:grpSpLocks/>
          </p:cNvGrpSpPr>
          <p:nvPr/>
        </p:nvGrpSpPr>
        <p:grpSpPr bwMode="auto">
          <a:xfrm>
            <a:off x="5852160" y="5743787"/>
            <a:ext cx="650240" cy="541867"/>
            <a:chOff x="432" y="3360"/>
            <a:chExt cx="432" cy="468"/>
          </a:xfrm>
        </p:grpSpPr>
        <p:grpSp>
          <p:nvGrpSpPr>
            <p:cNvPr id="725" name="Group 225"/>
            <p:cNvGrpSpPr>
              <a:grpSpLocks/>
            </p:cNvGrpSpPr>
            <p:nvPr/>
          </p:nvGrpSpPr>
          <p:grpSpPr bwMode="auto">
            <a:xfrm>
              <a:off x="432" y="3600"/>
              <a:ext cx="432" cy="228"/>
              <a:chOff x="432" y="288"/>
              <a:chExt cx="1488" cy="372"/>
            </a:xfrm>
          </p:grpSpPr>
          <p:sp>
            <p:nvSpPr>
              <p:cNvPr id="1149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12"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27" name="Group 222"/>
            <p:cNvGrpSpPr>
              <a:grpSpLocks/>
            </p:cNvGrpSpPr>
            <p:nvPr/>
          </p:nvGrpSpPr>
          <p:grpSpPr bwMode="auto">
            <a:xfrm>
              <a:off x="432" y="3552"/>
              <a:ext cx="432" cy="228"/>
              <a:chOff x="432" y="288"/>
              <a:chExt cx="1488" cy="372"/>
            </a:xfrm>
          </p:grpSpPr>
          <p:sp>
            <p:nvSpPr>
              <p:cNvPr id="1149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10"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29" name="Group 219"/>
            <p:cNvGrpSpPr>
              <a:grpSpLocks/>
            </p:cNvGrpSpPr>
            <p:nvPr/>
          </p:nvGrpSpPr>
          <p:grpSpPr bwMode="auto">
            <a:xfrm>
              <a:off x="432" y="3504"/>
              <a:ext cx="432" cy="228"/>
              <a:chOff x="432" y="288"/>
              <a:chExt cx="1488" cy="372"/>
            </a:xfrm>
          </p:grpSpPr>
          <p:sp>
            <p:nvSpPr>
              <p:cNvPr id="1149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08"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31" name="Group 216"/>
            <p:cNvGrpSpPr>
              <a:grpSpLocks/>
            </p:cNvGrpSpPr>
            <p:nvPr/>
          </p:nvGrpSpPr>
          <p:grpSpPr bwMode="auto">
            <a:xfrm>
              <a:off x="432" y="3456"/>
              <a:ext cx="432" cy="228"/>
              <a:chOff x="432" y="288"/>
              <a:chExt cx="1488" cy="372"/>
            </a:xfrm>
          </p:grpSpPr>
          <p:sp>
            <p:nvSpPr>
              <p:cNvPr id="1149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06"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33" name="Group 213"/>
            <p:cNvGrpSpPr>
              <a:grpSpLocks/>
            </p:cNvGrpSpPr>
            <p:nvPr/>
          </p:nvGrpSpPr>
          <p:grpSpPr bwMode="auto">
            <a:xfrm>
              <a:off x="432" y="3408"/>
              <a:ext cx="432" cy="228"/>
              <a:chOff x="432" y="288"/>
              <a:chExt cx="1488" cy="372"/>
            </a:xfrm>
          </p:grpSpPr>
          <p:sp>
            <p:nvSpPr>
              <p:cNvPr id="1148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04"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35" name="Group 210"/>
            <p:cNvGrpSpPr>
              <a:grpSpLocks/>
            </p:cNvGrpSpPr>
            <p:nvPr/>
          </p:nvGrpSpPr>
          <p:grpSpPr bwMode="auto">
            <a:xfrm>
              <a:off x="432" y="3360"/>
              <a:ext cx="432" cy="228"/>
              <a:chOff x="432" y="288"/>
              <a:chExt cx="1488" cy="372"/>
            </a:xfrm>
          </p:grpSpPr>
          <p:sp>
            <p:nvSpPr>
              <p:cNvPr id="1148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02"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pic>
        <p:nvPicPr>
          <p:cNvPr id="813" name="Picture 42" descr="D:\杂类胶片\传输胶片\dian.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96445" y="5201920"/>
            <a:ext cx="440267" cy="433493"/>
          </a:xfrm>
          <a:prstGeom prst="rect">
            <a:avLst/>
          </a:prstGeom>
          <a:noFill/>
          <a:ln w="9525">
            <a:noFill/>
            <a:miter lim="800000"/>
            <a:headEnd/>
            <a:tailEnd/>
          </a:ln>
        </p:spPr>
      </p:pic>
      <p:pic>
        <p:nvPicPr>
          <p:cNvPr id="814" name="Picture 43" descr="D:\杂类胶片\传输胶片\dian2.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75004" y="5206436"/>
            <a:ext cx="451556" cy="428978"/>
          </a:xfrm>
          <a:prstGeom prst="rect">
            <a:avLst/>
          </a:prstGeom>
          <a:noFill/>
          <a:ln w="9525">
            <a:noFill/>
            <a:miter lim="800000"/>
            <a:headEnd/>
            <a:tailEnd/>
          </a:ln>
        </p:spPr>
      </p:pic>
      <p:pic>
        <p:nvPicPr>
          <p:cNvPr id="815" name="Picture 44" descr="D:\杂类胶片\传输胶片\dian3.jpg"/>
          <p:cNvPicPr>
            <a:picLocks noChangeAspect="1" noChangeArrowheads="1"/>
          </p:cNvPicPr>
          <p:nvPr/>
        </p:nvPicPr>
        <p:blipFill>
          <a:blip r:embed="rId5">
            <a:clrChange>
              <a:clrFrom>
                <a:srgbClr val="FDFFFF"/>
              </a:clrFrom>
              <a:clrTo>
                <a:srgbClr val="FDFFFF">
                  <a:alpha val="0"/>
                </a:srgbClr>
              </a:clrTo>
            </a:clrChange>
          </a:blip>
          <a:srcRect/>
          <a:stretch>
            <a:fillRect/>
          </a:stretch>
        </p:blipFill>
        <p:spPr bwMode="auto">
          <a:xfrm>
            <a:off x="4876800" y="5199663"/>
            <a:ext cx="433493" cy="444782"/>
          </a:xfrm>
          <a:prstGeom prst="rect">
            <a:avLst/>
          </a:prstGeom>
          <a:noFill/>
          <a:ln w="9525">
            <a:noFill/>
            <a:miter lim="800000"/>
            <a:headEnd/>
            <a:tailEnd/>
          </a:ln>
        </p:spPr>
      </p:pic>
      <p:pic>
        <p:nvPicPr>
          <p:cNvPr id="816" name="Picture 3"/>
          <p:cNvPicPr>
            <a:picLocks noChangeAspect="1" noChangeArrowheads="1"/>
          </p:cNvPicPr>
          <p:nvPr/>
        </p:nvPicPr>
        <p:blipFill>
          <a:blip r:embed="rId6"/>
          <a:srcRect/>
          <a:stretch>
            <a:fillRect/>
          </a:stretch>
        </p:blipFill>
        <p:spPr bwMode="auto">
          <a:xfrm>
            <a:off x="1517227" y="6610773"/>
            <a:ext cx="325120" cy="325120"/>
          </a:xfrm>
          <a:prstGeom prst="rect">
            <a:avLst/>
          </a:prstGeom>
          <a:noFill/>
          <a:ln w="9525">
            <a:noFill/>
            <a:miter lim="800000"/>
            <a:headEnd/>
            <a:tailEnd/>
          </a:ln>
        </p:spPr>
      </p:pic>
      <p:pic>
        <p:nvPicPr>
          <p:cNvPr id="817" name="Picture 4"/>
          <p:cNvPicPr>
            <a:picLocks noChangeAspect="1" noChangeArrowheads="1"/>
          </p:cNvPicPr>
          <p:nvPr/>
        </p:nvPicPr>
        <p:blipFill>
          <a:blip r:embed="rId7"/>
          <a:srcRect/>
          <a:stretch>
            <a:fillRect/>
          </a:stretch>
        </p:blipFill>
        <p:spPr bwMode="auto">
          <a:xfrm>
            <a:off x="3793067" y="6610773"/>
            <a:ext cx="325120" cy="325120"/>
          </a:xfrm>
          <a:prstGeom prst="rect">
            <a:avLst/>
          </a:prstGeom>
          <a:noFill/>
          <a:ln w="9525">
            <a:noFill/>
            <a:miter lim="800000"/>
            <a:headEnd/>
            <a:tailEnd/>
          </a:ln>
        </p:spPr>
      </p:pic>
      <p:pic>
        <p:nvPicPr>
          <p:cNvPr id="818" name="Picture 5"/>
          <p:cNvPicPr>
            <a:picLocks noChangeAspect="1" noChangeArrowheads="1"/>
          </p:cNvPicPr>
          <p:nvPr/>
        </p:nvPicPr>
        <p:blipFill>
          <a:blip r:embed="rId8"/>
          <a:srcRect/>
          <a:stretch>
            <a:fillRect/>
          </a:stretch>
        </p:blipFill>
        <p:spPr bwMode="auto">
          <a:xfrm>
            <a:off x="11270827" y="6610773"/>
            <a:ext cx="379307" cy="379307"/>
          </a:xfrm>
          <a:prstGeom prst="rect">
            <a:avLst/>
          </a:prstGeom>
          <a:noFill/>
          <a:ln w="9525">
            <a:noFill/>
            <a:miter lim="800000"/>
            <a:headEnd/>
            <a:tailEnd/>
          </a:ln>
        </p:spPr>
      </p:pic>
      <p:pic>
        <p:nvPicPr>
          <p:cNvPr id="819" name="Picture 6"/>
          <p:cNvPicPr>
            <a:picLocks noChangeAspect="1" noChangeArrowheads="1"/>
          </p:cNvPicPr>
          <p:nvPr/>
        </p:nvPicPr>
        <p:blipFill>
          <a:blip r:embed="rId9"/>
          <a:srcRect/>
          <a:stretch>
            <a:fillRect/>
          </a:stretch>
        </p:blipFill>
        <p:spPr bwMode="auto">
          <a:xfrm>
            <a:off x="8128000" y="6610773"/>
            <a:ext cx="379307" cy="379307"/>
          </a:xfrm>
          <a:prstGeom prst="rect">
            <a:avLst/>
          </a:prstGeom>
          <a:noFill/>
          <a:ln w="9525">
            <a:noFill/>
            <a:miter lim="800000"/>
            <a:headEnd/>
            <a:tailEnd/>
          </a:ln>
        </p:spPr>
      </p:pic>
      <p:sp>
        <p:nvSpPr>
          <p:cNvPr id="820" name="Freeform 180"/>
          <p:cNvSpPr>
            <a:spLocks/>
          </p:cNvSpPr>
          <p:nvPr/>
        </p:nvSpPr>
        <p:spPr bwMode="auto">
          <a:xfrm>
            <a:off x="2600960" y="7694507"/>
            <a:ext cx="325120" cy="325120"/>
          </a:xfrm>
          <a:custGeom>
            <a:avLst/>
            <a:gdLst>
              <a:gd name="T0" fmla="*/ 0 w 426"/>
              <a:gd name="T1" fmla="*/ 2147483647 h 375"/>
              <a:gd name="T2" fmla="*/ 2147483647 w 426"/>
              <a:gd name="T3" fmla="*/ 2147483647 h 375"/>
              <a:gd name="T4" fmla="*/ 2147483647 w 426"/>
              <a:gd name="T5" fmla="*/ 0 h 375"/>
              <a:gd name="T6" fmla="*/ 0 w 426"/>
              <a:gd name="T7" fmla="*/ 2147483647 h 375"/>
              <a:gd name="T8" fmla="*/ 0 60000 65536"/>
              <a:gd name="T9" fmla="*/ 0 60000 65536"/>
              <a:gd name="T10" fmla="*/ 0 60000 65536"/>
              <a:gd name="T11" fmla="*/ 0 60000 65536"/>
              <a:gd name="T12" fmla="*/ 0 w 426"/>
              <a:gd name="T13" fmla="*/ 0 h 375"/>
              <a:gd name="T14" fmla="*/ 426 w 426"/>
              <a:gd name="T15" fmla="*/ 375 h 375"/>
            </a:gdLst>
            <a:ahLst/>
            <a:cxnLst>
              <a:cxn ang="T8">
                <a:pos x="T0" y="T1"/>
              </a:cxn>
              <a:cxn ang="T9">
                <a:pos x="T2" y="T3"/>
              </a:cxn>
              <a:cxn ang="T10">
                <a:pos x="T4" y="T5"/>
              </a:cxn>
              <a:cxn ang="T11">
                <a:pos x="T6" y="T7"/>
              </a:cxn>
            </a:cxnLst>
            <a:rect l="T12" t="T13" r="T14" b="T15"/>
            <a:pathLst>
              <a:path w="426" h="375">
                <a:moveTo>
                  <a:pt x="0" y="374"/>
                </a:moveTo>
                <a:lnTo>
                  <a:pt x="425" y="374"/>
                </a:lnTo>
                <a:lnTo>
                  <a:pt x="213" y="0"/>
                </a:lnTo>
                <a:lnTo>
                  <a:pt x="0" y="374"/>
                </a:lnTo>
              </a:path>
            </a:pathLst>
          </a:custGeom>
          <a:solidFill>
            <a:srgbClr val="0000FF"/>
          </a:solidFill>
          <a:ln w="12700" cap="rnd">
            <a:solidFill>
              <a:srgbClr val="FF9900"/>
            </a:solidFill>
            <a:round/>
            <a:headEnd/>
            <a:tailEnd/>
          </a:ln>
        </p:spPr>
        <p:txBody>
          <a:bodyPr lIns="130046" tIns="65023" rIns="130046" bIns="65023"/>
          <a:lstStyle/>
          <a:p>
            <a:endParaRPr lang="zh-CN" altLang="en-US"/>
          </a:p>
        </p:txBody>
      </p:sp>
      <p:sp>
        <p:nvSpPr>
          <p:cNvPr id="821" name="Freeform 180"/>
          <p:cNvSpPr>
            <a:spLocks/>
          </p:cNvSpPr>
          <p:nvPr/>
        </p:nvSpPr>
        <p:spPr bwMode="auto">
          <a:xfrm>
            <a:off x="4876800" y="7694507"/>
            <a:ext cx="325120" cy="325120"/>
          </a:xfrm>
          <a:custGeom>
            <a:avLst/>
            <a:gdLst>
              <a:gd name="T0" fmla="*/ 0 w 426"/>
              <a:gd name="T1" fmla="*/ 2147483647 h 375"/>
              <a:gd name="T2" fmla="*/ 2147483647 w 426"/>
              <a:gd name="T3" fmla="*/ 2147483647 h 375"/>
              <a:gd name="T4" fmla="*/ 2147483647 w 426"/>
              <a:gd name="T5" fmla="*/ 0 h 375"/>
              <a:gd name="T6" fmla="*/ 0 w 426"/>
              <a:gd name="T7" fmla="*/ 2147483647 h 375"/>
              <a:gd name="T8" fmla="*/ 0 60000 65536"/>
              <a:gd name="T9" fmla="*/ 0 60000 65536"/>
              <a:gd name="T10" fmla="*/ 0 60000 65536"/>
              <a:gd name="T11" fmla="*/ 0 60000 65536"/>
              <a:gd name="T12" fmla="*/ 0 w 426"/>
              <a:gd name="T13" fmla="*/ 0 h 375"/>
              <a:gd name="T14" fmla="*/ 426 w 426"/>
              <a:gd name="T15" fmla="*/ 375 h 375"/>
            </a:gdLst>
            <a:ahLst/>
            <a:cxnLst>
              <a:cxn ang="T8">
                <a:pos x="T0" y="T1"/>
              </a:cxn>
              <a:cxn ang="T9">
                <a:pos x="T2" y="T3"/>
              </a:cxn>
              <a:cxn ang="T10">
                <a:pos x="T4" y="T5"/>
              </a:cxn>
              <a:cxn ang="T11">
                <a:pos x="T6" y="T7"/>
              </a:cxn>
            </a:cxnLst>
            <a:rect l="T12" t="T13" r="T14" b="T15"/>
            <a:pathLst>
              <a:path w="426" h="375">
                <a:moveTo>
                  <a:pt x="0" y="374"/>
                </a:moveTo>
                <a:lnTo>
                  <a:pt x="425" y="374"/>
                </a:lnTo>
                <a:lnTo>
                  <a:pt x="213" y="0"/>
                </a:lnTo>
                <a:lnTo>
                  <a:pt x="0" y="374"/>
                </a:lnTo>
              </a:path>
            </a:pathLst>
          </a:custGeom>
          <a:solidFill>
            <a:srgbClr val="FF00FF"/>
          </a:solidFill>
          <a:ln w="12700" cap="rnd">
            <a:solidFill>
              <a:srgbClr val="FF9900"/>
            </a:solidFill>
            <a:round/>
            <a:headEnd/>
            <a:tailEnd/>
          </a:ln>
        </p:spPr>
        <p:txBody>
          <a:bodyPr lIns="130046" tIns="65023" rIns="130046" bIns="65023"/>
          <a:lstStyle/>
          <a:p>
            <a:endParaRPr lang="zh-CN" altLang="en-US"/>
          </a:p>
        </p:txBody>
      </p:sp>
      <p:sp>
        <p:nvSpPr>
          <p:cNvPr id="822" name="Freeform 180"/>
          <p:cNvSpPr>
            <a:spLocks/>
          </p:cNvSpPr>
          <p:nvPr/>
        </p:nvSpPr>
        <p:spPr bwMode="auto">
          <a:xfrm>
            <a:off x="9103360" y="7694507"/>
            <a:ext cx="325120" cy="325120"/>
          </a:xfrm>
          <a:custGeom>
            <a:avLst/>
            <a:gdLst>
              <a:gd name="T0" fmla="*/ 0 w 426"/>
              <a:gd name="T1" fmla="*/ 2147483647 h 375"/>
              <a:gd name="T2" fmla="*/ 2147483647 w 426"/>
              <a:gd name="T3" fmla="*/ 2147483647 h 375"/>
              <a:gd name="T4" fmla="*/ 2147483647 w 426"/>
              <a:gd name="T5" fmla="*/ 0 h 375"/>
              <a:gd name="T6" fmla="*/ 0 w 426"/>
              <a:gd name="T7" fmla="*/ 2147483647 h 375"/>
              <a:gd name="T8" fmla="*/ 0 60000 65536"/>
              <a:gd name="T9" fmla="*/ 0 60000 65536"/>
              <a:gd name="T10" fmla="*/ 0 60000 65536"/>
              <a:gd name="T11" fmla="*/ 0 60000 65536"/>
              <a:gd name="T12" fmla="*/ 0 w 426"/>
              <a:gd name="T13" fmla="*/ 0 h 375"/>
              <a:gd name="T14" fmla="*/ 426 w 426"/>
              <a:gd name="T15" fmla="*/ 375 h 375"/>
            </a:gdLst>
            <a:ahLst/>
            <a:cxnLst>
              <a:cxn ang="T8">
                <a:pos x="T0" y="T1"/>
              </a:cxn>
              <a:cxn ang="T9">
                <a:pos x="T2" y="T3"/>
              </a:cxn>
              <a:cxn ang="T10">
                <a:pos x="T4" y="T5"/>
              </a:cxn>
              <a:cxn ang="T11">
                <a:pos x="T6" y="T7"/>
              </a:cxn>
            </a:cxnLst>
            <a:rect l="T12" t="T13" r="T14" b="T15"/>
            <a:pathLst>
              <a:path w="426" h="375">
                <a:moveTo>
                  <a:pt x="0" y="374"/>
                </a:moveTo>
                <a:lnTo>
                  <a:pt x="425" y="374"/>
                </a:lnTo>
                <a:lnTo>
                  <a:pt x="213" y="0"/>
                </a:lnTo>
                <a:lnTo>
                  <a:pt x="0" y="374"/>
                </a:lnTo>
              </a:path>
            </a:pathLst>
          </a:custGeom>
          <a:solidFill>
            <a:srgbClr val="00FFFF"/>
          </a:solidFill>
          <a:ln w="12700" cap="rnd">
            <a:solidFill>
              <a:srgbClr val="FF9900"/>
            </a:solidFill>
            <a:round/>
            <a:headEnd/>
            <a:tailEnd/>
          </a:ln>
        </p:spPr>
        <p:txBody>
          <a:bodyPr lIns="130046" tIns="65023" rIns="130046" bIns="65023"/>
          <a:lstStyle/>
          <a:p>
            <a:endParaRPr lang="zh-CN" altLang="en-US"/>
          </a:p>
        </p:txBody>
      </p:sp>
      <p:grpSp>
        <p:nvGrpSpPr>
          <p:cNvPr id="737" name="Group 247"/>
          <p:cNvGrpSpPr>
            <a:grpSpLocks/>
          </p:cNvGrpSpPr>
          <p:nvPr/>
        </p:nvGrpSpPr>
        <p:grpSpPr bwMode="auto">
          <a:xfrm>
            <a:off x="8994987" y="5743787"/>
            <a:ext cx="650240" cy="541867"/>
            <a:chOff x="432" y="3360"/>
            <a:chExt cx="432" cy="468"/>
          </a:xfrm>
        </p:grpSpPr>
        <p:grpSp>
          <p:nvGrpSpPr>
            <p:cNvPr id="738" name="Group 225"/>
            <p:cNvGrpSpPr>
              <a:grpSpLocks/>
            </p:cNvGrpSpPr>
            <p:nvPr/>
          </p:nvGrpSpPr>
          <p:grpSpPr bwMode="auto">
            <a:xfrm>
              <a:off x="432" y="3600"/>
              <a:ext cx="432" cy="228"/>
              <a:chOff x="432" y="288"/>
              <a:chExt cx="1488" cy="372"/>
            </a:xfrm>
          </p:grpSpPr>
          <p:sp>
            <p:nvSpPr>
              <p:cNvPr id="1147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41"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39" name="Group 222"/>
            <p:cNvGrpSpPr>
              <a:grpSpLocks/>
            </p:cNvGrpSpPr>
            <p:nvPr/>
          </p:nvGrpSpPr>
          <p:grpSpPr bwMode="auto">
            <a:xfrm>
              <a:off x="432" y="3552"/>
              <a:ext cx="432" cy="228"/>
              <a:chOff x="432" y="288"/>
              <a:chExt cx="1488" cy="372"/>
            </a:xfrm>
          </p:grpSpPr>
          <p:sp>
            <p:nvSpPr>
              <p:cNvPr id="1147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39"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40" name="Group 219"/>
            <p:cNvGrpSpPr>
              <a:grpSpLocks/>
            </p:cNvGrpSpPr>
            <p:nvPr/>
          </p:nvGrpSpPr>
          <p:grpSpPr bwMode="auto">
            <a:xfrm>
              <a:off x="432" y="3504"/>
              <a:ext cx="432" cy="228"/>
              <a:chOff x="432" y="288"/>
              <a:chExt cx="1488" cy="372"/>
            </a:xfrm>
          </p:grpSpPr>
          <p:sp>
            <p:nvSpPr>
              <p:cNvPr id="1147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37"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41" name="Group 216"/>
            <p:cNvGrpSpPr>
              <a:grpSpLocks/>
            </p:cNvGrpSpPr>
            <p:nvPr/>
          </p:nvGrpSpPr>
          <p:grpSpPr bwMode="auto">
            <a:xfrm>
              <a:off x="432" y="3456"/>
              <a:ext cx="432" cy="228"/>
              <a:chOff x="432" y="288"/>
              <a:chExt cx="1488" cy="372"/>
            </a:xfrm>
          </p:grpSpPr>
          <p:sp>
            <p:nvSpPr>
              <p:cNvPr id="1147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35"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42" name="Group 213"/>
            <p:cNvGrpSpPr>
              <a:grpSpLocks/>
            </p:cNvGrpSpPr>
            <p:nvPr/>
          </p:nvGrpSpPr>
          <p:grpSpPr bwMode="auto">
            <a:xfrm>
              <a:off x="432" y="3408"/>
              <a:ext cx="432" cy="228"/>
              <a:chOff x="432" y="288"/>
              <a:chExt cx="1488" cy="372"/>
            </a:xfrm>
          </p:grpSpPr>
          <p:sp>
            <p:nvSpPr>
              <p:cNvPr id="1147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33"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43" name="Group 210"/>
            <p:cNvGrpSpPr>
              <a:grpSpLocks/>
            </p:cNvGrpSpPr>
            <p:nvPr/>
          </p:nvGrpSpPr>
          <p:grpSpPr bwMode="auto">
            <a:xfrm>
              <a:off x="432" y="3360"/>
              <a:ext cx="432" cy="228"/>
              <a:chOff x="432" y="288"/>
              <a:chExt cx="1488" cy="372"/>
            </a:xfrm>
          </p:grpSpPr>
          <p:sp>
            <p:nvSpPr>
              <p:cNvPr id="1146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31"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44" name="Group 247"/>
          <p:cNvGrpSpPr>
            <a:grpSpLocks/>
          </p:cNvGrpSpPr>
          <p:nvPr/>
        </p:nvGrpSpPr>
        <p:grpSpPr bwMode="auto">
          <a:xfrm>
            <a:off x="11162453" y="5743787"/>
            <a:ext cx="650240" cy="541867"/>
            <a:chOff x="432" y="3360"/>
            <a:chExt cx="432" cy="468"/>
          </a:xfrm>
        </p:grpSpPr>
        <p:grpSp>
          <p:nvGrpSpPr>
            <p:cNvPr id="746" name="Group 225"/>
            <p:cNvGrpSpPr>
              <a:grpSpLocks/>
            </p:cNvGrpSpPr>
            <p:nvPr/>
          </p:nvGrpSpPr>
          <p:grpSpPr bwMode="auto">
            <a:xfrm>
              <a:off x="432" y="3600"/>
              <a:ext cx="432" cy="228"/>
              <a:chOff x="432" y="288"/>
              <a:chExt cx="1488" cy="372"/>
            </a:xfrm>
          </p:grpSpPr>
          <p:sp>
            <p:nvSpPr>
              <p:cNvPr id="1146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60"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48" name="Group 222"/>
            <p:cNvGrpSpPr>
              <a:grpSpLocks/>
            </p:cNvGrpSpPr>
            <p:nvPr/>
          </p:nvGrpSpPr>
          <p:grpSpPr bwMode="auto">
            <a:xfrm>
              <a:off x="432" y="3552"/>
              <a:ext cx="432" cy="228"/>
              <a:chOff x="432" y="288"/>
              <a:chExt cx="1488" cy="372"/>
            </a:xfrm>
          </p:grpSpPr>
          <p:sp>
            <p:nvSpPr>
              <p:cNvPr id="1145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58"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50" name="Group 219"/>
            <p:cNvGrpSpPr>
              <a:grpSpLocks/>
            </p:cNvGrpSpPr>
            <p:nvPr/>
          </p:nvGrpSpPr>
          <p:grpSpPr bwMode="auto">
            <a:xfrm>
              <a:off x="432" y="3504"/>
              <a:ext cx="432" cy="228"/>
              <a:chOff x="432" y="288"/>
              <a:chExt cx="1488" cy="372"/>
            </a:xfrm>
          </p:grpSpPr>
          <p:sp>
            <p:nvSpPr>
              <p:cNvPr id="1145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56"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52" name="Group 216"/>
            <p:cNvGrpSpPr>
              <a:grpSpLocks/>
            </p:cNvGrpSpPr>
            <p:nvPr/>
          </p:nvGrpSpPr>
          <p:grpSpPr bwMode="auto">
            <a:xfrm>
              <a:off x="432" y="3456"/>
              <a:ext cx="432" cy="228"/>
              <a:chOff x="432" y="288"/>
              <a:chExt cx="1488" cy="372"/>
            </a:xfrm>
          </p:grpSpPr>
          <p:sp>
            <p:nvSpPr>
              <p:cNvPr id="1145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54"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54" name="Group 213"/>
            <p:cNvGrpSpPr>
              <a:grpSpLocks/>
            </p:cNvGrpSpPr>
            <p:nvPr/>
          </p:nvGrpSpPr>
          <p:grpSpPr bwMode="auto">
            <a:xfrm>
              <a:off x="432" y="3408"/>
              <a:ext cx="432" cy="228"/>
              <a:chOff x="432" y="288"/>
              <a:chExt cx="1488" cy="372"/>
            </a:xfrm>
          </p:grpSpPr>
          <p:sp>
            <p:nvSpPr>
              <p:cNvPr id="1145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52"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56" name="Group 210"/>
            <p:cNvGrpSpPr>
              <a:grpSpLocks/>
            </p:cNvGrpSpPr>
            <p:nvPr/>
          </p:nvGrpSpPr>
          <p:grpSpPr bwMode="auto">
            <a:xfrm>
              <a:off x="432" y="3360"/>
              <a:ext cx="432" cy="228"/>
              <a:chOff x="432" y="288"/>
              <a:chExt cx="1488" cy="372"/>
            </a:xfrm>
          </p:grpSpPr>
          <p:sp>
            <p:nvSpPr>
              <p:cNvPr id="1145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50"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57" name="Group 247"/>
          <p:cNvGrpSpPr>
            <a:grpSpLocks/>
          </p:cNvGrpSpPr>
          <p:nvPr/>
        </p:nvGrpSpPr>
        <p:grpSpPr bwMode="auto">
          <a:xfrm>
            <a:off x="5852160" y="7044267"/>
            <a:ext cx="650240" cy="541867"/>
            <a:chOff x="432" y="3360"/>
            <a:chExt cx="432" cy="468"/>
          </a:xfrm>
        </p:grpSpPr>
        <p:grpSp>
          <p:nvGrpSpPr>
            <p:cNvPr id="758" name="Group 225"/>
            <p:cNvGrpSpPr>
              <a:grpSpLocks/>
            </p:cNvGrpSpPr>
            <p:nvPr/>
          </p:nvGrpSpPr>
          <p:grpSpPr bwMode="auto">
            <a:xfrm>
              <a:off x="432" y="3600"/>
              <a:ext cx="432" cy="228"/>
              <a:chOff x="432" y="288"/>
              <a:chExt cx="1488" cy="372"/>
            </a:xfrm>
          </p:grpSpPr>
          <p:sp>
            <p:nvSpPr>
              <p:cNvPr id="1144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79"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59" name="Group 222"/>
            <p:cNvGrpSpPr>
              <a:grpSpLocks/>
            </p:cNvGrpSpPr>
            <p:nvPr/>
          </p:nvGrpSpPr>
          <p:grpSpPr bwMode="auto">
            <a:xfrm>
              <a:off x="432" y="3552"/>
              <a:ext cx="432" cy="228"/>
              <a:chOff x="432" y="288"/>
              <a:chExt cx="1488" cy="372"/>
            </a:xfrm>
          </p:grpSpPr>
          <p:sp>
            <p:nvSpPr>
              <p:cNvPr id="1144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77"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60" name="Group 219"/>
            <p:cNvGrpSpPr>
              <a:grpSpLocks/>
            </p:cNvGrpSpPr>
            <p:nvPr/>
          </p:nvGrpSpPr>
          <p:grpSpPr bwMode="auto">
            <a:xfrm>
              <a:off x="432" y="3504"/>
              <a:ext cx="432" cy="228"/>
              <a:chOff x="432" y="288"/>
              <a:chExt cx="1488" cy="372"/>
            </a:xfrm>
          </p:grpSpPr>
          <p:sp>
            <p:nvSpPr>
              <p:cNvPr id="1143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75"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61" name="Group 216"/>
            <p:cNvGrpSpPr>
              <a:grpSpLocks/>
            </p:cNvGrpSpPr>
            <p:nvPr/>
          </p:nvGrpSpPr>
          <p:grpSpPr bwMode="auto">
            <a:xfrm>
              <a:off x="432" y="3456"/>
              <a:ext cx="432" cy="228"/>
              <a:chOff x="432" y="288"/>
              <a:chExt cx="1488" cy="372"/>
            </a:xfrm>
          </p:grpSpPr>
          <p:sp>
            <p:nvSpPr>
              <p:cNvPr id="1143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73"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62" name="Group 213"/>
            <p:cNvGrpSpPr>
              <a:grpSpLocks/>
            </p:cNvGrpSpPr>
            <p:nvPr/>
          </p:nvGrpSpPr>
          <p:grpSpPr bwMode="auto">
            <a:xfrm>
              <a:off x="432" y="3408"/>
              <a:ext cx="432" cy="228"/>
              <a:chOff x="432" y="288"/>
              <a:chExt cx="1488" cy="372"/>
            </a:xfrm>
          </p:grpSpPr>
          <p:sp>
            <p:nvSpPr>
              <p:cNvPr id="1143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71"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63" name="Group 210"/>
            <p:cNvGrpSpPr>
              <a:grpSpLocks/>
            </p:cNvGrpSpPr>
            <p:nvPr/>
          </p:nvGrpSpPr>
          <p:grpSpPr bwMode="auto">
            <a:xfrm>
              <a:off x="432" y="3360"/>
              <a:ext cx="432" cy="228"/>
              <a:chOff x="432" y="288"/>
              <a:chExt cx="1488" cy="372"/>
            </a:xfrm>
          </p:grpSpPr>
          <p:sp>
            <p:nvSpPr>
              <p:cNvPr id="1143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69"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65" name="Group 247"/>
          <p:cNvGrpSpPr>
            <a:grpSpLocks/>
          </p:cNvGrpSpPr>
          <p:nvPr/>
        </p:nvGrpSpPr>
        <p:grpSpPr bwMode="auto">
          <a:xfrm>
            <a:off x="10078720" y="7044267"/>
            <a:ext cx="650240" cy="541867"/>
            <a:chOff x="432" y="3360"/>
            <a:chExt cx="432" cy="468"/>
          </a:xfrm>
        </p:grpSpPr>
        <p:grpSp>
          <p:nvGrpSpPr>
            <p:cNvPr id="767" name="Group 225"/>
            <p:cNvGrpSpPr>
              <a:grpSpLocks/>
            </p:cNvGrpSpPr>
            <p:nvPr/>
          </p:nvGrpSpPr>
          <p:grpSpPr bwMode="auto">
            <a:xfrm>
              <a:off x="432" y="3600"/>
              <a:ext cx="432" cy="228"/>
              <a:chOff x="432" y="288"/>
              <a:chExt cx="1488" cy="372"/>
            </a:xfrm>
          </p:grpSpPr>
          <p:sp>
            <p:nvSpPr>
              <p:cNvPr id="1142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98"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69" name="Group 222"/>
            <p:cNvGrpSpPr>
              <a:grpSpLocks/>
            </p:cNvGrpSpPr>
            <p:nvPr/>
          </p:nvGrpSpPr>
          <p:grpSpPr bwMode="auto">
            <a:xfrm>
              <a:off x="432" y="3552"/>
              <a:ext cx="432" cy="228"/>
              <a:chOff x="432" y="288"/>
              <a:chExt cx="1488" cy="372"/>
            </a:xfrm>
          </p:grpSpPr>
          <p:sp>
            <p:nvSpPr>
              <p:cNvPr id="1142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96"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71" name="Group 219"/>
            <p:cNvGrpSpPr>
              <a:grpSpLocks/>
            </p:cNvGrpSpPr>
            <p:nvPr/>
          </p:nvGrpSpPr>
          <p:grpSpPr bwMode="auto">
            <a:xfrm>
              <a:off x="432" y="3504"/>
              <a:ext cx="432" cy="228"/>
              <a:chOff x="432" y="288"/>
              <a:chExt cx="1488" cy="372"/>
            </a:xfrm>
          </p:grpSpPr>
          <p:sp>
            <p:nvSpPr>
              <p:cNvPr id="1142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94"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73" name="Group 216"/>
            <p:cNvGrpSpPr>
              <a:grpSpLocks/>
            </p:cNvGrpSpPr>
            <p:nvPr/>
          </p:nvGrpSpPr>
          <p:grpSpPr bwMode="auto">
            <a:xfrm>
              <a:off x="432" y="3456"/>
              <a:ext cx="432" cy="228"/>
              <a:chOff x="432" y="288"/>
              <a:chExt cx="1488" cy="372"/>
            </a:xfrm>
          </p:grpSpPr>
          <p:sp>
            <p:nvSpPr>
              <p:cNvPr id="1141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92"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75" name="Group 213"/>
            <p:cNvGrpSpPr>
              <a:grpSpLocks/>
            </p:cNvGrpSpPr>
            <p:nvPr/>
          </p:nvGrpSpPr>
          <p:grpSpPr bwMode="auto">
            <a:xfrm>
              <a:off x="432" y="3408"/>
              <a:ext cx="432" cy="228"/>
              <a:chOff x="432" y="288"/>
              <a:chExt cx="1488" cy="372"/>
            </a:xfrm>
          </p:grpSpPr>
          <p:sp>
            <p:nvSpPr>
              <p:cNvPr id="1141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90"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76" name="Group 210"/>
            <p:cNvGrpSpPr>
              <a:grpSpLocks/>
            </p:cNvGrpSpPr>
            <p:nvPr/>
          </p:nvGrpSpPr>
          <p:grpSpPr bwMode="auto">
            <a:xfrm>
              <a:off x="432" y="3360"/>
              <a:ext cx="432" cy="228"/>
              <a:chOff x="432" y="288"/>
              <a:chExt cx="1488" cy="372"/>
            </a:xfrm>
          </p:grpSpPr>
          <p:sp>
            <p:nvSpPr>
              <p:cNvPr id="1141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888"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77" name="Group 247"/>
          <p:cNvGrpSpPr>
            <a:grpSpLocks/>
          </p:cNvGrpSpPr>
          <p:nvPr/>
        </p:nvGrpSpPr>
        <p:grpSpPr bwMode="auto">
          <a:xfrm>
            <a:off x="10078720" y="8128000"/>
            <a:ext cx="650240" cy="541867"/>
            <a:chOff x="432" y="3360"/>
            <a:chExt cx="432" cy="468"/>
          </a:xfrm>
        </p:grpSpPr>
        <p:grpSp>
          <p:nvGrpSpPr>
            <p:cNvPr id="778" name="Group 225"/>
            <p:cNvGrpSpPr>
              <a:grpSpLocks/>
            </p:cNvGrpSpPr>
            <p:nvPr/>
          </p:nvGrpSpPr>
          <p:grpSpPr bwMode="auto">
            <a:xfrm>
              <a:off x="432" y="3600"/>
              <a:ext cx="432" cy="228"/>
              <a:chOff x="432" y="288"/>
              <a:chExt cx="1488" cy="372"/>
            </a:xfrm>
          </p:grpSpPr>
          <p:sp>
            <p:nvSpPr>
              <p:cNvPr id="1140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17"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79" name="Group 222"/>
            <p:cNvGrpSpPr>
              <a:grpSpLocks/>
            </p:cNvGrpSpPr>
            <p:nvPr/>
          </p:nvGrpSpPr>
          <p:grpSpPr bwMode="auto">
            <a:xfrm>
              <a:off x="432" y="3552"/>
              <a:ext cx="432" cy="228"/>
              <a:chOff x="432" y="288"/>
              <a:chExt cx="1488" cy="372"/>
            </a:xfrm>
          </p:grpSpPr>
          <p:sp>
            <p:nvSpPr>
              <p:cNvPr id="1140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15"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80" name="Group 219"/>
            <p:cNvGrpSpPr>
              <a:grpSpLocks/>
            </p:cNvGrpSpPr>
            <p:nvPr/>
          </p:nvGrpSpPr>
          <p:grpSpPr bwMode="auto">
            <a:xfrm>
              <a:off x="432" y="3504"/>
              <a:ext cx="432" cy="228"/>
              <a:chOff x="432" y="288"/>
              <a:chExt cx="1488" cy="372"/>
            </a:xfrm>
          </p:grpSpPr>
          <p:sp>
            <p:nvSpPr>
              <p:cNvPr id="1140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13"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81" name="Group 216"/>
            <p:cNvGrpSpPr>
              <a:grpSpLocks/>
            </p:cNvGrpSpPr>
            <p:nvPr/>
          </p:nvGrpSpPr>
          <p:grpSpPr bwMode="auto">
            <a:xfrm>
              <a:off x="432" y="3456"/>
              <a:ext cx="432" cy="228"/>
              <a:chOff x="432" y="288"/>
              <a:chExt cx="1488" cy="372"/>
            </a:xfrm>
          </p:grpSpPr>
          <p:sp>
            <p:nvSpPr>
              <p:cNvPr id="1140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11"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82" name="Group 213"/>
            <p:cNvGrpSpPr>
              <a:grpSpLocks/>
            </p:cNvGrpSpPr>
            <p:nvPr/>
          </p:nvGrpSpPr>
          <p:grpSpPr bwMode="auto">
            <a:xfrm>
              <a:off x="432" y="3408"/>
              <a:ext cx="432" cy="228"/>
              <a:chOff x="432" y="288"/>
              <a:chExt cx="1488" cy="372"/>
            </a:xfrm>
          </p:grpSpPr>
          <p:sp>
            <p:nvSpPr>
              <p:cNvPr id="1139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09"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84" name="Group 210"/>
            <p:cNvGrpSpPr>
              <a:grpSpLocks/>
            </p:cNvGrpSpPr>
            <p:nvPr/>
          </p:nvGrpSpPr>
          <p:grpSpPr bwMode="auto">
            <a:xfrm>
              <a:off x="432" y="3360"/>
              <a:ext cx="432" cy="228"/>
              <a:chOff x="432" y="288"/>
              <a:chExt cx="1488" cy="372"/>
            </a:xfrm>
          </p:grpSpPr>
          <p:sp>
            <p:nvSpPr>
              <p:cNvPr id="1139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07"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86" name="Group 247"/>
          <p:cNvGrpSpPr>
            <a:grpSpLocks/>
          </p:cNvGrpSpPr>
          <p:nvPr/>
        </p:nvGrpSpPr>
        <p:grpSpPr bwMode="auto">
          <a:xfrm>
            <a:off x="6935893" y="8128000"/>
            <a:ext cx="650240" cy="541867"/>
            <a:chOff x="432" y="3360"/>
            <a:chExt cx="432" cy="468"/>
          </a:xfrm>
        </p:grpSpPr>
        <p:grpSp>
          <p:nvGrpSpPr>
            <p:cNvPr id="788" name="Group 225"/>
            <p:cNvGrpSpPr>
              <a:grpSpLocks/>
            </p:cNvGrpSpPr>
            <p:nvPr/>
          </p:nvGrpSpPr>
          <p:grpSpPr bwMode="auto">
            <a:xfrm>
              <a:off x="432" y="3600"/>
              <a:ext cx="432" cy="228"/>
              <a:chOff x="432" y="288"/>
              <a:chExt cx="1488" cy="372"/>
            </a:xfrm>
          </p:grpSpPr>
          <p:sp>
            <p:nvSpPr>
              <p:cNvPr id="1138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36"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90" name="Group 222"/>
            <p:cNvGrpSpPr>
              <a:grpSpLocks/>
            </p:cNvGrpSpPr>
            <p:nvPr/>
          </p:nvGrpSpPr>
          <p:grpSpPr bwMode="auto">
            <a:xfrm>
              <a:off x="432" y="3552"/>
              <a:ext cx="432" cy="228"/>
              <a:chOff x="432" y="288"/>
              <a:chExt cx="1488" cy="372"/>
            </a:xfrm>
          </p:grpSpPr>
          <p:sp>
            <p:nvSpPr>
              <p:cNvPr id="1138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34"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92" name="Group 219"/>
            <p:cNvGrpSpPr>
              <a:grpSpLocks/>
            </p:cNvGrpSpPr>
            <p:nvPr/>
          </p:nvGrpSpPr>
          <p:grpSpPr bwMode="auto">
            <a:xfrm>
              <a:off x="432" y="3504"/>
              <a:ext cx="432" cy="228"/>
              <a:chOff x="432" y="288"/>
              <a:chExt cx="1488" cy="372"/>
            </a:xfrm>
          </p:grpSpPr>
          <p:sp>
            <p:nvSpPr>
              <p:cNvPr id="1138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32"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94" name="Group 216"/>
            <p:cNvGrpSpPr>
              <a:grpSpLocks/>
            </p:cNvGrpSpPr>
            <p:nvPr/>
          </p:nvGrpSpPr>
          <p:grpSpPr bwMode="auto">
            <a:xfrm>
              <a:off x="432" y="3456"/>
              <a:ext cx="432" cy="228"/>
              <a:chOff x="432" y="288"/>
              <a:chExt cx="1488" cy="372"/>
            </a:xfrm>
          </p:grpSpPr>
          <p:sp>
            <p:nvSpPr>
              <p:cNvPr id="1138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30"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95" name="Group 213"/>
            <p:cNvGrpSpPr>
              <a:grpSpLocks/>
            </p:cNvGrpSpPr>
            <p:nvPr/>
          </p:nvGrpSpPr>
          <p:grpSpPr bwMode="auto">
            <a:xfrm>
              <a:off x="432" y="3408"/>
              <a:ext cx="432" cy="228"/>
              <a:chOff x="432" y="288"/>
              <a:chExt cx="1488" cy="372"/>
            </a:xfrm>
          </p:grpSpPr>
          <p:sp>
            <p:nvSpPr>
              <p:cNvPr id="1138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28"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96" name="Group 210"/>
            <p:cNvGrpSpPr>
              <a:grpSpLocks/>
            </p:cNvGrpSpPr>
            <p:nvPr/>
          </p:nvGrpSpPr>
          <p:grpSpPr bwMode="auto">
            <a:xfrm>
              <a:off x="432" y="3360"/>
              <a:ext cx="432" cy="228"/>
              <a:chOff x="432" y="288"/>
              <a:chExt cx="1488" cy="372"/>
            </a:xfrm>
          </p:grpSpPr>
          <p:sp>
            <p:nvSpPr>
              <p:cNvPr id="1137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26"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797" name="Group 247"/>
          <p:cNvGrpSpPr>
            <a:grpSpLocks/>
          </p:cNvGrpSpPr>
          <p:nvPr/>
        </p:nvGrpSpPr>
        <p:grpSpPr bwMode="auto">
          <a:xfrm>
            <a:off x="5852160" y="8128000"/>
            <a:ext cx="650240" cy="541867"/>
            <a:chOff x="432" y="3360"/>
            <a:chExt cx="432" cy="468"/>
          </a:xfrm>
        </p:grpSpPr>
        <p:grpSp>
          <p:nvGrpSpPr>
            <p:cNvPr id="798" name="Group 225"/>
            <p:cNvGrpSpPr>
              <a:grpSpLocks/>
            </p:cNvGrpSpPr>
            <p:nvPr/>
          </p:nvGrpSpPr>
          <p:grpSpPr bwMode="auto">
            <a:xfrm>
              <a:off x="432" y="3600"/>
              <a:ext cx="432" cy="228"/>
              <a:chOff x="432" y="288"/>
              <a:chExt cx="1488" cy="372"/>
            </a:xfrm>
          </p:grpSpPr>
          <p:sp>
            <p:nvSpPr>
              <p:cNvPr id="1137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55"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799" name="Group 222"/>
            <p:cNvGrpSpPr>
              <a:grpSpLocks/>
            </p:cNvGrpSpPr>
            <p:nvPr/>
          </p:nvGrpSpPr>
          <p:grpSpPr bwMode="auto">
            <a:xfrm>
              <a:off x="432" y="3552"/>
              <a:ext cx="432" cy="228"/>
              <a:chOff x="432" y="288"/>
              <a:chExt cx="1488" cy="372"/>
            </a:xfrm>
          </p:grpSpPr>
          <p:sp>
            <p:nvSpPr>
              <p:cNvPr id="1136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53"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00" name="Group 219"/>
            <p:cNvGrpSpPr>
              <a:grpSpLocks/>
            </p:cNvGrpSpPr>
            <p:nvPr/>
          </p:nvGrpSpPr>
          <p:grpSpPr bwMode="auto">
            <a:xfrm>
              <a:off x="432" y="3504"/>
              <a:ext cx="432" cy="228"/>
              <a:chOff x="432" y="288"/>
              <a:chExt cx="1488" cy="372"/>
            </a:xfrm>
          </p:grpSpPr>
          <p:sp>
            <p:nvSpPr>
              <p:cNvPr id="1136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51"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01" name="Group 216"/>
            <p:cNvGrpSpPr>
              <a:grpSpLocks/>
            </p:cNvGrpSpPr>
            <p:nvPr/>
          </p:nvGrpSpPr>
          <p:grpSpPr bwMode="auto">
            <a:xfrm>
              <a:off x="432" y="3456"/>
              <a:ext cx="432" cy="228"/>
              <a:chOff x="432" y="288"/>
              <a:chExt cx="1488" cy="372"/>
            </a:xfrm>
          </p:grpSpPr>
          <p:sp>
            <p:nvSpPr>
              <p:cNvPr id="1136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49"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03" name="Group 213"/>
            <p:cNvGrpSpPr>
              <a:grpSpLocks/>
            </p:cNvGrpSpPr>
            <p:nvPr/>
          </p:nvGrpSpPr>
          <p:grpSpPr bwMode="auto">
            <a:xfrm>
              <a:off x="432" y="3408"/>
              <a:ext cx="432" cy="228"/>
              <a:chOff x="432" y="288"/>
              <a:chExt cx="1488" cy="372"/>
            </a:xfrm>
          </p:grpSpPr>
          <p:sp>
            <p:nvSpPr>
              <p:cNvPr id="1136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47"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05" name="Group 210"/>
            <p:cNvGrpSpPr>
              <a:grpSpLocks/>
            </p:cNvGrpSpPr>
            <p:nvPr/>
          </p:nvGrpSpPr>
          <p:grpSpPr bwMode="auto">
            <a:xfrm>
              <a:off x="432" y="3360"/>
              <a:ext cx="432" cy="228"/>
              <a:chOff x="432" y="288"/>
              <a:chExt cx="1488" cy="372"/>
            </a:xfrm>
          </p:grpSpPr>
          <p:sp>
            <p:nvSpPr>
              <p:cNvPr id="1136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45"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807" name="Group 247"/>
          <p:cNvGrpSpPr>
            <a:grpSpLocks/>
          </p:cNvGrpSpPr>
          <p:nvPr/>
        </p:nvGrpSpPr>
        <p:grpSpPr bwMode="auto">
          <a:xfrm>
            <a:off x="3684693" y="8128000"/>
            <a:ext cx="650240" cy="541867"/>
            <a:chOff x="432" y="3360"/>
            <a:chExt cx="432" cy="468"/>
          </a:xfrm>
        </p:grpSpPr>
        <p:grpSp>
          <p:nvGrpSpPr>
            <p:cNvPr id="809" name="Group 225"/>
            <p:cNvGrpSpPr>
              <a:grpSpLocks/>
            </p:cNvGrpSpPr>
            <p:nvPr/>
          </p:nvGrpSpPr>
          <p:grpSpPr bwMode="auto">
            <a:xfrm>
              <a:off x="432" y="3600"/>
              <a:ext cx="432" cy="228"/>
              <a:chOff x="432" y="288"/>
              <a:chExt cx="1488" cy="372"/>
            </a:xfrm>
          </p:grpSpPr>
          <p:sp>
            <p:nvSpPr>
              <p:cNvPr id="1135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74"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11" name="Group 222"/>
            <p:cNvGrpSpPr>
              <a:grpSpLocks/>
            </p:cNvGrpSpPr>
            <p:nvPr/>
          </p:nvGrpSpPr>
          <p:grpSpPr bwMode="auto">
            <a:xfrm>
              <a:off x="432" y="3552"/>
              <a:ext cx="432" cy="228"/>
              <a:chOff x="432" y="288"/>
              <a:chExt cx="1488" cy="372"/>
            </a:xfrm>
          </p:grpSpPr>
          <p:sp>
            <p:nvSpPr>
              <p:cNvPr id="1135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72"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23" name="Group 219"/>
            <p:cNvGrpSpPr>
              <a:grpSpLocks/>
            </p:cNvGrpSpPr>
            <p:nvPr/>
          </p:nvGrpSpPr>
          <p:grpSpPr bwMode="auto">
            <a:xfrm>
              <a:off x="432" y="3504"/>
              <a:ext cx="432" cy="228"/>
              <a:chOff x="432" y="288"/>
              <a:chExt cx="1488" cy="372"/>
            </a:xfrm>
          </p:grpSpPr>
          <p:sp>
            <p:nvSpPr>
              <p:cNvPr id="1134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70"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24" name="Group 216"/>
            <p:cNvGrpSpPr>
              <a:grpSpLocks/>
            </p:cNvGrpSpPr>
            <p:nvPr/>
          </p:nvGrpSpPr>
          <p:grpSpPr bwMode="auto">
            <a:xfrm>
              <a:off x="432" y="3456"/>
              <a:ext cx="432" cy="228"/>
              <a:chOff x="432" y="288"/>
              <a:chExt cx="1488" cy="372"/>
            </a:xfrm>
          </p:grpSpPr>
          <p:sp>
            <p:nvSpPr>
              <p:cNvPr id="1134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68"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25" name="Group 213"/>
            <p:cNvGrpSpPr>
              <a:grpSpLocks/>
            </p:cNvGrpSpPr>
            <p:nvPr/>
          </p:nvGrpSpPr>
          <p:grpSpPr bwMode="auto">
            <a:xfrm>
              <a:off x="432" y="3408"/>
              <a:ext cx="432" cy="228"/>
              <a:chOff x="432" y="288"/>
              <a:chExt cx="1488" cy="372"/>
            </a:xfrm>
          </p:grpSpPr>
          <p:sp>
            <p:nvSpPr>
              <p:cNvPr id="1134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66"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826" name="Group 210"/>
            <p:cNvGrpSpPr>
              <a:grpSpLocks/>
            </p:cNvGrpSpPr>
            <p:nvPr/>
          </p:nvGrpSpPr>
          <p:grpSpPr bwMode="auto">
            <a:xfrm>
              <a:off x="432" y="3360"/>
              <a:ext cx="432" cy="228"/>
              <a:chOff x="432" y="288"/>
              <a:chExt cx="1488" cy="372"/>
            </a:xfrm>
          </p:grpSpPr>
          <p:sp>
            <p:nvSpPr>
              <p:cNvPr id="1134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964"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827" name="Group 974"/>
          <p:cNvGrpSpPr>
            <a:grpSpLocks/>
          </p:cNvGrpSpPr>
          <p:nvPr/>
        </p:nvGrpSpPr>
        <p:grpSpPr bwMode="auto">
          <a:xfrm>
            <a:off x="975360" y="4334934"/>
            <a:ext cx="11054080" cy="758613"/>
            <a:chOff x="838200" y="3048000"/>
            <a:chExt cx="7772400" cy="533400"/>
          </a:xfrm>
        </p:grpSpPr>
        <p:grpSp>
          <p:nvGrpSpPr>
            <p:cNvPr id="828" name="Group 1137"/>
            <p:cNvGrpSpPr>
              <a:grpSpLocks/>
            </p:cNvGrpSpPr>
            <p:nvPr/>
          </p:nvGrpSpPr>
          <p:grpSpPr bwMode="auto">
            <a:xfrm>
              <a:off x="914402" y="3365874"/>
              <a:ext cx="7696198" cy="215526"/>
              <a:chOff x="914402" y="3213474"/>
              <a:chExt cx="7696198" cy="215526"/>
            </a:xfrm>
          </p:grpSpPr>
          <p:pic>
            <p:nvPicPr>
              <p:cNvPr id="11334" name="Picture 9"/>
              <p:cNvPicPr>
                <a:picLocks noChangeAspect="1" noChangeArrowheads="1"/>
              </p:cNvPicPr>
              <p:nvPr/>
            </p:nvPicPr>
            <p:blipFill>
              <a:blip r:embed="rId10"/>
              <a:srcRect/>
              <a:stretch>
                <a:fillRect/>
              </a:stretch>
            </p:blipFill>
            <p:spPr bwMode="auto">
              <a:xfrm>
                <a:off x="914402" y="3213474"/>
                <a:ext cx="3886199" cy="215526"/>
              </a:xfrm>
              <a:prstGeom prst="rect">
                <a:avLst/>
              </a:prstGeom>
              <a:noFill/>
              <a:ln w="9525">
                <a:noFill/>
                <a:miter lim="800000"/>
                <a:headEnd/>
                <a:tailEnd/>
              </a:ln>
            </p:spPr>
          </p:pic>
          <p:pic>
            <p:nvPicPr>
              <p:cNvPr id="11335" name="Picture 9"/>
              <p:cNvPicPr>
                <a:picLocks noChangeAspect="1" noChangeArrowheads="1"/>
              </p:cNvPicPr>
              <p:nvPr/>
            </p:nvPicPr>
            <p:blipFill>
              <a:blip r:embed="rId10"/>
              <a:srcRect/>
              <a:stretch>
                <a:fillRect/>
              </a:stretch>
            </p:blipFill>
            <p:spPr bwMode="auto">
              <a:xfrm>
                <a:off x="4724401" y="3213474"/>
                <a:ext cx="3886199" cy="215526"/>
              </a:xfrm>
              <a:prstGeom prst="rect">
                <a:avLst/>
              </a:prstGeom>
              <a:noFill/>
              <a:ln w="9525">
                <a:noFill/>
                <a:miter lim="800000"/>
                <a:headEnd/>
                <a:tailEnd/>
              </a:ln>
            </p:spPr>
          </p:pic>
        </p:grpSp>
        <p:sp>
          <p:nvSpPr>
            <p:cNvPr id="977" name="Rectangle 976"/>
            <p:cNvSpPr/>
            <p:nvPr/>
          </p:nvSpPr>
          <p:spPr>
            <a:xfrm>
              <a:off x="838200" y="3048000"/>
              <a:ext cx="1676400" cy="281327"/>
            </a:xfrm>
            <a:prstGeom prst="rect">
              <a:avLst/>
            </a:prstGeom>
          </p:spPr>
          <p:txBody>
            <a:bodyPr>
              <a:spAutoFit/>
            </a:bodyPr>
            <a:lstStyle/>
            <a:p>
              <a:pPr fontAlgn="auto">
                <a:spcBef>
                  <a:spcPts val="0"/>
                </a:spcBef>
                <a:spcAft>
                  <a:spcPts val="0"/>
                </a:spcAft>
                <a:defRPr/>
              </a:pPr>
              <a:r>
                <a:rPr lang="en-US" altLang="zh-CN" sz="2000" b="1" dirty="0">
                  <a:solidFill>
                    <a:schemeClr val="bg2">
                      <a:lumMod val="25000"/>
                    </a:schemeClr>
                  </a:solidFill>
                  <a:latin typeface="+mn-lt"/>
                </a:rPr>
                <a:t>Requests Queue</a:t>
              </a:r>
            </a:p>
          </p:txBody>
        </p:sp>
      </p:grpSp>
      <p:sp>
        <p:nvSpPr>
          <p:cNvPr id="11330" name="Title 5"/>
          <p:cNvSpPr>
            <a:spLocks noGrp="1"/>
          </p:cNvSpPr>
          <p:nvPr>
            <p:ph type="title"/>
          </p:nvPr>
        </p:nvSpPr>
        <p:spPr>
          <a:xfrm>
            <a:off x="866987" y="609601"/>
            <a:ext cx="11704320" cy="909885"/>
          </a:xfrm>
        </p:spPr>
        <p:txBody>
          <a:bodyPr/>
          <a:lstStyle/>
          <a:p>
            <a:pPr eaLnBrk="1" hangingPunct="1"/>
            <a:r>
              <a:rPr lang="en-US" altLang="zh-CN" sz="4800" b="0" dirty="0" smtClean="0">
                <a:ea typeface="宋体" pitchFamily="2" charset="-122"/>
              </a:rPr>
              <a:t>Heat-Based Dynamic Data Caching</a:t>
            </a:r>
          </a:p>
        </p:txBody>
      </p:sp>
      <p:sp>
        <p:nvSpPr>
          <p:cNvPr id="980" name="Slide Number Placeholder 979"/>
          <p:cNvSpPr>
            <a:spLocks noGrp="1"/>
          </p:cNvSpPr>
          <p:nvPr>
            <p:ph type="sldNum" sz="quarter" idx="4294967295"/>
          </p:nvPr>
        </p:nvSpPr>
        <p:spPr>
          <a:xfrm>
            <a:off x="650240" y="9304304"/>
            <a:ext cx="3034453" cy="519289"/>
          </a:xfrm>
          <a:prstGeom prst="rect">
            <a:avLst/>
          </a:prstGeom>
        </p:spPr>
        <p:txBody>
          <a:bodyPr lIns="130046" tIns="65023" rIns="130046" bIns="65023"/>
          <a:lstStyle/>
          <a:p>
            <a:fld id="{03C4B219-22C6-4081-AC8A-070CCFCEA0DC}" type="slidenum">
              <a:rPr lang="en-US" altLang="zh-CN"/>
              <a:pPr/>
              <a:t>34</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3"/>
                                        </p:tgtEl>
                                        <p:attrNameLst>
                                          <p:attrName>style.visibility</p:attrName>
                                        </p:attrNameLst>
                                      </p:cBhvr>
                                      <p:to>
                                        <p:strVal val="visible"/>
                                      </p:to>
                                    </p:set>
                                    <p:anim calcmode="lin" valueType="num">
                                      <p:cBhvr additive="base">
                                        <p:cTn id="7" dur="500" fill="hold"/>
                                        <p:tgtEl>
                                          <p:spTgt spid="813"/>
                                        </p:tgtEl>
                                        <p:attrNameLst>
                                          <p:attrName>ppt_x</p:attrName>
                                        </p:attrNameLst>
                                      </p:cBhvr>
                                      <p:tavLst>
                                        <p:tav tm="0">
                                          <p:val>
                                            <p:strVal val="#ppt_x"/>
                                          </p:val>
                                        </p:tav>
                                        <p:tav tm="100000">
                                          <p:val>
                                            <p:strVal val="#ppt_x"/>
                                          </p:val>
                                        </p:tav>
                                      </p:tavLst>
                                    </p:anim>
                                    <p:anim calcmode="lin" valueType="num">
                                      <p:cBhvr additive="base">
                                        <p:cTn id="8" dur="500" fill="hold"/>
                                        <p:tgtEl>
                                          <p:spTgt spid="8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4"/>
                                        </p:tgtEl>
                                        <p:attrNameLst>
                                          <p:attrName>style.visibility</p:attrName>
                                        </p:attrNameLst>
                                      </p:cBhvr>
                                      <p:to>
                                        <p:strVal val="visible"/>
                                      </p:to>
                                    </p:set>
                                    <p:anim calcmode="lin" valueType="num">
                                      <p:cBhvr additive="base">
                                        <p:cTn id="11" dur="500" fill="hold"/>
                                        <p:tgtEl>
                                          <p:spTgt spid="814"/>
                                        </p:tgtEl>
                                        <p:attrNameLst>
                                          <p:attrName>ppt_x</p:attrName>
                                        </p:attrNameLst>
                                      </p:cBhvr>
                                      <p:tavLst>
                                        <p:tav tm="0">
                                          <p:val>
                                            <p:strVal val="#ppt_x"/>
                                          </p:val>
                                        </p:tav>
                                        <p:tav tm="100000">
                                          <p:val>
                                            <p:strVal val="#ppt_x"/>
                                          </p:val>
                                        </p:tav>
                                      </p:tavLst>
                                    </p:anim>
                                    <p:anim calcmode="lin" valueType="num">
                                      <p:cBhvr additive="base">
                                        <p:cTn id="12" dur="500" fill="hold"/>
                                        <p:tgtEl>
                                          <p:spTgt spid="8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15"/>
                                        </p:tgtEl>
                                        <p:attrNameLst>
                                          <p:attrName>style.visibility</p:attrName>
                                        </p:attrNameLst>
                                      </p:cBhvr>
                                      <p:to>
                                        <p:strVal val="visible"/>
                                      </p:to>
                                    </p:set>
                                    <p:anim calcmode="lin" valueType="num">
                                      <p:cBhvr additive="base">
                                        <p:cTn id="15" dur="500" fill="hold"/>
                                        <p:tgtEl>
                                          <p:spTgt spid="815"/>
                                        </p:tgtEl>
                                        <p:attrNameLst>
                                          <p:attrName>ppt_x</p:attrName>
                                        </p:attrNameLst>
                                      </p:cBhvr>
                                      <p:tavLst>
                                        <p:tav tm="0">
                                          <p:val>
                                            <p:strVal val="#ppt_x"/>
                                          </p:val>
                                        </p:tav>
                                        <p:tav tm="100000">
                                          <p:val>
                                            <p:strVal val="#ppt_x"/>
                                          </p:val>
                                        </p:tav>
                                      </p:tavLst>
                                    </p:anim>
                                    <p:anim calcmode="lin" valueType="num">
                                      <p:cBhvr additive="base">
                                        <p:cTn id="16" dur="500" fill="hold"/>
                                        <p:tgtEl>
                                          <p:spTgt spid="8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6"/>
                                        </p:tgtEl>
                                        <p:attrNameLst>
                                          <p:attrName>style.visibility</p:attrName>
                                        </p:attrNameLst>
                                      </p:cBhvr>
                                      <p:to>
                                        <p:strVal val="visible"/>
                                      </p:to>
                                    </p:set>
                                    <p:anim calcmode="lin" valueType="num">
                                      <p:cBhvr additive="base">
                                        <p:cTn id="19" dur="500" fill="hold"/>
                                        <p:tgtEl>
                                          <p:spTgt spid="816"/>
                                        </p:tgtEl>
                                        <p:attrNameLst>
                                          <p:attrName>ppt_x</p:attrName>
                                        </p:attrNameLst>
                                      </p:cBhvr>
                                      <p:tavLst>
                                        <p:tav tm="0">
                                          <p:val>
                                            <p:strVal val="#ppt_x"/>
                                          </p:val>
                                        </p:tav>
                                        <p:tav tm="100000">
                                          <p:val>
                                            <p:strVal val="#ppt_x"/>
                                          </p:val>
                                        </p:tav>
                                      </p:tavLst>
                                    </p:anim>
                                    <p:anim calcmode="lin" valueType="num">
                                      <p:cBhvr additive="base">
                                        <p:cTn id="20" dur="500" fill="hold"/>
                                        <p:tgtEl>
                                          <p:spTgt spid="8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17"/>
                                        </p:tgtEl>
                                        <p:attrNameLst>
                                          <p:attrName>style.visibility</p:attrName>
                                        </p:attrNameLst>
                                      </p:cBhvr>
                                      <p:to>
                                        <p:strVal val="visible"/>
                                      </p:to>
                                    </p:set>
                                    <p:anim calcmode="lin" valueType="num">
                                      <p:cBhvr additive="base">
                                        <p:cTn id="23" dur="500" fill="hold"/>
                                        <p:tgtEl>
                                          <p:spTgt spid="817"/>
                                        </p:tgtEl>
                                        <p:attrNameLst>
                                          <p:attrName>ppt_x</p:attrName>
                                        </p:attrNameLst>
                                      </p:cBhvr>
                                      <p:tavLst>
                                        <p:tav tm="0">
                                          <p:val>
                                            <p:strVal val="#ppt_x"/>
                                          </p:val>
                                        </p:tav>
                                        <p:tav tm="100000">
                                          <p:val>
                                            <p:strVal val="#ppt_x"/>
                                          </p:val>
                                        </p:tav>
                                      </p:tavLst>
                                    </p:anim>
                                    <p:anim calcmode="lin" valueType="num">
                                      <p:cBhvr additive="base">
                                        <p:cTn id="24" dur="500" fill="hold"/>
                                        <p:tgtEl>
                                          <p:spTgt spid="8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19"/>
                                        </p:tgtEl>
                                        <p:attrNameLst>
                                          <p:attrName>style.visibility</p:attrName>
                                        </p:attrNameLst>
                                      </p:cBhvr>
                                      <p:to>
                                        <p:strVal val="visible"/>
                                      </p:to>
                                    </p:set>
                                    <p:anim calcmode="lin" valueType="num">
                                      <p:cBhvr additive="base">
                                        <p:cTn id="27" dur="500" fill="hold"/>
                                        <p:tgtEl>
                                          <p:spTgt spid="819"/>
                                        </p:tgtEl>
                                        <p:attrNameLst>
                                          <p:attrName>ppt_x</p:attrName>
                                        </p:attrNameLst>
                                      </p:cBhvr>
                                      <p:tavLst>
                                        <p:tav tm="0">
                                          <p:val>
                                            <p:strVal val="#ppt_x"/>
                                          </p:val>
                                        </p:tav>
                                        <p:tav tm="100000">
                                          <p:val>
                                            <p:strVal val="#ppt_x"/>
                                          </p:val>
                                        </p:tav>
                                      </p:tavLst>
                                    </p:anim>
                                    <p:anim calcmode="lin" valueType="num">
                                      <p:cBhvr additive="base">
                                        <p:cTn id="28" dur="500" fill="hold"/>
                                        <p:tgtEl>
                                          <p:spTgt spid="8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18"/>
                                        </p:tgtEl>
                                        <p:attrNameLst>
                                          <p:attrName>style.visibility</p:attrName>
                                        </p:attrNameLst>
                                      </p:cBhvr>
                                      <p:to>
                                        <p:strVal val="visible"/>
                                      </p:to>
                                    </p:set>
                                    <p:anim calcmode="lin" valueType="num">
                                      <p:cBhvr additive="base">
                                        <p:cTn id="31" dur="500" fill="hold"/>
                                        <p:tgtEl>
                                          <p:spTgt spid="818"/>
                                        </p:tgtEl>
                                        <p:attrNameLst>
                                          <p:attrName>ppt_x</p:attrName>
                                        </p:attrNameLst>
                                      </p:cBhvr>
                                      <p:tavLst>
                                        <p:tav tm="0">
                                          <p:val>
                                            <p:strVal val="#ppt_x"/>
                                          </p:val>
                                        </p:tav>
                                        <p:tav tm="100000">
                                          <p:val>
                                            <p:strVal val="#ppt_x"/>
                                          </p:val>
                                        </p:tav>
                                      </p:tavLst>
                                    </p:anim>
                                    <p:anim calcmode="lin" valueType="num">
                                      <p:cBhvr additive="base">
                                        <p:cTn id="32" dur="500" fill="hold"/>
                                        <p:tgtEl>
                                          <p:spTgt spid="8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20"/>
                                        </p:tgtEl>
                                        <p:attrNameLst>
                                          <p:attrName>style.visibility</p:attrName>
                                        </p:attrNameLst>
                                      </p:cBhvr>
                                      <p:to>
                                        <p:strVal val="visible"/>
                                      </p:to>
                                    </p:set>
                                    <p:anim calcmode="lin" valueType="num">
                                      <p:cBhvr additive="base">
                                        <p:cTn id="35" dur="500" fill="hold"/>
                                        <p:tgtEl>
                                          <p:spTgt spid="820"/>
                                        </p:tgtEl>
                                        <p:attrNameLst>
                                          <p:attrName>ppt_x</p:attrName>
                                        </p:attrNameLst>
                                      </p:cBhvr>
                                      <p:tavLst>
                                        <p:tav tm="0">
                                          <p:val>
                                            <p:strVal val="#ppt_x"/>
                                          </p:val>
                                        </p:tav>
                                        <p:tav tm="100000">
                                          <p:val>
                                            <p:strVal val="#ppt_x"/>
                                          </p:val>
                                        </p:tav>
                                      </p:tavLst>
                                    </p:anim>
                                    <p:anim calcmode="lin" valueType="num">
                                      <p:cBhvr additive="base">
                                        <p:cTn id="36" dur="500" fill="hold"/>
                                        <p:tgtEl>
                                          <p:spTgt spid="8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1"/>
                                        </p:tgtEl>
                                        <p:attrNameLst>
                                          <p:attrName>style.visibility</p:attrName>
                                        </p:attrNameLst>
                                      </p:cBhvr>
                                      <p:to>
                                        <p:strVal val="visible"/>
                                      </p:to>
                                    </p:set>
                                    <p:anim calcmode="lin" valueType="num">
                                      <p:cBhvr additive="base">
                                        <p:cTn id="39" dur="500" fill="hold"/>
                                        <p:tgtEl>
                                          <p:spTgt spid="821"/>
                                        </p:tgtEl>
                                        <p:attrNameLst>
                                          <p:attrName>ppt_x</p:attrName>
                                        </p:attrNameLst>
                                      </p:cBhvr>
                                      <p:tavLst>
                                        <p:tav tm="0">
                                          <p:val>
                                            <p:strVal val="#ppt_x"/>
                                          </p:val>
                                        </p:tav>
                                        <p:tav tm="100000">
                                          <p:val>
                                            <p:strVal val="#ppt_x"/>
                                          </p:val>
                                        </p:tav>
                                      </p:tavLst>
                                    </p:anim>
                                    <p:anim calcmode="lin" valueType="num">
                                      <p:cBhvr additive="base">
                                        <p:cTn id="40" dur="500" fill="hold"/>
                                        <p:tgtEl>
                                          <p:spTgt spid="8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22"/>
                                        </p:tgtEl>
                                        <p:attrNameLst>
                                          <p:attrName>style.visibility</p:attrName>
                                        </p:attrNameLst>
                                      </p:cBhvr>
                                      <p:to>
                                        <p:strVal val="visible"/>
                                      </p:to>
                                    </p:set>
                                    <p:anim calcmode="lin" valueType="num">
                                      <p:cBhvr additive="base">
                                        <p:cTn id="43" dur="500" fill="hold"/>
                                        <p:tgtEl>
                                          <p:spTgt spid="822"/>
                                        </p:tgtEl>
                                        <p:attrNameLst>
                                          <p:attrName>ppt_x</p:attrName>
                                        </p:attrNameLst>
                                      </p:cBhvr>
                                      <p:tavLst>
                                        <p:tav tm="0">
                                          <p:val>
                                            <p:strVal val="#ppt_x"/>
                                          </p:val>
                                        </p:tav>
                                        <p:tav tm="100000">
                                          <p:val>
                                            <p:strVal val="#ppt_x"/>
                                          </p:val>
                                        </p:tav>
                                      </p:tavLst>
                                    </p:anim>
                                    <p:anim calcmode="lin" valueType="num">
                                      <p:cBhvr additive="base">
                                        <p:cTn id="44" dur="500" fill="hold"/>
                                        <p:tgtEl>
                                          <p:spTgt spid="822"/>
                                        </p:tgtEl>
                                        <p:attrNameLst>
                                          <p:attrName>ppt_y</p:attrName>
                                        </p:attrNameLst>
                                      </p:cBhvr>
                                      <p:tavLst>
                                        <p:tav tm="0">
                                          <p:val>
                                            <p:strVal val="1+#ppt_h/2"/>
                                          </p:val>
                                        </p:tav>
                                        <p:tav tm="100000">
                                          <p:val>
                                            <p:strVal val="#ppt_y"/>
                                          </p:val>
                                        </p:tav>
                                      </p:tavLst>
                                    </p:anim>
                                  </p:childTnLst>
                                </p:cTn>
                              </p:par>
                              <p:par>
                                <p:cTn id="45" presetID="8" presetClass="emph" presetSubtype="0" fill="hold" nodeType="withEffect">
                                  <p:stCondLst>
                                    <p:cond delay="0"/>
                                  </p:stCondLst>
                                  <p:childTnLst>
                                    <p:animRot by="21600000">
                                      <p:cBhvr>
                                        <p:cTn id="46" dur="3000" fill="hold"/>
                                        <p:tgtEl>
                                          <p:spTgt spid="813"/>
                                        </p:tgtEl>
                                        <p:attrNameLst>
                                          <p:attrName>r</p:attrName>
                                        </p:attrNameLst>
                                      </p:cBhvr>
                                    </p:animRot>
                                  </p:childTnLst>
                                </p:cTn>
                              </p:par>
                              <p:par>
                                <p:cTn id="47" presetID="8" presetClass="emph" presetSubtype="0" fill="hold" nodeType="withEffect">
                                  <p:stCondLst>
                                    <p:cond delay="0"/>
                                  </p:stCondLst>
                                  <p:childTnLst>
                                    <p:animRot by="21600000">
                                      <p:cBhvr>
                                        <p:cTn id="48" dur="3000" fill="hold"/>
                                        <p:tgtEl>
                                          <p:spTgt spid="814"/>
                                        </p:tgtEl>
                                        <p:attrNameLst>
                                          <p:attrName>r</p:attrName>
                                        </p:attrNameLst>
                                      </p:cBhvr>
                                    </p:animRot>
                                  </p:childTnLst>
                                </p:cTn>
                              </p:par>
                              <p:par>
                                <p:cTn id="49" presetID="8" presetClass="emph" presetSubtype="0" fill="hold" nodeType="withEffect">
                                  <p:stCondLst>
                                    <p:cond delay="0"/>
                                  </p:stCondLst>
                                  <p:childTnLst>
                                    <p:animRot by="21600000">
                                      <p:cBhvr>
                                        <p:cTn id="50" dur="3000" fill="hold"/>
                                        <p:tgtEl>
                                          <p:spTgt spid="815"/>
                                        </p:tgtEl>
                                        <p:attrNameLst>
                                          <p:attrName>r</p:attrName>
                                        </p:attrNameLst>
                                      </p:cBhvr>
                                    </p:animRot>
                                  </p:childTnLst>
                                </p:cTn>
                              </p:par>
                              <p:par>
                                <p:cTn id="51" presetID="8" presetClass="emph" presetSubtype="0" fill="hold" nodeType="withEffect">
                                  <p:stCondLst>
                                    <p:cond delay="0"/>
                                  </p:stCondLst>
                                  <p:childTnLst>
                                    <p:animRot by="21600000">
                                      <p:cBhvr>
                                        <p:cTn id="52" dur="3000" fill="hold"/>
                                        <p:tgtEl>
                                          <p:spTgt spid="816"/>
                                        </p:tgtEl>
                                        <p:attrNameLst>
                                          <p:attrName>r</p:attrName>
                                        </p:attrNameLst>
                                      </p:cBhvr>
                                    </p:animRot>
                                  </p:childTnLst>
                                </p:cTn>
                              </p:par>
                              <p:par>
                                <p:cTn id="53" presetID="8" presetClass="emph" presetSubtype="0" fill="hold" nodeType="withEffect">
                                  <p:stCondLst>
                                    <p:cond delay="0"/>
                                  </p:stCondLst>
                                  <p:childTnLst>
                                    <p:animRot by="21600000">
                                      <p:cBhvr>
                                        <p:cTn id="54" dur="3000" fill="hold"/>
                                        <p:tgtEl>
                                          <p:spTgt spid="817"/>
                                        </p:tgtEl>
                                        <p:attrNameLst>
                                          <p:attrName>r</p:attrName>
                                        </p:attrNameLst>
                                      </p:cBhvr>
                                    </p:animRot>
                                  </p:childTnLst>
                                </p:cTn>
                              </p:par>
                              <p:par>
                                <p:cTn id="55" presetID="8" presetClass="emph" presetSubtype="0" fill="hold" nodeType="withEffect">
                                  <p:stCondLst>
                                    <p:cond delay="0"/>
                                  </p:stCondLst>
                                  <p:childTnLst>
                                    <p:animRot by="21600000">
                                      <p:cBhvr>
                                        <p:cTn id="56" dur="3000" fill="hold"/>
                                        <p:tgtEl>
                                          <p:spTgt spid="819"/>
                                        </p:tgtEl>
                                        <p:attrNameLst>
                                          <p:attrName>r</p:attrName>
                                        </p:attrNameLst>
                                      </p:cBhvr>
                                    </p:animRot>
                                  </p:childTnLst>
                                </p:cTn>
                              </p:par>
                              <p:par>
                                <p:cTn id="57" presetID="8" presetClass="emph" presetSubtype="0" fill="hold" nodeType="withEffect">
                                  <p:stCondLst>
                                    <p:cond delay="0"/>
                                  </p:stCondLst>
                                  <p:childTnLst>
                                    <p:animRot by="21600000">
                                      <p:cBhvr>
                                        <p:cTn id="58" dur="3000" fill="hold"/>
                                        <p:tgtEl>
                                          <p:spTgt spid="818"/>
                                        </p:tgtEl>
                                        <p:attrNameLst>
                                          <p:attrName>r</p:attrName>
                                        </p:attrNameLst>
                                      </p:cBhvr>
                                    </p:animRot>
                                  </p:childTnLst>
                                </p:cTn>
                              </p:par>
                              <p:par>
                                <p:cTn id="59" presetID="8" presetClass="emph" presetSubtype="0" fill="hold" grpId="1" nodeType="withEffect">
                                  <p:stCondLst>
                                    <p:cond delay="0"/>
                                  </p:stCondLst>
                                  <p:childTnLst>
                                    <p:animRot by="21600000">
                                      <p:cBhvr>
                                        <p:cTn id="60" dur="3000" fill="hold"/>
                                        <p:tgtEl>
                                          <p:spTgt spid="820"/>
                                        </p:tgtEl>
                                        <p:attrNameLst>
                                          <p:attrName>r</p:attrName>
                                        </p:attrNameLst>
                                      </p:cBhvr>
                                    </p:animRot>
                                  </p:childTnLst>
                                </p:cTn>
                              </p:par>
                              <p:par>
                                <p:cTn id="61" presetID="8" presetClass="emph" presetSubtype="0" fill="hold" grpId="1" nodeType="withEffect">
                                  <p:stCondLst>
                                    <p:cond delay="0"/>
                                  </p:stCondLst>
                                  <p:childTnLst>
                                    <p:animRot by="21600000">
                                      <p:cBhvr>
                                        <p:cTn id="62" dur="3000" fill="hold"/>
                                        <p:tgtEl>
                                          <p:spTgt spid="821"/>
                                        </p:tgtEl>
                                        <p:attrNameLst>
                                          <p:attrName>r</p:attrName>
                                        </p:attrNameLst>
                                      </p:cBhvr>
                                    </p:animRot>
                                  </p:childTnLst>
                                </p:cTn>
                              </p:par>
                              <p:par>
                                <p:cTn id="63" presetID="8" presetClass="emph" presetSubtype="0" fill="hold" grpId="1" nodeType="withEffect">
                                  <p:stCondLst>
                                    <p:cond delay="0"/>
                                  </p:stCondLst>
                                  <p:childTnLst>
                                    <p:animRot by="21600000">
                                      <p:cBhvr>
                                        <p:cTn id="64" dur="3000" fill="hold"/>
                                        <p:tgtEl>
                                          <p:spTgt spid="822"/>
                                        </p:tgtEl>
                                        <p:attrNameLst>
                                          <p:attrName>r</p:attrName>
                                        </p:attrNameLst>
                                      </p:cBhvr>
                                    </p:animRot>
                                  </p:childTnLst>
                                </p:cTn>
                              </p:par>
                            </p:childTnLst>
                          </p:cTn>
                        </p:par>
                      </p:childTnLst>
                    </p:cTn>
                  </p:par>
                  <p:par>
                    <p:cTn id="65" fill="hold" nodeType="clickPar">
                      <p:stCondLst>
                        <p:cond delay="indefinite"/>
                      </p:stCondLst>
                      <p:childTnLst>
                        <p:par>
                          <p:cTn id="66" fill="hold" nodeType="withGroup">
                            <p:stCondLst>
                              <p:cond delay="0"/>
                            </p:stCondLst>
                            <p:childTnLst>
                              <p:par>
                                <p:cTn id="67" presetID="12" presetClass="entr" presetSubtype="4" fill="hold" nodeType="clickEffect">
                                  <p:stCondLst>
                                    <p:cond delay="0"/>
                                  </p:stCondLst>
                                  <p:childTnLst>
                                    <p:set>
                                      <p:cBhvr>
                                        <p:cTn id="68" dur="1" fill="hold">
                                          <p:stCondLst>
                                            <p:cond delay="0"/>
                                          </p:stCondLst>
                                        </p:cTn>
                                        <p:tgtEl>
                                          <p:spTgt spid="11934"/>
                                        </p:tgtEl>
                                        <p:attrNameLst>
                                          <p:attrName>style.visibility</p:attrName>
                                        </p:attrNameLst>
                                      </p:cBhvr>
                                      <p:to>
                                        <p:strVal val="visible"/>
                                      </p:to>
                                    </p:set>
                                    <p:animEffect transition="in" filter="slide(fromBottom)">
                                      <p:cBhvr>
                                        <p:cTn id="69" dur="500"/>
                                        <p:tgtEl>
                                          <p:spTgt spid="11934"/>
                                        </p:tgtEl>
                                      </p:cBhvr>
                                    </p:animEffect>
                                  </p:childTnLst>
                                </p:cTn>
                              </p:par>
                              <p:par>
                                <p:cTn id="70" presetID="12" presetClass="entr" presetSubtype="4" fill="hold" nodeType="withEffect">
                                  <p:stCondLst>
                                    <p:cond delay="0"/>
                                  </p:stCondLst>
                                  <p:childTnLst>
                                    <p:set>
                                      <p:cBhvr>
                                        <p:cTn id="71" dur="1" fill="hold">
                                          <p:stCondLst>
                                            <p:cond delay="0"/>
                                          </p:stCondLst>
                                        </p:cTn>
                                        <p:tgtEl>
                                          <p:spTgt spid="11933"/>
                                        </p:tgtEl>
                                        <p:attrNameLst>
                                          <p:attrName>style.visibility</p:attrName>
                                        </p:attrNameLst>
                                      </p:cBhvr>
                                      <p:to>
                                        <p:strVal val="visible"/>
                                      </p:to>
                                    </p:set>
                                    <p:animEffect transition="in" filter="slide(fromBottom)">
                                      <p:cBhvr>
                                        <p:cTn id="72" dur="500"/>
                                        <p:tgtEl>
                                          <p:spTgt spid="11933"/>
                                        </p:tgtEl>
                                      </p:cBhvr>
                                    </p:animEffect>
                                  </p:childTnLst>
                                </p:cTn>
                              </p:par>
                              <p:par>
                                <p:cTn id="73" presetID="12" presetClass="entr" presetSubtype="4" fill="hold" nodeType="withEffect">
                                  <p:stCondLst>
                                    <p:cond delay="0"/>
                                  </p:stCondLst>
                                  <p:childTnLst>
                                    <p:set>
                                      <p:cBhvr>
                                        <p:cTn id="74" dur="1" fill="hold">
                                          <p:stCondLst>
                                            <p:cond delay="0"/>
                                          </p:stCondLst>
                                        </p:cTn>
                                        <p:tgtEl>
                                          <p:spTgt spid="11932"/>
                                        </p:tgtEl>
                                        <p:attrNameLst>
                                          <p:attrName>style.visibility</p:attrName>
                                        </p:attrNameLst>
                                      </p:cBhvr>
                                      <p:to>
                                        <p:strVal val="visible"/>
                                      </p:to>
                                    </p:set>
                                    <p:animEffect transition="in" filter="slide(fromBottom)">
                                      <p:cBhvr>
                                        <p:cTn id="75" dur="500"/>
                                        <p:tgtEl>
                                          <p:spTgt spid="11932"/>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64" presetClass="path" presetSubtype="0" accel="50000" decel="50000" fill="hold" nodeType="clickEffect">
                                  <p:stCondLst>
                                    <p:cond delay="0"/>
                                  </p:stCondLst>
                                  <p:childTnLst>
                                    <p:animMotion origin="layout" path="M 3.33333E-6 4.44444E-6 L 3.33333E-6 -0.28889 " pathEditMode="relative" rAng="0" ptsTypes="AA">
                                      <p:cBhvr>
                                        <p:cTn id="79" dur="2000" fill="hold"/>
                                        <p:tgtEl>
                                          <p:spTgt spid="827"/>
                                        </p:tgtEl>
                                        <p:attrNameLst>
                                          <p:attrName>ppt_x</p:attrName>
                                          <p:attrName>ppt_y</p:attrName>
                                        </p:attrNameLst>
                                      </p:cBhvr>
                                      <p:rCtr x="0"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p:bldP spid="820" grpId="1" animBg="1"/>
      <p:bldP spid="821" grpId="0" animBg="1"/>
      <p:bldP spid="821" grpId="1" animBg="1"/>
      <p:bldP spid="822" grpId="0" animBg="1"/>
      <p:bldP spid="82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6"/>
          <p:cNvGrpSpPr>
            <a:grpSpLocks/>
          </p:cNvGrpSpPr>
          <p:nvPr/>
        </p:nvGrpSpPr>
        <p:grpSpPr bwMode="auto">
          <a:xfrm>
            <a:off x="1408853" y="8778240"/>
            <a:ext cx="650240" cy="541867"/>
            <a:chOff x="960" y="3168"/>
            <a:chExt cx="432" cy="480"/>
          </a:xfrm>
        </p:grpSpPr>
        <p:grpSp>
          <p:nvGrpSpPr>
            <p:cNvPr id="3" name="Group 228"/>
            <p:cNvGrpSpPr>
              <a:grpSpLocks/>
            </p:cNvGrpSpPr>
            <p:nvPr/>
          </p:nvGrpSpPr>
          <p:grpSpPr bwMode="auto">
            <a:xfrm>
              <a:off x="960" y="3408"/>
              <a:ext cx="432" cy="240"/>
              <a:chOff x="2214" y="306"/>
              <a:chExt cx="1488" cy="372"/>
            </a:xfrm>
          </p:grpSpPr>
          <p:sp>
            <p:nvSpPr>
              <p:cNvPr id="1346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6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4" name="Group 231"/>
            <p:cNvGrpSpPr>
              <a:grpSpLocks/>
            </p:cNvGrpSpPr>
            <p:nvPr/>
          </p:nvGrpSpPr>
          <p:grpSpPr bwMode="auto">
            <a:xfrm>
              <a:off x="960" y="3360"/>
              <a:ext cx="432" cy="240"/>
              <a:chOff x="2214" y="306"/>
              <a:chExt cx="1488" cy="372"/>
            </a:xfrm>
          </p:grpSpPr>
          <p:sp>
            <p:nvSpPr>
              <p:cNvPr id="1345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5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5" name="Group 234"/>
            <p:cNvGrpSpPr>
              <a:grpSpLocks/>
            </p:cNvGrpSpPr>
            <p:nvPr/>
          </p:nvGrpSpPr>
          <p:grpSpPr bwMode="auto">
            <a:xfrm>
              <a:off x="960" y="3312"/>
              <a:ext cx="432" cy="240"/>
              <a:chOff x="2214" y="306"/>
              <a:chExt cx="1488" cy="372"/>
            </a:xfrm>
          </p:grpSpPr>
          <p:sp>
            <p:nvSpPr>
              <p:cNvPr id="1345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5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6" name="Group 237"/>
            <p:cNvGrpSpPr>
              <a:grpSpLocks/>
            </p:cNvGrpSpPr>
            <p:nvPr/>
          </p:nvGrpSpPr>
          <p:grpSpPr bwMode="auto">
            <a:xfrm>
              <a:off x="960" y="3264"/>
              <a:ext cx="432" cy="240"/>
              <a:chOff x="2214" y="306"/>
              <a:chExt cx="1488" cy="372"/>
            </a:xfrm>
          </p:grpSpPr>
          <p:sp>
            <p:nvSpPr>
              <p:cNvPr id="1345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5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7" name="Group 240"/>
            <p:cNvGrpSpPr>
              <a:grpSpLocks/>
            </p:cNvGrpSpPr>
            <p:nvPr/>
          </p:nvGrpSpPr>
          <p:grpSpPr bwMode="auto">
            <a:xfrm>
              <a:off x="960" y="3216"/>
              <a:ext cx="432" cy="240"/>
              <a:chOff x="2214" y="306"/>
              <a:chExt cx="1488" cy="372"/>
            </a:xfrm>
          </p:grpSpPr>
          <p:sp>
            <p:nvSpPr>
              <p:cNvPr id="1345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5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8" name="Group 243"/>
            <p:cNvGrpSpPr>
              <a:grpSpLocks/>
            </p:cNvGrpSpPr>
            <p:nvPr/>
          </p:nvGrpSpPr>
          <p:grpSpPr bwMode="auto">
            <a:xfrm>
              <a:off x="960" y="3168"/>
              <a:ext cx="432" cy="240"/>
              <a:chOff x="2214" y="306"/>
              <a:chExt cx="1488" cy="372"/>
            </a:xfrm>
          </p:grpSpPr>
          <p:sp>
            <p:nvSpPr>
              <p:cNvPr id="1345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5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9" name="Group 246"/>
          <p:cNvGrpSpPr>
            <a:grpSpLocks/>
          </p:cNvGrpSpPr>
          <p:nvPr/>
        </p:nvGrpSpPr>
        <p:grpSpPr bwMode="auto">
          <a:xfrm>
            <a:off x="4768427" y="8778240"/>
            <a:ext cx="650240" cy="541867"/>
            <a:chOff x="960" y="3168"/>
            <a:chExt cx="432" cy="480"/>
          </a:xfrm>
        </p:grpSpPr>
        <p:grpSp>
          <p:nvGrpSpPr>
            <p:cNvPr id="10" name="Group 228"/>
            <p:cNvGrpSpPr>
              <a:grpSpLocks/>
            </p:cNvGrpSpPr>
            <p:nvPr/>
          </p:nvGrpSpPr>
          <p:grpSpPr bwMode="auto">
            <a:xfrm>
              <a:off x="960" y="3408"/>
              <a:ext cx="432" cy="240"/>
              <a:chOff x="2214" y="306"/>
              <a:chExt cx="1488" cy="372"/>
            </a:xfrm>
          </p:grpSpPr>
          <p:sp>
            <p:nvSpPr>
              <p:cNvPr id="1344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4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1" name="Group 231"/>
            <p:cNvGrpSpPr>
              <a:grpSpLocks/>
            </p:cNvGrpSpPr>
            <p:nvPr/>
          </p:nvGrpSpPr>
          <p:grpSpPr bwMode="auto">
            <a:xfrm>
              <a:off x="960" y="3360"/>
              <a:ext cx="432" cy="240"/>
              <a:chOff x="2214" y="306"/>
              <a:chExt cx="1488" cy="372"/>
            </a:xfrm>
          </p:grpSpPr>
          <p:sp>
            <p:nvSpPr>
              <p:cNvPr id="1344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4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 name="Group 234"/>
            <p:cNvGrpSpPr>
              <a:grpSpLocks/>
            </p:cNvGrpSpPr>
            <p:nvPr/>
          </p:nvGrpSpPr>
          <p:grpSpPr bwMode="auto">
            <a:xfrm>
              <a:off x="960" y="3312"/>
              <a:ext cx="432" cy="240"/>
              <a:chOff x="2214" y="306"/>
              <a:chExt cx="1488" cy="372"/>
            </a:xfrm>
          </p:grpSpPr>
          <p:sp>
            <p:nvSpPr>
              <p:cNvPr id="1343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3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 name="Group 237"/>
            <p:cNvGrpSpPr>
              <a:grpSpLocks/>
            </p:cNvGrpSpPr>
            <p:nvPr/>
          </p:nvGrpSpPr>
          <p:grpSpPr bwMode="auto">
            <a:xfrm>
              <a:off x="960" y="3264"/>
              <a:ext cx="432" cy="240"/>
              <a:chOff x="2214" y="306"/>
              <a:chExt cx="1488" cy="372"/>
            </a:xfrm>
          </p:grpSpPr>
          <p:sp>
            <p:nvSpPr>
              <p:cNvPr id="1343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3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4" name="Group 240"/>
            <p:cNvGrpSpPr>
              <a:grpSpLocks/>
            </p:cNvGrpSpPr>
            <p:nvPr/>
          </p:nvGrpSpPr>
          <p:grpSpPr bwMode="auto">
            <a:xfrm>
              <a:off x="960" y="3216"/>
              <a:ext cx="432" cy="240"/>
              <a:chOff x="2214" y="306"/>
              <a:chExt cx="1488" cy="372"/>
            </a:xfrm>
          </p:grpSpPr>
          <p:sp>
            <p:nvSpPr>
              <p:cNvPr id="1343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3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5" name="Group 243"/>
            <p:cNvGrpSpPr>
              <a:grpSpLocks/>
            </p:cNvGrpSpPr>
            <p:nvPr/>
          </p:nvGrpSpPr>
          <p:grpSpPr bwMode="auto">
            <a:xfrm>
              <a:off x="960" y="3168"/>
              <a:ext cx="432" cy="240"/>
              <a:chOff x="2214" y="306"/>
              <a:chExt cx="1488" cy="372"/>
            </a:xfrm>
          </p:grpSpPr>
          <p:sp>
            <p:nvSpPr>
              <p:cNvPr id="1343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3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6" name="Group 246"/>
          <p:cNvGrpSpPr>
            <a:grpSpLocks/>
          </p:cNvGrpSpPr>
          <p:nvPr/>
        </p:nvGrpSpPr>
        <p:grpSpPr bwMode="auto">
          <a:xfrm>
            <a:off x="5852160" y="8778240"/>
            <a:ext cx="650240" cy="541867"/>
            <a:chOff x="960" y="3168"/>
            <a:chExt cx="432" cy="480"/>
          </a:xfrm>
        </p:grpSpPr>
        <p:grpSp>
          <p:nvGrpSpPr>
            <p:cNvPr id="17" name="Group 228"/>
            <p:cNvGrpSpPr>
              <a:grpSpLocks/>
            </p:cNvGrpSpPr>
            <p:nvPr/>
          </p:nvGrpSpPr>
          <p:grpSpPr bwMode="auto">
            <a:xfrm>
              <a:off x="960" y="3408"/>
              <a:ext cx="432" cy="240"/>
              <a:chOff x="2214" y="306"/>
              <a:chExt cx="1488" cy="372"/>
            </a:xfrm>
          </p:grpSpPr>
          <p:sp>
            <p:nvSpPr>
              <p:cNvPr id="1342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2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8" name="Group 231"/>
            <p:cNvGrpSpPr>
              <a:grpSpLocks/>
            </p:cNvGrpSpPr>
            <p:nvPr/>
          </p:nvGrpSpPr>
          <p:grpSpPr bwMode="auto">
            <a:xfrm>
              <a:off x="960" y="3360"/>
              <a:ext cx="432" cy="240"/>
              <a:chOff x="2214" y="306"/>
              <a:chExt cx="1488" cy="372"/>
            </a:xfrm>
          </p:grpSpPr>
          <p:sp>
            <p:nvSpPr>
              <p:cNvPr id="1342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2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9" name="Group 234"/>
            <p:cNvGrpSpPr>
              <a:grpSpLocks/>
            </p:cNvGrpSpPr>
            <p:nvPr/>
          </p:nvGrpSpPr>
          <p:grpSpPr bwMode="auto">
            <a:xfrm>
              <a:off x="960" y="3312"/>
              <a:ext cx="432" cy="240"/>
              <a:chOff x="2214" y="306"/>
              <a:chExt cx="1488" cy="372"/>
            </a:xfrm>
          </p:grpSpPr>
          <p:sp>
            <p:nvSpPr>
              <p:cNvPr id="1342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2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0" name="Group 237"/>
            <p:cNvGrpSpPr>
              <a:grpSpLocks/>
            </p:cNvGrpSpPr>
            <p:nvPr/>
          </p:nvGrpSpPr>
          <p:grpSpPr bwMode="auto">
            <a:xfrm>
              <a:off x="960" y="3264"/>
              <a:ext cx="432" cy="240"/>
              <a:chOff x="2214" y="306"/>
              <a:chExt cx="1488" cy="372"/>
            </a:xfrm>
          </p:grpSpPr>
          <p:sp>
            <p:nvSpPr>
              <p:cNvPr id="1341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1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 name="Group 240"/>
            <p:cNvGrpSpPr>
              <a:grpSpLocks/>
            </p:cNvGrpSpPr>
            <p:nvPr/>
          </p:nvGrpSpPr>
          <p:grpSpPr bwMode="auto">
            <a:xfrm>
              <a:off x="960" y="3216"/>
              <a:ext cx="432" cy="240"/>
              <a:chOff x="2214" y="306"/>
              <a:chExt cx="1488" cy="372"/>
            </a:xfrm>
          </p:grpSpPr>
          <p:sp>
            <p:nvSpPr>
              <p:cNvPr id="1341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1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2" name="Group 243"/>
            <p:cNvGrpSpPr>
              <a:grpSpLocks/>
            </p:cNvGrpSpPr>
            <p:nvPr/>
          </p:nvGrpSpPr>
          <p:grpSpPr bwMode="auto">
            <a:xfrm>
              <a:off x="960" y="3168"/>
              <a:ext cx="432" cy="240"/>
              <a:chOff x="2214" y="306"/>
              <a:chExt cx="1488" cy="372"/>
            </a:xfrm>
          </p:grpSpPr>
          <p:sp>
            <p:nvSpPr>
              <p:cNvPr id="1341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1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23" name="Group 246"/>
          <p:cNvGrpSpPr>
            <a:grpSpLocks/>
          </p:cNvGrpSpPr>
          <p:nvPr/>
        </p:nvGrpSpPr>
        <p:grpSpPr bwMode="auto">
          <a:xfrm>
            <a:off x="6935893" y="8778240"/>
            <a:ext cx="650240" cy="541867"/>
            <a:chOff x="960" y="3168"/>
            <a:chExt cx="432" cy="480"/>
          </a:xfrm>
        </p:grpSpPr>
        <p:grpSp>
          <p:nvGrpSpPr>
            <p:cNvPr id="24" name="Group 228"/>
            <p:cNvGrpSpPr>
              <a:grpSpLocks/>
            </p:cNvGrpSpPr>
            <p:nvPr/>
          </p:nvGrpSpPr>
          <p:grpSpPr bwMode="auto">
            <a:xfrm>
              <a:off x="960" y="3408"/>
              <a:ext cx="432" cy="240"/>
              <a:chOff x="2214" y="306"/>
              <a:chExt cx="1488" cy="372"/>
            </a:xfrm>
          </p:grpSpPr>
          <p:sp>
            <p:nvSpPr>
              <p:cNvPr id="1340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0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5" name="Group 231"/>
            <p:cNvGrpSpPr>
              <a:grpSpLocks/>
            </p:cNvGrpSpPr>
            <p:nvPr/>
          </p:nvGrpSpPr>
          <p:grpSpPr bwMode="auto">
            <a:xfrm>
              <a:off x="960" y="3360"/>
              <a:ext cx="432" cy="240"/>
              <a:chOff x="2214" y="306"/>
              <a:chExt cx="1488" cy="372"/>
            </a:xfrm>
          </p:grpSpPr>
          <p:sp>
            <p:nvSpPr>
              <p:cNvPr id="1340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0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6" name="Group 234"/>
            <p:cNvGrpSpPr>
              <a:grpSpLocks/>
            </p:cNvGrpSpPr>
            <p:nvPr/>
          </p:nvGrpSpPr>
          <p:grpSpPr bwMode="auto">
            <a:xfrm>
              <a:off x="960" y="3312"/>
              <a:ext cx="432" cy="240"/>
              <a:chOff x="2214" y="306"/>
              <a:chExt cx="1488" cy="372"/>
            </a:xfrm>
          </p:grpSpPr>
          <p:sp>
            <p:nvSpPr>
              <p:cNvPr id="1340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0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7" name="Group 237"/>
            <p:cNvGrpSpPr>
              <a:grpSpLocks/>
            </p:cNvGrpSpPr>
            <p:nvPr/>
          </p:nvGrpSpPr>
          <p:grpSpPr bwMode="auto">
            <a:xfrm>
              <a:off x="960" y="3264"/>
              <a:ext cx="432" cy="240"/>
              <a:chOff x="2214" y="306"/>
              <a:chExt cx="1488" cy="372"/>
            </a:xfrm>
          </p:grpSpPr>
          <p:sp>
            <p:nvSpPr>
              <p:cNvPr id="1340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40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8" name="Group 240"/>
            <p:cNvGrpSpPr>
              <a:grpSpLocks/>
            </p:cNvGrpSpPr>
            <p:nvPr/>
          </p:nvGrpSpPr>
          <p:grpSpPr bwMode="auto">
            <a:xfrm>
              <a:off x="960" y="3216"/>
              <a:ext cx="432" cy="240"/>
              <a:chOff x="2214" y="306"/>
              <a:chExt cx="1488" cy="372"/>
            </a:xfrm>
          </p:grpSpPr>
          <p:sp>
            <p:nvSpPr>
              <p:cNvPr id="1339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9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9" name="Group 243"/>
            <p:cNvGrpSpPr>
              <a:grpSpLocks/>
            </p:cNvGrpSpPr>
            <p:nvPr/>
          </p:nvGrpSpPr>
          <p:grpSpPr bwMode="auto">
            <a:xfrm>
              <a:off x="960" y="3168"/>
              <a:ext cx="432" cy="240"/>
              <a:chOff x="2214" y="306"/>
              <a:chExt cx="1488" cy="372"/>
            </a:xfrm>
          </p:grpSpPr>
          <p:sp>
            <p:nvSpPr>
              <p:cNvPr id="1339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9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30" name="Group 246"/>
          <p:cNvGrpSpPr>
            <a:grpSpLocks/>
          </p:cNvGrpSpPr>
          <p:nvPr/>
        </p:nvGrpSpPr>
        <p:grpSpPr bwMode="auto">
          <a:xfrm>
            <a:off x="8019627" y="8778240"/>
            <a:ext cx="650240" cy="541867"/>
            <a:chOff x="960" y="3168"/>
            <a:chExt cx="432" cy="480"/>
          </a:xfrm>
        </p:grpSpPr>
        <p:grpSp>
          <p:nvGrpSpPr>
            <p:cNvPr id="31" name="Group 228"/>
            <p:cNvGrpSpPr>
              <a:grpSpLocks/>
            </p:cNvGrpSpPr>
            <p:nvPr/>
          </p:nvGrpSpPr>
          <p:grpSpPr bwMode="auto">
            <a:xfrm>
              <a:off x="960" y="3408"/>
              <a:ext cx="432" cy="240"/>
              <a:chOff x="2214" y="306"/>
              <a:chExt cx="1488" cy="372"/>
            </a:xfrm>
          </p:grpSpPr>
          <p:sp>
            <p:nvSpPr>
              <p:cNvPr id="1338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8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64" name="Group 231"/>
            <p:cNvGrpSpPr>
              <a:grpSpLocks/>
            </p:cNvGrpSpPr>
            <p:nvPr/>
          </p:nvGrpSpPr>
          <p:grpSpPr bwMode="auto">
            <a:xfrm>
              <a:off x="960" y="3360"/>
              <a:ext cx="432" cy="240"/>
              <a:chOff x="2214" y="306"/>
              <a:chExt cx="1488" cy="372"/>
            </a:xfrm>
          </p:grpSpPr>
          <p:sp>
            <p:nvSpPr>
              <p:cNvPr id="1338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8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65" name="Group 234"/>
            <p:cNvGrpSpPr>
              <a:grpSpLocks/>
            </p:cNvGrpSpPr>
            <p:nvPr/>
          </p:nvGrpSpPr>
          <p:grpSpPr bwMode="auto">
            <a:xfrm>
              <a:off x="960" y="3312"/>
              <a:ext cx="432" cy="240"/>
              <a:chOff x="2214" y="306"/>
              <a:chExt cx="1488" cy="372"/>
            </a:xfrm>
          </p:grpSpPr>
          <p:sp>
            <p:nvSpPr>
              <p:cNvPr id="1338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8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66" name="Group 237"/>
            <p:cNvGrpSpPr>
              <a:grpSpLocks/>
            </p:cNvGrpSpPr>
            <p:nvPr/>
          </p:nvGrpSpPr>
          <p:grpSpPr bwMode="auto">
            <a:xfrm>
              <a:off x="960" y="3264"/>
              <a:ext cx="432" cy="240"/>
              <a:chOff x="2214" y="306"/>
              <a:chExt cx="1488" cy="372"/>
            </a:xfrm>
          </p:grpSpPr>
          <p:sp>
            <p:nvSpPr>
              <p:cNvPr id="1338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8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67" name="Group 240"/>
            <p:cNvGrpSpPr>
              <a:grpSpLocks/>
            </p:cNvGrpSpPr>
            <p:nvPr/>
          </p:nvGrpSpPr>
          <p:grpSpPr bwMode="auto">
            <a:xfrm>
              <a:off x="960" y="3216"/>
              <a:ext cx="432" cy="240"/>
              <a:chOff x="2214" y="306"/>
              <a:chExt cx="1488" cy="372"/>
            </a:xfrm>
          </p:grpSpPr>
          <p:sp>
            <p:nvSpPr>
              <p:cNvPr id="1338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8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69" name="Group 243"/>
            <p:cNvGrpSpPr>
              <a:grpSpLocks/>
            </p:cNvGrpSpPr>
            <p:nvPr/>
          </p:nvGrpSpPr>
          <p:grpSpPr bwMode="auto">
            <a:xfrm>
              <a:off x="960" y="3168"/>
              <a:ext cx="432" cy="240"/>
              <a:chOff x="2214" y="306"/>
              <a:chExt cx="1488" cy="372"/>
            </a:xfrm>
          </p:grpSpPr>
          <p:sp>
            <p:nvSpPr>
              <p:cNvPr id="13378"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79"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871" name="Group 246"/>
          <p:cNvGrpSpPr>
            <a:grpSpLocks/>
          </p:cNvGrpSpPr>
          <p:nvPr/>
        </p:nvGrpSpPr>
        <p:grpSpPr bwMode="auto">
          <a:xfrm>
            <a:off x="8994987" y="8778240"/>
            <a:ext cx="650240" cy="541867"/>
            <a:chOff x="960" y="3168"/>
            <a:chExt cx="432" cy="480"/>
          </a:xfrm>
        </p:grpSpPr>
        <p:grpSp>
          <p:nvGrpSpPr>
            <p:cNvPr id="12873" name="Group 228"/>
            <p:cNvGrpSpPr>
              <a:grpSpLocks/>
            </p:cNvGrpSpPr>
            <p:nvPr/>
          </p:nvGrpSpPr>
          <p:grpSpPr bwMode="auto">
            <a:xfrm>
              <a:off x="960" y="3408"/>
              <a:ext cx="432" cy="240"/>
              <a:chOff x="2214" y="306"/>
              <a:chExt cx="1488" cy="372"/>
            </a:xfrm>
          </p:grpSpPr>
          <p:sp>
            <p:nvSpPr>
              <p:cNvPr id="1337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7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75" name="Group 231"/>
            <p:cNvGrpSpPr>
              <a:grpSpLocks/>
            </p:cNvGrpSpPr>
            <p:nvPr/>
          </p:nvGrpSpPr>
          <p:grpSpPr bwMode="auto">
            <a:xfrm>
              <a:off x="960" y="3360"/>
              <a:ext cx="432" cy="240"/>
              <a:chOff x="2214" y="306"/>
              <a:chExt cx="1488" cy="372"/>
            </a:xfrm>
          </p:grpSpPr>
          <p:sp>
            <p:nvSpPr>
              <p:cNvPr id="1336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6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77" name="Group 234"/>
            <p:cNvGrpSpPr>
              <a:grpSpLocks/>
            </p:cNvGrpSpPr>
            <p:nvPr/>
          </p:nvGrpSpPr>
          <p:grpSpPr bwMode="auto">
            <a:xfrm>
              <a:off x="960" y="3312"/>
              <a:ext cx="432" cy="240"/>
              <a:chOff x="2214" y="306"/>
              <a:chExt cx="1488" cy="372"/>
            </a:xfrm>
          </p:grpSpPr>
          <p:sp>
            <p:nvSpPr>
              <p:cNvPr id="1336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6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79" name="Group 237"/>
            <p:cNvGrpSpPr>
              <a:grpSpLocks/>
            </p:cNvGrpSpPr>
            <p:nvPr/>
          </p:nvGrpSpPr>
          <p:grpSpPr bwMode="auto">
            <a:xfrm>
              <a:off x="960" y="3264"/>
              <a:ext cx="432" cy="240"/>
              <a:chOff x="2214" y="306"/>
              <a:chExt cx="1488" cy="372"/>
            </a:xfrm>
          </p:grpSpPr>
          <p:sp>
            <p:nvSpPr>
              <p:cNvPr id="1336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6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80" name="Group 240"/>
            <p:cNvGrpSpPr>
              <a:grpSpLocks/>
            </p:cNvGrpSpPr>
            <p:nvPr/>
          </p:nvGrpSpPr>
          <p:grpSpPr bwMode="auto">
            <a:xfrm>
              <a:off x="960" y="3216"/>
              <a:ext cx="432" cy="240"/>
              <a:chOff x="2214" y="306"/>
              <a:chExt cx="1488" cy="372"/>
            </a:xfrm>
          </p:grpSpPr>
          <p:sp>
            <p:nvSpPr>
              <p:cNvPr id="1336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6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81" name="Group 243"/>
            <p:cNvGrpSpPr>
              <a:grpSpLocks/>
            </p:cNvGrpSpPr>
            <p:nvPr/>
          </p:nvGrpSpPr>
          <p:grpSpPr bwMode="auto">
            <a:xfrm>
              <a:off x="960" y="3168"/>
              <a:ext cx="432" cy="240"/>
              <a:chOff x="2214" y="306"/>
              <a:chExt cx="1488" cy="372"/>
            </a:xfrm>
          </p:grpSpPr>
          <p:sp>
            <p:nvSpPr>
              <p:cNvPr id="1336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6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882" name="Group 246"/>
          <p:cNvGrpSpPr>
            <a:grpSpLocks/>
          </p:cNvGrpSpPr>
          <p:nvPr/>
        </p:nvGrpSpPr>
        <p:grpSpPr bwMode="auto">
          <a:xfrm>
            <a:off x="11162453" y="8778240"/>
            <a:ext cx="650240" cy="541867"/>
            <a:chOff x="960" y="3168"/>
            <a:chExt cx="432" cy="480"/>
          </a:xfrm>
        </p:grpSpPr>
        <p:grpSp>
          <p:nvGrpSpPr>
            <p:cNvPr id="12883" name="Group 228"/>
            <p:cNvGrpSpPr>
              <a:grpSpLocks/>
            </p:cNvGrpSpPr>
            <p:nvPr/>
          </p:nvGrpSpPr>
          <p:grpSpPr bwMode="auto">
            <a:xfrm>
              <a:off x="960" y="3408"/>
              <a:ext cx="432" cy="240"/>
              <a:chOff x="2214" y="306"/>
              <a:chExt cx="1488" cy="372"/>
            </a:xfrm>
          </p:grpSpPr>
          <p:sp>
            <p:nvSpPr>
              <p:cNvPr id="1335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5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84" name="Group 231"/>
            <p:cNvGrpSpPr>
              <a:grpSpLocks/>
            </p:cNvGrpSpPr>
            <p:nvPr/>
          </p:nvGrpSpPr>
          <p:grpSpPr bwMode="auto">
            <a:xfrm>
              <a:off x="960" y="3360"/>
              <a:ext cx="432" cy="240"/>
              <a:chOff x="2214" y="306"/>
              <a:chExt cx="1488" cy="372"/>
            </a:xfrm>
          </p:grpSpPr>
          <p:sp>
            <p:nvSpPr>
              <p:cNvPr id="1335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5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85" name="Group 234"/>
            <p:cNvGrpSpPr>
              <a:grpSpLocks/>
            </p:cNvGrpSpPr>
            <p:nvPr/>
          </p:nvGrpSpPr>
          <p:grpSpPr bwMode="auto">
            <a:xfrm>
              <a:off x="960" y="3312"/>
              <a:ext cx="432" cy="240"/>
              <a:chOff x="2214" y="306"/>
              <a:chExt cx="1488" cy="372"/>
            </a:xfrm>
          </p:grpSpPr>
          <p:sp>
            <p:nvSpPr>
              <p:cNvPr id="1334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4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87" name="Group 237"/>
            <p:cNvGrpSpPr>
              <a:grpSpLocks/>
            </p:cNvGrpSpPr>
            <p:nvPr/>
          </p:nvGrpSpPr>
          <p:grpSpPr bwMode="auto">
            <a:xfrm>
              <a:off x="960" y="3264"/>
              <a:ext cx="432" cy="240"/>
              <a:chOff x="2214" y="306"/>
              <a:chExt cx="1488" cy="372"/>
            </a:xfrm>
          </p:grpSpPr>
          <p:sp>
            <p:nvSpPr>
              <p:cNvPr id="1334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4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89" name="Group 240"/>
            <p:cNvGrpSpPr>
              <a:grpSpLocks/>
            </p:cNvGrpSpPr>
            <p:nvPr/>
          </p:nvGrpSpPr>
          <p:grpSpPr bwMode="auto">
            <a:xfrm>
              <a:off x="960" y="3216"/>
              <a:ext cx="432" cy="240"/>
              <a:chOff x="2214" y="306"/>
              <a:chExt cx="1488" cy="372"/>
            </a:xfrm>
          </p:grpSpPr>
          <p:sp>
            <p:nvSpPr>
              <p:cNvPr id="1334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4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91" name="Group 243"/>
            <p:cNvGrpSpPr>
              <a:grpSpLocks/>
            </p:cNvGrpSpPr>
            <p:nvPr/>
          </p:nvGrpSpPr>
          <p:grpSpPr bwMode="auto">
            <a:xfrm>
              <a:off x="960" y="3168"/>
              <a:ext cx="432" cy="240"/>
              <a:chOff x="2214" y="306"/>
              <a:chExt cx="1488" cy="372"/>
            </a:xfrm>
          </p:grpSpPr>
          <p:sp>
            <p:nvSpPr>
              <p:cNvPr id="1334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4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893" name="Group 246"/>
          <p:cNvGrpSpPr>
            <a:grpSpLocks/>
          </p:cNvGrpSpPr>
          <p:nvPr/>
        </p:nvGrpSpPr>
        <p:grpSpPr bwMode="auto">
          <a:xfrm>
            <a:off x="2492587" y="8778240"/>
            <a:ext cx="650240" cy="541867"/>
            <a:chOff x="960" y="3168"/>
            <a:chExt cx="432" cy="480"/>
          </a:xfrm>
        </p:grpSpPr>
        <p:grpSp>
          <p:nvGrpSpPr>
            <p:cNvPr id="12895" name="Group 228"/>
            <p:cNvGrpSpPr>
              <a:grpSpLocks/>
            </p:cNvGrpSpPr>
            <p:nvPr/>
          </p:nvGrpSpPr>
          <p:grpSpPr bwMode="auto">
            <a:xfrm>
              <a:off x="960" y="3408"/>
              <a:ext cx="432" cy="240"/>
              <a:chOff x="2214" y="306"/>
              <a:chExt cx="1488" cy="372"/>
            </a:xfrm>
          </p:grpSpPr>
          <p:sp>
            <p:nvSpPr>
              <p:cNvPr id="1333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3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44" name="Group 231"/>
            <p:cNvGrpSpPr>
              <a:grpSpLocks/>
            </p:cNvGrpSpPr>
            <p:nvPr/>
          </p:nvGrpSpPr>
          <p:grpSpPr bwMode="auto">
            <a:xfrm>
              <a:off x="960" y="3360"/>
              <a:ext cx="432" cy="240"/>
              <a:chOff x="2214" y="306"/>
              <a:chExt cx="1488" cy="372"/>
            </a:xfrm>
          </p:grpSpPr>
          <p:sp>
            <p:nvSpPr>
              <p:cNvPr id="1333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3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45" name="Group 234"/>
            <p:cNvGrpSpPr>
              <a:grpSpLocks/>
            </p:cNvGrpSpPr>
            <p:nvPr/>
          </p:nvGrpSpPr>
          <p:grpSpPr bwMode="auto">
            <a:xfrm>
              <a:off x="960" y="3312"/>
              <a:ext cx="432" cy="240"/>
              <a:chOff x="2214" y="306"/>
              <a:chExt cx="1488" cy="372"/>
            </a:xfrm>
          </p:grpSpPr>
          <p:sp>
            <p:nvSpPr>
              <p:cNvPr id="1333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3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46" name="Group 237"/>
            <p:cNvGrpSpPr>
              <a:grpSpLocks/>
            </p:cNvGrpSpPr>
            <p:nvPr/>
          </p:nvGrpSpPr>
          <p:grpSpPr bwMode="auto">
            <a:xfrm>
              <a:off x="960" y="3264"/>
              <a:ext cx="432" cy="240"/>
              <a:chOff x="2214" y="306"/>
              <a:chExt cx="1488" cy="372"/>
            </a:xfrm>
          </p:grpSpPr>
          <p:sp>
            <p:nvSpPr>
              <p:cNvPr id="1332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2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47" name="Group 240"/>
            <p:cNvGrpSpPr>
              <a:grpSpLocks/>
            </p:cNvGrpSpPr>
            <p:nvPr/>
          </p:nvGrpSpPr>
          <p:grpSpPr bwMode="auto">
            <a:xfrm>
              <a:off x="960" y="3216"/>
              <a:ext cx="432" cy="240"/>
              <a:chOff x="2214" y="306"/>
              <a:chExt cx="1488" cy="372"/>
            </a:xfrm>
          </p:grpSpPr>
          <p:sp>
            <p:nvSpPr>
              <p:cNvPr id="1332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2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48" name="Group 243"/>
            <p:cNvGrpSpPr>
              <a:grpSpLocks/>
            </p:cNvGrpSpPr>
            <p:nvPr/>
          </p:nvGrpSpPr>
          <p:grpSpPr bwMode="auto">
            <a:xfrm>
              <a:off x="960" y="3168"/>
              <a:ext cx="432" cy="240"/>
              <a:chOff x="2214" y="306"/>
              <a:chExt cx="1488" cy="372"/>
            </a:xfrm>
          </p:grpSpPr>
          <p:sp>
            <p:nvSpPr>
              <p:cNvPr id="13324" name="Oval 113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25" name="Oval 113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2149" name="Group 246"/>
          <p:cNvGrpSpPr>
            <a:grpSpLocks/>
          </p:cNvGrpSpPr>
          <p:nvPr/>
        </p:nvGrpSpPr>
        <p:grpSpPr bwMode="auto">
          <a:xfrm>
            <a:off x="3684693" y="8778240"/>
            <a:ext cx="650240" cy="541867"/>
            <a:chOff x="960" y="3168"/>
            <a:chExt cx="432" cy="480"/>
          </a:xfrm>
        </p:grpSpPr>
        <p:grpSp>
          <p:nvGrpSpPr>
            <p:cNvPr id="2151" name="Group 228"/>
            <p:cNvGrpSpPr>
              <a:grpSpLocks/>
            </p:cNvGrpSpPr>
            <p:nvPr/>
          </p:nvGrpSpPr>
          <p:grpSpPr bwMode="auto">
            <a:xfrm>
              <a:off x="960" y="3408"/>
              <a:ext cx="432" cy="240"/>
              <a:chOff x="2214" y="306"/>
              <a:chExt cx="1488" cy="372"/>
            </a:xfrm>
          </p:grpSpPr>
          <p:sp>
            <p:nvSpPr>
              <p:cNvPr id="1331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1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53" name="Group 231"/>
            <p:cNvGrpSpPr>
              <a:grpSpLocks/>
            </p:cNvGrpSpPr>
            <p:nvPr/>
          </p:nvGrpSpPr>
          <p:grpSpPr bwMode="auto">
            <a:xfrm>
              <a:off x="960" y="3360"/>
              <a:ext cx="432" cy="240"/>
              <a:chOff x="2214" y="306"/>
              <a:chExt cx="1488" cy="372"/>
            </a:xfrm>
          </p:grpSpPr>
          <p:sp>
            <p:nvSpPr>
              <p:cNvPr id="1331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1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55" name="Group 234"/>
            <p:cNvGrpSpPr>
              <a:grpSpLocks/>
            </p:cNvGrpSpPr>
            <p:nvPr/>
          </p:nvGrpSpPr>
          <p:grpSpPr bwMode="auto">
            <a:xfrm>
              <a:off x="960" y="3312"/>
              <a:ext cx="432" cy="240"/>
              <a:chOff x="2214" y="306"/>
              <a:chExt cx="1488" cy="372"/>
            </a:xfrm>
          </p:grpSpPr>
          <p:sp>
            <p:nvSpPr>
              <p:cNvPr id="1331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1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57" name="Group 237"/>
            <p:cNvGrpSpPr>
              <a:grpSpLocks/>
            </p:cNvGrpSpPr>
            <p:nvPr/>
          </p:nvGrpSpPr>
          <p:grpSpPr bwMode="auto">
            <a:xfrm>
              <a:off x="960" y="3264"/>
              <a:ext cx="432" cy="240"/>
              <a:chOff x="2214" y="306"/>
              <a:chExt cx="1488" cy="372"/>
            </a:xfrm>
          </p:grpSpPr>
          <p:sp>
            <p:nvSpPr>
              <p:cNvPr id="1331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1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59" name="Group 240"/>
            <p:cNvGrpSpPr>
              <a:grpSpLocks/>
            </p:cNvGrpSpPr>
            <p:nvPr/>
          </p:nvGrpSpPr>
          <p:grpSpPr bwMode="auto">
            <a:xfrm>
              <a:off x="960" y="3216"/>
              <a:ext cx="432" cy="240"/>
              <a:chOff x="2214" y="306"/>
              <a:chExt cx="1488" cy="372"/>
            </a:xfrm>
          </p:grpSpPr>
          <p:sp>
            <p:nvSpPr>
              <p:cNvPr id="1330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0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62" name="Group 243"/>
            <p:cNvGrpSpPr>
              <a:grpSpLocks/>
            </p:cNvGrpSpPr>
            <p:nvPr/>
          </p:nvGrpSpPr>
          <p:grpSpPr bwMode="auto">
            <a:xfrm>
              <a:off x="960" y="3168"/>
              <a:ext cx="432" cy="240"/>
              <a:chOff x="2214" y="306"/>
              <a:chExt cx="1488" cy="372"/>
            </a:xfrm>
          </p:grpSpPr>
          <p:sp>
            <p:nvSpPr>
              <p:cNvPr id="1330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30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2163" name="Group 246"/>
          <p:cNvGrpSpPr>
            <a:grpSpLocks/>
          </p:cNvGrpSpPr>
          <p:nvPr/>
        </p:nvGrpSpPr>
        <p:grpSpPr bwMode="auto">
          <a:xfrm>
            <a:off x="10078720" y="8778240"/>
            <a:ext cx="650240" cy="541867"/>
            <a:chOff x="960" y="3168"/>
            <a:chExt cx="432" cy="480"/>
          </a:xfrm>
        </p:grpSpPr>
        <p:grpSp>
          <p:nvGrpSpPr>
            <p:cNvPr id="2164" name="Group 228"/>
            <p:cNvGrpSpPr>
              <a:grpSpLocks/>
            </p:cNvGrpSpPr>
            <p:nvPr/>
          </p:nvGrpSpPr>
          <p:grpSpPr bwMode="auto">
            <a:xfrm>
              <a:off x="960" y="3408"/>
              <a:ext cx="432" cy="240"/>
              <a:chOff x="2214" y="306"/>
              <a:chExt cx="1488" cy="372"/>
            </a:xfrm>
          </p:grpSpPr>
          <p:sp>
            <p:nvSpPr>
              <p:cNvPr id="1329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9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65" name="Group 231"/>
            <p:cNvGrpSpPr>
              <a:grpSpLocks/>
            </p:cNvGrpSpPr>
            <p:nvPr/>
          </p:nvGrpSpPr>
          <p:grpSpPr bwMode="auto">
            <a:xfrm>
              <a:off x="960" y="3360"/>
              <a:ext cx="432" cy="240"/>
              <a:chOff x="2214" y="306"/>
              <a:chExt cx="1488" cy="372"/>
            </a:xfrm>
          </p:grpSpPr>
          <p:sp>
            <p:nvSpPr>
              <p:cNvPr id="1329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9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66" name="Group 234"/>
            <p:cNvGrpSpPr>
              <a:grpSpLocks/>
            </p:cNvGrpSpPr>
            <p:nvPr/>
          </p:nvGrpSpPr>
          <p:grpSpPr bwMode="auto">
            <a:xfrm>
              <a:off x="960" y="3312"/>
              <a:ext cx="432" cy="240"/>
              <a:chOff x="2214" y="306"/>
              <a:chExt cx="1488" cy="372"/>
            </a:xfrm>
          </p:grpSpPr>
          <p:sp>
            <p:nvSpPr>
              <p:cNvPr id="1329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9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67" name="Group 237"/>
            <p:cNvGrpSpPr>
              <a:grpSpLocks/>
            </p:cNvGrpSpPr>
            <p:nvPr/>
          </p:nvGrpSpPr>
          <p:grpSpPr bwMode="auto">
            <a:xfrm>
              <a:off x="960" y="3264"/>
              <a:ext cx="432" cy="240"/>
              <a:chOff x="2214" y="306"/>
              <a:chExt cx="1488" cy="372"/>
            </a:xfrm>
          </p:grpSpPr>
          <p:sp>
            <p:nvSpPr>
              <p:cNvPr id="1329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9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68" name="Group 240"/>
            <p:cNvGrpSpPr>
              <a:grpSpLocks/>
            </p:cNvGrpSpPr>
            <p:nvPr/>
          </p:nvGrpSpPr>
          <p:grpSpPr bwMode="auto">
            <a:xfrm>
              <a:off x="960" y="3216"/>
              <a:ext cx="432" cy="240"/>
              <a:chOff x="2214" y="306"/>
              <a:chExt cx="1488" cy="372"/>
            </a:xfrm>
          </p:grpSpPr>
          <p:sp>
            <p:nvSpPr>
              <p:cNvPr id="1329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9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69" name="Group 243"/>
            <p:cNvGrpSpPr>
              <a:grpSpLocks/>
            </p:cNvGrpSpPr>
            <p:nvPr/>
          </p:nvGrpSpPr>
          <p:grpSpPr bwMode="auto">
            <a:xfrm>
              <a:off x="960" y="3168"/>
              <a:ext cx="432" cy="240"/>
              <a:chOff x="2214" y="306"/>
              <a:chExt cx="1488" cy="372"/>
            </a:xfrm>
          </p:grpSpPr>
          <p:sp>
            <p:nvSpPr>
              <p:cNvPr id="13288"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89"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2170" name="Group 299"/>
          <p:cNvGrpSpPr>
            <a:grpSpLocks/>
          </p:cNvGrpSpPr>
          <p:nvPr/>
        </p:nvGrpSpPr>
        <p:grpSpPr bwMode="auto">
          <a:xfrm>
            <a:off x="1950720" y="3359573"/>
            <a:ext cx="2167467" cy="1192107"/>
            <a:chOff x="1981200" y="1524000"/>
            <a:chExt cx="1524000" cy="838200"/>
          </a:xfrm>
        </p:grpSpPr>
        <p:sp>
          <p:nvSpPr>
            <p:cNvPr id="13280" name="AutoShape 191"/>
            <p:cNvSpPr>
              <a:spLocks noChangeArrowheads="1"/>
            </p:cNvSpPr>
            <p:nvPr/>
          </p:nvSpPr>
          <p:spPr bwMode="auto">
            <a:xfrm>
              <a:off x="1981200" y="1524000"/>
              <a:ext cx="1524000" cy="838200"/>
            </a:xfrm>
            <a:prstGeom prst="can">
              <a:avLst>
                <a:gd name="adj" fmla="val 50000"/>
              </a:avLst>
            </a:prstGeom>
            <a:gradFill rotWithShape="0">
              <a:gsLst>
                <a:gs pos="0">
                  <a:srgbClr val="00475E"/>
                </a:gs>
                <a:gs pos="50000">
                  <a:srgbClr val="0099CC"/>
                </a:gs>
                <a:gs pos="100000">
                  <a:srgbClr val="00475E"/>
                </a:gs>
              </a:gsLst>
              <a:lin ang="0" scaled="1"/>
            </a:gradFill>
            <a:ln w="9525">
              <a:solidFill>
                <a:srgbClr val="666699"/>
              </a:solidFill>
              <a:round/>
              <a:headEnd/>
              <a:tailEnd/>
            </a:ln>
          </p:spPr>
          <p:txBody>
            <a:bodyPr wrap="none" anchor="ctr"/>
            <a:lstStyle/>
            <a:p>
              <a:endParaRPr lang="zh-CN" altLang="zh-CN"/>
            </a:p>
          </p:txBody>
        </p:sp>
        <p:sp>
          <p:nvSpPr>
            <p:cNvPr id="13281" name="TextBox 1183"/>
            <p:cNvSpPr txBox="1">
              <a:spLocks noChangeArrowheads="1"/>
            </p:cNvSpPr>
            <p:nvPr/>
          </p:nvSpPr>
          <p:spPr bwMode="auto">
            <a:xfrm>
              <a:off x="2133600" y="1535668"/>
              <a:ext cx="1371600" cy="800700"/>
            </a:xfrm>
            <a:prstGeom prst="rect">
              <a:avLst/>
            </a:prstGeom>
            <a:noFill/>
            <a:ln w="9525">
              <a:noFill/>
              <a:miter lim="800000"/>
              <a:headEnd/>
              <a:tailEnd/>
            </a:ln>
          </p:spPr>
          <p:txBody>
            <a:bodyPr>
              <a:spAutoFit/>
            </a:bodyPr>
            <a:lstStyle/>
            <a:p>
              <a:r>
                <a:rPr lang="en-US" altLang="zh-CN">
                  <a:latin typeface="Times New Roman" pitchFamily="18" charset="0"/>
                  <a:ea typeface="宋体" pitchFamily="2" charset="-122"/>
                  <a:cs typeface="Times New Roman" pitchFamily="18" charset="0"/>
                </a:rPr>
                <a:t>buffer disk</a:t>
              </a:r>
            </a:p>
          </p:txBody>
        </p:sp>
      </p:grpSp>
      <p:grpSp>
        <p:nvGrpSpPr>
          <p:cNvPr id="2171" name="Group 300"/>
          <p:cNvGrpSpPr>
            <a:grpSpLocks/>
          </p:cNvGrpSpPr>
          <p:nvPr/>
        </p:nvGrpSpPr>
        <p:grpSpPr bwMode="auto">
          <a:xfrm>
            <a:off x="5201920" y="3359573"/>
            <a:ext cx="2167467" cy="1192107"/>
            <a:chOff x="1981200" y="1524000"/>
            <a:chExt cx="1524000" cy="838200"/>
          </a:xfrm>
        </p:grpSpPr>
        <p:sp>
          <p:nvSpPr>
            <p:cNvPr id="13278" name="AutoShape 191"/>
            <p:cNvSpPr>
              <a:spLocks noChangeArrowheads="1"/>
            </p:cNvSpPr>
            <p:nvPr/>
          </p:nvSpPr>
          <p:spPr bwMode="auto">
            <a:xfrm>
              <a:off x="1981200" y="1524000"/>
              <a:ext cx="1524000" cy="838200"/>
            </a:xfrm>
            <a:prstGeom prst="can">
              <a:avLst>
                <a:gd name="adj" fmla="val 50000"/>
              </a:avLst>
            </a:prstGeom>
            <a:gradFill rotWithShape="0">
              <a:gsLst>
                <a:gs pos="0">
                  <a:srgbClr val="00475E"/>
                </a:gs>
                <a:gs pos="50000">
                  <a:srgbClr val="0099CC"/>
                </a:gs>
                <a:gs pos="100000">
                  <a:srgbClr val="00475E"/>
                </a:gs>
              </a:gsLst>
              <a:lin ang="0" scaled="1"/>
            </a:gradFill>
            <a:ln w="9525">
              <a:solidFill>
                <a:srgbClr val="666699"/>
              </a:solidFill>
              <a:round/>
              <a:headEnd/>
              <a:tailEnd/>
            </a:ln>
          </p:spPr>
          <p:txBody>
            <a:bodyPr wrap="none" anchor="ctr"/>
            <a:lstStyle/>
            <a:p>
              <a:endParaRPr lang="zh-CN" altLang="zh-CN"/>
            </a:p>
          </p:txBody>
        </p:sp>
        <p:sp>
          <p:nvSpPr>
            <p:cNvPr id="13279" name="TextBox 1186"/>
            <p:cNvSpPr txBox="1">
              <a:spLocks noChangeArrowheads="1"/>
            </p:cNvSpPr>
            <p:nvPr/>
          </p:nvSpPr>
          <p:spPr bwMode="auto">
            <a:xfrm>
              <a:off x="2133600" y="1535668"/>
              <a:ext cx="1371600" cy="800700"/>
            </a:xfrm>
            <a:prstGeom prst="rect">
              <a:avLst/>
            </a:prstGeom>
            <a:noFill/>
            <a:ln w="9525">
              <a:noFill/>
              <a:miter lim="800000"/>
              <a:headEnd/>
              <a:tailEnd/>
            </a:ln>
          </p:spPr>
          <p:txBody>
            <a:bodyPr>
              <a:spAutoFit/>
            </a:bodyPr>
            <a:lstStyle/>
            <a:p>
              <a:r>
                <a:rPr lang="en-US" altLang="zh-CN">
                  <a:latin typeface="Times New Roman" pitchFamily="18" charset="0"/>
                  <a:ea typeface="宋体" pitchFamily="2" charset="-122"/>
                  <a:cs typeface="Times New Roman" pitchFamily="18" charset="0"/>
                </a:rPr>
                <a:t>buffer disk</a:t>
              </a:r>
            </a:p>
          </p:txBody>
        </p:sp>
      </p:grpSp>
      <p:grpSp>
        <p:nvGrpSpPr>
          <p:cNvPr id="2172" name="Group 303"/>
          <p:cNvGrpSpPr>
            <a:grpSpLocks/>
          </p:cNvGrpSpPr>
          <p:nvPr/>
        </p:nvGrpSpPr>
        <p:grpSpPr bwMode="auto">
          <a:xfrm>
            <a:off x="8344747" y="3359573"/>
            <a:ext cx="2167467" cy="1192107"/>
            <a:chOff x="1981200" y="1524000"/>
            <a:chExt cx="1524000" cy="838200"/>
          </a:xfrm>
        </p:grpSpPr>
        <p:sp>
          <p:nvSpPr>
            <p:cNvPr id="13276" name="AutoShape 191"/>
            <p:cNvSpPr>
              <a:spLocks noChangeArrowheads="1"/>
            </p:cNvSpPr>
            <p:nvPr/>
          </p:nvSpPr>
          <p:spPr bwMode="auto">
            <a:xfrm>
              <a:off x="1981200" y="1524000"/>
              <a:ext cx="1524000" cy="838200"/>
            </a:xfrm>
            <a:prstGeom prst="can">
              <a:avLst>
                <a:gd name="adj" fmla="val 50000"/>
              </a:avLst>
            </a:prstGeom>
            <a:gradFill rotWithShape="0">
              <a:gsLst>
                <a:gs pos="0">
                  <a:srgbClr val="00475E"/>
                </a:gs>
                <a:gs pos="50000">
                  <a:srgbClr val="0099CC"/>
                </a:gs>
                <a:gs pos="100000">
                  <a:srgbClr val="00475E"/>
                </a:gs>
              </a:gsLst>
              <a:lin ang="0" scaled="1"/>
            </a:gradFill>
            <a:ln w="9525">
              <a:solidFill>
                <a:srgbClr val="666699"/>
              </a:solidFill>
              <a:round/>
              <a:headEnd/>
              <a:tailEnd/>
            </a:ln>
          </p:spPr>
          <p:txBody>
            <a:bodyPr wrap="none" anchor="ctr"/>
            <a:lstStyle/>
            <a:p>
              <a:endParaRPr lang="zh-CN" altLang="zh-CN"/>
            </a:p>
          </p:txBody>
        </p:sp>
        <p:sp>
          <p:nvSpPr>
            <p:cNvPr id="13277" name="TextBox 1189"/>
            <p:cNvSpPr txBox="1">
              <a:spLocks noChangeArrowheads="1"/>
            </p:cNvSpPr>
            <p:nvPr/>
          </p:nvSpPr>
          <p:spPr bwMode="auto">
            <a:xfrm>
              <a:off x="2133600" y="1535668"/>
              <a:ext cx="1371600" cy="800700"/>
            </a:xfrm>
            <a:prstGeom prst="rect">
              <a:avLst/>
            </a:prstGeom>
            <a:noFill/>
            <a:ln w="9525">
              <a:noFill/>
              <a:miter lim="800000"/>
              <a:headEnd/>
              <a:tailEnd/>
            </a:ln>
          </p:spPr>
          <p:txBody>
            <a:bodyPr>
              <a:spAutoFit/>
            </a:bodyPr>
            <a:lstStyle/>
            <a:p>
              <a:r>
                <a:rPr lang="en-US" altLang="zh-CN">
                  <a:latin typeface="Times New Roman" pitchFamily="18" charset="0"/>
                  <a:ea typeface="宋体" pitchFamily="2" charset="-122"/>
                  <a:cs typeface="Times New Roman" pitchFamily="18" charset="0"/>
                </a:rPr>
                <a:t>buffer disk</a:t>
              </a:r>
            </a:p>
          </p:txBody>
        </p:sp>
      </p:grpSp>
      <p:grpSp>
        <p:nvGrpSpPr>
          <p:cNvPr id="2173" name="Group 246"/>
          <p:cNvGrpSpPr>
            <a:grpSpLocks/>
          </p:cNvGrpSpPr>
          <p:nvPr/>
        </p:nvGrpSpPr>
        <p:grpSpPr bwMode="auto">
          <a:xfrm>
            <a:off x="1408853" y="7694507"/>
            <a:ext cx="650240" cy="541867"/>
            <a:chOff x="960" y="3168"/>
            <a:chExt cx="432" cy="480"/>
          </a:xfrm>
        </p:grpSpPr>
        <p:grpSp>
          <p:nvGrpSpPr>
            <p:cNvPr id="2174" name="Group 228"/>
            <p:cNvGrpSpPr>
              <a:grpSpLocks/>
            </p:cNvGrpSpPr>
            <p:nvPr/>
          </p:nvGrpSpPr>
          <p:grpSpPr bwMode="auto">
            <a:xfrm>
              <a:off x="960" y="3408"/>
              <a:ext cx="432" cy="240"/>
              <a:chOff x="2214" y="306"/>
              <a:chExt cx="1488" cy="372"/>
            </a:xfrm>
          </p:grpSpPr>
          <p:sp>
            <p:nvSpPr>
              <p:cNvPr id="1327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7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2175" name="Group 231"/>
            <p:cNvGrpSpPr>
              <a:grpSpLocks/>
            </p:cNvGrpSpPr>
            <p:nvPr/>
          </p:nvGrpSpPr>
          <p:grpSpPr bwMode="auto">
            <a:xfrm>
              <a:off x="960" y="3360"/>
              <a:ext cx="432" cy="240"/>
              <a:chOff x="2214" y="306"/>
              <a:chExt cx="1488" cy="372"/>
            </a:xfrm>
          </p:grpSpPr>
          <p:sp>
            <p:nvSpPr>
              <p:cNvPr id="1327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7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97" name="Group 234"/>
            <p:cNvGrpSpPr>
              <a:grpSpLocks/>
            </p:cNvGrpSpPr>
            <p:nvPr/>
          </p:nvGrpSpPr>
          <p:grpSpPr bwMode="auto">
            <a:xfrm>
              <a:off x="960" y="3312"/>
              <a:ext cx="432" cy="240"/>
              <a:chOff x="2214" y="306"/>
              <a:chExt cx="1488" cy="372"/>
            </a:xfrm>
          </p:grpSpPr>
          <p:sp>
            <p:nvSpPr>
              <p:cNvPr id="1327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7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98" name="Group 237"/>
            <p:cNvGrpSpPr>
              <a:grpSpLocks/>
            </p:cNvGrpSpPr>
            <p:nvPr/>
          </p:nvGrpSpPr>
          <p:grpSpPr bwMode="auto">
            <a:xfrm>
              <a:off x="960" y="3264"/>
              <a:ext cx="432" cy="240"/>
              <a:chOff x="2214" y="306"/>
              <a:chExt cx="1488" cy="372"/>
            </a:xfrm>
          </p:grpSpPr>
          <p:sp>
            <p:nvSpPr>
              <p:cNvPr id="1326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6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899" name="Group 240"/>
            <p:cNvGrpSpPr>
              <a:grpSpLocks/>
            </p:cNvGrpSpPr>
            <p:nvPr/>
          </p:nvGrpSpPr>
          <p:grpSpPr bwMode="auto">
            <a:xfrm>
              <a:off x="960" y="3216"/>
              <a:ext cx="432" cy="240"/>
              <a:chOff x="2214" y="306"/>
              <a:chExt cx="1488" cy="372"/>
            </a:xfrm>
          </p:grpSpPr>
          <p:sp>
            <p:nvSpPr>
              <p:cNvPr id="1326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6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00" name="Group 243"/>
            <p:cNvGrpSpPr>
              <a:grpSpLocks/>
            </p:cNvGrpSpPr>
            <p:nvPr/>
          </p:nvGrpSpPr>
          <p:grpSpPr bwMode="auto">
            <a:xfrm>
              <a:off x="960" y="3168"/>
              <a:ext cx="432" cy="240"/>
              <a:chOff x="2214" y="306"/>
              <a:chExt cx="1488" cy="372"/>
            </a:xfrm>
          </p:grpSpPr>
          <p:sp>
            <p:nvSpPr>
              <p:cNvPr id="1326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6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901" name="Group 246"/>
          <p:cNvGrpSpPr>
            <a:grpSpLocks/>
          </p:cNvGrpSpPr>
          <p:nvPr/>
        </p:nvGrpSpPr>
        <p:grpSpPr bwMode="auto">
          <a:xfrm>
            <a:off x="4768427" y="7694507"/>
            <a:ext cx="650240" cy="541867"/>
            <a:chOff x="960" y="3168"/>
            <a:chExt cx="432" cy="480"/>
          </a:xfrm>
        </p:grpSpPr>
        <p:grpSp>
          <p:nvGrpSpPr>
            <p:cNvPr id="12902" name="Group 228"/>
            <p:cNvGrpSpPr>
              <a:grpSpLocks/>
            </p:cNvGrpSpPr>
            <p:nvPr/>
          </p:nvGrpSpPr>
          <p:grpSpPr bwMode="auto">
            <a:xfrm>
              <a:off x="960" y="3408"/>
              <a:ext cx="432" cy="240"/>
              <a:chOff x="2214" y="306"/>
              <a:chExt cx="1488" cy="372"/>
            </a:xfrm>
          </p:grpSpPr>
          <p:sp>
            <p:nvSpPr>
              <p:cNvPr id="1325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5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03" name="Group 231"/>
            <p:cNvGrpSpPr>
              <a:grpSpLocks/>
            </p:cNvGrpSpPr>
            <p:nvPr/>
          </p:nvGrpSpPr>
          <p:grpSpPr bwMode="auto">
            <a:xfrm>
              <a:off x="960" y="3360"/>
              <a:ext cx="432" cy="240"/>
              <a:chOff x="2214" y="306"/>
              <a:chExt cx="1488" cy="372"/>
            </a:xfrm>
          </p:grpSpPr>
          <p:sp>
            <p:nvSpPr>
              <p:cNvPr id="1325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5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05" name="Group 234"/>
            <p:cNvGrpSpPr>
              <a:grpSpLocks/>
            </p:cNvGrpSpPr>
            <p:nvPr/>
          </p:nvGrpSpPr>
          <p:grpSpPr bwMode="auto">
            <a:xfrm>
              <a:off x="960" y="3312"/>
              <a:ext cx="432" cy="240"/>
              <a:chOff x="2214" y="306"/>
              <a:chExt cx="1488" cy="372"/>
            </a:xfrm>
          </p:grpSpPr>
          <p:sp>
            <p:nvSpPr>
              <p:cNvPr id="1325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5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07" name="Group 237"/>
            <p:cNvGrpSpPr>
              <a:grpSpLocks/>
            </p:cNvGrpSpPr>
            <p:nvPr/>
          </p:nvGrpSpPr>
          <p:grpSpPr bwMode="auto">
            <a:xfrm>
              <a:off x="960" y="3264"/>
              <a:ext cx="432" cy="240"/>
              <a:chOff x="2214" y="306"/>
              <a:chExt cx="1488" cy="372"/>
            </a:xfrm>
          </p:grpSpPr>
          <p:sp>
            <p:nvSpPr>
              <p:cNvPr id="1325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5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09" name="Group 240"/>
            <p:cNvGrpSpPr>
              <a:grpSpLocks/>
            </p:cNvGrpSpPr>
            <p:nvPr/>
          </p:nvGrpSpPr>
          <p:grpSpPr bwMode="auto">
            <a:xfrm>
              <a:off x="960" y="3216"/>
              <a:ext cx="432" cy="240"/>
              <a:chOff x="2214" y="306"/>
              <a:chExt cx="1488" cy="372"/>
            </a:xfrm>
          </p:grpSpPr>
          <p:sp>
            <p:nvSpPr>
              <p:cNvPr id="1324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4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11" name="Group 243"/>
            <p:cNvGrpSpPr>
              <a:grpSpLocks/>
            </p:cNvGrpSpPr>
            <p:nvPr/>
          </p:nvGrpSpPr>
          <p:grpSpPr bwMode="auto">
            <a:xfrm>
              <a:off x="960" y="3168"/>
              <a:ext cx="432" cy="240"/>
              <a:chOff x="2214" y="306"/>
              <a:chExt cx="1488" cy="372"/>
            </a:xfrm>
          </p:grpSpPr>
          <p:sp>
            <p:nvSpPr>
              <p:cNvPr id="1324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4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913" name="Group 246"/>
          <p:cNvGrpSpPr>
            <a:grpSpLocks/>
          </p:cNvGrpSpPr>
          <p:nvPr/>
        </p:nvGrpSpPr>
        <p:grpSpPr bwMode="auto">
          <a:xfrm>
            <a:off x="5852160" y="7694507"/>
            <a:ext cx="650240" cy="541867"/>
            <a:chOff x="960" y="3168"/>
            <a:chExt cx="432" cy="480"/>
          </a:xfrm>
        </p:grpSpPr>
        <p:grpSp>
          <p:nvGrpSpPr>
            <p:cNvPr id="12915" name="Group 228"/>
            <p:cNvGrpSpPr>
              <a:grpSpLocks/>
            </p:cNvGrpSpPr>
            <p:nvPr/>
          </p:nvGrpSpPr>
          <p:grpSpPr bwMode="auto">
            <a:xfrm>
              <a:off x="960" y="3408"/>
              <a:ext cx="432" cy="240"/>
              <a:chOff x="2214" y="306"/>
              <a:chExt cx="1488" cy="372"/>
            </a:xfrm>
          </p:grpSpPr>
          <p:sp>
            <p:nvSpPr>
              <p:cNvPr id="1323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3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16" name="Group 231"/>
            <p:cNvGrpSpPr>
              <a:grpSpLocks/>
            </p:cNvGrpSpPr>
            <p:nvPr/>
          </p:nvGrpSpPr>
          <p:grpSpPr bwMode="auto">
            <a:xfrm>
              <a:off x="960" y="3360"/>
              <a:ext cx="432" cy="240"/>
              <a:chOff x="2214" y="306"/>
              <a:chExt cx="1488" cy="372"/>
            </a:xfrm>
          </p:grpSpPr>
          <p:sp>
            <p:nvSpPr>
              <p:cNvPr id="1323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3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17" name="Group 234"/>
            <p:cNvGrpSpPr>
              <a:grpSpLocks/>
            </p:cNvGrpSpPr>
            <p:nvPr/>
          </p:nvGrpSpPr>
          <p:grpSpPr bwMode="auto">
            <a:xfrm>
              <a:off x="960" y="3312"/>
              <a:ext cx="432" cy="240"/>
              <a:chOff x="2214" y="306"/>
              <a:chExt cx="1488" cy="372"/>
            </a:xfrm>
          </p:grpSpPr>
          <p:sp>
            <p:nvSpPr>
              <p:cNvPr id="1323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3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18" name="Group 237"/>
            <p:cNvGrpSpPr>
              <a:grpSpLocks/>
            </p:cNvGrpSpPr>
            <p:nvPr/>
          </p:nvGrpSpPr>
          <p:grpSpPr bwMode="auto">
            <a:xfrm>
              <a:off x="960" y="3264"/>
              <a:ext cx="432" cy="240"/>
              <a:chOff x="2214" y="306"/>
              <a:chExt cx="1488" cy="372"/>
            </a:xfrm>
          </p:grpSpPr>
          <p:sp>
            <p:nvSpPr>
              <p:cNvPr id="1323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3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19" name="Group 240"/>
            <p:cNvGrpSpPr>
              <a:grpSpLocks/>
            </p:cNvGrpSpPr>
            <p:nvPr/>
          </p:nvGrpSpPr>
          <p:grpSpPr bwMode="auto">
            <a:xfrm>
              <a:off x="960" y="3216"/>
              <a:ext cx="432" cy="240"/>
              <a:chOff x="2214" y="306"/>
              <a:chExt cx="1488" cy="372"/>
            </a:xfrm>
          </p:grpSpPr>
          <p:sp>
            <p:nvSpPr>
              <p:cNvPr id="1323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3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20" name="Group 243"/>
            <p:cNvGrpSpPr>
              <a:grpSpLocks/>
            </p:cNvGrpSpPr>
            <p:nvPr/>
          </p:nvGrpSpPr>
          <p:grpSpPr bwMode="auto">
            <a:xfrm>
              <a:off x="960" y="3168"/>
              <a:ext cx="432" cy="240"/>
              <a:chOff x="2214" y="306"/>
              <a:chExt cx="1488" cy="372"/>
            </a:xfrm>
          </p:grpSpPr>
          <p:sp>
            <p:nvSpPr>
              <p:cNvPr id="13228"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29"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921" name="Group 246"/>
          <p:cNvGrpSpPr>
            <a:grpSpLocks/>
          </p:cNvGrpSpPr>
          <p:nvPr/>
        </p:nvGrpSpPr>
        <p:grpSpPr bwMode="auto">
          <a:xfrm>
            <a:off x="6935893" y="7694507"/>
            <a:ext cx="650240" cy="541867"/>
            <a:chOff x="960" y="3168"/>
            <a:chExt cx="432" cy="480"/>
          </a:xfrm>
        </p:grpSpPr>
        <p:grpSp>
          <p:nvGrpSpPr>
            <p:cNvPr id="12934" name="Group 228"/>
            <p:cNvGrpSpPr>
              <a:grpSpLocks/>
            </p:cNvGrpSpPr>
            <p:nvPr/>
          </p:nvGrpSpPr>
          <p:grpSpPr bwMode="auto">
            <a:xfrm>
              <a:off x="960" y="3408"/>
              <a:ext cx="432" cy="240"/>
              <a:chOff x="2214" y="306"/>
              <a:chExt cx="1488" cy="372"/>
            </a:xfrm>
          </p:grpSpPr>
          <p:sp>
            <p:nvSpPr>
              <p:cNvPr id="1322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2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35" name="Group 231"/>
            <p:cNvGrpSpPr>
              <a:grpSpLocks/>
            </p:cNvGrpSpPr>
            <p:nvPr/>
          </p:nvGrpSpPr>
          <p:grpSpPr bwMode="auto">
            <a:xfrm>
              <a:off x="960" y="3360"/>
              <a:ext cx="432" cy="240"/>
              <a:chOff x="2214" y="306"/>
              <a:chExt cx="1488" cy="372"/>
            </a:xfrm>
          </p:grpSpPr>
          <p:sp>
            <p:nvSpPr>
              <p:cNvPr id="1321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1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36" name="Group 234"/>
            <p:cNvGrpSpPr>
              <a:grpSpLocks/>
            </p:cNvGrpSpPr>
            <p:nvPr/>
          </p:nvGrpSpPr>
          <p:grpSpPr bwMode="auto">
            <a:xfrm>
              <a:off x="960" y="3312"/>
              <a:ext cx="432" cy="240"/>
              <a:chOff x="2214" y="306"/>
              <a:chExt cx="1488" cy="372"/>
            </a:xfrm>
          </p:grpSpPr>
          <p:sp>
            <p:nvSpPr>
              <p:cNvPr id="1321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1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37" name="Group 237"/>
            <p:cNvGrpSpPr>
              <a:grpSpLocks/>
            </p:cNvGrpSpPr>
            <p:nvPr/>
          </p:nvGrpSpPr>
          <p:grpSpPr bwMode="auto">
            <a:xfrm>
              <a:off x="960" y="3264"/>
              <a:ext cx="432" cy="240"/>
              <a:chOff x="2214" y="306"/>
              <a:chExt cx="1488" cy="372"/>
            </a:xfrm>
          </p:grpSpPr>
          <p:sp>
            <p:nvSpPr>
              <p:cNvPr id="1321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1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38" name="Group 240"/>
            <p:cNvGrpSpPr>
              <a:grpSpLocks/>
            </p:cNvGrpSpPr>
            <p:nvPr/>
          </p:nvGrpSpPr>
          <p:grpSpPr bwMode="auto">
            <a:xfrm>
              <a:off x="960" y="3216"/>
              <a:ext cx="432" cy="240"/>
              <a:chOff x="2214" y="306"/>
              <a:chExt cx="1488" cy="372"/>
            </a:xfrm>
          </p:grpSpPr>
          <p:sp>
            <p:nvSpPr>
              <p:cNvPr id="1321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1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39" name="Group 243"/>
            <p:cNvGrpSpPr>
              <a:grpSpLocks/>
            </p:cNvGrpSpPr>
            <p:nvPr/>
          </p:nvGrpSpPr>
          <p:grpSpPr bwMode="auto">
            <a:xfrm>
              <a:off x="960" y="3168"/>
              <a:ext cx="432" cy="240"/>
              <a:chOff x="2214" y="306"/>
              <a:chExt cx="1488" cy="372"/>
            </a:xfrm>
          </p:grpSpPr>
          <p:sp>
            <p:nvSpPr>
              <p:cNvPr id="1321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1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952" name="Group 246"/>
          <p:cNvGrpSpPr>
            <a:grpSpLocks/>
          </p:cNvGrpSpPr>
          <p:nvPr/>
        </p:nvGrpSpPr>
        <p:grpSpPr bwMode="auto">
          <a:xfrm>
            <a:off x="8019627" y="7694507"/>
            <a:ext cx="650240" cy="541867"/>
            <a:chOff x="960" y="3168"/>
            <a:chExt cx="432" cy="480"/>
          </a:xfrm>
        </p:grpSpPr>
        <p:grpSp>
          <p:nvGrpSpPr>
            <p:cNvPr id="12953" name="Group 228"/>
            <p:cNvGrpSpPr>
              <a:grpSpLocks/>
            </p:cNvGrpSpPr>
            <p:nvPr/>
          </p:nvGrpSpPr>
          <p:grpSpPr bwMode="auto">
            <a:xfrm>
              <a:off x="960" y="3408"/>
              <a:ext cx="432" cy="240"/>
              <a:chOff x="2214" y="306"/>
              <a:chExt cx="1488" cy="372"/>
            </a:xfrm>
          </p:grpSpPr>
          <p:sp>
            <p:nvSpPr>
              <p:cNvPr id="1320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0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54" name="Group 231"/>
            <p:cNvGrpSpPr>
              <a:grpSpLocks/>
            </p:cNvGrpSpPr>
            <p:nvPr/>
          </p:nvGrpSpPr>
          <p:grpSpPr bwMode="auto">
            <a:xfrm>
              <a:off x="960" y="3360"/>
              <a:ext cx="432" cy="240"/>
              <a:chOff x="2214" y="306"/>
              <a:chExt cx="1488" cy="372"/>
            </a:xfrm>
          </p:grpSpPr>
          <p:sp>
            <p:nvSpPr>
              <p:cNvPr id="1320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20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55" name="Group 234"/>
            <p:cNvGrpSpPr>
              <a:grpSpLocks/>
            </p:cNvGrpSpPr>
            <p:nvPr/>
          </p:nvGrpSpPr>
          <p:grpSpPr bwMode="auto">
            <a:xfrm>
              <a:off x="960" y="3312"/>
              <a:ext cx="432" cy="240"/>
              <a:chOff x="2214" y="306"/>
              <a:chExt cx="1488" cy="372"/>
            </a:xfrm>
          </p:grpSpPr>
          <p:sp>
            <p:nvSpPr>
              <p:cNvPr id="1319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9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56" name="Group 237"/>
            <p:cNvGrpSpPr>
              <a:grpSpLocks/>
            </p:cNvGrpSpPr>
            <p:nvPr/>
          </p:nvGrpSpPr>
          <p:grpSpPr bwMode="auto">
            <a:xfrm>
              <a:off x="960" y="3264"/>
              <a:ext cx="432" cy="240"/>
              <a:chOff x="2214" y="306"/>
              <a:chExt cx="1488" cy="372"/>
            </a:xfrm>
          </p:grpSpPr>
          <p:sp>
            <p:nvSpPr>
              <p:cNvPr id="1319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9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57" name="Group 240"/>
            <p:cNvGrpSpPr>
              <a:grpSpLocks/>
            </p:cNvGrpSpPr>
            <p:nvPr/>
          </p:nvGrpSpPr>
          <p:grpSpPr bwMode="auto">
            <a:xfrm>
              <a:off x="960" y="3216"/>
              <a:ext cx="432" cy="240"/>
              <a:chOff x="2214" y="306"/>
              <a:chExt cx="1488" cy="372"/>
            </a:xfrm>
          </p:grpSpPr>
          <p:sp>
            <p:nvSpPr>
              <p:cNvPr id="1319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9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70" name="Group 243"/>
            <p:cNvGrpSpPr>
              <a:grpSpLocks/>
            </p:cNvGrpSpPr>
            <p:nvPr/>
          </p:nvGrpSpPr>
          <p:grpSpPr bwMode="auto">
            <a:xfrm>
              <a:off x="960" y="3168"/>
              <a:ext cx="432" cy="240"/>
              <a:chOff x="2214" y="306"/>
              <a:chExt cx="1488" cy="372"/>
            </a:xfrm>
          </p:grpSpPr>
          <p:sp>
            <p:nvSpPr>
              <p:cNvPr id="1319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9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971" name="Group 246"/>
          <p:cNvGrpSpPr>
            <a:grpSpLocks/>
          </p:cNvGrpSpPr>
          <p:nvPr/>
        </p:nvGrpSpPr>
        <p:grpSpPr bwMode="auto">
          <a:xfrm>
            <a:off x="8994987" y="7694507"/>
            <a:ext cx="650240" cy="541867"/>
            <a:chOff x="960" y="3168"/>
            <a:chExt cx="432" cy="480"/>
          </a:xfrm>
        </p:grpSpPr>
        <p:grpSp>
          <p:nvGrpSpPr>
            <p:cNvPr id="12972" name="Group 228"/>
            <p:cNvGrpSpPr>
              <a:grpSpLocks/>
            </p:cNvGrpSpPr>
            <p:nvPr/>
          </p:nvGrpSpPr>
          <p:grpSpPr bwMode="auto">
            <a:xfrm>
              <a:off x="960" y="3408"/>
              <a:ext cx="432" cy="240"/>
              <a:chOff x="2214" y="306"/>
              <a:chExt cx="1488" cy="372"/>
            </a:xfrm>
          </p:grpSpPr>
          <p:sp>
            <p:nvSpPr>
              <p:cNvPr id="1318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8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73" name="Group 231"/>
            <p:cNvGrpSpPr>
              <a:grpSpLocks/>
            </p:cNvGrpSpPr>
            <p:nvPr/>
          </p:nvGrpSpPr>
          <p:grpSpPr bwMode="auto">
            <a:xfrm>
              <a:off x="960" y="3360"/>
              <a:ext cx="432" cy="240"/>
              <a:chOff x="2214" y="306"/>
              <a:chExt cx="1488" cy="372"/>
            </a:xfrm>
          </p:grpSpPr>
          <p:sp>
            <p:nvSpPr>
              <p:cNvPr id="1318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8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74" name="Group 234"/>
            <p:cNvGrpSpPr>
              <a:grpSpLocks/>
            </p:cNvGrpSpPr>
            <p:nvPr/>
          </p:nvGrpSpPr>
          <p:grpSpPr bwMode="auto">
            <a:xfrm>
              <a:off x="960" y="3312"/>
              <a:ext cx="432" cy="240"/>
              <a:chOff x="2214" y="306"/>
              <a:chExt cx="1488" cy="372"/>
            </a:xfrm>
          </p:grpSpPr>
          <p:sp>
            <p:nvSpPr>
              <p:cNvPr id="1318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8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75" name="Group 237"/>
            <p:cNvGrpSpPr>
              <a:grpSpLocks/>
            </p:cNvGrpSpPr>
            <p:nvPr/>
          </p:nvGrpSpPr>
          <p:grpSpPr bwMode="auto">
            <a:xfrm>
              <a:off x="960" y="3264"/>
              <a:ext cx="432" cy="240"/>
              <a:chOff x="2214" y="306"/>
              <a:chExt cx="1488" cy="372"/>
            </a:xfrm>
          </p:grpSpPr>
          <p:sp>
            <p:nvSpPr>
              <p:cNvPr id="1317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7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88" name="Group 240"/>
            <p:cNvGrpSpPr>
              <a:grpSpLocks/>
            </p:cNvGrpSpPr>
            <p:nvPr/>
          </p:nvGrpSpPr>
          <p:grpSpPr bwMode="auto">
            <a:xfrm>
              <a:off x="960" y="3216"/>
              <a:ext cx="432" cy="240"/>
              <a:chOff x="2214" y="306"/>
              <a:chExt cx="1488" cy="372"/>
            </a:xfrm>
          </p:grpSpPr>
          <p:sp>
            <p:nvSpPr>
              <p:cNvPr id="1317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7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89" name="Group 243"/>
            <p:cNvGrpSpPr>
              <a:grpSpLocks/>
            </p:cNvGrpSpPr>
            <p:nvPr/>
          </p:nvGrpSpPr>
          <p:grpSpPr bwMode="auto">
            <a:xfrm>
              <a:off x="960" y="3168"/>
              <a:ext cx="432" cy="240"/>
              <a:chOff x="2214" y="306"/>
              <a:chExt cx="1488" cy="372"/>
            </a:xfrm>
          </p:grpSpPr>
          <p:sp>
            <p:nvSpPr>
              <p:cNvPr id="1317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7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2990" name="Group 246"/>
          <p:cNvGrpSpPr>
            <a:grpSpLocks/>
          </p:cNvGrpSpPr>
          <p:nvPr/>
        </p:nvGrpSpPr>
        <p:grpSpPr bwMode="auto">
          <a:xfrm>
            <a:off x="11162453" y="7694507"/>
            <a:ext cx="650240" cy="541867"/>
            <a:chOff x="960" y="3168"/>
            <a:chExt cx="432" cy="480"/>
          </a:xfrm>
        </p:grpSpPr>
        <p:grpSp>
          <p:nvGrpSpPr>
            <p:cNvPr id="12991" name="Group 228"/>
            <p:cNvGrpSpPr>
              <a:grpSpLocks/>
            </p:cNvGrpSpPr>
            <p:nvPr/>
          </p:nvGrpSpPr>
          <p:grpSpPr bwMode="auto">
            <a:xfrm>
              <a:off x="960" y="3408"/>
              <a:ext cx="432" cy="240"/>
              <a:chOff x="2214" y="306"/>
              <a:chExt cx="1488" cy="372"/>
            </a:xfrm>
          </p:grpSpPr>
          <p:sp>
            <p:nvSpPr>
              <p:cNvPr id="1316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6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92" name="Group 231"/>
            <p:cNvGrpSpPr>
              <a:grpSpLocks/>
            </p:cNvGrpSpPr>
            <p:nvPr/>
          </p:nvGrpSpPr>
          <p:grpSpPr bwMode="auto">
            <a:xfrm>
              <a:off x="960" y="3360"/>
              <a:ext cx="432" cy="240"/>
              <a:chOff x="2214" y="306"/>
              <a:chExt cx="1488" cy="372"/>
            </a:xfrm>
          </p:grpSpPr>
          <p:sp>
            <p:nvSpPr>
              <p:cNvPr id="1316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6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2993" name="Group 234"/>
            <p:cNvGrpSpPr>
              <a:grpSpLocks/>
            </p:cNvGrpSpPr>
            <p:nvPr/>
          </p:nvGrpSpPr>
          <p:grpSpPr bwMode="auto">
            <a:xfrm>
              <a:off x="960" y="3312"/>
              <a:ext cx="432" cy="240"/>
              <a:chOff x="2214" y="306"/>
              <a:chExt cx="1488" cy="372"/>
            </a:xfrm>
          </p:grpSpPr>
          <p:sp>
            <p:nvSpPr>
              <p:cNvPr id="1316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6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06" name="Group 237"/>
            <p:cNvGrpSpPr>
              <a:grpSpLocks/>
            </p:cNvGrpSpPr>
            <p:nvPr/>
          </p:nvGrpSpPr>
          <p:grpSpPr bwMode="auto">
            <a:xfrm>
              <a:off x="960" y="3264"/>
              <a:ext cx="432" cy="240"/>
              <a:chOff x="2214" y="306"/>
              <a:chExt cx="1488" cy="372"/>
            </a:xfrm>
          </p:grpSpPr>
          <p:sp>
            <p:nvSpPr>
              <p:cNvPr id="1316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6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07" name="Group 240"/>
            <p:cNvGrpSpPr>
              <a:grpSpLocks/>
            </p:cNvGrpSpPr>
            <p:nvPr/>
          </p:nvGrpSpPr>
          <p:grpSpPr bwMode="auto">
            <a:xfrm>
              <a:off x="960" y="3216"/>
              <a:ext cx="432" cy="240"/>
              <a:chOff x="2214" y="306"/>
              <a:chExt cx="1488" cy="372"/>
            </a:xfrm>
          </p:grpSpPr>
          <p:sp>
            <p:nvSpPr>
              <p:cNvPr id="1315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5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08" name="Group 243"/>
            <p:cNvGrpSpPr>
              <a:grpSpLocks/>
            </p:cNvGrpSpPr>
            <p:nvPr/>
          </p:nvGrpSpPr>
          <p:grpSpPr bwMode="auto">
            <a:xfrm>
              <a:off x="960" y="3168"/>
              <a:ext cx="432" cy="240"/>
              <a:chOff x="2214" y="306"/>
              <a:chExt cx="1488" cy="372"/>
            </a:xfrm>
          </p:grpSpPr>
          <p:sp>
            <p:nvSpPr>
              <p:cNvPr id="1315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5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009" name="Group 246"/>
          <p:cNvGrpSpPr>
            <a:grpSpLocks/>
          </p:cNvGrpSpPr>
          <p:nvPr/>
        </p:nvGrpSpPr>
        <p:grpSpPr bwMode="auto">
          <a:xfrm>
            <a:off x="2492587" y="7694507"/>
            <a:ext cx="650240" cy="541867"/>
            <a:chOff x="960" y="3168"/>
            <a:chExt cx="432" cy="480"/>
          </a:xfrm>
        </p:grpSpPr>
        <p:grpSp>
          <p:nvGrpSpPr>
            <p:cNvPr id="13010" name="Group 228"/>
            <p:cNvGrpSpPr>
              <a:grpSpLocks/>
            </p:cNvGrpSpPr>
            <p:nvPr/>
          </p:nvGrpSpPr>
          <p:grpSpPr bwMode="auto">
            <a:xfrm>
              <a:off x="960" y="3408"/>
              <a:ext cx="432" cy="240"/>
              <a:chOff x="2214" y="306"/>
              <a:chExt cx="1488" cy="372"/>
            </a:xfrm>
          </p:grpSpPr>
          <p:sp>
            <p:nvSpPr>
              <p:cNvPr id="1314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4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11" name="Group 231"/>
            <p:cNvGrpSpPr>
              <a:grpSpLocks/>
            </p:cNvGrpSpPr>
            <p:nvPr/>
          </p:nvGrpSpPr>
          <p:grpSpPr bwMode="auto">
            <a:xfrm>
              <a:off x="960" y="3360"/>
              <a:ext cx="432" cy="240"/>
              <a:chOff x="2214" y="306"/>
              <a:chExt cx="1488" cy="372"/>
            </a:xfrm>
          </p:grpSpPr>
          <p:sp>
            <p:nvSpPr>
              <p:cNvPr id="1314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4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24" name="Group 234"/>
            <p:cNvGrpSpPr>
              <a:grpSpLocks/>
            </p:cNvGrpSpPr>
            <p:nvPr/>
          </p:nvGrpSpPr>
          <p:grpSpPr bwMode="auto">
            <a:xfrm>
              <a:off x="960" y="3312"/>
              <a:ext cx="432" cy="240"/>
              <a:chOff x="2214" y="306"/>
              <a:chExt cx="1488" cy="372"/>
            </a:xfrm>
          </p:grpSpPr>
          <p:sp>
            <p:nvSpPr>
              <p:cNvPr id="1314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4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25" name="Group 237"/>
            <p:cNvGrpSpPr>
              <a:grpSpLocks/>
            </p:cNvGrpSpPr>
            <p:nvPr/>
          </p:nvGrpSpPr>
          <p:grpSpPr bwMode="auto">
            <a:xfrm>
              <a:off x="960" y="3264"/>
              <a:ext cx="432" cy="240"/>
              <a:chOff x="2214" y="306"/>
              <a:chExt cx="1488" cy="372"/>
            </a:xfrm>
          </p:grpSpPr>
          <p:sp>
            <p:nvSpPr>
              <p:cNvPr id="1314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4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26" name="Group 240"/>
            <p:cNvGrpSpPr>
              <a:grpSpLocks/>
            </p:cNvGrpSpPr>
            <p:nvPr/>
          </p:nvGrpSpPr>
          <p:grpSpPr bwMode="auto">
            <a:xfrm>
              <a:off x="960" y="3216"/>
              <a:ext cx="432" cy="240"/>
              <a:chOff x="2214" y="306"/>
              <a:chExt cx="1488" cy="372"/>
            </a:xfrm>
          </p:grpSpPr>
          <p:sp>
            <p:nvSpPr>
              <p:cNvPr id="1314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4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27" name="Group 243"/>
            <p:cNvGrpSpPr>
              <a:grpSpLocks/>
            </p:cNvGrpSpPr>
            <p:nvPr/>
          </p:nvGrpSpPr>
          <p:grpSpPr bwMode="auto">
            <a:xfrm>
              <a:off x="960" y="3168"/>
              <a:ext cx="432" cy="240"/>
              <a:chOff x="2214" y="306"/>
              <a:chExt cx="1488" cy="372"/>
            </a:xfrm>
          </p:grpSpPr>
          <p:sp>
            <p:nvSpPr>
              <p:cNvPr id="13138" name="Oval 1330"/>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39" name="Oval 1331"/>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028" name="Group 246"/>
          <p:cNvGrpSpPr>
            <a:grpSpLocks/>
          </p:cNvGrpSpPr>
          <p:nvPr/>
        </p:nvGrpSpPr>
        <p:grpSpPr bwMode="auto">
          <a:xfrm>
            <a:off x="3684693" y="7694507"/>
            <a:ext cx="650240" cy="541867"/>
            <a:chOff x="960" y="3168"/>
            <a:chExt cx="432" cy="480"/>
          </a:xfrm>
        </p:grpSpPr>
        <p:grpSp>
          <p:nvGrpSpPr>
            <p:cNvPr id="13029" name="Group 228"/>
            <p:cNvGrpSpPr>
              <a:grpSpLocks/>
            </p:cNvGrpSpPr>
            <p:nvPr/>
          </p:nvGrpSpPr>
          <p:grpSpPr bwMode="auto">
            <a:xfrm>
              <a:off x="960" y="3408"/>
              <a:ext cx="432" cy="240"/>
              <a:chOff x="2214" y="306"/>
              <a:chExt cx="1488" cy="372"/>
            </a:xfrm>
          </p:grpSpPr>
          <p:sp>
            <p:nvSpPr>
              <p:cNvPr id="1313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3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42" name="Group 231"/>
            <p:cNvGrpSpPr>
              <a:grpSpLocks/>
            </p:cNvGrpSpPr>
            <p:nvPr/>
          </p:nvGrpSpPr>
          <p:grpSpPr bwMode="auto">
            <a:xfrm>
              <a:off x="960" y="3360"/>
              <a:ext cx="432" cy="240"/>
              <a:chOff x="2214" y="306"/>
              <a:chExt cx="1488" cy="372"/>
            </a:xfrm>
          </p:grpSpPr>
          <p:sp>
            <p:nvSpPr>
              <p:cNvPr id="1312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2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43" name="Group 234"/>
            <p:cNvGrpSpPr>
              <a:grpSpLocks/>
            </p:cNvGrpSpPr>
            <p:nvPr/>
          </p:nvGrpSpPr>
          <p:grpSpPr bwMode="auto">
            <a:xfrm>
              <a:off x="960" y="3312"/>
              <a:ext cx="432" cy="240"/>
              <a:chOff x="2214" y="306"/>
              <a:chExt cx="1488" cy="372"/>
            </a:xfrm>
          </p:grpSpPr>
          <p:sp>
            <p:nvSpPr>
              <p:cNvPr id="1312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2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44" name="Group 237"/>
            <p:cNvGrpSpPr>
              <a:grpSpLocks/>
            </p:cNvGrpSpPr>
            <p:nvPr/>
          </p:nvGrpSpPr>
          <p:grpSpPr bwMode="auto">
            <a:xfrm>
              <a:off x="960" y="3264"/>
              <a:ext cx="432" cy="240"/>
              <a:chOff x="2214" y="306"/>
              <a:chExt cx="1488" cy="372"/>
            </a:xfrm>
          </p:grpSpPr>
          <p:sp>
            <p:nvSpPr>
              <p:cNvPr id="1312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2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45" name="Group 240"/>
            <p:cNvGrpSpPr>
              <a:grpSpLocks/>
            </p:cNvGrpSpPr>
            <p:nvPr/>
          </p:nvGrpSpPr>
          <p:grpSpPr bwMode="auto">
            <a:xfrm>
              <a:off x="960" y="3216"/>
              <a:ext cx="432" cy="240"/>
              <a:chOff x="2214" y="306"/>
              <a:chExt cx="1488" cy="372"/>
            </a:xfrm>
          </p:grpSpPr>
          <p:sp>
            <p:nvSpPr>
              <p:cNvPr id="1312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2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46" name="Group 243"/>
            <p:cNvGrpSpPr>
              <a:grpSpLocks/>
            </p:cNvGrpSpPr>
            <p:nvPr/>
          </p:nvGrpSpPr>
          <p:grpSpPr bwMode="auto">
            <a:xfrm>
              <a:off x="960" y="3168"/>
              <a:ext cx="432" cy="240"/>
              <a:chOff x="2214" y="306"/>
              <a:chExt cx="1488" cy="372"/>
            </a:xfrm>
          </p:grpSpPr>
          <p:sp>
            <p:nvSpPr>
              <p:cNvPr id="1312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2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047" name="Group 246"/>
          <p:cNvGrpSpPr>
            <a:grpSpLocks/>
          </p:cNvGrpSpPr>
          <p:nvPr/>
        </p:nvGrpSpPr>
        <p:grpSpPr bwMode="auto">
          <a:xfrm>
            <a:off x="10078720" y="7694507"/>
            <a:ext cx="650240" cy="541867"/>
            <a:chOff x="960" y="3168"/>
            <a:chExt cx="432" cy="480"/>
          </a:xfrm>
        </p:grpSpPr>
        <p:grpSp>
          <p:nvGrpSpPr>
            <p:cNvPr id="13060" name="Group 228"/>
            <p:cNvGrpSpPr>
              <a:grpSpLocks/>
            </p:cNvGrpSpPr>
            <p:nvPr/>
          </p:nvGrpSpPr>
          <p:grpSpPr bwMode="auto">
            <a:xfrm>
              <a:off x="960" y="3408"/>
              <a:ext cx="432" cy="240"/>
              <a:chOff x="2214" y="306"/>
              <a:chExt cx="1488" cy="372"/>
            </a:xfrm>
          </p:grpSpPr>
          <p:sp>
            <p:nvSpPr>
              <p:cNvPr id="1311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1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61" name="Group 231"/>
            <p:cNvGrpSpPr>
              <a:grpSpLocks/>
            </p:cNvGrpSpPr>
            <p:nvPr/>
          </p:nvGrpSpPr>
          <p:grpSpPr bwMode="auto">
            <a:xfrm>
              <a:off x="960" y="3360"/>
              <a:ext cx="432" cy="240"/>
              <a:chOff x="2214" y="306"/>
              <a:chExt cx="1488" cy="372"/>
            </a:xfrm>
          </p:grpSpPr>
          <p:sp>
            <p:nvSpPr>
              <p:cNvPr id="1311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1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62" name="Group 234"/>
            <p:cNvGrpSpPr>
              <a:grpSpLocks/>
            </p:cNvGrpSpPr>
            <p:nvPr/>
          </p:nvGrpSpPr>
          <p:grpSpPr bwMode="auto">
            <a:xfrm>
              <a:off x="960" y="3312"/>
              <a:ext cx="432" cy="240"/>
              <a:chOff x="2214" y="306"/>
              <a:chExt cx="1488" cy="372"/>
            </a:xfrm>
          </p:grpSpPr>
          <p:sp>
            <p:nvSpPr>
              <p:cNvPr id="1310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0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63" name="Group 237"/>
            <p:cNvGrpSpPr>
              <a:grpSpLocks/>
            </p:cNvGrpSpPr>
            <p:nvPr/>
          </p:nvGrpSpPr>
          <p:grpSpPr bwMode="auto">
            <a:xfrm>
              <a:off x="960" y="3264"/>
              <a:ext cx="432" cy="240"/>
              <a:chOff x="2214" y="306"/>
              <a:chExt cx="1488" cy="372"/>
            </a:xfrm>
          </p:grpSpPr>
          <p:sp>
            <p:nvSpPr>
              <p:cNvPr id="1310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0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64" name="Group 240"/>
            <p:cNvGrpSpPr>
              <a:grpSpLocks/>
            </p:cNvGrpSpPr>
            <p:nvPr/>
          </p:nvGrpSpPr>
          <p:grpSpPr bwMode="auto">
            <a:xfrm>
              <a:off x="960" y="3216"/>
              <a:ext cx="432" cy="240"/>
              <a:chOff x="2214" y="306"/>
              <a:chExt cx="1488" cy="372"/>
            </a:xfrm>
          </p:grpSpPr>
          <p:sp>
            <p:nvSpPr>
              <p:cNvPr id="1310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0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65" name="Group 243"/>
            <p:cNvGrpSpPr>
              <a:grpSpLocks/>
            </p:cNvGrpSpPr>
            <p:nvPr/>
          </p:nvGrpSpPr>
          <p:grpSpPr bwMode="auto">
            <a:xfrm>
              <a:off x="960" y="3168"/>
              <a:ext cx="432" cy="240"/>
              <a:chOff x="2214" y="306"/>
              <a:chExt cx="1488" cy="372"/>
            </a:xfrm>
          </p:grpSpPr>
          <p:sp>
            <p:nvSpPr>
              <p:cNvPr id="1310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10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078" name="Group 246"/>
          <p:cNvGrpSpPr>
            <a:grpSpLocks/>
          </p:cNvGrpSpPr>
          <p:nvPr/>
        </p:nvGrpSpPr>
        <p:grpSpPr bwMode="auto">
          <a:xfrm>
            <a:off x="1408853" y="6394027"/>
            <a:ext cx="650240" cy="541867"/>
            <a:chOff x="960" y="3168"/>
            <a:chExt cx="432" cy="480"/>
          </a:xfrm>
        </p:grpSpPr>
        <p:grpSp>
          <p:nvGrpSpPr>
            <p:cNvPr id="13079" name="Group 228"/>
            <p:cNvGrpSpPr>
              <a:grpSpLocks/>
            </p:cNvGrpSpPr>
            <p:nvPr/>
          </p:nvGrpSpPr>
          <p:grpSpPr bwMode="auto">
            <a:xfrm>
              <a:off x="960" y="3408"/>
              <a:ext cx="432" cy="240"/>
              <a:chOff x="2214" y="306"/>
              <a:chExt cx="1488" cy="372"/>
            </a:xfrm>
          </p:grpSpPr>
          <p:sp>
            <p:nvSpPr>
              <p:cNvPr id="1309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9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80" name="Group 231"/>
            <p:cNvGrpSpPr>
              <a:grpSpLocks/>
            </p:cNvGrpSpPr>
            <p:nvPr/>
          </p:nvGrpSpPr>
          <p:grpSpPr bwMode="auto">
            <a:xfrm>
              <a:off x="960" y="3360"/>
              <a:ext cx="432" cy="240"/>
              <a:chOff x="2214" y="306"/>
              <a:chExt cx="1488" cy="372"/>
            </a:xfrm>
          </p:grpSpPr>
          <p:sp>
            <p:nvSpPr>
              <p:cNvPr id="1309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9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81" name="Group 234"/>
            <p:cNvGrpSpPr>
              <a:grpSpLocks/>
            </p:cNvGrpSpPr>
            <p:nvPr/>
          </p:nvGrpSpPr>
          <p:grpSpPr bwMode="auto">
            <a:xfrm>
              <a:off x="960" y="3312"/>
              <a:ext cx="432" cy="240"/>
              <a:chOff x="2214" y="306"/>
              <a:chExt cx="1488" cy="372"/>
            </a:xfrm>
          </p:grpSpPr>
          <p:sp>
            <p:nvSpPr>
              <p:cNvPr id="1309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9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82" name="Group 237"/>
            <p:cNvGrpSpPr>
              <a:grpSpLocks/>
            </p:cNvGrpSpPr>
            <p:nvPr/>
          </p:nvGrpSpPr>
          <p:grpSpPr bwMode="auto">
            <a:xfrm>
              <a:off x="960" y="3264"/>
              <a:ext cx="432" cy="240"/>
              <a:chOff x="2214" y="306"/>
              <a:chExt cx="1488" cy="372"/>
            </a:xfrm>
          </p:grpSpPr>
          <p:sp>
            <p:nvSpPr>
              <p:cNvPr id="1308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8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83" name="Group 240"/>
            <p:cNvGrpSpPr>
              <a:grpSpLocks/>
            </p:cNvGrpSpPr>
            <p:nvPr/>
          </p:nvGrpSpPr>
          <p:grpSpPr bwMode="auto">
            <a:xfrm>
              <a:off x="960" y="3216"/>
              <a:ext cx="432" cy="240"/>
              <a:chOff x="2214" y="306"/>
              <a:chExt cx="1488" cy="372"/>
            </a:xfrm>
          </p:grpSpPr>
          <p:sp>
            <p:nvSpPr>
              <p:cNvPr id="1308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8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96" name="Group 243"/>
            <p:cNvGrpSpPr>
              <a:grpSpLocks/>
            </p:cNvGrpSpPr>
            <p:nvPr/>
          </p:nvGrpSpPr>
          <p:grpSpPr bwMode="auto">
            <a:xfrm>
              <a:off x="960" y="3168"/>
              <a:ext cx="432" cy="240"/>
              <a:chOff x="2214" y="306"/>
              <a:chExt cx="1488" cy="372"/>
            </a:xfrm>
          </p:grpSpPr>
          <p:sp>
            <p:nvSpPr>
              <p:cNvPr id="1308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8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097" name="Group 246"/>
          <p:cNvGrpSpPr>
            <a:grpSpLocks/>
          </p:cNvGrpSpPr>
          <p:nvPr/>
        </p:nvGrpSpPr>
        <p:grpSpPr bwMode="auto">
          <a:xfrm>
            <a:off x="4768427" y="6394027"/>
            <a:ext cx="650240" cy="541867"/>
            <a:chOff x="960" y="3168"/>
            <a:chExt cx="432" cy="480"/>
          </a:xfrm>
        </p:grpSpPr>
        <p:grpSp>
          <p:nvGrpSpPr>
            <p:cNvPr id="13098" name="Group 228"/>
            <p:cNvGrpSpPr>
              <a:grpSpLocks/>
            </p:cNvGrpSpPr>
            <p:nvPr/>
          </p:nvGrpSpPr>
          <p:grpSpPr bwMode="auto">
            <a:xfrm>
              <a:off x="960" y="3408"/>
              <a:ext cx="432" cy="240"/>
              <a:chOff x="2214" y="306"/>
              <a:chExt cx="1488" cy="372"/>
            </a:xfrm>
          </p:grpSpPr>
          <p:sp>
            <p:nvSpPr>
              <p:cNvPr id="1307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7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099" name="Group 231"/>
            <p:cNvGrpSpPr>
              <a:grpSpLocks/>
            </p:cNvGrpSpPr>
            <p:nvPr/>
          </p:nvGrpSpPr>
          <p:grpSpPr bwMode="auto">
            <a:xfrm>
              <a:off x="960" y="3360"/>
              <a:ext cx="432" cy="240"/>
              <a:chOff x="2214" y="306"/>
              <a:chExt cx="1488" cy="372"/>
            </a:xfrm>
          </p:grpSpPr>
          <p:sp>
            <p:nvSpPr>
              <p:cNvPr id="1307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7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00" name="Group 234"/>
            <p:cNvGrpSpPr>
              <a:grpSpLocks/>
            </p:cNvGrpSpPr>
            <p:nvPr/>
          </p:nvGrpSpPr>
          <p:grpSpPr bwMode="auto">
            <a:xfrm>
              <a:off x="960" y="3312"/>
              <a:ext cx="432" cy="240"/>
              <a:chOff x="2214" y="306"/>
              <a:chExt cx="1488" cy="372"/>
            </a:xfrm>
          </p:grpSpPr>
          <p:sp>
            <p:nvSpPr>
              <p:cNvPr id="1307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7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01" name="Group 237"/>
            <p:cNvGrpSpPr>
              <a:grpSpLocks/>
            </p:cNvGrpSpPr>
            <p:nvPr/>
          </p:nvGrpSpPr>
          <p:grpSpPr bwMode="auto">
            <a:xfrm>
              <a:off x="960" y="3264"/>
              <a:ext cx="432" cy="240"/>
              <a:chOff x="2214" y="306"/>
              <a:chExt cx="1488" cy="372"/>
            </a:xfrm>
          </p:grpSpPr>
          <p:sp>
            <p:nvSpPr>
              <p:cNvPr id="1307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7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14" name="Group 240"/>
            <p:cNvGrpSpPr>
              <a:grpSpLocks/>
            </p:cNvGrpSpPr>
            <p:nvPr/>
          </p:nvGrpSpPr>
          <p:grpSpPr bwMode="auto">
            <a:xfrm>
              <a:off x="960" y="3216"/>
              <a:ext cx="432" cy="240"/>
              <a:chOff x="2214" y="306"/>
              <a:chExt cx="1488" cy="372"/>
            </a:xfrm>
          </p:grpSpPr>
          <p:sp>
            <p:nvSpPr>
              <p:cNvPr id="1306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6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15" name="Group 243"/>
            <p:cNvGrpSpPr>
              <a:grpSpLocks/>
            </p:cNvGrpSpPr>
            <p:nvPr/>
          </p:nvGrpSpPr>
          <p:grpSpPr bwMode="auto">
            <a:xfrm>
              <a:off x="960" y="3168"/>
              <a:ext cx="432" cy="240"/>
              <a:chOff x="2214" y="306"/>
              <a:chExt cx="1488" cy="372"/>
            </a:xfrm>
          </p:grpSpPr>
          <p:sp>
            <p:nvSpPr>
              <p:cNvPr id="1306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6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116" name="Group 246"/>
          <p:cNvGrpSpPr>
            <a:grpSpLocks/>
          </p:cNvGrpSpPr>
          <p:nvPr/>
        </p:nvGrpSpPr>
        <p:grpSpPr bwMode="auto">
          <a:xfrm>
            <a:off x="5852160" y="6394027"/>
            <a:ext cx="650240" cy="541867"/>
            <a:chOff x="960" y="3168"/>
            <a:chExt cx="432" cy="480"/>
          </a:xfrm>
        </p:grpSpPr>
        <p:grpSp>
          <p:nvGrpSpPr>
            <p:cNvPr id="13117" name="Group 228"/>
            <p:cNvGrpSpPr>
              <a:grpSpLocks/>
            </p:cNvGrpSpPr>
            <p:nvPr/>
          </p:nvGrpSpPr>
          <p:grpSpPr bwMode="auto">
            <a:xfrm>
              <a:off x="960" y="3408"/>
              <a:ext cx="432" cy="240"/>
              <a:chOff x="2214" y="306"/>
              <a:chExt cx="1488" cy="372"/>
            </a:xfrm>
          </p:grpSpPr>
          <p:sp>
            <p:nvSpPr>
              <p:cNvPr id="1305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5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18" name="Group 231"/>
            <p:cNvGrpSpPr>
              <a:grpSpLocks/>
            </p:cNvGrpSpPr>
            <p:nvPr/>
          </p:nvGrpSpPr>
          <p:grpSpPr bwMode="auto">
            <a:xfrm>
              <a:off x="960" y="3360"/>
              <a:ext cx="432" cy="240"/>
              <a:chOff x="2214" y="306"/>
              <a:chExt cx="1488" cy="372"/>
            </a:xfrm>
          </p:grpSpPr>
          <p:sp>
            <p:nvSpPr>
              <p:cNvPr id="1305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5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19" name="Group 234"/>
            <p:cNvGrpSpPr>
              <a:grpSpLocks/>
            </p:cNvGrpSpPr>
            <p:nvPr/>
          </p:nvGrpSpPr>
          <p:grpSpPr bwMode="auto">
            <a:xfrm>
              <a:off x="960" y="3312"/>
              <a:ext cx="432" cy="240"/>
              <a:chOff x="2214" y="306"/>
              <a:chExt cx="1488" cy="372"/>
            </a:xfrm>
          </p:grpSpPr>
          <p:sp>
            <p:nvSpPr>
              <p:cNvPr id="1305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5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32" name="Group 237"/>
            <p:cNvGrpSpPr>
              <a:grpSpLocks/>
            </p:cNvGrpSpPr>
            <p:nvPr/>
          </p:nvGrpSpPr>
          <p:grpSpPr bwMode="auto">
            <a:xfrm>
              <a:off x="960" y="3264"/>
              <a:ext cx="432" cy="240"/>
              <a:chOff x="2214" y="306"/>
              <a:chExt cx="1488" cy="372"/>
            </a:xfrm>
          </p:grpSpPr>
          <p:sp>
            <p:nvSpPr>
              <p:cNvPr id="1305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5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33" name="Group 240"/>
            <p:cNvGrpSpPr>
              <a:grpSpLocks/>
            </p:cNvGrpSpPr>
            <p:nvPr/>
          </p:nvGrpSpPr>
          <p:grpSpPr bwMode="auto">
            <a:xfrm>
              <a:off x="960" y="3216"/>
              <a:ext cx="432" cy="240"/>
              <a:chOff x="2214" y="306"/>
              <a:chExt cx="1488" cy="372"/>
            </a:xfrm>
          </p:grpSpPr>
          <p:sp>
            <p:nvSpPr>
              <p:cNvPr id="1305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5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34" name="Group 243"/>
            <p:cNvGrpSpPr>
              <a:grpSpLocks/>
            </p:cNvGrpSpPr>
            <p:nvPr/>
          </p:nvGrpSpPr>
          <p:grpSpPr bwMode="auto">
            <a:xfrm>
              <a:off x="960" y="3168"/>
              <a:ext cx="432" cy="240"/>
              <a:chOff x="2214" y="306"/>
              <a:chExt cx="1488" cy="372"/>
            </a:xfrm>
          </p:grpSpPr>
          <p:sp>
            <p:nvSpPr>
              <p:cNvPr id="13048"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49"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135" name="Group 246"/>
          <p:cNvGrpSpPr>
            <a:grpSpLocks/>
          </p:cNvGrpSpPr>
          <p:nvPr/>
        </p:nvGrpSpPr>
        <p:grpSpPr bwMode="auto">
          <a:xfrm>
            <a:off x="6935893" y="6394027"/>
            <a:ext cx="650240" cy="541867"/>
            <a:chOff x="960" y="3168"/>
            <a:chExt cx="432" cy="480"/>
          </a:xfrm>
        </p:grpSpPr>
        <p:grpSp>
          <p:nvGrpSpPr>
            <p:cNvPr id="13136" name="Group 228"/>
            <p:cNvGrpSpPr>
              <a:grpSpLocks/>
            </p:cNvGrpSpPr>
            <p:nvPr/>
          </p:nvGrpSpPr>
          <p:grpSpPr bwMode="auto">
            <a:xfrm>
              <a:off x="960" y="3408"/>
              <a:ext cx="432" cy="240"/>
              <a:chOff x="2214" y="306"/>
              <a:chExt cx="1488" cy="372"/>
            </a:xfrm>
          </p:grpSpPr>
          <p:sp>
            <p:nvSpPr>
              <p:cNvPr id="1304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4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37" name="Group 231"/>
            <p:cNvGrpSpPr>
              <a:grpSpLocks/>
            </p:cNvGrpSpPr>
            <p:nvPr/>
          </p:nvGrpSpPr>
          <p:grpSpPr bwMode="auto">
            <a:xfrm>
              <a:off x="960" y="3360"/>
              <a:ext cx="432" cy="240"/>
              <a:chOff x="2214" y="306"/>
              <a:chExt cx="1488" cy="372"/>
            </a:xfrm>
          </p:grpSpPr>
          <p:sp>
            <p:nvSpPr>
              <p:cNvPr id="1303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3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50" name="Group 234"/>
            <p:cNvGrpSpPr>
              <a:grpSpLocks/>
            </p:cNvGrpSpPr>
            <p:nvPr/>
          </p:nvGrpSpPr>
          <p:grpSpPr bwMode="auto">
            <a:xfrm>
              <a:off x="960" y="3312"/>
              <a:ext cx="432" cy="240"/>
              <a:chOff x="2214" y="306"/>
              <a:chExt cx="1488" cy="372"/>
            </a:xfrm>
          </p:grpSpPr>
          <p:sp>
            <p:nvSpPr>
              <p:cNvPr id="1303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3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51" name="Group 237"/>
            <p:cNvGrpSpPr>
              <a:grpSpLocks/>
            </p:cNvGrpSpPr>
            <p:nvPr/>
          </p:nvGrpSpPr>
          <p:grpSpPr bwMode="auto">
            <a:xfrm>
              <a:off x="960" y="3264"/>
              <a:ext cx="432" cy="240"/>
              <a:chOff x="2214" y="306"/>
              <a:chExt cx="1488" cy="372"/>
            </a:xfrm>
          </p:grpSpPr>
          <p:sp>
            <p:nvSpPr>
              <p:cNvPr id="1303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3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52" name="Group 240"/>
            <p:cNvGrpSpPr>
              <a:grpSpLocks/>
            </p:cNvGrpSpPr>
            <p:nvPr/>
          </p:nvGrpSpPr>
          <p:grpSpPr bwMode="auto">
            <a:xfrm>
              <a:off x="960" y="3216"/>
              <a:ext cx="432" cy="240"/>
              <a:chOff x="2214" y="306"/>
              <a:chExt cx="1488" cy="372"/>
            </a:xfrm>
          </p:grpSpPr>
          <p:sp>
            <p:nvSpPr>
              <p:cNvPr id="1303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3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53" name="Group 243"/>
            <p:cNvGrpSpPr>
              <a:grpSpLocks/>
            </p:cNvGrpSpPr>
            <p:nvPr/>
          </p:nvGrpSpPr>
          <p:grpSpPr bwMode="auto">
            <a:xfrm>
              <a:off x="960" y="3168"/>
              <a:ext cx="432" cy="240"/>
              <a:chOff x="2214" y="306"/>
              <a:chExt cx="1488" cy="372"/>
            </a:xfrm>
          </p:grpSpPr>
          <p:sp>
            <p:nvSpPr>
              <p:cNvPr id="1303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3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154" name="Group 246"/>
          <p:cNvGrpSpPr>
            <a:grpSpLocks/>
          </p:cNvGrpSpPr>
          <p:nvPr/>
        </p:nvGrpSpPr>
        <p:grpSpPr bwMode="auto">
          <a:xfrm>
            <a:off x="8019627" y="6394027"/>
            <a:ext cx="650240" cy="541867"/>
            <a:chOff x="960" y="3168"/>
            <a:chExt cx="432" cy="480"/>
          </a:xfrm>
        </p:grpSpPr>
        <p:grpSp>
          <p:nvGrpSpPr>
            <p:cNvPr id="13155" name="Group 228"/>
            <p:cNvGrpSpPr>
              <a:grpSpLocks/>
            </p:cNvGrpSpPr>
            <p:nvPr/>
          </p:nvGrpSpPr>
          <p:grpSpPr bwMode="auto">
            <a:xfrm>
              <a:off x="960" y="3408"/>
              <a:ext cx="432" cy="240"/>
              <a:chOff x="2214" y="306"/>
              <a:chExt cx="1488" cy="372"/>
            </a:xfrm>
          </p:grpSpPr>
          <p:sp>
            <p:nvSpPr>
              <p:cNvPr id="1302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2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68" name="Group 231"/>
            <p:cNvGrpSpPr>
              <a:grpSpLocks/>
            </p:cNvGrpSpPr>
            <p:nvPr/>
          </p:nvGrpSpPr>
          <p:grpSpPr bwMode="auto">
            <a:xfrm>
              <a:off x="960" y="3360"/>
              <a:ext cx="432" cy="240"/>
              <a:chOff x="2214" y="306"/>
              <a:chExt cx="1488" cy="372"/>
            </a:xfrm>
          </p:grpSpPr>
          <p:sp>
            <p:nvSpPr>
              <p:cNvPr id="1302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2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69" name="Group 234"/>
            <p:cNvGrpSpPr>
              <a:grpSpLocks/>
            </p:cNvGrpSpPr>
            <p:nvPr/>
          </p:nvGrpSpPr>
          <p:grpSpPr bwMode="auto">
            <a:xfrm>
              <a:off x="960" y="3312"/>
              <a:ext cx="432" cy="240"/>
              <a:chOff x="2214" y="306"/>
              <a:chExt cx="1488" cy="372"/>
            </a:xfrm>
          </p:grpSpPr>
          <p:sp>
            <p:nvSpPr>
              <p:cNvPr id="1301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1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70" name="Group 237"/>
            <p:cNvGrpSpPr>
              <a:grpSpLocks/>
            </p:cNvGrpSpPr>
            <p:nvPr/>
          </p:nvGrpSpPr>
          <p:grpSpPr bwMode="auto">
            <a:xfrm>
              <a:off x="960" y="3264"/>
              <a:ext cx="432" cy="240"/>
              <a:chOff x="2214" y="306"/>
              <a:chExt cx="1488" cy="372"/>
            </a:xfrm>
          </p:grpSpPr>
          <p:sp>
            <p:nvSpPr>
              <p:cNvPr id="1301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1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71" name="Group 240"/>
            <p:cNvGrpSpPr>
              <a:grpSpLocks/>
            </p:cNvGrpSpPr>
            <p:nvPr/>
          </p:nvGrpSpPr>
          <p:grpSpPr bwMode="auto">
            <a:xfrm>
              <a:off x="960" y="3216"/>
              <a:ext cx="432" cy="240"/>
              <a:chOff x="2214" y="306"/>
              <a:chExt cx="1488" cy="372"/>
            </a:xfrm>
          </p:grpSpPr>
          <p:sp>
            <p:nvSpPr>
              <p:cNvPr id="1301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1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72" name="Group 243"/>
            <p:cNvGrpSpPr>
              <a:grpSpLocks/>
            </p:cNvGrpSpPr>
            <p:nvPr/>
          </p:nvGrpSpPr>
          <p:grpSpPr bwMode="auto">
            <a:xfrm>
              <a:off x="960" y="3168"/>
              <a:ext cx="432" cy="240"/>
              <a:chOff x="2214" y="306"/>
              <a:chExt cx="1488" cy="372"/>
            </a:xfrm>
          </p:grpSpPr>
          <p:sp>
            <p:nvSpPr>
              <p:cNvPr id="1301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1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173" name="Group 246"/>
          <p:cNvGrpSpPr>
            <a:grpSpLocks/>
          </p:cNvGrpSpPr>
          <p:nvPr/>
        </p:nvGrpSpPr>
        <p:grpSpPr bwMode="auto">
          <a:xfrm>
            <a:off x="8994987" y="6394027"/>
            <a:ext cx="650240" cy="541867"/>
            <a:chOff x="960" y="3168"/>
            <a:chExt cx="432" cy="480"/>
          </a:xfrm>
        </p:grpSpPr>
        <p:grpSp>
          <p:nvGrpSpPr>
            <p:cNvPr id="13186" name="Group 228"/>
            <p:cNvGrpSpPr>
              <a:grpSpLocks/>
            </p:cNvGrpSpPr>
            <p:nvPr/>
          </p:nvGrpSpPr>
          <p:grpSpPr bwMode="auto">
            <a:xfrm>
              <a:off x="960" y="3408"/>
              <a:ext cx="432" cy="240"/>
              <a:chOff x="2214" y="306"/>
              <a:chExt cx="1488" cy="372"/>
            </a:xfrm>
          </p:grpSpPr>
          <p:sp>
            <p:nvSpPr>
              <p:cNvPr id="13004"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05"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87" name="Group 231"/>
            <p:cNvGrpSpPr>
              <a:grpSpLocks/>
            </p:cNvGrpSpPr>
            <p:nvPr/>
          </p:nvGrpSpPr>
          <p:grpSpPr bwMode="auto">
            <a:xfrm>
              <a:off x="960" y="3360"/>
              <a:ext cx="432" cy="240"/>
              <a:chOff x="2214" y="306"/>
              <a:chExt cx="1488" cy="372"/>
            </a:xfrm>
          </p:grpSpPr>
          <p:sp>
            <p:nvSpPr>
              <p:cNvPr id="13002"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03"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88" name="Group 234"/>
            <p:cNvGrpSpPr>
              <a:grpSpLocks/>
            </p:cNvGrpSpPr>
            <p:nvPr/>
          </p:nvGrpSpPr>
          <p:grpSpPr bwMode="auto">
            <a:xfrm>
              <a:off x="960" y="3312"/>
              <a:ext cx="432" cy="240"/>
              <a:chOff x="2214" y="306"/>
              <a:chExt cx="1488" cy="372"/>
            </a:xfrm>
          </p:grpSpPr>
          <p:sp>
            <p:nvSpPr>
              <p:cNvPr id="13000"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3001"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89" name="Group 237"/>
            <p:cNvGrpSpPr>
              <a:grpSpLocks/>
            </p:cNvGrpSpPr>
            <p:nvPr/>
          </p:nvGrpSpPr>
          <p:grpSpPr bwMode="auto">
            <a:xfrm>
              <a:off x="960" y="3264"/>
              <a:ext cx="432" cy="240"/>
              <a:chOff x="2214" y="306"/>
              <a:chExt cx="1488" cy="372"/>
            </a:xfrm>
          </p:grpSpPr>
          <p:sp>
            <p:nvSpPr>
              <p:cNvPr id="12998"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99"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90" name="Group 240"/>
            <p:cNvGrpSpPr>
              <a:grpSpLocks/>
            </p:cNvGrpSpPr>
            <p:nvPr/>
          </p:nvGrpSpPr>
          <p:grpSpPr bwMode="auto">
            <a:xfrm>
              <a:off x="960" y="3216"/>
              <a:ext cx="432" cy="240"/>
              <a:chOff x="2214" y="306"/>
              <a:chExt cx="1488" cy="372"/>
            </a:xfrm>
          </p:grpSpPr>
          <p:sp>
            <p:nvSpPr>
              <p:cNvPr id="12996"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97"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191" name="Group 243"/>
            <p:cNvGrpSpPr>
              <a:grpSpLocks/>
            </p:cNvGrpSpPr>
            <p:nvPr/>
          </p:nvGrpSpPr>
          <p:grpSpPr bwMode="auto">
            <a:xfrm>
              <a:off x="960" y="3168"/>
              <a:ext cx="432" cy="240"/>
              <a:chOff x="2214" y="306"/>
              <a:chExt cx="1488" cy="372"/>
            </a:xfrm>
          </p:grpSpPr>
          <p:sp>
            <p:nvSpPr>
              <p:cNvPr id="12994"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95"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204" name="Group 246"/>
          <p:cNvGrpSpPr>
            <a:grpSpLocks/>
          </p:cNvGrpSpPr>
          <p:nvPr/>
        </p:nvGrpSpPr>
        <p:grpSpPr bwMode="auto">
          <a:xfrm>
            <a:off x="11162453" y="6394027"/>
            <a:ext cx="650240" cy="541867"/>
            <a:chOff x="960" y="3168"/>
            <a:chExt cx="432" cy="480"/>
          </a:xfrm>
        </p:grpSpPr>
        <p:grpSp>
          <p:nvGrpSpPr>
            <p:cNvPr id="13205" name="Group 228"/>
            <p:cNvGrpSpPr>
              <a:grpSpLocks/>
            </p:cNvGrpSpPr>
            <p:nvPr/>
          </p:nvGrpSpPr>
          <p:grpSpPr bwMode="auto">
            <a:xfrm>
              <a:off x="960" y="3408"/>
              <a:ext cx="432" cy="240"/>
              <a:chOff x="2214" y="306"/>
              <a:chExt cx="1488" cy="372"/>
            </a:xfrm>
          </p:grpSpPr>
          <p:sp>
            <p:nvSpPr>
              <p:cNvPr id="12986"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87"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06" name="Group 231"/>
            <p:cNvGrpSpPr>
              <a:grpSpLocks/>
            </p:cNvGrpSpPr>
            <p:nvPr/>
          </p:nvGrpSpPr>
          <p:grpSpPr bwMode="auto">
            <a:xfrm>
              <a:off x="960" y="3360"/>
              <a:ext cx="432" cy="240"/>
              <a:chOff x="2214" y="306"/>
              <a:chExt cx="1488" cy="372"/>
            </a:xfrm>
          </p:grpSpPr>
          <p:sp>
            <p:nvSpPr>
              <p:cNvPr id="12984"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85"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07" name="Group 234"/>
            <p:cNvGrpSpPr>
              <a:grpSpLocks/>
            </p:cNvGrpSpPr>
            <p:nvPr/>
          </p:nvGrpSpPr>
          <p:grpSpPr bwMode="auto">
            <a:xfrm>
              <a:off x="960" y="3312"/>
              <a:ext cx="432" cy="240"/>
              <a:chOff x="2214" y="306"/>
              <a:chExt cx="1488" cy="372"/>
            </a:xfrm>
          </p:grpSpPr>
          <p:sp>
            <p:nvSpPr>
              <p:cNvPr id="12982"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83"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08" name="Group 237"/>
            <p:cNvGrpSpPr>
              <a:grpSpLocks/>
            </p:cNvGrpSpPr>
            <p:nvPr/>
          </p:nvGrpSpPr>
          <p:grpSpPr bwMode="auto">
            <a:xfrm>
              <a:off x="960" y="3264"/>
              <a:ext cx="432" cy="240"/>
              <a:chOff x="2214" y="306"/>
              <a:chExt cx="1488" cy="372"/>
            </a:xfrm>
          </p:grpSpPr>
          <p:sp>
            <p:nvSpPr>
              <p:cNvPr id="12980"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81"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09" name="Group 240"/>
            <p:cNvGrpSpPr>
              <a:grpSpLocks/>
            </p:cNvGrpSpPr>
            <p:nvPr/>
          </p:nvGrpSpPr>
          <p:grpSpPr bwMode="auto">
            <a:xfrm>
              <a:off x="960" y="3216"/>
              <a:ext cx="432" cy="240"/>
              <a:chOff x="2214" y="306"/>
              <a:chExt cx="1488" cy="372"/>
            </a:xfrm>
          </p:grpSpPr>
          <p:sp>
            <p:nvSpPr>
              <p:cNvPr id="12978"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79"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22" name="Group 243"/>
            <p:cNvGrpSpPr>
              <a:grpSpLocks/>
            </p:cNvGrpSpPr>
            <p:nvPr/>
          </p:nvGrpSpPr>
          <p:grpSpPr bwMode="auto">
            <a:xfrm>
              <a:off x="960" y="3168"/>
              <a:ext cx="432" cy="240"/>
              <a:chOff x="2214" y="306"/>
              <a:chExt cx="1488" cy="372"/>
            </a:xfrm>
          </p:grpSpPr>
          <p:sp>
            <p:nvSpPr>
              <p:cNvPr id="12976"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77"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223" name="Group 246"/>
          <p:cNvGrpSpPr>
            <a:grpSpLocks/>
          </p:cNvGrpSpPr>
          <p:nvPr/>
        </p:nvGrpSpPr>
        <p:grpSpPr bwMode="auto">
          <a:xfrm>
            <a:off x="2492587" y="6394027"/>
            <a:ext cx="650240" cy="541867"/>
            <a:chOff x="960" y="3168"/>
            <a:chExt cx="432" cy="480"/>
          </a:xfrm>
        </p:grpSpPr>
        <p:grpSp>
          <p:nvGrpSpPr>
            <p:cNvPr id="13224" name="Group 228"/>
            <p:cNvGrpSpPr>
              <a:grpSpLocks/>
            </p:cNvGrpSpPr>
            <p:nvPr/>
          </p:nvGrpSpPr>
          <p:grpSpPr bwMode="auto">
            <a:xfrm>
              <a:off x="960" y="3408"/>
              <a:ext cx="432" cy="240"/>
              <a:chOff x="2214" y="306"/>
              <a:chExt cx="1488" cy="372"/>
            </a:xfrm>
          </p:grpSpPr>
          <p:sp>
            <p:nvSpPr>
              <p:cNvPr id="12968"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69"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25" name="Group 231"/>
            <p:cNvGrpSpPr>
              <a:grpSpLocks/>
            </p:cNvGrpSpPr>
            <p:nvPr/>
          </p:nvGrpSpPr>
          <p:grpSpPr bwMode="auto">
            <a:xfrm>
              <a:off x="960" y="3360"/>
              <a:ext cx="432" cy="240"/>
              <a:chOff x="2214" y="306"/>
              <a:chExt cx="1488" cy="372"/>
            </a:xfrm>
          </p:grpSpPr>
          <p:sp>
            <p:nvSpPr>
              <p:cNvPr id="12966"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67"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26" name="Group 234"/>
            <p:cNvGrpSpPr>
              <a:grpSpLocks/>
            </p:cNvGrpSpPr>
            <p:nvPr/>
          </p:nvGrpSpPr>
          <p:grpSpPr bwMode="auto">
            <a:xfrm>
              <a:off x="960" y="3312"/>
              <a:ext cx="432" cy="240"/>
              <a:chOff x="2214" y="306"/>
              <a:chExt cx="1488" cy="372"/>
            </a:xfrm>
          </p:grpSpPr>
          <p:sp>
            <p:nvSpPr>
              <p:cNvPr id="12964"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65"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27" name="Group 237"/>
            <p:cNvGrpSpPr>
              <a:grpSpLocks/>
            </p:cNvGrpSpPr>
            <p:nvPr/>
          </p:nvGrpSpPr>
          <p:grpSpPr bwMode="auto">
            <a:xfrm>
              <a:off x="960" y="3264"/>
              <a:ext cx="432" cy="240"/>
              <a:chOff x="2214" y="306"/>
              <a:chExt cx="1488" cy="372"/>
            </a:xfrm>
          </p:grpSpPr>
          <p:sp>
            <p:nvSpPr>
              <p:cNvPr id="12962"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63"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40" name="Group 240"/>
            <p:cNvGrpSpPr>
              <a:grpSpLocks/>
            </p:cNvGrpSpPr>
            <p:nvPr/>
          </p:nvGrpSpPr>
          <p:grpSpPr bwMode="auto">
            <a:xfrm>
              <a:off x="960" y="3216"/>
              <a:ext cx="432" cy="240"/>
              <a:chOff x="2214" y="306"/>
              <a:chExt cx="1488" cy="372"/>
            </a:xfrm>
          </p:grpSpPr>
          <p:sp>
            <p:nvSpPr>
              <p:cNvPr id="12960"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61"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41" name="Group 243"/>
            <p:cNvGrpSpPr>
              <a:grpSpLocks/>
            </p:cNvGrpSpPr>
            <p:nvPr/>
          </p:nvGrpSpPr>
          <p:grpSpPr bwMode="auto">
            <a:xfrm>
              <a:off x="960" y="3168"/>
              <a:ext cx="432" cy="240"/>
              <a:chOff x="2214" y="306"/>
              <a:chExt cx="1488" cy="372"/>
            </a:xfrm>
          </p:grpSpPr>
          <p:sp>
            <p:nvSpPr>
              <p:cNvPr id="12958" name="Oval 1520"/>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59" name="Oval 1521"/>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242" name="Group 246"/>
          <p:cNvGrpSpPr>
            <a:grpSpLocks/>
          </p:cNvGrpSpPr>
          <p:nvPr/>
        </p:nvGrpSpPr>
        <p:grpSpPr bwMode="auto">
          <a:xfrm>
            <a:off x="3684693" y="6394027"/>
            <a:ext cx="650240" cy="541867"/>
            <a:chOff x="960" y="3168"/>
            <a:chExt cx="432" cy="480"/>
          </a:xfrm>
        </p:grpSpPr>
        <p:grpSp>
          <p:nvGrpSpPr>
            <p:cNvPr id="13243" name="Group 228"/>
            <p:cNvGrpSpPr>
              <a:grpSpLocks/>
            </p:cNvGrpSpPr>
            <p:nvPr/>
          </p:nvGrpSpPr>
          <p:grpSpPr bwMode="auto">
            <a:xfrm>
              <a:off x="960" y="3408"/>
              <a:ext cx="432" cy="240"/>
              <a:chOff x="2214" y="306"/>
              <a:chExt cx="1488" cy="372"/>
            </a:xfrm>
          </p:grpSpPr>
          <p:sp>
            <p:nvSpPr>
              <p:cNvPr id="12950"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51"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44" name="Group 231"/>
            <p:cNvGrpSpPr>
              <a:grpSpLocks/>
            </p:cNvGrpSpPr>
            <p:nvPr/>
          </p:nvGrpSpPr>
          <p:grpSpPr bwMode="auto">
            <a:xfrm>
              <a:off x="960" y="3360"/>
              <a:ext cx="432" cy="240"/>
              <a:chOff x="2214" y="306"/>
              <a:chExt cx="1488" cy="372"/>
            </a:xfrm>
          </p:grpSpPr>
          <p:sp>
            <p:nvSpPr>
              <p:cNvPr id="12948"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49"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45" name="Group 234"/>
            <p:cNvGrpSpPr>
              <a:grpSpLocks/>
            </p:cNvGrpSpPr>
            <p:nvPr/>
          </p:nvGrpSpPr>
          <p:grpSpPr bwMode="auto">
            <a:xfrm>
              <a:off x="960" y="3312"/>
              <a:ext cx="432" cy="240"/>
              <a:chOff x="2214" y="306"/>
              <a:chExt cx="1488" cy="372"/>
            </a:xfrm>
          </p:grpSpPr>
          <p:sp>
            <p:nvSpPr>
              <p:cNvPr id="12946"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47"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58" name="Group 237"/>
            <p:cNvGrpSpPr>
              <a:grpSpLocks/>
            </p:cNvGrpSpPr>
            <p:nvPr/>
          </p:nvGrpSpPr>
          <p:grpSpPr bwMode="auto">
            <a:xfrm>
              <a:off x="960" y="3264"/>
              <a:ext cx="432" cy="240"/>
              <a:chOff x="2214" y="306"/>
              <a:chExt cx="1488" cy="372"/>
            </a:xfrm>
          </p:grpSpPr>
          <p:sp>
            <p:nvSpPr>
              <p:cNvPr id="12944"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45"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59" name="Group 240"/>
            <p:cNvGrpSpPr>
              <a:grpSpLocks/>
            </p:cNvGrpSpPr>
            <p:nvPr/>
          </p:nvGrpSpPr>
          <p:grpSpPr bwMode="auto">
            <a:xfrm>
              <a:off x="960" y="3216"/>
              <a:ext cx="432" cy="240"/>
              <a:chOff x="2214" y="306"/>
              <a:chExt cx="1488" cy="372"/>
            </a:xfrm>
          </p:grpSpPr>
          <p:sp>
            <p:nvSpPr>
              <p:cNvPr id="12942"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43"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60" name="Group 243"/>
            <p:cNvGrpSpPr>
              <a:grpSpLocks/>
            </p:cNvGrpSpPr>
            <p:nvPr/>
          </p:nvGrpSpPr>
          <p:grpSpPr bwMode="auto">
            <a:xfrm>
              <a:off x="960" y="3168"/>
              <a:ext cx="432" cy="240"/>
              <a:chOff x="2214" y="306"/>
              <a:chExt cx="1488" cy="372"/>
            </a:xfrm>
          </p:grpSpPr>
          <p:sp>
            <p:nvSpPr>
              <p:cNvPr id="12940"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41"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261" name="Group 246"/>
          <p:cNvGrpSpPr>
            <a:grpSpLocks/>
          </p:cNvGrpSpPr>
          <p:nvPr/>
        </p:nvGrpSpPr>
        <p:grpSpPr bwMode="auto">
          <a:xfrm>
            <a:off x="10078720" y="6394027"/>
            <a:ext cx="650240" cy="541867"/>
            <a:chOff x="960" y="3168"/>
            <a:chExt cx="432" cy="480"/>
          </a:xfrm>
        </p:grpSpPr>
        <p:grpSp>
          <p:nvGrpSpPr>
            <p:cNvPr id="13262" name="Group 228"/>
            <p:cNvGrpSpPr>
              <a:grpSpLocks/>
            </p:cNvGrpSpPr>
            <p:nvPr/>
          </p:nvGrpSpPr>
          <p:grpSpPr bwMode="auto">
            <a:xfrm>
              <a:off x="960" y="3408"/>
              <a:ext cx="432" cy="240"/>
              <a:chOff x="2214" y="306"/>
              <a:chExt cx="1488" cy="372"/>
            </a:xfrm>
          </p:grpSpPr>
          <p:sp>
            <p:nvSpPr>
              <p:cNvPr id="12932" name="Oval 229"/>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33" name="Oval 230"/>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63" name="Group 231"/>
            <p:cNvGrpSpPr>
              <a:grpSpLocks/>
            </p:cNvGrpSpPr>
            <p:nvPr/>
          </p:nvGrpSpPr>
          <p:grpSpPr bwMode="auto">
            <a:xfrm>
              <a:off x="960" y="3360"/>
              <a:ext cx="432" cy="240"/>
              <a:chOff x="2214" y="306"/>
              <a:chExt cx="1488" cy="372"/>
            </a:xfrm>
          </p:grpSpPr>
          <p:sp>
            <p:nvSpPr>
              <p:cNvPr id="12930" name="Oval 232"/>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31" name="Oval 233"/>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82" name="Group 234"/>
            <p:cNvGrpSpPr>
              <a:grpSpLocks/>
            </p:cNvGrpSpPr>
            <p:nvPr/>
          </p:nvGrpSpPr>
          <p:grpSpPr bwMode="auto">
            <a:xfrm>
              <a:off x="960" y="3312"/>
              <a:ext cx="432" cy="240"/>
              <a:chOff x="2214" y="306"/>
              <a:chExt cx="1488" cy="372"/>
            </a:xfrm>
          </p:grpSpPr>
          <p:sp>
            <p:nvSpPr>
              <p:cNvPr id="12928" name="Oval 235"/>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29" name="Oval 236"/>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83" name="Group 237"/>
            <p:cNvGrpSpPr>
              <a:grpSpLocks/>
            </p:cNvGrpSpPr>
            <p:nvPr/>
          </p:nvGrpSpPr>
          <p:grpSpPr bwMode="auto">
            <a:xfrm>
              <a:off x="960" y="3264"/>
              <a:ext cx="432" cy="240"/>
              <a:chOff x="2214" y="306"/>
              <a:chExt cx="1488" cy="372"/>
            </a:xfrm>
          </p:grpSpPr>
          <p:sp>
            <p:nvSpPr>
              <p:cNvPr id="12926" name="Oval 238"/>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27" name="Oval 239"/>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84" name="Group 240"/>
            <p:cNvGrpSpPr>
              <a:grpSpLocks/>
            </p:cNvGrpSpPr>
            <p:nvPr/>
          </p:nvGrpSpPr>
          <p:grpSpPr bwMode="auto">
            <a:xfrm>
              <a:off x="960" y="3216"/>
              <a:ext cx="432" cy="240"/>
              <a:chOff x="2214" y="306"/>
              <a:chExt cx="1488" cy="372"/>
            </a:xfrm>
          </p:grpSpPr>
          <p:sp>
            <p:nvSpPr>
              <p:cNvPr id="12924" name="Oval 241"/>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25" name="Oval 242"/>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nvGrpSpPr>
            <p:cNvPr id="13285" name="Group 243"/>
            <p:cNvGrpSpPr>
              <a:grpSpLocks/>
            </p:cNvGrpSpPr>
            <p:nvPr/>
          </p:nvGrpSpPr>
          <p:grpSpPr bwMode="auto">
            <a:xfrm>
              <a:off x="960" y="3168"/>
              <a:ext cx="432" cy="240"/>
              <a:chOff x="2214" y="306"/>
              <a:chExt cx="1488" cy="372"/>
            </a:xfrm>
          </p:grpSpPr>
          <p:sp>
            <p:nvSpPr>
              <p:cNvPr id="12922" name="Oval 244"/>
              <p:cNvSpPr>
                <a:spLocks noChangeArrowheads="1"/>
              </p:cNvSpPr>
              <p:nvPr/>
            </p:nvSpPr>
            <p:spPr bwMode="auto">
              <a:xfrm>
                <a:off x="2214" y="342"/>
                <a:ext cx="1488" cy="336"/>
              </a:xfrm>
              <a:prstGeom prst="ellipse">
                <a:avLst/>
              </a:prstGeom>
              <a:solidFill>
                <a:srgbClr val="CC9900"/>
              </a:solidFill>
              <a:ln w="9525">
                <a:noFill/>
                <a:round/>
                <a:headEnd/>
                <a:tailEnd/>
              </a:ln>
            </p:spPr>
            <p:txBody>
              <a:bodyPr wrap="none" anchor="ctr"/>
              <a:lstStyle/>
              <a:p>
                <a:endParaRPr lang="zh-CN" altLang="zh-CN"/>
              </a:p>
            </p:txBody>
          </p:sp>
          <p:sp>
            <p:nvSpPr>
              <p:cNvPr id="12923" name="Oval 245"/>
              <p:cNvSpPr>
                <a:spLocks noChangeArrowheads="1"/>
              </p:cNvSpPr>
              <p:nvPr/>
            </p:nvSpPr>
            <p:spPr bwMode="auto">
              <a:xfrm>
                <a:off x="2214" y="306"/>
                <a:ext cx="1488" cy="336"/>
              </a:xfrm>
              <a:prstGeom prst="ellipse">
                <a:avLst/>
              </a:prstGeom>
              <a:gradFill rotWithShape="0">
                <a:gsLst>
                  <a:gs pos="0">
                    <a:srgbClr val="CC9900"/>
                  </a:gs>
                  <a:gs pos="100000">
                    <a:srgbClr val="5E4700"/>
                  </a:gs>
                </a:gsLst>
                <a:lin ang="2700000" scaled="1"/>
              </a:gradFill>
              <a:ln w="9525">
                <a:noFill/>
                <a:round/>
                <a:headEnd/>
                <a:tailEnd/>
              </a:ln>
            </p:spPr>
            <p:txBody>
              <a:bodyPr wrap="none" anchor="ctr"/>
              <a:lstStyle/>
              <a:p>
                <a:endParaRPr lang="zh-CN" altLang="zh-CN"/>
              </a:p>
            </p:txBody>
          </p:sp>
        </p:grpSp>
      </p:grpSp>
      <p:grpSp>
        <p:nvGrpSpPr>
          <p:cNvPr id="13286" name="Group 247"/>
          <p:cNvGrpSpPr>
            <a:grpSpLocks/>
          </p:cNvGrpSpPr>
          <p:nvPr/>
        </p:nvGrpSpPr>
        <p:grpSpPr bwMode="auto">
          <a:xfrm>
            <a:off x="1408853" y="8778240"/>
            <a:ext cx="650240" cy="541867"/>
            <a:chOff x="432" y="3360"/>
            <a:chExt cx="432" cy="468"/>
          </a:xfrm>
        </p:grpSpPr>
        <p:grpSp>
          <p:nvGrpSpPr>
            <p:cNvPr id="13287" name="Group 225"/>
            <p:cNvGrpSpPr>
              <a:grpSpLocks/>
            </p:cNvGrpSpPr>
            <p:nvPr/>
          </p:nvGrpSpPr>
          <p:grpSpPr bwMode="auto">
            <a:xfrm>
              <a:off x="432" y="3600"/>
              <a:ext cx="432" cy="228"/>
              <a:chOff x="432" y="288"/>
              <a:chExt cx="1488" cy="372"/>
            </a:xfrm>
          </p:grpSpPr>
          <p:sp>
            <p:nvSpPr>
              <p:cNvPr id="1291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589"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00" name="Group 222"/>
            <p:cNvGrpSpPr>
              <a:grpSpLocks/>
            </p:cNvGrpSpPr>
            <p:nvPr/>
          </p:nvGrpSpPr>
          <p:grpSpPr bwMode="auto">
            <a:xfrm>
              <a:off x="432" y="3552"/>
              <a:ext cx="432" cy="228"/>
              <a:chOff x="432" y="288"/>
              <a:chExt cx="1488" cy="372"/>
            </a:xfrm>
          </p:grpSpPr>
          <p:sp>
            <p:nvSpPr>
              <p:cNvPr id="1291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587"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01" name="Group 219"/>
            <p:cNvGrpSpPr>
              <a:grpSpLocks/>
            </p:cNvGrpSpPr>
            <p:nvPr/>
          </p:nvGrpSpPr>
          <p:grpSpPr bwMode="auto">
            <a:xfrm>
              <a:off x="432" y="3504"/>
              <a:ext cx="432" cy="228"/>
              <a:chOff x="432" y="288"/>
              <a:chExt cx="1488" cy="372"/>
            </a:xfrm>
          </p:grpSpPr>
          <p:sp>
            <p:nvSpPr>
              <p:cNvPr id="1291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585"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02" name="Group 216"/>
            <p:cNvGrpSpPr>
              <a:grpSpLocks/>
            </p:cNvGrpSpPr>
            <p:nvPr/>
          </p:nvGrpSpPr>
          <p:grpSpPr bwMode="auto">
            <a:xfrm>
              <a:off x="432" y="3456"/>
              <a:ext cx="432" cy="228"/>
              <a:chOff x="432" y="288"/>
              <a:chExt cx="1488" cy="372"/>
            </a:xfrm>
          </p:grpSpPr>
          <p:sp>
            <p:nvSpPr>
              <p:cNvPr id="1290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583"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03" name="Group 213"/>
            <p:cNvGrpSpPr>
              <a:grpSpLocks/>
            </p:cNvGrpSpPr>
            <p:nvPr/>
          </p:nvGrpSpPr>
          <p:grpSpPr bwMode="auto">
            <a:xfrm>
              <a:off x="432" y="3408"/>
              <a:ext cx="432" cy="228"/>
              <a:chOff x="432" y="288"/>
              <a:chExt cx="1488" cy="372"/>
            </a:xfrm>
          </p:grpSpPr>
          <p:sp>
            <p:nvSpPr>
              <p:cNvPr id="1290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581"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04" name="Group 210"/>
            <p:cNvGrpSpPr>
              <a:grpSpLocks/>
            </p:cNvGrpSpPr>
            <p:nvPr/>
          </p:nvGrpSpPr>
          <p:grpSpPr bwMode="auto">
            <a:xfrm>
              <a:off x="432" y="3360"/>
              <a:ext cx="432" cy="228"/>
              <a:chOff x="432" y="288"/>
              <a:chExt cx="1488" cy="372"/>
            </a:xfrm>
          </p:grpSpPr>
          <p:sp>
            <p:nvSpPr>
              <p:cNvPr id="1290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579"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305" name="Group 247"/>
          <p:cNvGrpSpPr>
            <a:grpSpLocks/>
          </p:cNvGrpSpPr>
          <p:nvPr/>
        </p:nvGrpSpPr>
        <p:grpSpPr bwMode="auto">
          <a:xfrm>
            <a:off x="4768427" y="7694507"/>
            <a:ext cx="650240" cy="541867"/>
            <a:chOff x="432" y="3360"/>
            <a:chExt cx="432" cy="468"/>
          </a:xfrm>
        </p:grpSpPr>
        <p:grpSp>
          <p:nvGrpSpPr>
            <p:cNvPr id="13318" name="Group 225"/>
            <p:cNvGrpSpPr>
              <a:grpSpLocks/>
            </p:cNvGrpSpPr>
            <p:nvPr/>
          </p:nvGrpSpPr>
          <p:grpSpPr bwMode="auto">
            <a:xfrm>
              <a:off x="432" y="3600"/>
              <a:ext cx="432" cy="228"/>
              <a:chOff x="432" y="288"/>
              <a:chExt cx="1488" cy="372"/>
            </a:xfrm>
          </p:grpSpPr>
          <p:sp>
            <p:nvSpPr>
              <p:cNvPr id="1289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08"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19" name="Group 222"/>
            <p:cNvGrpSpPr>
              <a:grpSpLocks/>
            </p:cNvGrpSpPr>
            <p:nvPr/>
          </p:nvGrpSpPr>
          <p:grpSpPr bwMode="auto">
            <a:xfrm>
              <a:off x="432" y="3552"/>
              <a:ext cx="432" cy="228"/>
              <a:chOff x="432" y="288"/>
              <a:chExt cx="1488" cy="372"/>
            </a:xfrm>
          </p:grpSpPr>
          <p:sp>
            <p:nvSpPr>
              <p:cNvPr id="1289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06"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20" name="Group 219"/>
            <p:cNvGrpSpPr>
              <a:grpSpLocks/>
            </p:cNvGrpSpPr>
            <p:nvPr/>
          </p:nvGrpSpPr>
          <p:grpSpPr bwMode="auto">
            <a:xfrm>
              <a:off x="432" y="3504"/>
              <a:ext cx="432" cy="228"/>
              <a:chOff x="432" y="288"/>
              <a:chExt cx="1488" cy="372"/>
            </a:xfrm>
          </p:grpSpPr>
          <p:sp>
            <p:nvSpPr>
              <p:cNvPr id="1289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04"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21" name="Group 216"/>
            <p:cNvGrpSpPr>
              <a:grpSpLocks/>
            </p:cNvGrpSpPr>
            <p:nvPr/>
          </p:nvGrpSpPr>
          <p:grpSpPr bwMode="auto">
            <a:xfrm>
              <a:off x="432" y="3456"/>
              <a:ext cx="432" cy="228"/>
              <a:chOff x="432" y="288"/>
              <a:chExt cx="1488" cy="372"/>
            </a:xfrm>
          </p:grpSpPr>
          <p:sp>
            <p:nvSpPr>
              <p:cNvPr id="1289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02"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22" name="Group 213"/>
            <p:cNvGrpSpPr>
              <a:grpSpLocks/>
            </p:cNvGrpSpPr>
            <p:nvPr/>
          </p:nvGrpSpPr>
          <p:grpSpPr bwMode="auto">
            <a:xfrm>
              <a:off x="432" y="3408"/>
              <a:ext cx="432" cy="228"/>
              <a:chOff x="432" y="288"/>
              <a:chExt cx="1488" cy="372"/>
            </a:xfrm>
          </p:grpSpPr>
          <p:sp>
            <p:nvSpPr>
              <p:cNvPr id="1288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00"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23" name="Group 210"/>
            <p:cNvGrpSpPr>
              <a:grpSpLocks/>
            </p:cNvGrpSpPr>
            <p:nvPr/>
          </p:nvGrpSpPr>
          <p:grpSpPr bwMode="auto">
            <a:xfrm>
              <a:off x="432" y="3360"/>
              <a:ext cx="432" cy="228"/>
              <a:chOff x="432" y="288"/>
              <a:chExt cx="1488" cy="372"/>
            </a:xfrm>
          </p:grpSpPr>
          <p:sp>
            <p:nvSpPr>
              <p:cNvPr id="1288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598"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336" name="Group 247"/>
          <p:cNvGrpSpPr>
            <a:grpSpLocks/>
          </p:cNvGrpSpPr>
          <p:nvPr/>
        </p:nvGrpSpPr>
        <p:grpSpPr bwMode="auto">
          <a:xfrm>
            <a:off x="6935893" y="7694507"/>
            <a:ext cx="650240" cy="541867"/>
            <a:chOff x="432" y="3360"/>
            <a:chExt cx="432" cy="468"/>
          </a:xfrm>
        </p:grpSpPr>
        <p:grpSp>
          <p:nvGrpSpPr>
            <p:cNvPr id="13337" name="Group 225"/>
            <p:cNvGrpSpPr>
              <a:grpSpLocks/>
            </p:cNvGrpSpPr>
            <p:nvPr/>
          </p:nvGrpSpPr>
          <p:grpSpPr bwMode="auto">
            <a:xfrm>
              <a:off x="432" y="3600"/>
              <a:ext cx="432" cy="228"/>
              <a:chOff x="432" y="288"/>
              <a:chExt cx="1488" cy="372"/>
            </a:xfrm>
          </p:grpSpPr>
          <p:sp>
            <p:nvSpPr>
              <p:cNvPr id="1287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27"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38" name="Group 222"/>
            <p:cNvGrpSpPr>
              <a:grpSpLocks/>
            </p:cNvGrpSpPr>
            <p:nvPr/>
          </p:nvGrpSpPr>
          <p:grpSpPr bwMode="auto">
            <a:xfrm>
              <a:off x="432" y="3552"/>
              <a:ext cx="432" cy="228"/>
              <a:chOff x="432" y="288"/>
              <a:chExt cx="1488" cy="372"/>
            </a:xfrm>
          </p:grpSpPr>
          <p:sp>
            <p:nvSpPr>
              <p:cNvPr id="1287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25"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39" name="Group 219"/>
            <p:cNvGrpSpPr>
              <a:grpSpLocks/>
            </p:cNvGrpSpPr>
            <p:nvPr/>
          </p:nvGrpSpPr>
          <p:grpSpPr bwMode="auto">
            <a:xfrm>
              <a:off x="432" y="3504"/>
              <a:ext cx="432" cy="228"/>
              <a:chOff x="432" y="288"/>
              <a:chExt cx="1488" cy="372"/>
            </a:xfrm>
          </p:grpSpPr>
          <p:sp>
            <p:nvSpPr>
              <p:cNvPr id="1287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23"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40" name="Group 216"/>
            <p:cNvGrpSpPr>
              <a:grpSpLocks/>
            </p:cNvGrpSpPr>
            <p:nvPr/>
          </p:nvGrpSpPr>
          <p:grpSpPr bwMode="auto">
            <a:xfrm>
              <a:off x="432" y="3456"/>
              <a:ext cx="432" cy="228"/>
              <a:chOff x="432" y="288"/>
              <a:chExt cx="1488" cy="372"/>
            </a:xfrm>
          </p:grpSpPr>
          <p:sp>
            <p:nvSpPr>
              <p:cNvPr id="1287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21"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41" name="Group 213"/>
            <p:cNvGrpSpPr>
              <a:grpSpLocks/>
            </p:cNvGrpSpPr>
            <p:nvPr/>
          </p:nvGrpSpPr>
          <p:grpSpPr bwMode="auto">
            <a:xfrm>
              <a:off x="432" y="3408"/>
              <a:ext cx="432" cy="228"/>
              <a:chOff x="432" y="288"/>
              <a:chExt cx="1488" cy="372"/>
            </a:xfrm>
          </p:grpSpPr>
          <p:sp>
            <p:nvSpPr>
              <p:cNvPr id="1287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19"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54" name="Group 210"/>
            <p:cNvGrpSpPr>
              <a:grpSpLocks/>
            </p:cNvGrpSpPr>
            <p:nvPr/>
          </p:nvGrpSpPr>
          <p:grpSpPr bwMode="auto">
            <a:xfrm>
              <a:off x="432" y="3360"/>
              <a:ext cx="432" cy="228"/>
              <a:chOff x="432" y="288"/>
              <a:chExt cx="1488" cy="372"/>
            </a:xfrm>
          </p:grpSpPr>
          <p:sp>
            <p:nvSpPr>
              <p:cNvPr id="1286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17"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355" name="Group 247"/>
          <p:cNvGrpSpPr>
            <a:grpSpLocks/>
          </p:cNvGrpSpPr>
          <p:nvPr/>
        </p:nvGrpSpPr>
        <p:grpSpPr bwMode="auto">
          <a:xfrm>
            <a:off x="8019627" y="8778240"/>
            <a:ext cx="650240" cy="541867"/>
            <a:chOff x="432" y="3360"/>
            <a:chExt cx="432" cy="468"/>
          </a:xfrm>
        </p:grpSpPr>
        <p:grpSp>
          <p:nvGrpSpPr>
            <p:cNvPr id="13356" name="Group 225"/>
            <p:cNvGrpSpPr>
              <a:grpSpLocks/>
            </p:cNvGrpSpPr>
            <p:nvPr/>
          </p:nvGrpSpPr>
          <p:grpSpPr bwMode="auto">
            <a:xfrm>
              <a:off x="432" y="3600"/>
              <a:ext cx="432" cy="228"/>
              <a:chOff x="432" y="288"/>
              <a:chExt cx="1488" cy="372"/>
            </a:xfrm>
          </p:grpSpPr>
          <p:sp>
            <p:nvSpPr>
              <p:cNvPr id="1286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46"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57" name="Group 222"/>
            <p:cNvGrpSpPr>
              <a:grpSpLocks/>
            </p:cNvGrpSpPr>
            <p:nvPr/>
          </p:nvGrpSpPr>
          <p:grpSpPr bwMode="auto">
            <a:xfrm>
              <a:off x="432" y="3552"/>
              <a:ext cx="432" cy="228"/>
              <a:chOff x="432" y="288"/>
              <a:chExt cx="1488" cy="372"/>
            </a:xfrm>
          </p:grpSpPr>
          <p:sp>
            <p:nvSpPr>
              <p:cNvPr id="1285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44"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58" name="Group 219"/>
            <p:cNvGrpSpPr>
              <a:grpSpLocks/>
            </p:cNvGrpSpPr>
            <p:nvPr/>
          </p:nvGrpSpPr>
          <p:grpSpPr bwMode="auto">
            <a:xfrm>
              <a:off x="432" y="3504"/>
              <a:ext cx="432" cy="228"/>
              <a:chOff x="432" y="288"/>
              <a:chExt cx="1488" cy="372"/>
            </a:xfrm>
          </p:grpSpPr>
          <p:sp>
            <p:nvSpPr>
              <p:cNvPr id="1285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42"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59" name="Group 216"/>
            <p:cNvGrpSpPr>
              <a:grpSpLocks/>
            </p:cNvGrpSpPr>
            <p:nvPr/>
          </p:nvGrpSpPr>
          <p:grpSpPr bwMode="auto">
            <a:xfrm>
              <a:off x="432" y="3456"/>
              <a:ext cx="432" cy="228"/>
              <a:chOff x="432" y="288"/>
              <a:chExt cx="1488" cy="372"/>
            </a:xfrm>
          </p:grpSpPr>
          <p:sp>
            <p:nvSpPr>
              <p:cNvPr id="1285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40"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72" name="Group 213"/>
            <p:cNvGrpSpPr>
              <a:grpSpLocks/>
            </p:cNvGrpSpPr>
            <p:nvPr/>
          </p:nvGrpSpPr>
          <p:grpSpPr bwMode="auto">
            <a:xfrm>
              <a:off x="432" y="3408"/>
              <a:ext cx="432" cy="228"/>
              <a:chOff x="432" y="288"/>
              <a:chExt cx="1488" cy="372"/>
            </a:xfrm>
          </p:grpSpPr>
          <p:sp>
            <p:nvSpPr>
              <p:cNvPr id="1285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38"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73" name="Group 210"/>
            <p:cNvGrpSpPr>
              <a:grpSpLocks/>
            </p:cNvGrpSpPr>
            <p:nvPr/>
          </p:nvGrpSpPr>
          <p:grpSpPr bwMode="auto">
            <a:xfrm>
              <a:off x="432" y="3360"/>
              <a:ext cx="432" cy="228"/>
              <a:chOff x="432" y="288"/>
              <a:chExt cx="1488" cy="372"/>
            </a:xfrm>
          </p:grpSpPr>
          <p:sp>
            <p:nvSpPr>
              <p:cNvPr id="1285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36"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374" name="Group 247"/>
          <p:cNvGrpSpPr>
            <a:grpSpLocks/>
          </p:cNvGrpSpPr>
          <p:nvPr/>
        </p:nvGrpSpPr>
        <p:grpSpPr bwMode="auto">
          <a:xfrm>
            <a:off x="8994987" y="7694507"/>
            <a:ext cx="650240" cy="541867"/>
            <a:chOff x="432" y="3360"/>
            <a:chExt cx="432" cy="468"/>
          </a:xfrm>
        </p:grpSpPr>
        <p:grpSp>
          <p:nvGrpSpPr>
            <p:cNvPr id="13375" name="Group 225"/>
            <p:cNvGrpSpPr>
              <a:grpSpLocks/>
            </p:cNvGrpSpPr>
            <p:nvPr/>
          </p:nvGrpSpPr>
          <p:grpSpPr bwMode="auto">
            <a:xfrm>
              <a:off x="432" y="3600"/>
              <a:ext cx="432" cy="228"/>
              <a:chOff x="432" y="288"/>
              <a:chExt cx="1488" cy="372"/>
            </a:xfrm>
          </p:grpSpPr>
          <p:sp>
            <p:nvSpPr>
              <p:cNvPr id="1284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65"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76" name="Group 222"/>
            <p:cNvGrpSpPr>
              <a:grpSpLocks/>
            </p:cNvGrpSpPr>
            <p:nvPr/>
          </p:nvGrpSpPr>
          <p:grpSpPr bwMode="auto">
            <a:xfrm>
              <a:off x="432" y="3552"/>
              <a:ext cx="432" cy="228"/>
              <a:chOff x="432" y="288"/>
              <a:chExt cx="1488" cy="372"/>
            </a:xfrm>
          </p:grpSpPr>
          <p:sp>
            <p:nvSpPr>
              <p:cNvPr id="1284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63"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77" name="Group 219"/>
            <p:cNvGrpSpPr>
              <a:grpSpLocks/>
            </p:cNvGrpSpPr>
            <p:nvPr/>
          </p:nvGrpSpPr>
          <p:grpSpPr bwMode="auto">
            <a:xfrm>
              <a:off x="432" y="3504"/>
              <a:ext cx="432" cy="228"/>
              <a:chOff x="432" y="288"/>
              <a:chExt cx="1488" cy="372"/>
            </a:xfrm>
          </p:grpSpPr>
          <p:sp>
            <p:nvSpPr>
              <p:cNvPr id="1283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61"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90" name="Group 216"/>
            <p:cNvGrpSpPr>
              <a:grpSpLocks/>
            </p:cNvGrpSpPr>
            <p:nvPr/>
          </p:nvGrpSpPr>
          <p:grpSpPr bwMode="auto">
            <a:xfrm>
              <a:off x="432" y="3456"/>
              <a:ext cx="432" cy="228"/>
              <a:chOff x="432" y="288"/>
              <a:chExt cx="1488" cy="372"/>
            </a:xfrm>
          </p:grpSpPr>
          <p:sp>
            <p:nvSpPr>
              <p:cNvPr id="1283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59"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91" name="Group 213"/>
            <p:cNvGrpSpPr>
              <a:grpSpLocks/>
            </p:cNvGrpSpPr>
            <p:nvPr/>
          </p:nvGrpSpPr>
          <p:grpSpPr bwMode="auto">
            <a:xfrm>
              <a:off x="432" y="3408"/>
              <a:ext cx="432" cy="228"/>
              <a:chOff x="432" y="288"/>
              <a:chExt cx="1488" cy="372"/>
            </a:xfrm>
          </p:grpSpPr>
          <p:sp>
            <p:nvSpPr>
              <p:cNvPr id="1283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57"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92" name="Group 210"/>
            <p:cNvGrpSpPr>
              <a:grpSpLocks/>
            </p:cNvGrpSpPr>
            <p:nvPr/>
          </p:nvGrpSpPr>
          <p:grpSpPr bwMode="auto">
            <a:xfrm>
              <a:off x="432" y="3360"/>
              <a:ext cx="432" cy="228"/>
              <a:chOff x="432" y="288"/>
              <a:chExt cx="1488" cy="372"/>
            </a:xfrm>
          </p:grpSpPr>
          <p:sp>
            <p:nvSpPr>
              <p:cNvPr id="1283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55"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393" name="Group 247"/>
          <p:cNvGrpSpPr>
            <a:grpSpLocks/>
          </p:cNvGrpSpPr>
          <p:nvPr/>
        </p:nvGrpSpPr>
        <p:grpSpPr bwMode="auto">
          <a:xfrm>
            <a:off x="6935893" y="6394027"/>
            <a:ext cx="650240" cy="541867"/>
            <a:chOff x="432" y="3360"/>
            <a:chExt cx="432" cy="468"/>
          </a:xfrm>
        </p:grpSpPr>
        <p:grpSp>
          <p:nvGrpSpPr>
            <p:cNvPr id="13394" name="Group 225"/>
            <p:cNvGrpSpPr>
              <a:grpSpLocks/>
            </p:cNvGrpSpPr>
            <p:nvPr/>
          </p:nvGrpSpPr>
          <p:grpSpPr bwMode="auto">
            <a:xfrm>
              <a:off x="432" y="3600"/>
              <a:ext cx="432" cy="228"/>
              <a:chOff x="432" y="288"/>
              <a:chExt cx="1488" cy="372"/>
            </a:xfrm>
          </p:grpSpPr>
          <p:sp>
            <p:nvSpPr>
              <p:cNvPr id="1282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84"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395" name="Group 222"/>
            <p:cNvGrpSpPr>
              <a:grpSpLocks/>
            </p:cNvGrpSpPr>
            <p:nvPr/>
          </p:nvGrpSpPr>
          <p:grpSpPr bwMode="auto">
            <a:xfrm>
              <a:off x="432" y="3552"/>
              <a:ext cx="432" cy="228"/>
              <a:chOff x="432" y="288"/>
              <a:chExt cx="1488" cy="372"/>
            </a:xfrm>
          </p:grpSpPr>
          <p:sp>
            <p:nvSpPr>
              <p:cNvPr id="1282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82"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08" name="Group 219"/>
            <p:cNvGrpSpPr>
              <a:grpSpLocks/>
            </p:cNvGrpSpPr>
            <p:nvPr/>
          </p:nvGrpSpPr>
          <p:grpSpPr bwMode="auto">
            <a:xfrm>
              <a:off x="432" y="3504"/>
              <a:ext cx="432" cy="228"/>
              <a:chOff x="432" y="288"/>
              <a:chExt cx="1488" cy="372"/>
            </a:xfrm>
          </p:grpSpPr>
          <p:sp>
            <p:nvSpPr>
              <p:cNvPr id="1282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80"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09" name="Group 216"/>
            <p:cNvGrpSpPr>
              <a:grpSpLocks/>
            </p:cNvGrpSpPr>
            <p:nvPr/>
          </p:nvGrpSpPr>
          <p:grpSpPr bwMode="auto">
            <a:xfrm>
              <a:off x="432" y="3456"/>
              <a:ext cx="432" cy="228"/>
              <a:chOff x="432" y="288"/>
              <a:chExt cx="1488" cy="372"/>
            </a:xfrm>
          </p:grpSpPr>
          <p:sp>
            <p:nvSpPr>
              <p:cNvPr id="1281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78"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10" name="Group 213"/>
            <p:cNvGrpSpPr>
              <a:grpSpLocks/>
            </p:cNvGrpSpPr>
            <p:nvPr/>
          </p:nvGrpSpPr>
          <p:grpSpPr bwMode="auto">
            <a:xfrm>
              <a:off x="432" y="3408"/>
              <a:ext cx="432" cy="228"/>
              <a:chOff x="432" y="288"/>
              <a:chExt cx="1488" cy="372"/>
            </a:xfrm>
          </p:grpSpPr>
          <p:sp>
            <p:nvSpPr>
              <p:cNvPr id="1281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76"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11" name="Group 210"/>
            <p:cNvGrpSpPr>
              <a:grpSpLocks/>
            </p:cNvGrpSpPr>
            <p:nvPr/>
          </p:nvGrpSpPr>
          <p:grpSpPr bwMode="auto">
            <a:xfrm>
              <a:off x="432" y="3360"/>
              <a:ext cx="432" cy="228"/>
              <a:chOff x="432" y="288"/>
              <a:chExt cx="1488" cy="372"/>
            </a:xfrm>
          </p:grpSpPr>
          <p:sp>
            <p:nvSpPr>
              <p:cNvPr id="1281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74"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412" name="Group 247"/>
          <p:cNvGrpSpPr>
            <a:grpSpLocks/>
          </p:cNvGrpSpPr>
          <p:nvPr/>
        </p:nvGrpSpPr>
        <p:grpSpPr bwMode="auto">
          <a:xfrm>
            <a:off x="2492587" y="7694507"/>
            <a:ext cx="650240" cy="541867"/>
            <a:chOff x="432" y="3360"/>
            <a:chExt cx="432" cy="468"/>
          </a:xfrm>
        </p:grpSpPr>
        <p:grpSp>
          <p:nvGrpSpPr>
            <p:cNvPr id="13413" name="Group 225"/>
            <p:cNvGrpSpPr>
              <a:grpSpLocks/>
            </p:cNvGrpSpPr>
            <p:nvPr/>
          </p:nvGrpSpPr>
          <p:grpSpPr bwMode="auto">
            <a:xfrm>
              <a:off x="432" y="3600"/>
              <a:ext cx="432" cy="228"/>
              <a:chOff x="432" y="288"/>
              <a:chExt cx="1488" cy="372"/>
            </a:xfrm>
          </p:grpSpPr>
          <p:sp>
            <p:nvSpPr>
              <p:cNvPr id="1280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03"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26" name="Group 222"/>
            <p:cNvGrpSpPr>
              <a:grpSpLocks/>
            </p:cNvGrpSpPr>
            <p:nvPr/>
          </p:nvGrpSpPr>
          <p:grpSpPr bwMode="auto">
            <a:xfrm>
              <a:off x="432" y="3552"/>
              <a:ext cx="432" cy="228"/>
              <a:chOff x="432" y="288"/>
              <a:chExt cx="1488" cy="372"/>
            </a:xfrm>
          </p:grpSpPr>
          <p:sp>
            <p:nvSpPr>
              <p:cNvPr id="1280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01"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27" name="Group 219"/>
            <p:cNvGrpSpPr>
              <a:grpSpLocks/>
            </p:cNvGrpSpPr>
            <p:nvPr/>
          </p:nvGrpSpPr>
          <p:grpSpPr bwMode="auto">
            <a:xfrm>
              <a:off x="432" y="3504"/>
              <a:ext cx="432" cy="228"/>
              <a:chOff x="432" y="288"/>
              <a:chExt cx="1488" cy="372"/>
            </a:xfrm>
          </p:grpSpPr>
          <p:sp>
            <p:nvSpPr>
              <p:cNvPr id="1280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99"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28" name="Group 216"/>
            <p:cNvGrpSpPr>
              <a:grpSpLocks/>
            </p:cNvGrpSpPr>
            <p:nvPr/>
          </p:nvGrpSpPr>
          <p:grpSpPr bwMode="auto">
            <a:xfrm>
              <a:off x="432" y="3456"/>
              <a:ext cx="432" cy="228"/>
              <a:chOff x="432" y="288"/>
              <a:chExt cx="1488" cy="372"/>
            </a:xfrm>
          </p:grpSpPr>
          <p:sp>
            <p:nvSpPr>
              <p:cNvPr id="1280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97"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29" name="Group 213"/>
            <p:cNvGrpSpPr>
              <a:grpSpLocks/>
            </p:cNvGrpSpPr>
            <p:nvPr/>
          </p:nvGrpSpPr>
          <p:grpSpPr bwMode="auto">
            <a:xfrm>
              <a:off x="432" y="3408"/>
              <a:ext cx="432" cy="228"/>
              <a:chOff x="432" y="288"/>
              <a:chExt cx="1488" cy="372"/>
            </a:xfrm>
          </p:grpSpPr>
          <p:sp>
            <p:nvSpPr>
              <p:cNvPr id="1279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95"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30" name="Group 210"/>
            <p:cNvGrpSpPr>
              <a:grpSpLocks/>
            </p:cNvGrpSpPr>
            <p:nvPr/>
          </p:nvGrpSpPr>
          <p:grpSpPr bwMode="auto">
            <a:xfrm>
              <a:off x="432" y="3360"/>
              <a:ext cx="432" cy="228"/>
              <a:chOff x="432" y="288"/>
              <a:chExt cx="1488" cy="372"/>
            </a:xfrm>
          </p:grpSpPr>
          <p:sp>
            <p:nvSpPr>
              <p:cNvPr id="1279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693"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431" name="Group 247"/>
          <p:cNvGrpSpPr>
            <a:grpSpLocks/>
          </p:cNvGrpSpPr>
          <p:nvPr/>
        </p:nvGrpSpPr>
        <p:grpSpPr bwMode="auto">
          <a:xfrm>
            <a:off x="10078720" y="6394027"/>
            <a:ext cx="650240" cy="541867"/>
            <a:chOff x="432" y="3360"/>
            <a:chExt cx="432" cy="468"/>
          </a:xfrm>
        </p:grpSpPr>
        <p:grpSp>
          <p:nvGrpSpPr>
            <p:cNvPr id="13444" name="Group 225"/>
            <p:cNvGrpSpPr>
              <a:grpSpLocks/>
            </p:cNvGrpSpPr>
            <p:nvPr/>
          </p:nvGrpSpPr>
          <p:grpSpPr bwMode="auto">
            <a:xfrm>
              <a:off x="432" y="3600"/>
              <a:ext cx="432" cy="228"/>
              <a:chOff x="432" y="288"/>
              <a:chExt cx="1488" cy="372"/>
            </a:xfrm>
          </p:grpSpPr>
          <p:sp>
            <p:nvSpPr>
              <p:cNvPr id="1278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22"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45" name="Group 222"/>
            <p:cNvGrpSpPr>
              <a:grpSpLocks/>
            </p:cNvGrpSpPr>
            <p:nvPr/>
          </p:nvGrpSpPr>
          <p:grpSpPr bwMode="auto">
            <a:xfrm>
              <a:off x="432" y="3552"/>
              <a:ext cx="432" cy="228"/>
              <a:chOff x="432" y="288"/>
              <a:chExt cx="1488" cy="372"/>
            </a:xfrm>
          </p:grpSpPr>
          <p:sp>
            <p:nvSpPr>
              <p:cNvPr id="1278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20"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46" name="Group 219"/>
            <p:cNvGrpSpPr>
              <a:grpSpLocks/>
            </p:cNvGrpSpPr>
            <p:nvPr/>
          </p:nvGrpSpPr>
          <p:grpSpPr bwMode="auto">
            <a:xfrm>
              <a:off x="432" y="3504"/>
              <a:ext cx="432" cy="228"/>
              <a:chOff x="432" y="288"/>
              <a:chExt cx="1488" cy="372"/>
            </a:xfrm>
          </p:grpSpPr>
          <p:sp>
            <p:nvSpPr>
              <p:cNvPr id="1278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18"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47" name="Group 216"/>
            <p:cNvGrpSpPr>
              <a:grpSpLocks/>
            </p:cNvGrpSpPr>
            <p:nvPr/>
          </p:nvGrpSpPr>
          <p:grpSpPr bwMode="auto">
            <a:xfrm>
              <a:off x="432" y="3456"/>
              <a:ext cx="432" cy="228"/>
              <a:chOff x="432" y="288"/>
              <a:chExt cx="1488" cy="372"/>
            </a:xfrm>
          </p:grpSpPr>
          <p:sp>
            <p:nvSpPr>
              <p:cNvPr id="1278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16"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48" name="Group 213"/>
            <p:cNvGrpSpPr>
              <a:grpSpLocks/>
            </p:cNvGrpSpPr>
            <p:nvPr/>
          </p:nvGrpSpPr>
          <p:grpSpPr bwMode="auto">
            <a:xfrm>
              <a:off x="432" y="3408"/>
              <a:ext cx="432" cy="228"/>
              <a:chOff x="432" y="288"/>
              <a:chExt cx="1488" cy="372"/>
            </a:xfrm>
          </p:grpSpPr>
          <p:sp>
            <p:nvSpPr>
              <p:cNvPr id="1278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14"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49" name="Group 210"/>
            <p:cNvGrpSpPr>
              <a:grpSpLocks/>
            </p:cNvGrpSpPr>
            <p:nvPr/>
          </p:nvGrpSpPr>
          <p:grpSpPr bwMode="auto">
            <a:xfrm>
              <a:off x="432" y="3360"/>
              <a:ext cx="432" cy="228"/>
              <a:chOff x="432" y="288"/>
              <a:chExt cx="1488" cy="372"/>
            </a:xfrm>
          </p:grpSpPr>
          <p:sp>
            <p:nvSpPr>
              <p:cNvPr id="1277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12"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462" name="Group 247"/>
          <p:cNvGrpSpPr>
            <a:grpSpLocks/>
          </p:cNvGrpSpPr>
          <p:nvPr/>
        </p:nvGrpSpPr>
        <p:grpSpPr bwMode="auto">
          <a:xfrm>
            <a:off x="1408853" y="6394027"/>
            <a:ext cx="650240" cy="541867"/>
            <a:chOff x="432" y="3360"/>
            <a:chExt cx="432" cy="468"/>
          </a:xfrm>
        </p:grpSpPr>
        <p:grpSp>
          <p:nvGrpSpPr>
            <p:cNvPr id="13463" name="Group 225"/>
            <p:cNvGrpSpPr>
              <a:grpSpLocks/>
            </p:cNvGrpSpPr>
            <p:nvPr/>
          </p:nvGrpSpPr>
          <p:grpSpPr bwMode="auto">
            <a:xfrm>
              <a:off x="432" y="3600"/>
              <a:ext cx="432" cy="228"/>
              <a:chOff x="432" y="288"/>
              <a:chExt cx="1488" cy="372"/>
            </a:xfrm>
          </p:grpSpPr>
          <p:sp>
            <p:nvSpPr>
              <p:cNvPr id="1277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41"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64" name="Group 222"/>
            <p:cNvGrpSpPr>
              <a:grpSpLocks/>
            </p:cNvGrpSpPr>
            <p:nvPr/>
          </p:nvGrpSpPr>
          <p:grpSpPr bwMode="auto">
            <a:xfrm>
              <a:off x="432" y="3552"/>
              <a:ext cx="432" cy="228"/>
              <a:chOff x="432" y="288"/>
              <a:chExt cx="1488" cy="372"/>
            </a:xfrm>
          </p:grpSpPr>
          <p:sp>
            <p:nvSpPr>
              <p:cNvPr id="1276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39"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65" name="Group 219"/>
            <p:cNvGrpSpPr>
              <a:grpSpLocks/>
            </p:cNvGrpSpPr>
            <p:nvPr/>
          </p:nvGrpSpPr>
          <p:grpSpPr bwMode="auto">
            <a:xfrm>
              <a:off x="432" y="3504"/>
              <a:ext cx="432" cy="228"/>
              <a:chOff x="432" y="288"/>
              <a:chExt cx="1488" cy="372"/>
            </a:xfrm>
          </p:grpSpPr>
          <p:sp>
            <p:nvSpPr>
              <p:cNvPr id="1276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37"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66" name="Group 216"/>
            <p:cNvGrpSpPr>
              <a:grpSpLocks/>
            </p:cNvGrpSpPr>
            <p:nvPr/>
          </p:nvGrpSpPr>
          <p:grpSpPr bwMode="auto">
            <a:xfrm>
              <a:off x="432" y="3456"/>
              <a:ext cx="432" cy="228"/>
              <a:chOff x="432" y="288"/>
              <a:chExt cx="1488" cy="372"/>
            </a:xfrm>
          </p:grpSpPr>
          <p:sp>
            <p:nvSpPr>
              <p:cNvPr id="1276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35"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67" name="Group 213"/>
            <p:cNvGrpSpPr>
              <a:grpSpLocks/>
            </p:cNvGrpSpPr>
            <p:nvPr/>
          </p:nvGrpSpPr>
          <p:grpSpPr bwMode="auto">
            <a:xfrm>
              <a:off x="432" y="3408"/>
              <a:ext cx="432" cy="228"/>
              <a:chOff x="432" y="288"/>
              <a:chExt cx="1488" cy="372"/>
            </a:xfrm>
          </p:grpSpPr>
          <p:sp>
            <p:nvSpPr>
              <p:cNvPr id="1276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33"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68" name="Group 210"/>
            <p:cNvGrpSpPr>
              <a:grpSpLocks/>
            </p:cNvGrpSpPr>
            <p:nvPr/>
          </p:nvGrpSpPr>
          <p:grpSpPr bwMode="auto">
            <a:xfrm>
              <a:off x="432" y="3360"/>
              <a:ext cx="432" cy="228"/>
              <a:chOff x="432" y="288"/>
              <a:chExt cx="1488" cy="372"/>
            </a:xfrm>
          </p:grpSpPr>
          <p:sp>
            <p:nvSpPr>
              <p:cNvPr id="1276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31"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3469" name="Group 247"/>
          <p:cNvGrpSpPr>
            <a:grpSpLocks/>
          </p:cNvGrpSpPr>
          <p:nvPr/>
        </p:nvGrpSpPr>
        <p:grpSpPr bwMode="auto">
          <a:xfrm>
            <a:off x="11162453" y="8778240"/>
            <a:ext cx="650240" cy="541867"/>
            <a:chOff x="432" y="3360"/>
            <a:chExt cx="432" cy="468"/>
          </a:xfrm>
        </p:grpSpPr>
        <p:grpSp>
          <p:nvGrpSpPr>
            <p:cNvPr id="13470" name="Group 225"/>
            <p:cNvGrpSpPr>
              <a:grpSpLocks/>
            </p:cNvGrpSpPr>
            <p:nvPr/>
          </p:nvGrpSpPr>
          <p:grpSpPr bwMode="auto">
            <a:xfrm>
              <a:off x="432" y="3600"/>
              <a:ext cx="432" cy="228"/>
              <a:chOff x="432" y="288"/>
              <a:chExt cx="1488" cy="372"/>
            </a:xfrm>
          </p:grpSpPr>
          <p:sp>
            <p:nvSpPr>
              <p:cNvPr id="1275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60"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3471" name="Group 222"/>
            <p:cNvGrpSpPr>
              <a:grpSpLocks/>
            </p:cNvGrpSpPr>
            <p:nvPr/>
          </p:nvGrpSpPr>
          <p:grpSpPr bwMode="auto">
            <a:xfrm>
              <a:off x="432" y="3552"/>
              <a:ext cx="432" cy="228"/>
              <a:chOff x="432" y="288"/>
              <a:chExt cx="1488" cy="372"/>
            </a:xfrm>
          </p:grpSpPr>
          <p:sp>
            <p:nvSpPr>
              <p:cNvPr id="1275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58"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68" name="Group 219"/>
            <p:cNvGrpSpPr>
              <a:grpSpLocks/>
            </p:cNvGrpSpPr>
            <p:nvPr/>
          </p:nvGrpSpPr>
          <p:grpSpPr bwMode="auto">
            <a:xfrm>
              <a:off x="432" y="3504"/>
              <a:ext cx="432" cy="228"/>
              <a:chOff x="432" y="288"/>
              <a:chExt cx="1488" cy="372"/>
            </a:xfrm>
          </p:grpSpPr>
          <p:sp>
            <p:nvSpPr>
              <p:cNvPr id="1274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56"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69" name="Group 216"/>
            <p:cNvGrpSpPr>
              <a:grpSpLocks/>
            </p:cNvGrpSpPr>
            <p:nvPr/>
          </p:nvGrpSpPr>
          <p:grpSpPr bwMode="auto">
            <a:xfrm>
              <a:off x="432" y="3456"/>
              <a:ext cx="432" cy="228"/>
              <a:chOff x="432" y="288"/>
              <a:chExt cx="1488" cy="372"/>
            </a:xfrm>
          </p:grpSpPr>
          <p:sp>
            <p:nvSpPr>
              <p:cNvPr id="1274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54"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70" name="Group 213"/>
            <p:cNvGrpSpPr>
              <a:grpSpLocks/>
            </p:cNvGrpSpPr>
            <p:nvPr/>
          </p:nvGrpSpPr>
          <p:grpSpPr bwMode="auto">
            <a:xfrm>
              <a:off x="432" y="3408"/>
              <a:ext cx="432" cy="228"/>
              <a:chOff x="432" y="288"/>
              <a:chExt cx="1488" cy="372"/>
            </a:xfrm>
          </p:grpSpPr>
          <p:sp>
            <p:nvSpPr>
              <p:cNvPr id="1274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52"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71" name="Group 210"/>
            <p:cNvGrpSpPr>
              <a:grpSpLocks/>
            </p:cNvGrpSpPr>
            <p:nvPr/>
          </p:nvGrpSpPr>
          <p:grpSpPr bwMode="auto">
            <a:xfrm>
              <a:off x="432" y="3360"/>
              <a:ext cx="432" cy="228"/>
              <a:chOff x="432" y="288"/>
              <a:chExt cx="1488" cy="372"/>
            </a:xfrm>
          </p:grpSpPr>
          <p:sp>
            <p:nvSpPr>
              <p:cNvPr id="1274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50"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572" name="Group 247"/>
          <p:cNvGrpSpPr>
            <a:grpSpLocks/>
          </p:cNvGrpSpPr>
          <p:nvPr/>
        </p:nvGrpSpPr>
        <p:grpSpPr bwMode="auto">
          <a:xfrm>
            <a:off x="8019627" y="6394027"/>
            <a:ext cx="650240" cy="541867"/>
            <a:chOff x="432" y="3360"/>
            <a:chExt cx="432" cy="468"/>
          </a:xfrm>
        </p:grpSpPr>
        <p:grpSp>
          <p:nvGrpSpPr>
            <p:cNvPr id="1573" name="Group 225"/>
            <p:cNvGrpSpPr>
              <a:grpSpLocks/>
            </p:cNvGrpSpPr>
            <p:nvPr/>
          </p:nvGrpSpPr>
          <p:grpSpPr bwMode="auto">
            <a:xfrm>
              <a:off x="432" y="3600"/>
              <a:ext cx="432" cy="228"/>
              <a:chOff x="432" y="288"/>
              <a:chExt cx="1488" cy="372"/>
            </a:xfrm>
          </p:grpSpPr>
          <p:sp>
            <p:nvSpPr>
              <p:cNvPr id="1273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79"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74" name="Group 222"/>
            <p:cNvGrpSpPr>
              <a:grpSpLocks/>
            </p:cNvGrpSpPr>
            <p:nvPr/>
          </p:nvGrpSpPr>
          <p:grpSpPr bwMode="auto">
            <a:xfrm>
              <a:off x="432" y="3552"/>
              <a:ext cx="432" cy="228"/>
              <a:chOff x="432" y="288"/>
              <a:chExt cx="1488" cy="372"/>
            </a:xfrm>
          </p:grpSpPr>
          <p:sp>
            <p:nvSpPr>
              <p:cNvPr id="1273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77"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75" name="Group 219"/>
            <p:cNvGrpSpPr>
              <a:grpSpLocks/>
            </p:cNvGrpSpPr>
            <p:nvPr/>
          </p:nvGrpSpPr>
          <p:grpSpPr bwMode="auto">
            <a:xfrm>
              <a:off x="432" y="3504"/>
              <a:ext cx="432" cy="228"/>
              <a:chOff x="432" y="288"/>
              <a:chExt cx="1488" cy="372"/>
            </a:xfrm>
          </p:grpSpPr>
          <p:sp>
            <p:nvSpPr>
              <p:cNvPr id="1273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75"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76" name="Group 216"/>
            <p:cNvGrpSpPr>
              <a:grpSpLocks/>
            </p:cNvGrpSpPr>
            <p:nvPr/>
          </p:nvGrpSpPr>
          <p:grpSpPr bwMode="auto">
            <a:xfrm>
              <a:off x="432" y="3456"/>
              <a:ext cx="432" cy="228"/>
              <a:chOff x="432" y="288"/>
              <a:chExt cx="1488" cy="372"/>
            </a:xfrm>
          </p:grpSpPr>
          <p:sp>
            <p:nvSpPr>
              <p:cNvPr id="1272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73"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77" name="Group 213"/>
            <p:cNvGrpSpPr>
              <a:grpSpLocks/>
            </p:cNvGrpSpPr>
            <p:nvPr/>
          </p:nvGrpSpPr>
          <p:grpSpPr bwMode="auto">
            <a:xfrm>
              <a:off x="432" y="3408"/>
              <a:ext cx="432" cy="228"/>
              <a:chOff x="432" y="288"/>
              <a:chExt cx="1488" cy="372"/>
            </a:xfrm>
          </p:grpSpPr>
          <p:sp>
            <p:nvSpPr>
              <p:cNvPr id="1272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71"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78" name="Group 210"/>
            <p:cNvGrpSpPr>
              <a:grpSpLocks/>
            </p:cNvGrpSpPr>
            <p:nvPr/>
          </p:nvGrpSpPr>
          <p:grpSpPr bwMode="auto">
            <a:xfrm>
              <a:off x="432" y="3360"/>
              <a:ext cx="432" cy="228"/>
              <a:chOff x="432" y="288"/>
              <a:chExt cx="1488" cy="372"/>
            </a:xfrm>
          </p:grpSpPr>
          <p:sp>
            <p:nvSpPr>
              <p:cNvPr id="1272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69"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580" name="Group 247"/>
          <p:cNvGrpSpPr>
            <a:grpSpLocks/>
          </p:cNvGrpSpPr>
          <p:nvPr/>
        </p:nvGrpSpPr>
        <p:grpSpPr bwMode="auto">
          <a:xfrm>
            <a:off x="5852160" y="6394027"/>
            <a:ext cx="650240" cy="541867"/>
            <a:chOff x="432" y="3360"/>
            <a:chExt cx="432" cy="468"/>
          </a:xfrm>
        </p:grpSpPr>
        <p:grpSp>
          <p:nvGrpSpPr>
            <p:cNvPr id="1582" name="Group 225"/>
            <p:cNvGrpSpPr>
              <a:grpSpLocks/>
            </p:cNvGrpSpPr>
            <p:nvPr/>
          </p:nvGrpSpPr>
          <p:grpSpPr bwMode="auto">
            <a:xfrm>
              <a:off x="432" y="3600"/>
              <a:ext cx="432" cy="228"/>
              <a:chOff x="432" y="288"/>
              <a:chExt cx="1488" cy="372"/>
            </a:xfrm>
          </p:grpSpPr>
          <p:sp>
            <p:nvSpPr>
              <p:cNvPr id="1271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98"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84" name="Group 222"/>
            <p:cNvGrpSpPr>
              <a:grpSpLocks/>
            </p:cNvGrpSpPr>
            <p:nvPr/>
          </p:nvGrpSpPr>
          <p:grpSpPr bwMode="auto">
            <a:xfrm>
              <a:off x="432" y="3552"/>
              <a:ext cx="432" cy="228"/>
              <a:chOff x="432" y="288"/>
              <a:chExt cx="1488" cy="372"/>
            </a:xfrm>
          </p:grpSpPr>
          <p:sp>
            <p:nvSpPr>
              <p:cNvPr id="1271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96"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86" name="Group 219"/>
            <p:cNvGrpSpPr>
              <a:grpSpLocks/>
            </p:cNvGrpSpPr>
            <p:nvPr/>
          </p:nvGrpSpPr>
          <p:grpSpPr bwMode="auto">
            <a:xfrm>
              <a:off x="432" y="3504"/>
              <a:ext cx="432" cy="228"/>
              <a:chOff x="432" y="288"/>
              <a:chExt cx="1488" cy="372"/>
            </a:xfrm>
          </p:grpSpPr>
          <p:sp>
            <p:nvSpPr>
              <p:cNvPr id="1271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94"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88" name="Group 216"/>
            <p:cNvGrpSpPr>
              <a:grpSpLocks/>
            </p:cNvGrpSpPr>
            <p:nvPr/>
          </p:nvGrpSpPr>
          <p:grpSpPr bwMode="auto">
            <a:xfrm>
              <a:off x="432" y="3456"/>
              <a:ext cx="432" cy="228"/>
              <a:chOff x="432" y="288"/>
              <a:chExt cx="1488" cy="372"/>
            </a:xfrm>
          </p:grpSpPr>
          <p:sp>
            <p:nvSpPr>
              <p:cNvPr id="1271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92"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90" name="Group 213"/>
            <p:cNvGrpSpPr>
              <a:grpSpLocks/>
            </p:cNvGrpSpPr>
            <p:nvPr/>
          </p:nvGrpSpPr>
          <p:grpSpPr bwMode="auto">
            <a:xfrm>
              <a:off x="432" y="3408"/>
              <a:ext cx="432" cy="228"/>
              <a:chOff x="432" y="288"/>
              <a:chExt cx="1488" cy="372"/>
            </a:xfrm>
          </p:grpSpPr>
          <p:sp>
            <p:nvSpPr>
              <p:cNvPr id="1270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90"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91" name="Group 210"/>
            <p:cNvGrpSpPr>
              <a:grpSpLocks/>
            </p:cNvGrpSpPr>
            <p:nvPr/>
          </p:nvGrpSpPr>
          <p:grpSpPr bwMode="auto">
            <a:xfrm>
              <a:off x="432" y="3360"/>
              <a:ext cx="432" cy="228"/>
              <a:chOff x="432" y="288"/>
              <a:chExt cx="1488" cy="372"/>
            </a:xfrm>
          </p:grpSpPr>
          <p:sp>
            <p:nvSpPr>
              <p:cNvPr id="1270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788"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pic>
        <p:nvPicPr>
          <p:cNvPr id="1799" name="Picture 42" descr="D:\杂类胶片\传输胶片\dian.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96445" y="5852160"/>
            <a:ext cx="440267" cy="433493"/>
          </a:xfrm>
          <a:prstGeom prst="rect">
            <a:avLst/>
          </a:prstGeom>
          <a:noFill/>
          <a:ln w="9525">
            <a:noFill/>
            <a:miter lim="800000"/>
            <a:headEnd/>
            <a:tailEnd/>
          </a:ln>
        </p:spPr>
      </p:pic>
      <p:pic>
        <p:nvPicPr>
          <p:cNvPr id="1800" name="Picture 43" descr="D:\杂类胶片\传输胶片\dian2.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75004" y="5856676"/>
            <a:ext cx="451556" cy="428978"/>
          </a:xfrm>
          <a:prstGeom prst="rect">
            <a:avLst/>
          </a:prstGeom>
          <a:noFill/>
          <a:ln w="9525">
            <a:noFill/>
            <a:miter lim="800000"/>
            <a:headEnd/>
            <a:tailEnd/>
          </a:ln>
        </p:spPr>
      </p:pic>
      <p:pic>
        <p:nvPicPr>
          <p:cNvPr id="1801" name="Picture 44" descr="D:\杂类胶片\传输胶片\dian3.jpg"/>
          <p:cNvPicPr>
            <a:picLocks noChangeAspect="1" noChangeArrowheads="1"/>
          </p:cNvPicPr>
          <p:nvPr/>
        </p:nvPicPr>
        <p:blipFill>
          <a:blip r:embed="rId5">
            <a:clrChange>
              <a:clrFrom>
                <a:srgbClr val="FDFFFF"/>
              </a:clrFrom>
              <a:clrTo>
                <a:srgbClr val="FDFFFF">
                  <a:alpha val="0"/>
                </a:srgbClr>
              </a:clrTo>
            </a:clrChange>
          </a:blip>
          <a:srcRect/>
          <a:stretch>
            <a:fillRect/>
          </a:stretch>
        </p:blipFill>
        <p:spPr bwMode="auto">
          <a:xfrm>
            <a:off x="4876800" y="5849903"/>
            <a:ext cx="433493" cy="444782"/>
          </a:xfrm>
          <a:prstGeom prst="rect">
            <a:avLst/>
          </a:prstGeom>
          <a:noFill/>
          <a:ln w="9525">
            <a:noFill/>
            <a:miter lim="800000"/>
            <a:headEnd/>
            <a:tailEnd/>
          </a:ln>
        </p:spPr>
      </p:pic>
      <p:pic>
        <p:nvPicPr>
          <p:cNvPr id="1802" name="Picture 3"/>
          <p:cNvPicPr>
            <a:picLocks noChangeAspect="1" noChangeArrowheads="1"/>
          </p:cNvPicPr>
          <p:nvPr/>
        </p:nvPicPr>
        <p:blipFill>
          <a:blip r:embed="rId6"/>
          <a:srcRect/>
          <a:stretch>
            <a:fillRect/>
          </a:stretch>
        </p:blipFill>
        <p:spPr bwMode="auto">
          <a:xfrm>
            <a:off x="1517227" y="7261013"/>
            <a:ext cx="325120" cy="325120"/>
          </a:xfrm>
          <a:prstGeom prst="rect">
            <a:avLst/>
          </a:prstGeom>
          <a:noFill/>
          <a:ln w="9525">
            <a:noFill/>
            <a:miter lim="800000"/>
            <a:headEnd/>
            <a:tailEnd/>
          </a:ln>
        </p:spPr>
      </p:pic>
      <p:pic>
        <p:nvPicPr>
          <p:cNvPr id="1803" name="Picture 4"/>
          <p:cNvPicPr>
            <a:picLocks noChangeAspect="1" noChangeArrowheads="1"/>
          </p:cNvPicPr>
          <p:nvPr/>
        </p:nvPicPr>
        <p:blipFill>
          <a:blip r:embed="rId7"/>
          <a:srcRect/>
          <a:stretch>
            <a:fillRect/>
          </a:stretch>
        </p:blipFill>
        <p:spPr bwMode="auto">
          <a:xfrm>
            <a:off x="3793067" y="7261013"/>
            <a:ext cx="325120" cy="325120"/>
          </a:xfrm>
          <a:prstGeom prst="rect">
            <a:avLst/>
          </a:prstGeom>
          <a:noFill/>
          <a:ln w="9525">
            <a:noFill/>
            <a:miter lim="800000"/>
            <a:headEnd/>
            <a:tailEnd/>
          </a:ln>
        </p:spPr>
      </p:pic>
      <p:pic>
        <p:nvPicPr>
          <p:cNvPr id="1804" name="Picture 5"/>
          <p:cNvPicPr>
            <a:picLocks noChangeAspect="1" noChangeArrowheads="1"/>
          </p:cNvPicPr>
          <p:nvPr/>
        </p:nvPicPr>
        <p:blipFill>
          <a:blip r:embed="rId8"/>
          <a:srcRect/>
          <a:stretch>
            <a:fillRect/>
          </a:stretch>
        </p:blipFill>
        <p:spPr bwMode="auto">
          <a:xfrm>
            <a:off x="11270827" y="7261013"/>
            <a:ext cx="379307" cy="379307"/>
          </a:xfrm>
          <a:prstGeom prst="rect">
            <a:avLst/>
          </a:prstGeom>
          <a:noFill/>
          <a:ln w="9525">
            <a:noFill/>
            <a:miter lim="800000"/>
            <a:headEnd/>
            <a:tailEnd/>
          </a:ln>
        </p:spPr>
      </p:pic>
      <p:pic>
        <p:nvPicPr>
          <p:cNvPr id="1805" name="Picture 6"/>
          <p:cNvPicPr>
            <a:picLocks noChangeAspect="1" noChangeArrowheads="1"/>
          </p:cNvPicPr>
          <p:nvPr/>
        </p:nvPicPr>
        <p:blipFill>
          <a:blip r:embed="rId9"/>
          <a:srcRect/>
          <a:stretch>
            <a:fillRect/>
          </a:stretch>
        </p:blipFill>
        <p:spPr bwMode="auto">
          <a:xfrm>
            <a:off x="8128000" y="7261013"/>
            <a:ext cx="379307" cy="379307"/>
          </a:xfrm>
          <a:prstGeom prst="rect">
            <a:avLst/>
          </a:prstGeom>
          <a:noFill/>
          <a:ln w="9525">
            <a:noFill/>
            <a:miter lim="800000"/>
            <a:headEnd/>
            <a:tailEnd/>
          </a:ln>
        </p:spPr>
      </p:pic>
      <p:sp>
        <p:nvSpPr>
          <p:cNvPr id="1806" name="Freeform 180"/>
          <p:cNvSpPr>
            <a:spLocks/>
          </p:cNvSpPr>
          <p:nvPr/>
        </p:nvSpPr>
        <p:spPr bwMode="auto">
          <a:xfrm>
            <a:off x="2600960" y="8344747"/>
            <a:ext cx="325120" cy="325120"/>
          </a:xfrm>
          <a:custGeom>
            <a:avLst/>
            <a:gdLst>
              <a:gd name="T0" fmla="*/ 0 w 426"/>
              <a:gd name="T1" fmla="*/ 2147483647 h 375"/>
              <a:gd name="T2" fmla="*/ 2147483647 w 426"/>
              <a:gd name="T3" fmla="*/ 2147483647 h 375"/>
              <a:gd name="T4" fmla="*/ 2147483647 w 426"/>
              <a:gd name="T5" fmla="*/ 0 h 375"/>
              <a:gd name="T6" fmla="*/ 0 w 426"/>
              <a:gd name="T7" fmla="*/ 2147483647 h 375"/>
              <a:gd name="T8" fmla="*/ 0 60000 65536"/>
              <a:gd name="T9" fmla="*/ 0 60000 65536"/>
              <a:gd name="T10" fmla="*/ 0 60000 65536"/>
              <a:gd name="T11" fmla="*/ 0 60000 65536"/>
              <a:gd name="T12" fmla="*/ 0 w 426"/>
              <a:gd name="T13" fmla="*/ 0 h 375"/>
              <a:gd name="T14" fmla="*/ 426 w 426"/>
              <a:gd name="T15" fmla="*/ 375 h 375"/>
            </a:gdLst>
            <a:ahLst/>
            <a:cxnLst>
              <a:cxn ang="T8">
                <a:pos x="T0" y="T1"/>
              </a:cxn>
              <a:cxn ang="T9">
                <a:pos x="T2" y="T3"/>
              </a:cxn>
              <a:cxn ang="T10">
                <a:pos x="T4" y="T5"/>
              </a:cxn>
              <a:cxn ang="T11">
                <a:pos x="T6" y="T7"/>
              </a:cxn>
            </a:cxnLst>
            <a:rect l="T12" t="T13" r="T14" b="T15"/>
            <a:pathLst>
              <a:path w="426" h="375">
                <a:moveTo>
                  <a:pt x="0" y="374"/>
                </a:moveTo>
                <a:lnTo>
                  <a:pt x="425" y="374"/>
                </a:lnTo>
                <a:lnTo>
                  <a:pt x="213" y="0"/>
                </a:lnTo>
                <a:lnTo>
                  <a:pt x="0" y="374"/>
                </a:lnTo>
              </a:path>
            </a:pathLst>
          </a:custGeom>
          <a:solidFill>
            <a:srgbClr val="0000FF"/>
          </a:solidFill>
          <a:ln w="12700" cap="rnd">
            <a:solidFill>
              <a:srgbClr val="FF9900"/>
            </a:solidFill>
            <a:round/>
            <a:headEnd/>
            <a:tailEnd/>
          </a:ln>
        </p:spPr>
        <p:txBody>
          <a:bodyPr lIns="130046" tIns="65023" rIns="130046" bIns="65023"/>
          <a:lstStyle/>
          <a:p>
            <a:endParaRPr lang="zh-CN" altLang="en-US"/>
          </a:p>
        </p:txBody>
      </p:sp>
      <p:sp>
        <p:nvSpPr>
          <p:cNvPr id="1807" name="Freeform 180"/>
          <p:cNvSpPr>
            <a:spLocks/>
          </p:cNvSpPr>
          <p:nvPr/>
        </p:nvSpPr>
        <p:spPr bwMode="auto">
          <a:xfrm>
            <a:off x="4876800" y="8344747"/>
            <a:ext cx="325120" cy="325120"/>
          </a:xfrm>
          <a:custGeom>
            <a:avLst/>
            <a:gdLst>
              <a:gd name="T0" fmla="*/ 0 w 426"/>
              <a:gd name="T1" fmla="*/ 2147483647 h 375"/>
              <a:gd name="T2" fmla="*/ 2147483647 w 426"/>
              <a:gd name="T3" fmla="*/ 2147483647 h 375"/>
              <a:gd name="T4" fmla="*/ 2147483647 w 426"/>
              <a:gd name="T5" fmla="*/ 0 h 375"/>
              <a:gd name="T6" fmla="*/ 0 w 426"/>
              <a:gd name="T7" fmla="*/ 2147483647 h 375"/>
              <a:gd name="T8" fmla="*/ 0 60000 65536"/>
              <a:gd name="T9" fmla="*/ 0 60000 65536"/>
              <a:gd name="T10" fmla="*/ 0 60000 65536"/>
              <a:gd name="T11" fmla="*/ 0 60000 65536"/>
              <a:gd name="T12" fmla="*/ 0 w 426"/>
              <a:gd name="T13" fmla="*/ 0 h 375"/>
              <a:gd name="T14" fmla="*/ 426 w 426"/>
              <a:gd name="T15" fmla="*/ 375 h 375"/>
            </a:gdLst>
            <a:ahLst/>
            <a:cxnLst>
              <a:cxn ang="T8">
                <a:pos x="T0" y="T1"/>
              </a:cxn>
              <a:cxn ang="T9">
                <a:pos x="T2" y="T3"/>
              </a:cxn>
              <a:cxn ang="T10">
                <a:pos x="T4" y="T5"/>
              </a:cxn>
              <a:cxn ang="T11">
                <a:pos x="T6" y="T7"/>
              </a:cxn>
            </a:cxnLst>
            <a:rect l="T12" t="T13" r="T14" b="T15"/>
            <a:pathLst>
              <a:path w="426" h="375">
                <a:moveTo>
                  <a:pt x="0" y="374"/>
                </a:moveTo>
                <a:lnTo>
                  <a:pt x="425" y="374"/>
                </a:lnTo>
                <a:lnTo>
                  <a:pt x="213" y="0"/>
                </a:lnTo>
                <a:lnTo>
                  <a:pt x="0" y="374"/>
                </a:lnTo>
              </a:path>
            </a:pathLst>
          </a:custGeom>
          <a:solidFill>
            <a:srgbClr val="FF00FF"/>
          </a:solidFill>
          <a:ln w="12700" cap="rnd">
            <a:solidFill>
              <a:srgbClr val="FF9900"/>
            </a:solidFill>
            <a:round/>
            <a:headEnd/>
            <a:tailEnd/>
          </a:ln>
        </p:spPr>
        <p:txBody>
          <a:bodyPr lIns="130046" tIns="65023" rIns="130046" bIns="65023"/>
          <a:lstStyle/>
          <a:p>
            <a:endParaRPr lang="zh-CN" altLang="en-US"/>
          </a:p>
        </p:txBody>
      </p:sp>
      <p:sp>
        <p:nvSpPr>
          <p:cNvPr id="1808" name="Freeform 180"/>
          <p:cNvSpPr>
            <a:spLocks/>
          </p:cNvSpPr>
          <p:nvPr/>
        </p:nvSpPr>
        <p:spPr bwMode="auto">
          <a:xfrm>
            <a:off x="9103360" y="8344747"/>
            <a:ext cx="325120" cy="325120"/>
          </a:xfrm>
          <a:custGeom>
            <a:avLst/>
            <a:gdLst>
              <a:gd name="T0" fmla="*/ 0 w 426"/>
              <a:gd name="T1" fmla="*/ 2147483647 h 375"/>
              <a:gd name="T2" fmla="*/ 2147483647 w 426"/>
              <a:gd name="T3" fmla="*/ 2147483647 h 375"/>
              <a:gd name="T4" fmla="*/ 2147483647 w 426"/>
              <a:gd name="T5" fmla="*/ 0 h 375"/>
              <a:gd name="T6" fmla="*/ 0 w 426"/>
              <a:gd name="T7" fmla="*/ 2147483647 h 375"/>
              <a:gd name="T8" fmla="*/ 0 60000 65536"/>
              <a:gd name="T9" fmla="*/ 0 60000 65536"/>
              <a:gd name="T10" fmla="*/ 0 60000 65536"/>
              <a:gd name="T11" fmla="*/ 0 60000 65536"/>
              <a:gd name="T12" fmla="*/ 0 w 426"/>
              <a:gd name="T13" fmla="*/ 0 h 375"/>
              <a:gd name="T14" fmla="*/ 426 w 426"/>
              <a:gd name="T15" fmla="*/ 375 h 375"/>
            </a:gdLst>
            <a:ahLst/>
            <a:cxnLst>
              <a:cxn ang="T8">
                <a:pos x="T0" y="T1"/>
              </a:cxn>
              <a:cxn ang="T9">
                <a:pos x="T2" y="T3"/>
              </a:cxn>
              <a:cxn ang="T10">
                <a:pos x="T4" y="T5"/>
              </a:cxn>
              <a:cxn ang="T11">
                <a:pos x="T6" y="T7"/>
              </a:cxn>
            </a:cxnLst>
            <a:rect l="T12" t="T13" r="T14" b="T15"/>
            <a:pathLst>
              <a:path w="426" h="375">
                <a:moveTo>
                  <a:pt x="0" y="374"/>
                </a:moveTo>
                <a:lnTo>
                  <a:pt x="425" y="374"/>
                </a:lnTo>
                <a:lnTo>
                  <a:pt x="213" y="0"/>
                </a:lnTo>
                <a:lnTo>
                  <a:pt x="0" y="374"/>
                </a:lnTo>
              </a:path>
            </a:pathLst>
          </a:custGeom>
          <a:solidFill>
            <a:srgbClr val="00FFFF"/>
          </a:solidFill>
          <a:ln w="12700" cap="rnd">
            <a:solidFill>
              <a:srgbClr val="FF9900"/>
            </a:solidFill>
            <a:round/>
            <a:headEnd/>
            <a:tailEnd/>
          </a:ln>
        </p:spPr>
        <p:txBody>
          <a:bodyPr lIns="130046" tIns="65023" rIns="130046" bIns="65023"/>
          <a:lstStyle/>
          <a:p>
            <a:endParaRPr lang="zh-CN" altLang="en-US"/>
          </a:p>
        </p:txBody>
      </p:sp>
      <p:grpSp>
        <p:nvGrpSpPr>
          <p:cNvPr id="1592" name="Group 247"/>
          <p:cNvGrpSpPr>
            <a:grpSpLocks/>
          </p:cNvGrpSpPr>
          <p:nvPr/>
        </p:nvGrpSpPr>
        <p:grpSpPr bwMode="auto">
          <a:xfrm>
            <a:off x="8994987" y="6394027"/>
            <a:ext cx="650240" cy="541867"/>
            <a:chOff x="432" y="3360"/>
            <a:chExt cx="432" cy="468"/>
          </a:xfrm>
        </p:grpSpPr>
        <p:grpSp>
          <p:nvGrpSpPr>
            <p:cNvPr id="1593" name="Group 225"/>
            <p:cNvGrpSpPr>
              <a:grpSpLocks/>
            </p:cNvGrpSpPr>
            <p:nvPr/>
          </p:nvGrpSpPr>
          <p:grpSpPr bwMode="auto">
            <a:xfrm>
              <a:off x="432" y="3600"/>
              <a:ext cx="432" cy="228"/>
              <a:chOff x="432" y="288"/>
              <a:chExt cx="1488" cy="372"/>
            </a:xfrm>
          </p:grpSpPr>
          <p:sp>
            <p:nvSpPr>
              <p:cNvPr id="1269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27"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94" name="Group 222"/>
            <p:cNvGrpSpPr>
              <a:grpSpLocks/>
            </p:cNvGrpSpPr>
            <p:nvPr/>
          </p:nvGrpSpPr>
          <p:grpSpPr bwMode="auto">
            <a:xfrm>
              <a:off x="432" y="3552"/>
              <a:ext cx="432" cy="228"/>
              <a:chOff x="432" y="288"/>
              <a:chExt cx="1488" cy="372"/>
            </a:xfrm>
          </p:grpSpPr>
          <p:sp>
            <p:nvSpPr>
              <p:cNvPr id="1269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25"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95" name="Group 219"/>
            <p:cNvGrpSpPr>
              <a:grpSpLocks/>
            </p:cNvGrpSpPr>
            <p:nvPr/>
          </p:nvGrpSpPr>
          <p:grpSpPr bwMode="auto">
            <a:xfrm>
              <a:off x="432" y="3504"/>
              <a:ext cx="432" cy="228"/>
              <a:chOff x="432" y="288"/>
              <a:chExt cx="1488" cy="372"/>
            </a:xfrm>
          </p:grpSpPr>
          <p:sp>
            <p:nvSpPr>
              <p:cNvPr id="1269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23"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96" name="Group 216"/>
            <p:cNvGrpSpPr>
              <a:grpSpLocks/>
            </p:cNvGrpSpPr>
            <p:nvPr/>
          </p:nvGrpSpPr>
          <p:grpSpPr bwMode="auto">
            <a:xfrm>
              <a:off x="432" y="3456"/>
              <a:ext cx="432" cy="228"/>
              <a:chOff x="432" y="288"/>
              <a:chExt cx="1488" cy="372"/>
            </a:xfrm>
          </p:grpSpPr>
          <p:sp>
            <p:nvSpPr>
              <p:cNvPr id="1269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21"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97" name="Group 213"/>
            <p:cNvGrpSpPr>
              <a:grpSpLocks/>
            </p:cNvGrpSpPr>
            <p:nvPr/>
          </p:nvGrpSpPr>
          <p:grpSpPr bwMode="auto">
            <a:xfrm>
              <a:off x="432" y="3408"/>
              <a:ext cx="432" cy="228"/>
              <a:chOff x="432" y="288"/>
              <a:chExt cx="1488" cy="372"/>
            </a:xfrm>
          </p:grpSpPr>
          <p:sp>
            <p:nvSpPr>
              <p:cNvPr id="1269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19"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599" name="Group 210"/>
            <p:cNvGrpSpPr>
              <a:grpSpLocks/>
            </p:cNvGrpSpPr>
            <p:nvPr/>
          </p:nvGrpSpPr>
          <p:grpSpPr bwMode="auto">
            <a:xfrm>
              <a:off x="432" y="3360"/>
              <a:ext cx="432" cy="228"/>
              <a:chOff x="432" y="288"/>
              <a:chExt cx="1488" cy="372"/>
            </a:xfrm>
          </p:grpSpPr>
          <p:sp>
            <p:nvSpPr>
              <p:cNvPr id="1268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17"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288" name="Group 247"/>
          <p:cNvGrpSpPr>
            <a:grpSpLocks/>
          </p:cNvGrpSpPr>
          <p:nvPr/>
        </p:nvGrpSpPr>
        <p:grpSpPr bwMode="auto">
          <a:xfrm>
            <a:off x="11162453" y="6394027"/>
            <a:ext cx="650240" cy="541867"/>
            <a:chOff x="432" y="3360"/>
            <a:chExt cx="432" cy="468"/>
          </a:xfrm>
        </p:grpSpPr>
        <p:grpSp>
          <p:nvGrpSpPr>
            <p:cNvPr id="12289" name="Group 225"/>
            <p:cNvGrpSpPr>
              <a:grpSpLocks/>
            </p:cNvGrpSpPr>
            <p:nvPr/>
          </p:nvGrpSpPr>
          <p:grpSpPr bwMode="auto">
            <a:xfrm>
              <a:off x="432" y="3600"/>
              <a:ext cx="432" cy="228"/>
              <a:chOff x="432" y="288"/>
              <a:chExt cx="1488" cy="372"/>
            </a:xfrm>
          </p:grpSpPr>
          <p:sp>
            <p:nvSpPr>
              <p:cNvPr id="1268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46"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292" name="Group 222"/>
            <p:cNvGrpSpPr>
              <a:grpSpLocks/>
            </p:cNvGrpSpPr>
            <p:nvPr/>
          </p:nvGrpSpPr>
          <p:grpSpPr bwMode="auto">
            <a:xfrm>
              <a:off x="432" y="3552"/>
              <a:ext cx="432" cy="228"/>
              <a:chOff x="432" y="288"/>
              <a:chExt cx="1488" cy="372"/>
            </a:xfrm>
          </p:grpSpPr>
          <p:sp>
            <p:nvSpPr>
              <p:cNvPr id="1267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44"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293" name="Group 219"/>
            <p:cNvGrpSpPr>
              <a:grpSpLocks/>
            </p:cNvGrpSpPr>
            <p:nvPr/>
          </p:nvGrpSpPr>
          <p:grpSpPr bwMode="auto">
            <a:xfrm>
              <a:off x="432" y="3504"/>
              <a:ext cx="432" cy="228"/>
              <a:chOff x="432" y="288"/>
              <a:chExt cx="1488" cy="372"/>
            </a:xfrm>
          </p:grpSpPr>
          <p:sp>
            <p:nvSpPr>
              <p:cNvPr id="1267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42"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294" name="Group 216"/>
            <p:cNvGrpSpPr>
              <a:grpSpLocks/>
            </p:cNvGrpSpPr>
            <p:nvPr/>
          </p:nvGrpSpPr>
          <p:grpSpPr bwMode="auto">
            <a:xfrm>
              <a:off x="432" y="3456"/>
              <a:ext cx="432" cy="228"/>
              <a:chOff x="432" y="288"/>
              <a:chExt cx="1488" cy="372"/>
            </a:xfrm>
          </p:grpSpPr>
          <p:sp>
            <p:nvSpPr>
              <p:cNvPr id="1267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40"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295" name="Group 213"/>
            <p:cNvGrpSpPr>
              <a:grpSpLocks/>
            </p:cNvGrpSpPr>
            <p:nvPr/>
          </p:nvGrpSpPr>
          <p:grpSpPr bwMode="auto">
            <a:xfrm>
              <a:off x="432" y="3408"/>
              <a:ext cx="432" cy="228"/>
              <a:chOff x="432" y="288"/>
              <a:chExt cx="1488" cy="372"/>
            </a:xfrm>
          </p:grpSpPr>
          <p:sp>
            <p:nvSpPr>
              <p:cNvPr id="1267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38"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296" name="Group 210"/>
            <p:cNvGrpSpPr>
              <a:grpSpLocks/>
            </p:cNvGrpSpPr>
            <p:nvPr/>
          </p:nvGrpSpPr>
          <p:grpSpPr bwMode="auto">
            <a:xfrm>
              <a:off x="432" y="3360"/>
              <a:ext cx="432" cy="228"/>
              <a:chOff x="432" y="288"/>
              <a:chExt cx="1488" cy="372"/>
            </a:xfrm>
          </p:grpSpPr>
          <p:sp>
            <p:nvSpPr>
              <p:cNvPr id="1267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36"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297" name="Group 247"/>
          <p:cNvGrpSpPr>
            <a:grpSpLocks/>
          </p:cNvGrpSpPr>
          <p:nvPr/>
        </p:nvGrpSpPr>
        <p:grpSpPr bwMode="auto">
          <a:xfrm>
            <a:off x="5852160" y="7694507"/>
            <a:ext cx="650240" cy="541867"/>
            <a:chOff x="432" y="3360"/>
            <a:chExt cx="432" cy="468"/>
          </a:xfrm>
        </p:grpSpPr>
        <p:grpSp>
          <p:nvGrpSpPr>
            <p:cNvPr id="12298" name="Group 225"/>
            <p:cNvGrpSpPr>
              <a:grpSpLocks/>
            </p:cNvGrpSpPr>
            <p:nvPr/>
          </p:nvGrpSpPr>
          <p:grpSpPr bwMode="auto">
            <a:xfrm>
              <a:off x="432" y="3600"/>
              <a:ext cx="432" cy="228"/>
              <a:chOff x="432" y="288"/>
              <a:chExt cx="1488" cy="372"/>
            </a:xfrm>
          </p:grpSpPr>
          <p:sp>
            <p:nvSpPr>
              <p:cNvPr id="1266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65"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299" name="Group 222"/>
            <p:cNvGrpSpPr>
              <a:grpSpLocks/>
            </p:cNvGrpSpPr>
            <p:nvPr/>
          </p:nvGrpSpPr>
          <p:grpSpPr bwMode="auto">
            <a:xfrm>
              <a:off x="432" y="3552"/>
              <a:ext cx="432" cy="228"/>
              <a:chOff x="432" y="288"/>
              <a:chExt cx="1488" cy="372"/>
            </a:xfrm>
          </p:grpSpPr>
          <p:sp>
            <p:nvSpPr>
              <p:cNvPr id="1266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63"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00" name="Group 219"/>
            <p:cNvGrpSpPr>
              <a:grpSpLocks/>
            </p:cNvGrpSpPr>
            <p:nvPr/>
          </p:nvGrpSpPr>
          <p:grpSpPr bwMode="auto">
            <a:xfrm>
              <a:off x="432" y="3504"/>
              <a:ext cx="432" cy="228"/>
              <a:chOff x="432" y="288"/>
              <a:chExt cx="1488" cy="372"/>
            </a:xfrm>
          </p:grpSpPr>
          <p:sp>
            <p:nvSpPr>
              <p:cNvPr id="1265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61"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01" name="Group 216"/>
            <p:cNvGrpSpPr>
              <a:grpSpLocks/>
            </p:cNvGrpSpPr>
            <p:nvPr/>
          </p:nvGrpSpPr>
          <p:grpSpPr bwMode="auto">
            <a:xfrm>
              <a:off x="432" y="3456"/>
              <a:ext cx="432" cy="228"/>
              <a:chOff x="432" y="288"/>
              <a:chExt cx="1488" cy="372"/>
            </a:xfrm>
          </p:grpSpPr>
          <p:sp>
            <p:nvSpPr>
              <p:cNvPr id="1265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59"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02" name="Group 213"/>
            <p:cNvGrpSpPr>
              <a:grpSpLocks/>
            </p:cNvGrpSpPr>
            <p:nvPr/>
          </p:nvGrpSpPr>
          <p:grpSpPr bwMode="auto">
            <a:xfrm>
              <a:off x="432" y="3408"/>
              <a:ext cx="432" cy="228"/>
              <a:chOff x="432" y="288"/>
              <a:chExt cx="1488" cy="372"/>
            </a:xfrm>
          </p:grpSpPr>
          <p:sp>
            <p:nvSpPr>
              <p:cNvPr id="1265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57"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03" name="Group 210"/>
            <p:cNvGrpSpPr>
              <a:grpSpLocks/>
            </p:cNvGrpSpPr>
            <p:nvPr/>
          </p:nvGrpSpPr>
          <p:grpSpPr bwMode="auto">
            <a:xfrm>
              <a:off x="432" y="3360"/>
              <a:ext cx="432" cy="228"/>
              <a:chOff x="432" y="288"/>
              <a:chExt cx="1488" cy="372"/>
            </a:xfrm>
          </p:grpSpPr>
          <p:sp>
            <p:nvSpPr>
              <p:cNvPr id="1265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55"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304" name="Group 247"/>
          <p:cNvGrpSpPr>
            <a:grpSpLocks/>
          </p:cNvGrpSpPr>
          <p:nvPr/>
        </p:nvGrpSpPr>
        <p:grpSpPr bwMode="auto">
          <a:xfrm>
            <a:off x="10078720" y="7694507"/>
            <a:ext cx="650240" cy="541867"/>
            <a:chOff x="432" y="3360"/>
            <a:chExt cx="432" cy="468"/>
          </a:xfrm>
        </p:grpSpPr>
        <p:grpSp>
          <p:nvGrpSpPr>
            <p:cNvPr id="12305" name="Group 225"/>
            <p:cNvGrpSpPr>
              <a:grpSpLocks/>
            </p:cNvGrpSpPr>
            <p:nvPr/>
          </p:nvGrpSpPr>
          <p:grpSpPr bwMode="auto">
            <a:xfrm>
              <a:off x="432" y="3600"/>
              <a:ext cx="432" cy="228"/>
              <a:chOff x="432" y="288"/>
              <a:chExt cx="1488" cy="372"/>
            </a:xfrm>
          </p:grpSpPr>
          <p:sp>
            <p:nvSpPr>
              <p:cNvPr id="1264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84"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06" name="Group 222"/>
            <p:cNvGrpSpPr>
              <a:grpSpLocks/>
            </p:cNvGrpSpPr>
            <p:nvPr/>
          </p:nvGrpSpPr>
          <p:grpSpPr bwMode="auto">
            <a:xfrm>
              <a:off x="432" y="3552"/>
              <a:ext cx="432" cy="228"/>
              <a:chOff x="432" y="288"/>
              <a:chExt cx="1488" cy="372"/>
            </a:xfrm>
          </p:grpSpPr>
          <p:sp>
            <p:nvSpPr>
              <p:cNvPr id="1264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82"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07" name="Group 219"/>
            <p:cNvGrpSpPr>
              <a:grpSpLocks/>
            </p:cNvGrpSpPr>
            <p:nvPr/>
          </p:nvGrpSpPr>
          <p:grpSpPr bwMode="auto">
            <a:xfrm>
              <a:off x="432" y="3504"/>
              <a:ext cx="432" cy="228"/>
              <a:chOff x="432" y="288"/>
              <a:chExt cx="1488" cy="372"/>
            </a:xfrm>
          </p:grpSpPr>
          <p:sp>
            <p:nvSpPr>
              <p:cNvPr id="1264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80"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08" name="Group 216"/>
            <p:cNvGrpSpPr>
              <a:grpSpLocks/>
            </p:cNvGrpSpPr>
            <p:nvPr/>
          </p:nvGrpSpPr>
          <p:grpSpPr bwMode="auto">
            <a:xfrm>
              <a:off x="432" y="3456"/>
              <a:ext cx="432" cy="228"/>
              <a:chOff x="432" y="288"/>
              <a:chExt cx="1488" cy="372"/>
            </a:xfrm>
          </p:grpSpPr>
          <p:sp>
            <p:nvSpPr>
              <p:cNvPr id="1263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78"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09" name="Group 213"/>
            <p:cNvGrpSpPr>
              <a:grpSpLocks/>
            </p:cNvGrpSpPr>
            <p:nvPr/>
          </p:nvGrpSpPr>
          <p:grpSpPr bwMode="auto">
            <a:xfrm>
              <a:off x="432" y="3408"/>
              <a:ext cx="432" cy="228"/>
              <a:chOff x="432" y="288"/>
              <a:chExt cx="1488" cy="372"/>
            </a:xfrm>
          </p:grpSpPr>
          <p:sp>
            <p:nvSpPr>
              <p:cNvPr id="1263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76"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10" name="Group 210"/>
            <p:cNvGrpSpPr>
              <a:grpSpLocks/>
            </p:cNvGrpSpPr>
            <p:nvPr/>
          </p:nvGrpSpPr>
          <p:grpSpPr bwMode="auto">
            <a:xfrm>
              <a:off x="432" y="3360"/>
              <a:ext cx="432" cy="228"/>
              <a:chOff x="432" y="288"/>
              <a:chExt cx="1488" cy="372"/>
            </a:xfrm>
          </p:grpSpPr>
          <p:sp>
            <p:nvSpPr>
              <p:cNvPr id="1263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74"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311" name="Group 247"/>
          <p:cNvGrpSpPr>
            <a:grpSpLocks/>
          </p:cNvGrpSpPr>
          <p:nvPr/>
        </p:nvGrpSpPr>
        <p:grpSpPr bwMode="auto">
          <a:xfrm>
            <a:off x="10078720" y="8778240"/>
            <a:ext cx="650240" cy="541867"/>
            <a:chOff x="432" y="3360"/>
            <a:chExt cx="432" cy="468"/>
          </a:xfrm>
        </p:grpSpPr>
        <p:grpSp>
          <p:nvGrpSpPr>
            <p:cNvPr id="12312" name="Group 225"/>
            <p:cNvGrpSpPr>
              <a:grpSpLocks/>
            </p:cNvGrpSpPr>
            <p:nvPr/>
          </p:nvGrpSpPr>
          <p:grpSpPr bwMode="auto">
            <a:xfrm>
              <a:off x="432" y="3600"/>
              <a:ext cx="432" cy="228"/>
              <a:chOff x="432" y="288"/>
              <a:chExt cx="1488" cy="372"/>
            </a:xfrm>
          </p:grpSpPr>
          <p:sp>
            <p:nvSpPr>
              <p:cNvPr id="1262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03"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13" name="Group 222"/>
            <p:cNvGrpSpPr>
              <a:grpSpLocks/>
            </p:cNvGrpSpPr>
            <p:nvPr/>
          </p:nvGrpSpPr>
          <p:grpSpPr bwMode="auto">
            <a:xfrm>
              <a:off x="432" y="3552"/>
              <a:ext cx="432" cy="228"/>
              <a:chOff x="432" y="288"/>
              <a:chExt cx="1488" cy="372"/>
            </a:xfrm>
          </p:grpSpPr>
          <p:sp>
            <p:nvSpPr>
              <p:cNvPr id="1262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01"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14" name="Group 219"/>
            <p:cNvGrpSpPr>
              <a:grpSpLocks/>
            </p:cNvGrpSpPr>
            <p:nvPr/>
          </p:nvGrpSpPr>
          <p:grpSpPr bwMode="auto">
            <a:xfrm>
              <a:off x="432" y="3504"/>
              <a:ext cx="432" cy="228"/>
              <a:chOff x="432" y="288"/>
              <a:chExt cx="1488" cy="372"/>
            </a:xfrm>
          </p:grpSpPr>
          <p:sp>
            <p:nvSpPr>
              <p:cNvPr id="1262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99"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15" name="Group 216"/>
            <p:cNvGrpSpPr>
              <a:grpSpLocks/>
            </p:cNvGrpSpPr>
            <p:nvPr/>
          </p:nvGrpSpPr>
          <p:grpSpPr bwMode="auto">
            <a:xfrm>
              <a:off x="432" y="3456"/>
              <a:ext cx="432" cy="228"/>
              <a:chOff x="432" y="288"/>
              <a:chExt cx="1488" cy="372"/>
            </a:xfrm>
          </p:grpSpPr>
          <p:sp>
            <p:nvSpPr>
              <p:cNvPr id="1262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97"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16" name="Group 213"/>
            <p:cNvGrpSpPr>
              <a:grpSpLocks/>
            </p:cNvGrpSpPr>
            <p:nvPr/>
          </p:nvGrpSpPr>
          <p:grpSpPr bwMode="auto">
            <a:xfrm>
              <a:off x="432" y="3408"/>
              <a:ext cx="432" cy="228"/>
              <a:chOff x="432" y="288"/>
              <a:chExt cx="1488" cy="372"/>
            </a:xfrm>
          </p:grpSpPr>
          <p:sp>
            <p:nvSpPr>
              <p:cNvPr id="1261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95"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17" name="Group 210"/>
            <p:cNvGrpSpPr>
              <a:grpSpLocks/>
            </p:cNvGrpSpPr>
            <p:nvPr/>
          </p:nvGrpSpPr>
          <p:grpSpPr bwMode="auto">
            <a:xfrm>
              <a:off x="432" y="3360"/>
              <a:ext cx="432" cy="228"/>
              <a:chOff x="432" y="288"/>
              <a:chExt cx="1488" cy="372"/>
            </a:xfrm>
          </p:grpSpPr>
          <p:sp>
            <p:nvSpPr>
              <p:cNvPr id="1261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893"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318" name="Group 247"/>
          <p:cNvGrpSpPr>
            <a:grpSpLocks/>
          </p:cNvGrpSpPr>
          <p:nvPr/>
        </p:nvGrpSpPr>
        <p:grpSpPr bwMode="auto">
          <a:xfrm>
            <a:off x="6935893" y="8778240"/>
            <a:ext cx="650240" cy="541867"/>
            <a:chOff x="432" y="3360"/>
            <a:chExt cx="432" cy="468"/>
          </a:xfrm>
        </p:grpSpPr>
        <p:grpSp>
          <p:nvGrpSpPr>
            <p:cNvPr id="12319" name="Group 225"/>
            <p:cNvGrpSpPr>
              <a:grpSpLocks/>
            </p:cNvGrpSpPr>
            <p:nvPr/>
          </p:nvGrpSpPr>
          <p:grpSpPr bwMode="auto">
            <a:xfrm>
              <a:off x="432" y="3600"/>
              <a:ext cx="432" cy="228"/>
              <a:chOff x="432" y="288"/>
              <a:chExt cx="1488" cy="372"/>
            </a:xfrm>
          </p:grpSpPr>
          <p:sp>
            <p:nvSpPr>
              <p:cNvPr id="1260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22"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01" name="Group 222"/>
            <p:cNvGrpSpPr>
              <a:grpSpLocks/>
            </p:cNvGrpSpPr>
            <p:nvPr/>
          </p:nvGrpSpPr>
          <p:grpSpPr bwMode="auto">
            <a:xfrm>
              <a:off x="432" y="3552"/>
              <a:ext cx="432" cy="228"/>
              <a:chOff x="432" y="288"/>
              <a:chExt cx="1488" cy="372"/>
            </a:xfrm>
          </p:grpSpPr>
          <p:sp>
            <p:nvSpPr>
              <p:cNvPr id="1260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20"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03" name="Group 219"/>
            <p:cNvGrpSpPr>
              <a:grpSpLocks/>
            </p:cNvGrpSpPr>
            <p:nvPr/>
          </p:nvGrpSpPr>
          <p:grpSpPr bwMode="auto">
            <a:xfrm>
              <a:off x="432" y="3504"/>
              <a:ext cx="432" cy="228"/>
              <a:chOff x="432" y="288"/>
              <a:chExt cx="1488" cy="372"/>
            </a:xfrm>
          </p:grpSpPr>
          <p:sp>
            <p:nvSpPr>
              <p:cNvPr id="1260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18"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05" name="Group 216"/>
            <p:cNvGrpSpPr>
              <a:grpSpLocks/>
            </p:cNvGrpSpPr>
            <p:nvPr/>
          </p:nvGrpSpPr>
          <p:grpSpPr bwMode="auto">
            <a:xfrm>
              <a:off x="432" y="3456"/>
              <a:ext cx="432" cy="228"/>
              <a:chOff x="432" y="288"/>
              <a:chExt cx="1488" cy="372"/>
            </a:xfrm>
          </p:grpSpPr>
          <p:sp>
            <p:nvSpPr>
              <p:cNvPr id="1260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16"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07" name="Group 213"/>
            <p:cNvGrpSpPr>
              <a:grpSpLocks/>
            </p:cNvGrpSpPr>
            <p:nvPr/>
          </p:nvGrpSpPr>
          <p:grpSpPr bwMode="auto">
            <a:xfrm>
              <a:off x="432" y="3408"/>
              <a:ext cx="432" cy="228"/>
              <a:chOff x="432" y="288"/>
              <a:chExt cx="1488" cy="372"/>
            </a:xfrm>
          </p:grpSpPr>
          <p:sp>
            <p:nvSpPr>
              <p:cNvPr id="1260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14"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09" name="Group 210"/>
            <p:cNvGrpSpPr>
              <a:grpSpLocks/>
            </p:cNvGrpSpPr>
            <p:nvPr/>
          </p:nvGrpSpPr>
          <p:grpSpPr bwMode="auto">
            <a:xfrm>
              <a:off x="432" y="3360"/>
              <a:ext cx="432" cy="228"/>
              <a:chOff x="432" y="288"/>
              <a:chExt cx="1488" cy="372"/>
            </a:xfrm>
          </p:grpSpPr>
          <p:sp>
            <p:nvSpPr>
              <p:cNvPr id="1259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12"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610" name="Group 247"/>
          <p:cNvGrpSpPr>
            <a:grpSpLocks/>
          </p:cNvGrpSpPr>
          <p:nvPr/>
        </p:nvGrpSpPr>
        <p:grpSpPr bwMode="auto">
          <a:xfrm>
            <a:off x="5852160" y="8778240"/>
            <a:ext cx="650240" cy="541867"/>
            <a:chOff x="432" y="3360"/>
            <a:chExt cx="432" cy="468"/>
          </a:xfrm>
        </p:grpSpPr>
        <p:grpSp>
          <p:nvGrpSpPr>
            <p:cNvPr id="1611" name="Group 225"/>
            <p:cNvGrpSpPr>
              <a:grpSpLocks/>
            </p:cNvGrpSpPr>
            <p:nvPr/>
          </p:nvGrpSpPr>
          <p:grpSpPr bwMode="auto">
            <a:xfrm>
              <a:off x="432" y="3600"/>
              <a:ext cx="432" cy="228"/>
              <a:chOff x="432" y="288"/>
              <a:chExt cx="1488" cy="372"/>
            </a:xfrm>
          </p:grpSpPr>
          <p:sp>
            <p:nvSpPr>
              <p:cNvPr id="1259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41"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12" name="Group 222"/>
            <p:cNvGrpSpPr>
              <a:grpSpLocks/>
            </p:cNvGrpSpPr>
            <p:nvPr/>
          </p:nvGrpSpPr>
          <p:grpSpPr bwMode="auto">
            <a:xfrm>
              <a:off x="432" y="3552"/>
              <a:ext cx="432" cy="228"/>
              <a:chOff x="432" y="288"/>
              <a:chExt cx="1488" cy="372"/>
            </a:xfrm>
          </p:grpSpPr>
          <p:sp>
            <p:nvSpPr>
              <p:cNvPr id="1258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39"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13" name="Group 219"/>
            <p:cNvGrpSpPr>
              <a:grpSpLocks/>
            </p:cNvGrpSpPr>
            <p:nvPr/>
          </p:nvGrpSpPr>
          <p:grpSpPr bwMode="auto">
            <a:xfrm>
              <a:off x="432" y="3504"/>
              <a:ext cx="432" cy="228"/>
              <a:chOff x="432" y="288"/>
              <a:chExt cx="1488" cy="372"/>
            </a:xfrm>
          </p:grpSpPr>
          <p:sp>
            <p:nvSpPr>
              <p:cNvPr id="1258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37"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14" name="Group 216"/>
            <p:cNvGrpSpPr>
              <a:grpSpLocks/>
            </p:cNvGrpSpPr>
            <p:nvPr/>
          </p:nvGrpSpPr>
          <p:grpSpPr bwMode="auto">
            <a:xfrm>
              <a:off x="432" y="3456"/>
              <a:ext cx="432" cy="228"/>
              <a:chOff x="432" y="288"/>
              <a:chExt cx="1488" cy="372"/>
            </a:xfrm>
          </p:grpSpPr>
          <p:sp>
            <p:nvSpPr>
              <p:cNvPr id="1258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35"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15" name="Group 213"/>
            <p:cNvGrpSpPr>
              <a:grpSpLocks/>
            </p:cNvGrpSpPr>
            <p:nvPr/>
          </p:nvGrpSpPr>
          <p:grpSpPr bwMode="auto">
            <a:xfrm>
              <a:off x="432" y="3408"/>
              <a:ext cx="432" cy="228"/>
              <a:chOff x="432" y="288"/>
              <a:chExt cx="1488" cy="372"/>
            </a:xfrm>
          </p:grpSpPr>
          <p:sp>
            <p:nvSpPr>
              <p:cNvPr id="1258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33"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16" name="Group 210"/>
            <p:cNvGrpSpPr>
              <a:grpSpLocks/>
            </p:cNvGrpSpPr>
            <p:nvPr/>
          </p:nvGrpSpPr>
          <p:grpSpPr bwMode="auto">
            <a:xfrm>
              <a:off x="432" y="3360"/>
              <a:ext cx="432" cy="228"/>
              <a:chOff x="432" y="288"/>
              <a:chExt cx="1488" cy="372"/>
            </a:xfrm>
          </p:grpSpPr>
          <p:sp>
            <p:nvSpPr>
              <p:cNvPr id="1258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31"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618" name="Group 247"/>
          <p:cNvGrpSpPr>
            <a:grpSpLocks/>
          </p:cNvGrpSpPr>
          <p:nvPr/>
        </p:nvGrpSpPr>
        <p:grpSpPr bwMode="auto">
          <a:xfrm>
            <a:off x="3684693" y="8778240"/>
            <a:ext cx="650240" cy="541867"/>
            <a:chOff x="432" y="3360"/>
            <a:chExt cx="432" cy="468"/>
          </a:xfrm>
        </p:grpSpPr>
        <p:grpSp>
          <p:nvGrpSpPr>
            <p:cNvPr id="1620" name="Group 225"/>
            <p:cNvGrpSpPr>
              <a:grpSpLocks/>
            </p:cNvGrpSpPr>
            <p:nvPr/>
          </p:nvGrpSpPr>
          <p:grpSpPr bwMode="auto">
            <a:xfrm>
              <a:off x="432" y="3600"/>
              <a:ext cx="432" cy="228"/>
              <a:chOff x="432" y="288"/>
              <a:chExt cx="1488" cy="372"/>
            </a:xfrm>
          </p:grpSpPr>
          <p:sp>
            <p:nvSpPr>
              <p:cNvPr id="1257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60"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22" name="Group 222"/>
            <p:cNvGrpSpPr>
              <a:grpSpLocks/>
            </p:cNvGrpSpPr>
            <p:nvPr/>
          </p:nvGrpSpPr>
          <p:grpSpPr bwMode="auto">
            <a:xfrm>
              <a:off x="432" y="3552"/>
              <a:ext cx="432" cy="228"/>
              <a:chOff x="432" y="288"/>
              <a:chExt cx="1488" cy="372"/>
            </a:xfrm>
          </p:grpSpPr>
          <p:sp>
            <p:nvSpPr>
              <p:cNvPr id="1257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58"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24" name="Group 219"/>
            <p:cNvGrpSpPr>
              <a:grpSpLocks/>
            </p:cNvGrpSpPr>
            <p:nvPr/>
          </p:nvGrpSpPr>
          <p:grpSpPr bwMode="auto">
            <a:xfrm>
              <a:off x="432" y="3504"/>
              <a:ext cx="432" cy="228"/>
              <a:chOff x="432" y="288"/>
              <a:chExt cx="1488" cy="372"/>
            </a:xfrm>
          </p:grpSpPr>
          <p:sp>
            <p:nvSpPr>
              <p:cNvPr id="1256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56"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26" name="Group 216"/>
            <p:cNvGrpSpPr>
              <a:grpSpLocks/>
            </p:cNvGrpSpPr>
            <p:nvPr/>
          </p:nvGrpSpPr>
          <p:grpSpPr bwMode="auto">
            <a:xfrm>
              <a:off x="432" y="3456"/>
              <a:ext cx="432" cy="228"/>
              <a:chOff x="432" y="288"/>
              <a:chExt cx="1488" cy="372"/>
            </a:xfrm>
          </p:grpSpPr>
          <p:sp>
            <p:nvSpPr>
              <p:cNvPr id="1256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54"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28" name="Group 213"/>
            <p:cNvGrpSpPr>
              <a:grpSpLocks/>
            </p:cNvGrpSpPr>
            <p:nvPr/>
          </p:nvGrpSpPr>
          <p:grpSpPr bwMode="auto">
            <a:xfrm>
              <a:off x="432" y="3408"/>
              <a:ext cx="432" cy="228"/>
              <a:chOff x="432" y="288"/>
              <a:chExt cx="1488" cy="372"/>
            </a:xfrm>
          </p:grpSpPr>
          <p:sp>
            <p:nvSpPr>
              <p:cNvPr id="1256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52"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29" name="Group 210"/>
            <p:cNvGrpSpPr>
              <a:grpSpLocks/>
            </p:cNvGrpSpPr>
            <p:nvPr/>
          </p:nvGrpSpPr>
          <p:grpSpPr bwMode="auto">
            <a:xfrm>
              <a:off x="432" y="3360"/>
              <a:ext cx="432" cy="228"/>
              <a:chOff x="432" y="288"/>
              <a:chExt cx="1488" cy="372"/>
            </a:xfrm>
          </p:grpSpPr>
          <p:sp>
            <p:nvSpPr>
              <p:cNvPr id="1256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50"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630" name="Group 1142"/>
          <p:cNvGrpSpPr>
            <a:grpSpLocks/>
          </p:cNvGrpSpPr>
          <p:nvPr/>
        </p:nvGrpSpPr>
        <p:grpSpPr bwMode="auto">
          <a:xfrm>
            <a:off x="975360" y="2167467"/>
            <a:ext cx="11054080" cy="758613"/>
            <a:chOff x="838200" y="3048000"/>
            <a:chExt cx="7772400" cy="533400"/>
          </a:xfrm>
        </p:grpSpPr>
        <p:grpSp>
          <p:nvGrpSpPr>
            <p:cNvPr id="1631" name="Group 1137"/>
            <p:cNvGrpSpPr>
              <a:grpSpLocks/>
            </p:cNvGrpSpPr>
            <p:nvPr/>
          </p:nvGrpSpPr>
          <p:grpSpPr bwMode="auto">
            <a:xfrm>
              <a:off x="914402" y="3365874"/>
              <a:ext cx="7696198" cy="215526"/>
              <a:chOff x="914402" y="3213474"/>
              <a:chExt cx="7696198" cy="215526"/>
            </a:xfrm>
          </p:grpSpPr>
          <p:pic>
            <p:nvPicPr>
              <p:cNvPr id="12554" name="Picture 9"/>
              <p:cNvPicPr>
                <a:picLocks noChangeAspect="1" noChangeArrowheads="1"/>
              </p:cNvPicPr>
              <p:nvPr/>
            </p:nvPicPr>
            <p:blipFill>
              <a:blip r:embed="rId10"/>
              <a:srcRect/>
              <a:stretch>
                <a:fillRect/>
              </a:stretch>
            </p:blipFill>
            <p:spPr bwMode="auto">
              <a:xfrm>
                <a:off x="914402" y="3213474"/>
                <a:ext cx="3886199" cy="215526"/>
              </a:xfrm>
              <a:prstGeom prst="rect">
                <a:avLst/>
              </a:prstGeom>
              <a:noFill/>
              <a:ln w="9525">
                <a:noFill/>
                <a:miter lim="800000"/>
                <a:headEnd/>
                <a:tailEnd/>
              </a:ln>
            </p:spPr>
          </p:pic>
          <p:pic>
            <p:nvPicPr>
              <p:cNvPr id="12555" name="Picture 9"/>
              <p:cNvPicPr>
                <a:picLocks noChangeAspect="1" noChangeArrowheads="1"/>
              </p:cNvPicPr>
              <p:nvPr/>
            </p:nvPicPr>
            <p:blipFill>
              <a:blip r:embed="rId10"/>
              <a:srcRect/>
              <a:stretch>
                <a:fillRect/>
              </a:stretch>
            </p:blipFill>
            <p:spPr bwMode="auto">
              <a:xfrm>
                <a:off x="4724401" y="3213474"/>
                <a:ext cx="3886199" cy="215526"/>
              </a:xfrm>
              <a:prstGeom prst="rect">
                <a:avLst/>
              </a:prstGeom>
              <a:noFill/>
              <a:ln w="9525">
                <a:noFill/>
                <a:miter lim="800000"/>
                <a:headEnd/>
                <a:tailEnd/>
              </a:ln>
            </p:spPr>
          </p:pic>
        </p:grpSp>
        <p:sp>
          <p:nvSpPr>
            <p:cNvPr id="1963" name="Rectangle 1962"/>
            <p:cNvSpPr/>
            <p:nvPr/>
          </p:nvSpPr>
          <p:spPr>
            <a:xfrm>
              <a:off x="838200" y="3048000"/>
              <a:ext cx="1677988" cy="281327"/>
            </a:xfrm>
            <a:prstGeom prst="rect">
              <a:avLst/>
            </a:prstGeom>
          </p:spPr>
          <p:txBody>
            <a:bodyPr>
              <a:spAutoFit/>
            </a:bodyPr>
            <a:lstStyle/>
            <a:p>
              <a:pPr fontAlgn="auto">
                <a:spcBef>
                  <a:spcPts val="0"/>
                </a:spcBef>
                <a:spcAft>
                  <a:spcPts val="0"/>
                </a:spcAft>
                <a:defRPr/>
              </a:pPr>
              <a:r>
                <a:rPr lang="en-US" altLang="zh-CN" sz="2000" b="1" dirty="0">
                  <a:solidFill>
                    <a:schemeClr val="bg2">
                      <a:lumMod val="25000"/>
                    </a:schemeClr>
                  </a:solidFill>
                  <a:latin typeface="+mn-lt"/>
                </a:rPr>
                <a:t>Requests Queue</a:t>
              </a:r>
            </a:p>
          </p:txBody>
        </p:sp>
      </p:grpSp>
      <p:grpSp>
        <p:nvGrpSpPr>
          <p:cNvPr id="1632" name="Group 21"/>
          <p:cNvGrpSpPr>
            <a:grpSpLocks/>
          </p:cNvGrpSpPr>
          <p:nvPr/>
        </p:nvGrpSpPr>
        <p:grpSpPr bwMode="auto">
          <a:xfrm rot="10800000">
            <a:off x="2709333" y="4768427"/>
            <a:ext cx="7369387" cy="729263"/>
            <a:chOff x="1410" y="2922"/>
            <a:chExt cx="912" cy="384"/>
          </a:xfrm>
        </p:grpSpPr>
        <p:sp>
          <p:nvSpPr>
            <p:cNvPr id="12548" name="Freeform 22"/>
            <p:cNvSpPr>
              <a:spLocks/>
            </p:cNvSpPr>
            <p:nvPr/>
          </p:nvSpPr>
          <p:spPr bwMode="auto">
            <a:xfrm rot="10800000">
              <a:off x="1410" y="2922"/>
              <a:ext cx="544" cy="277"/>
            </a:xfrm>
            <a:custGeom>
              <a:avLst/>
              <a:gdLst>
                <a:gd name="T0" fmla="*/ 7 w 2750"/>
                <a:gd name="T1" fmla="*/ 0 h 1733"/>
                <a:gd name="T2" fmla="*/ 8 w 2750"/>
                <a:gd name="T3" fmla="*/ 1 h 1733"/>
                <a:gd name="T4" fmla="*/ 8 w 2750"/>
                <a:gd name="T5" fmla="*/ 1 h 1733"/>
                <a:gd name="T6" fmla="*/ 9 w 2750"/>
                <a:gd name="T7" fmla="*/ 2 h 1733"/>
                <a:gd name="T8" fmla="*/ 10 w 2750"/>
                <a:gd name="T9" fmla="*/ 2 h 1733"/>
                <a:gd name="T10" fmla="*/ 10 w 2750"/>
                <a:gd name="T11" fmla="*/ 3 h 1733"/>
                <a:gd name="T12" fmla="*/ 11 w 2750"/>
                <a:gd name="T13" fmla="*/ 3 h 1733"/>
                <a:gd name="T14" fmla="*/ 12 w 2750"/>
                <a:gd name="T15" fmla="*/ 4 h 1733"/>
                <a:gd name="T16" fmla="*/ 13 w 2750"/>
                <a:gd name="T17" fmla="*/ 4 h 1733"/>
                <a:gd name="T18" fmla="*/ 14 w 2750"/>
                <a:gd name="T19" fmla="*/ 4 h 1733"/>
                <a:gd name="T20" fmla="*/ 15 w 2750"/>
                <a:gd name="T21" fmla="*/ 5 h 1733"/>
                <a:gd name="T22" fmla="*/ 16 w 2750"/>
                <a:gd name="T23" fmla="*/ 5 h 1733"/>
                <a:gd name="T24" fmla="*/ 17 w 2750"/>
                <a:gd name="T25" fmla="*/ 6 h 1733"/>
                <a:gd name="T26" fmla="*/ 19 w 2750"/>
                <a:gd name="T27" fmla="*/ 6 h 1733"/>
                <a:gd name="T28" fmla="*/ 20 w 2750"/>
                <a:gd name="T29" fmla="*/ 7 h 1733"/>
                <a:gd name="T30" fmla="*/ 21 w 2750"/>
                <a:gd name="T31" fmla="*/ 7 h 1733"/>
                <a:gd name="T32" fmla="*/ 7 w 2750"/>
                <a:gd name="T33" fmla="*/ 7 h 1733"/>
                <a:gd name="T34" fmla="*/ 6 w 2750"/>
                <a:gd name="T35" fmla="*/ 7 h 1733"/>
                <a:gd name="T36" fmla="*/ 5 w 2750"/>
                <a:gd name="T37" fmla="*/ 6 h 1733"/>
                <a:gd name="T38" fmla="*/ 5 w 2750"/>
                <a:gd name="T39" fmla="*/ 6 h 1733"/>
                <a:gd name="T40" fmla="*/ 5 w 2750"/>
                <a:gd name="T41" fmla="*/ 5 h 1733"/>
                <a:gd name="T42" fmla="*/ 4 w 2750"/>
                <a:gd name="T43" fmla="*/ 5 h 1733"/>
                <a:gd name="T44" fmla="*/ 4 w 2750"/>
                <a:gd name="T45" fmla="*/ 5 h 1733"/>
                <a:gd name="T46" fmla="*/ 3 w 2750"/>
                <a:gd name="T47" fmla="*/ 4 h 1733"/>
                <a:gd name="T48" fmla="*/ 3 w 2750"/>
                <a:gd name="T49" fmla="*/ 4 h 1733"/>
                <a:gd name="T50" fmla="*/ 2 w 2750"/>
                <a:gd name="T51" fmla="*/ 3 h 1733"/>
                <a:gd name="T52" fmla="*/ 2 w 2750"/>
                <a:gd name="T53" fmla="*/ 3 h 1733"/>
                <a:gd name="T54" fmla="*/ 2 w 2750"/>
                <a:gd name="T55" fmla="*/ 2 h 1733"/>
                <a:gd name="T56" fmla="*/ 1 w 2750"/>
                <a:gd name="T57" fmla="*/ 2 h 1733"/>
                <a:gd name="T58" fmla="*/ 1 w 2750"/>
                <a:gd name="T59" fmla="*/ 1 h 1733"/>
                <a:gd name="T60" fmla="*/ 1 w 2750"/>
                <a:gd name="T61" fmla="*/ 1 h 1733"/>
                <a:gd name="T62" fmla="*/ 0 w 2750"/>
                <a:gd name="T63" fmla="*/ 0 h 1733"/>
                <a:gd name="T64" fmla="*/ 0 w 2750"/>
                <a:gd name="T65" fmla="*/ 0 h 17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50"/>
                <a:gd name="T100" fmla="*/ 0 h 1733"/>
                <a:gd name="T101" fmla="*/ 2750 w 2750"/>
                <a:gd name="T102" fmla="*/ 1733 h 17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50" h="1733">
                  <a:moveTo>
                    <a:pt x="892" y="0"/>
                  </a:moveTo>
                  <a:lnTo>
                    <a:pt x="923" y="56"/>
                  </a:lnTo>
                  <a:lnTo>
                    <a:pt x="956" y="112"/>
                  </a:lnTo>
                  <a:lnTo>
                    <a:pt x="992" y="169"/>
                  </a:lnTo>
                  <a:lnTo>
                    <a:pt x="1030" y="226"/>
                  </a:lnTo>
                  <a:lnTo>
                    <a:pt x="1070" y="284"/>
                  </a:lnTo>
                  <a:lnTo>
                    <a:pt x="1113" y="343"/>
                  </a:lnTo>
                  <a:lnTo>
                    <a:pt x="1158" y="401"/>
                  </a:lnTo>
                  <a:lnTo>
                    <a:pt x="1206" y="461"/>
                  </a:lnTo>
                  <a:lnTo>
                    <a:pt x="1255" y="520"/>
                  </a:lnTo>
                  <a:lnTo>
                    <a:pt x="1306" y="579"/>
                  </a:lnTo>
                  <a:lnTo>
                    <a:pt x="1359" y="638"/>
                  </a:lnTo>
                  <a:lnTo>
                    <a:pt x="1414" y="697"/>
                  </a:lnTo>
                  <a:lnTo>
                    <a:pt x="1471" y="756"/>
                  </a:lnTo>
                  <a:lnTo>
                    <a:pt x="1529" y="815"/>
                  </a:lnTo>
                  <a:lnTo>
                    <a:pt x="1588" y="873"/>
                  </a:lnTo>
                  <a:lnTo>
                    <a:pt x="1650" y="931"/>
                  </a:lnTo>
                  <a:lnTo>
                    <a:pt x="1712" y="988"/>
                  </a:lnTo>
                  <a:lnTo>
                    <a:pt x="1776" y="1045"/>
                  </a:lnTo>
                  <a:lnTo>
                    <a:pt x="1841" y="1101"/>
                  </a:lnTo>
                  <a:lnTo>
                    <a:pt x="1907" y="1157"/>
                  </a:lnTo>
                  <a:lnTo>
                    <a:pt x="1974" y="1211"/>
                  </a:lnTo>
                  <a:lnTo>
                    <a:pt x="2041" y="1265"/>
                  </a:lnTo>
                  <a:lnTo>
                    <a:pt x="2110" y="1317"/>
                  </a:lnTo>
                  <a:lnTo>
                    <a:pt x="2180" y="1369"/>
                  </a:lnTo>
                  <a:lnTo>
                    <a:pt x="2250" y="1419"/>
                  </a:lnTo>
                  <a:lnTo>
                    <a:pt x="2320" y="1469"/>
                  </a:lnTo>
                  <a:lnTo>
                    <a:pt x="2391" y="1516"/>
                  </a:lnTo>
                  <a:lnTo>
                    <a:pt x="2462" y="1563"/>
                  </a:lnTo>
                  <a:lnTo>
                    <a:pt x="2534" y="1608"/>
                  </a:lnTo>
                  <a:lnTo>
                    <a:pt x="2606" y="1651"/>
                  </a:lnTo>
                  <a:lnTo>
                    <a:pt x="2678" y="1693"/>
                  </a:lnTo>
                  <a:lnTo>
                    <a:pt x="2750" y="1733"/>
                  </a:lnTo>
                  <a:lnTo>
                    <a:pt x="838" y="1733"/>
                  </a:lnTo>
                  <a:lnTo>
                    <a:pt x="805" y="1687"/>
                  </a:lnTo>
                  <a:lnTo>
                    <a:pt x="771" y="1640"/>
                  </a:lnTo>
                  <a:lnTo>
                    <a:pt x="738" y="1592"/>
                  </a:lnTo>
                  <a:lnTo>
                    <a:pt x="705" y="1542"/>
                  </a:lnTo>
                  <a:lnTo>
                    <a:pt x="672" y="1492"/>
                  </a:lnTo>
                  <a:lnTo>
                    <a:pt x="640" y="1441"/>
                  </a:lnTo>
                  <a:lnTo>
                    <a:pt x="608" y="1389"/>
                  </a:lnTo>
                  <a:lnTo>
                    <a:pt x="576" y="1336"/>
                  </a:lnTo>
                  <a:lnTo>
                    <a:pt x="545" y="1282"/>
                  </a:lnTo>
                  <a:lnTo>
                    <a:pt x="514" y="1227"/>
                  </a:lnTo>
                  <a:lnTo>
                    <a:pt x="483" y="1172"/>
                  </a:lnTo>
                  <a:lnTo>
                    <a:pt x="453" y="1117"/>
                  </a:lnTo>
                  <a:lnTo>
                    <a:pt x="427" y="1057"/>
                  </a:lnTo>
                  <a:lnTo>
                    <a:pt x="421" y="1004"/>
                  </a:lnTo>
                  <a:lnTo>
                    <a:pt x="386" y="947"/>
                  </a:lnTo>
                  <a:lnTo>
                    <a:pt x="355" y="890"/>
                  </a:lnTo>
                  <a:lnTo>
                    <a:pt x="329" y="832"/>
                  </a:lnTo>
                  <a:lnTo>
                    <a:pt x="301" y="779"/>
                  </a:lnTo>
                  <a:lnTo>
                    <a:pt x="277" y="719"/>
                  </a:lnTo>
                  <a:lnTo>
                    <a:pt x="254" y="661"/>
                  </a:lnTo>
                  <a:lnTo>
                    <a:pt x="227" y="607"/>
                  </a:lnTo>
                  <a:lnTo>
                    <a:pt x="205" y="551"/>
                  </a:lnTo>
                  <a:lnTo>
                    <a:pt x="182" y="491"/>
                  </a:lnTo>
                  <a:lnTo>
                    <a:pt x="163" y="437"/>
                  </a:lnTo>
                  <a:lnTo>
                    <a:pt x="140" y="380"/>
                  </a:lnTo>
                  <a:lnTo>
                    <a:pt x="116" y="320"/>
                  </a:lnTo>
                  <a:lnTo>
                    <a:pt x="94" y="268"/>
                  </a:lnTo>
                  <a:lnTo>
                    <a:pt x="76" y="211"/>
                  </a:lnTo>
                  <a:lnTo>
                    <a:pt x="55" y="158"/>
                  </a:lnTo>
                  <a:lnTo>
                    <a:pt x="40" y="106"/>
                  </a:lnTo>
                  <a:lnTo>
                    <a:pt x="25" y="50"/>
                  </a:lnTo>
                  <a:lnTo>
                    <a:pt x="0" y="0"/>
                  </a:lnTo>
                  <a:lnTo>
                    <a:pt x="892" y="0"/>
                  </a:lnTo>
                  <a:close/>
                </a:path>
              </a:pathLst>
            </a:custGeom>
            <a:gradFill rotWithShape="0">
              <a:gsLst>
                <a:gs pos="0">
                  <a:srgbClr val="764700"/>
                </a:gs>
                <a:gs pos="100000">
                  <a:srgbClr val="FF9900"/>
                </a:gs>
              </a:gsLst>
              <a:lin ang="5400000" scaled="1"/>
            </a:gradFill>
            <a:ln w="9525">
              <a:noFill/>
              <a:round/>
              <a:headEnd/>
              <a:tailEnd/>
            </a:ln>
          </p:spPr>
          <p:txBody>
            <a:bodyPr/>
            <a:lstStyle/>
            <a:p>
              <a:endParaRPr lang="zh-CN" altLang="en-US"/>
            </a:p>
          </p:txBody>
        </p:sp>
        <p:sp>
          <p:nvSpPr>
            <p:cNvPr id="12549" name="Freeform 23"/>
            <p:cNvSpPr>
              <a:spLocks/>
            </p:cNvSpPr>
            <p:nvPr/>
          </p:nvSpPr>
          <p:spPr bwMode="auto">
            <a:xfrm rot="10800000">
              <a:off x="1706" y="3199"/>
              <a:ext cx="320" cy="107"/>
            </a:xfrm>
            <a:custGeom>
              <a:avLst/>
              <a:gdLst>
                <a:gd name="T0" fmla="*/ 0 w 6472"/>
                <a:gd name="T1" fmla="*/ 0 h 2485"/>
                <a:gd name="T2" fmla="*/ 1 w 6472"/>
                <a:gd name="T3" fmla="*/ 0 h 2485"/>
                <a:gd name="T4" fmla="*/ 0 w 6472"/>
                <a:gd name="T5" fmla="*/ 0 h 2485"/>
                <a:gd name="T6" fmla="*/ 0 w 6472"/>
                <a:gd name="T7" fmla="*/ 0 h 2485"/>
                <a:gd name="T8" fmla="*/ 0 60000 65536"/>
                <a:gd name="T9" fmla="*/ 0 60000 65536"/>
                <a:gd name="T10" fmla="*/ 0 60000 65536"/>
                <a:gd name="T11" fmla="*/ 0 60000 65536"/>
                <a:gd name="T12" fmla="*/ 0 w 6472"/>
                <a:gd name="T13" fmla="*/ 0 h 2485"/>
                <a:gd name="T14" fmla="*/ 6472 w 6472"/>
                <a:gd name="T15" fmla="*/ 2485 h 2485"/>
              </a:gdLst>
              <a:ahLst/>
              <a:cxnLst>
                <a:cxn ang="T8">
                  <a:pos x="T0" y="T1"/>
                </a:cxn>
                <a:cxn ang="T9">
                  <a:pos x="T2" y="T3"/>
                </a:cxn>
                <a:cxn ang="T10">
                  <a:pos x="T4" y="T5"/>
                </a:cxn>
                <a:cxn ang="T11">
                  <a:pos x="T6" y="T7"/>
                </a:cxn>
              </a:cxnLst>
              <a:rect l="T12" t="T13" r="T14" b="T15"/>
              <a:pathLst>
                <a:path w="6472" h="2485">
                  <a:moveTo>
                    <a:pt x="0" y="2485"/>
                  </a:moveTo>
                  <a:lnTo>
                    <a:pt x="6472" y="2485"/>
                  </a:lnTo>
                  <a:lnTo>
                    <a:pt x="3236" y="0"/>
                  </a:lnTo>
                  <a:lnTo>
                    <a:pt x="0" y="2485"/>
                  </a:lnTo>
                  <a:close/>
                </a:path>
              </a:pathLst>
            </a:custGeom>
            <a:gradFill rotWithShape="0">
              <a:gsLst>
                <a:gs pos="0">
                  <a:srgbClr val="CC6600"/>
                </a:gs>
                <a:gs pos="100000">
                  <a:srgbClr val="EECBA9"/>
                </a:gs>
              </a:gsLst>
              <a:lin ang="5400000" scaled="1"/>
            </a:gradFill>
            <a:ln w="9525">
              <a:noFill/>
              <a:round/>
              <a:headEnd/>
              <a:tailEnd/>
            </a:ln>
          </p:spPr>
          <p:txBody>
            <a:bodyPr/>
            <a:lstStyle/>
            <a:p>
              <a:endParaRPr lang="zh-CN" altLang="en-US"/>
            </a:p>
          </p:txBody>
        </p:sp>
        <p:sp>
          <p:nvSpPr>
            <p:cNvPr id="12550" name="Freeform 24"/>
            <p:cNvSpPr>
              <a:spLocks/>
            </p:cNvSpPr>
            <p:nvPr/>
          </p:nvSpPr>
          <p:spPr bwMode="auto">
            <a:xfrm rot="10800000">
              <a:off x="1778" y="2923"/>
              <a:ext cx="544" cy="277"/>
            </a:xfrm>
            <a:custGeom>
              <a:avLst/>
              <a:gdLst>
                <a:gd name="T0" fmla="*/ 1 w 11000"/>
                <a:gd name="T1" fmla="*/ 0 h 6931"/>
                <a:gd name="T2" fmla="*/ 1 w 11000"/>
                <a:gd name="T3" fmla="*/ 0 h 6931"/>
                <a:gd name="T4" fmla="*/ 1 w 11000"/>
                <a:gd name="T5" fmla="*/ 0 h 6931"/>
                <a:gd name="T6" fmla="*/ 1 w 11000"/>
                <a:gd name="T7" fmla="*/ 0 h 6931"/>
                <a:gd name="T8" fmla="*/ 1 w 11000"/>
                <a:gd name="T9" fmla="*/ 0 h 6931"/>
                <a:gd name="T10" fmla="*/ 1 w 11000"/>
                <a:gd name="T11" fmla="*/ 0 h 6931"/>
                <a:gd name="T12" fmla="*/ 1 w 11000"/>
                <a:gd name="T13" fmla="*/ 0 h 6931"/>
                <a:gd name="T14" fmla="*/ 1 w 11000"/>
                <a:gd name="T15" fmla="*/ 0 h 6931"/>
                <a:gd name="T16" fmla="*/ 0 w 11000"/>
                <a:gd name="T17" fmla="*/ 0 h 6931"/>
                <a:gd name="T18" fmla="*/ 0 w 11000"/>
                <a:gd name="T19" fmla="*/ 0 h 6931"/>
                <a:gd name="T20" fmla="*/ 0 w 11000"/>
                <a:gd name="T21" fmla="*/ 0 h 6931"/>
                <a:gd name="T22" fmla="*/ 0 w 11000"/>
                <a:gd name="T23" fmla="*/ 0 h 6931"/>
                <a:gd name="T24" fmla="*/ 0 w 11000"/>
                <a:gd name="T25" fmla="*/ 0 h 6931"/>
                <a:gd name="T26" fmla="*/ 0 w 11000"/>
                <a:gd name="T27" fmla="*/ 0 h 6931"/>
                <a:gd name="T28" fmla="*/ 0 w 11000"/>
                <a:gd name="T29" fmla="*/ 0 h 6931"/>
                <a:gd name="T30" fmla="*/ 0 w 11000"/>
                <a:gd name="T31" fmla="*/ 0 h 6931"/>
                <a:gd name="T32" fmla="*/ 1 w 11000"/>
                <a:gd name="T33" fmla="*/ 0 h 6931"/>
                <a:gd name="T34" fmla="*/ 1 w 11000"/>
                <a:gd name="T35" fmla="*/ 0 h 6931"/>
                <a:gd name="T36" fmla="*/ 1 w 11000"/>
                <a:gd name="T37" fmla="*/ 0 h 6931"/>
                <a:gd name="T38" fmla="*/ 1 w 11000"/>
                <a:gd name="T39" fmla="*/ 0 h 6931"/>
                <a:gd name="T40" fmla="*/ 1 w 11000"/>
                <a:gd name="T41" fmla="*/ 0 h 6931"/>
                <a:gd name="T42" fmla="*/ 1 w 11000"/>
                <a:gd name="T43" fmla="*/ 0 h 6931"/>
                <a:gd name="T44" fmla="*/ 1 w 11000"/>
                <a:gd name="T45" fmla="*/ 0 h 6931"/>
                <a:gd name="T46" fmla="*/ 1 w 11000"/>
                <a:gd name="T47" fmla="*/ 0 h 6931"/>
                <a:gd name="T48" fmla="*/ 1 w 11000"/>
                <a:gd name="T49" fmla="*/ 0 h 6931"/>
                <a:gd name="T50" fmla="*/ 1 w 11000"/>
                <a:gd name="T51" fmla="*/ 0 h 6931"/>
                <a:gd name="T52" fmla="*/ 1 w 11000"/>
                <a:gd name="T53" fmla="*/ 0 h 6931"/>
                <a:gd name="T54" fmla="*/ 1 w 11000"/>
                <a:gd name="T55" fmla="*/ 0 h 6931"/>
                <a:gd name="T56" fmla="*/ 1 w 11000"/>
                <a:gd name="T57" fmla="*/ 0 h 6931"/>
                <a:gd name="T58" fmla="*/ 1 w 11000"/>
                <a:gd name="T59" fmla="*/ 0 h 6931"/>
                <a:gd name="T60" fmla="*/ 1 w 11000"/>
                <a:gd name="T61" fmla="*/ 0 h 6931"/>
                <a:gd name="T62" fmla="*/ 1 w 11000"/>
                <a:gd name="T63" fmla="*/ 0 h 6931"/>
                <a:gd name="T64" fmla="*/ 1 w 11000"/>
                <a:gd name="T65" fmla="*/ 0 h 69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00"/>
                <a:gd name="T100" fmla="*/ 0 h 6931"/>
                <a:gd name="T101" fmla="*/ 11000 w 11000"/>
                <a:gd name="T102" fmla="*/ 6931 h 69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00" h="6931">
                  <a:moveTo>
                    <a:pt x="7432" y="0"/>
                  </a:moveTo>
                  <a:lnTo>
                    <a:pt x="7309" y="222"/>
                  </a:lnTo>
                  <a:lnTo>
                    <a:pt x="7177" y="447"/>
                  </a:lnTo>
                  <a:lnTo>
                    <a:pt x="7034" y="675"/>
                  </a:lnTo>
                  <a:lnTo>
                    <a:pt x="6882" y="905"/>
                  </a:lnTo>
                  <a:lnTo>
                    <a:pt x="6720" y="1137"/>
                  </a:lnTo>
                  <a:lnTo>
                    <a:pt x="6548" y="1370"/>
                  </a:lnTo>
                  <a:lnTo>
                    <a:pt x="6367" y="1605"/>
                  </a:lnTo>
                  <a:lnTo>
                    <a:pt x="6178" y="1842"/>
                  </a:lnTo>
                  <a:lnTo>
                    <a:pt x="5981" y="2078"/>
                  </a:lnTo>
                  <a:lnTo>
                    <a:pt x="5776" y="2315"/>
                  </a:lnTo>
                  <a:lnTo>
                    <a:pt x="5564" y="2551"/>
                  </a:lnTo>
                  <a:lnTo>
                    <a:pt x="5344" y="2788"/>
                  </a:lnTo>
                  <a:lnTo>
                    <a:pt x="5118" y="3023"/>
                  </a:lnTo>
                  <a:lnTo>
                    <a:pt x="4886" y="3258"/>
                  </a:lnTo>
                  <a:lnTo>
                    <a:pt x="4647" y="3491"/>
                  </a:lnTo>
                  <a:lnTo>
                    <a:pt x="4402" y="3722"/>
                  </a:lnTo>
                  <a:lnTo>
                    <a:pt x="4152" y="3953"/>
                  </a:lnTo>
                  <a:lnTo>
                    <a:pt x="3897" y="4180"/>
                  </a:lnTo>
                  <a:lnTo>
                    <a:pt x="3638" y="4405"/>
                  </a:lnTo>
                  <a:lnTo>
                    <a:pt x="3374" y="4626"/>
                  </a:lnTo>
                  <a:lnTo>
                    <a:pt x="3106" y="4844"/>
                  </a:lnTo>
                  <a:lnTo>
                    <a:pt x="2835" y="5058"/>
                  </a:lnTo>
                  <a:lnTo>
                    <a:pt x="2560" y="5269"/>
                  </a:lnTo>
                  <a:lnTo>
                    <a:pt x="2282" y="5475"/>
                  </a:lnTo>
                  <a:lnTo>
                    <a:pt x="2002" y="5677"/>
                  </a:lnTo>
                  <a:lnTo>
                    <a:pt x="1720" y="5874"/>
                  </a:lnTo>
                  <a:lnTo>
                    <a:pt x="1437" y="6065"/>
                  </a:lnTo>
                  <a:lnTo>
                    <a:pt x="1151" y="6251"/>
                  </a:lnTo>
                  <a:lnTo>
                    <a:pt x="864" y="6431"/>
                  </a:lnTo>
                  <a:lnTo>
                    <a:pt x="576" y="6604"/>
                  </a:lnTo>
                  <a:lnTo>
                    <a:pt x="288" y="6771"/>
                  </a:lnTo>
                  <a:lnTo>
                    <a:pt x="0" y="6931"/>
                  </a:lnTo>
                  <a:lnTo>
                    <a:pt x="7647" y="6931"/>
                  </a:lnTo>
                  <a:lnTo>
                    <a:pt x="7782" y="6748"/>
                  </a:lnTo>
                  <a:lnTo>
                    <a:pt x="7915" y="6560"/>
                  </a:lnTo>
                  <a:lnTo>
                    <a:pt x="8049" y="6366"/>
                  </a:lnTo>
                  <a:lnTo>
                    <a:pt x="8180" y="6169"/>
                  </a:lnTo>
                  <a:lnTo>
                    <a:pt x="8312" y="5968"/>
                  </a:lnTo>
                  <a:lnTo>
                    <a:pt x="8442" y="5762"/>
                  </a:lnTo>
                  <a:lnTo>
                    <a:pt x="8570" y="5554"/>
                  </a:lnTo>
                  <a:lnTo>
                    <a:pt x="8696" y="5342"/>
                  </a:lnTo>
                  <a:lnTo>
                    <a:pt x="8822" y="5127"/>
                  </a:lnTo>
                  <a:lnTo>
                    <a:pt x="8946" y="4909"/>
                  </a:lnTo>
                  <a:lnTo>
                    <a:pt x="9069" y="4689"/>
                  </a:lnTo>
                  <a:lnTo>
                    <a:pt x="9188" y="4468"/>
                  </a:lnTo>
                  <a:lnTo>
                    <a:pt x="9307" y="4243"/>
                  </a:lnTo>
                  <a:lnTo>
                    <a:pt x="9422" y="4019"/>
                  </a:lnTo>
                  <a:lnTo>
                    <a:pt x="9536" y="3792"/>
                  </a:lnTo>
                  <a:lnTo>
                    <a:pt x="9647" y="3563"/>
                  </a:lnTo>
                  <a:lnTo>
                    <a:pt x="9756" y="3335"/>
                  </a:lnTo>
                  <a:lnTo>
                    <a:pt x="9862" y="3106"/>
                  </a:lnTo>
                  <a:lnTo>
                    <a:pt x="9966" y="2876"/>
                  </a:lnTo>
                  <a:lnTo>
                    <a:pt x="10066" y="2647"/>
                  </a:lnTo>
                  <a:lnTo>
                    <a:pt x="10163" y="2418"/>
                  </a:lnTo>
                  <a:lnTo>
                    <a:pt x="10257" y="2190"/>
                  </a:lnTo>
                  <a:lnTo>
                    <a:pt x="10348" y="1963"/>
                  </a:lnTo>
                  <a:lnTo>
                    <a:pt x="10436" y="1735"/>
                  </a:lnTo>
                  <a:lnTo>
                    <a:pt x="10520" y="1511"/>
                  </a:lnTo>
                  <a:lnTo>
                    <a:pt x="10601" y="1287"/>
                  </a:lnTo>
                  <a:lnTo>
                    <a:pt x="10677" y="1066"/>
                  </a:lnTo>
                  <a:lnTo>
                    <a:pt x="10750" y="847"/>
                  </a:lnTo>
                  <a:lnTo>
                    <a:pt x="10818" y="631"/>
                  </a:lnTo>
                  <a:lnTo>
                    <a:pt x="10884" y="417"/>
                  </a:lnTo>
                  <a:lnTo>
                    <a:pt x="10944" y="207"/>
                  </a:lnTo>
                  <a:lnTo>
                    <a:pt x="11000" y="0"/>
                  </a:lnTo>
                  <a:lnTo>
                    <a:pt x="7432" y="0"/>
                  </a:lnTo>
                  <a:close/>
                </a:path>
              </a:pathLst>
            </a:custGeom>
            <a:gradFill rotWithShape="0">
              <a:gsLst>
                <a:gs pos="0">
                  <a:srgbClr val="764700"/>
                </a:gs>
                <a:gs pos="100000">
                  <a:srgbClr val="FF9900"/>
                </a:gs>
              </a:gsLst>
              <a:lin ang="5400000" scaled="1"/>
            </a:gradFill>
            <a:ln w="9525">
              <a:noFill/>
              <a:round/>
              <a:headEnd/>
              <a:tailEnd/>
            </a:ln>
          </p:spPr>
          <p:txBody>
            <a:bodyPr/>
            <a:lstStyle/>
            <a:p>
              <a:endParaRPr lang="zh-CN" altLang="en-US"/>
            </a:p>
          </p:txBody>
        </p:sp>
        <p:sp>
          <p:nvSpPr>
            <p:cNvPr id="12551" name="Freeform 25"/>
            <p:cNvSpPr>
              <a:spLocks/>
            </p:cNvSpPr>
            <p:nvPr/>
          </p:nvSpPr>
          <p:spPr bwMode="auto">
            <a:xfrm rot="10800000">
              <a:off x="1778" y="3023"/>
              <a:ext cx="176" cy="176"/>
            </a:xfrm>
            <a:custGeom>
              <a:avLst/>
              <a:gdLst>
                <a:gd name="T0" fmla="*/ 0 w 3568"/>
                <a:gd name="T1" fmla="*/ 0 h 4416"/>
                <a:gd name="T2" fmla="*/ 0 w 3568"/>
                <a:gd name="T3" fmla="*/ 0 h 4416"/>
                <a:gd name="T4" fmla="*/ 0 w 3568"/>
                <a:gd name="T5" fmla="*/ 0 h 4416"/>
                <a:gd name="T6" fmla="*/ 0 w 3568"/>
                <a:gd name="T7" fmla="*/ 0 h 4416"/>
                <a:gd name="T8" fmla="*/ 0 w 3568"/>
                <a:gd name="T9" fmla="*/ 0 h 4416"/>
                <a:gd name="T10" fmla="*/ 0 w 3568"/>
                <a:gd name="T11" fmla="*/ 0 h 4416"/>
                <a:gd name="T12" fmla="*/ 0 w 3568"/>
                <a:gd name="T13" fmla="*/ 0 h 4416"/>
                <a:gd name="T14" fmla="*/ 0 w 3568"/>
                <a:gd name="T15" fmla="*/ 0 h 4416"/>
                <a:gd name="T16" fmla="*/ 0 w 3568"/>
                <a:gd name="T17" fmla="*/ 0 h 4416"/>
                <a:gd name="T18" fmla="*/ 0 w 3568"/>
                <a:gd name="T19" fmla="*/ 0 h 4416"/>
                <a:gd name="T20" fmla="*/ 0 w 3568"/>
                <a:gd name="T21" fmla="*/ 0 h 4416"/>
                <a:gd name="T22" fmla="*/ 0 w 3568"/>
                <a:gd name="T23" fmla="*/ 0 h 4416"/>
                <a:gd name="T24" fmla="*/ 0 w 3568"/>
                <a:gd name="T25" fmla="*/ 0 h 4416"/>
                <a:gd name="T26" fmla="*/ 0 w 3568"/>
                <a:gd name="T27" fmla="*/ 0 h 4416"/>
                <a:gd name="T28" fmla="*/ 0 w 3568"/>
                <a:gd name="T29" fmla="*/ 0 h 4416"/>
                <a:gd name="T30" fmla="*/ 0 w 3568"/>
                <a:gd name="T31" fmla="*/ 0 h 4416"/>
                <a:gd name="T32" fmla="*/ 0 w 3568"/>
                <a:gd name="T33" fmla="*/ 0 h 4416"/>
                <a:gd name="T34" fmla="*/ 0 w 3568"/>
                <a:gd name="T35" fmla="*/ 0 h 4416"/>
                <a:gd name="T36" fmla="*/ 0 w 3568"/>
                <a:gd name="T37" fmla="*/ 0 h 4416"/>
                <a:gd name="T38" fmla="*/ 0 w 3568"/>
                <a:gd name="T39" fmla="*/ 0 h 4416"/>
                <a:gd name="T40" fmla="*/ 0 w 3568"/>
                <a:gd name="T41" fmla="*/ 0 h 4416"/>
                <a:gd name="T42" fmla="*/ 0 w 3568"/>
                <a:gd name="T43" fmla="*/ 0 h 4416"/>
                <a:gd name="T44" fmla="*/ 0 w 3568"/>
                <a:gd name="T45" fmla="*/ 0 h 4416"/>
                <a:gd name="T46" fmla="*/ 0 w 3568"/>
                <a:gd name="T47" fmla="*/ 0 h 4416"/>
                <a:gd name="T48" fmla="*/ 0 w 3568"/>
                <a:gd name="T49" fmla="*/ 0 h 4416"/>
                <a:gd name="T50" fmla="*/ 0 w 3568"/>
                <a:gd name="T51" fmla="*/ 0 h 4416"/>
                <a:gd name="T52" fmla="*/ 0 w 3568"/>
                <a:gd name="T53" fmla="*/ 0 h 4416"/>
                <a:gd name="T54" fmla="*/ 0 w 3568"/>
                <a:gd name="T55" fmla="*/ 0 h 4416"/>
                <a:gd name="T56" fmla="*/ 0 w 3568"/>
                <a:gd name="T57" fmla="*/ 0 h 4416"/>
                <a:gd name="T58" fmla="*/ 0 w 3568"/>
                <a:gd name="T59" fmla="*/ 0 h 4416"/>
                <a:gd name="T60" fmla="*/ 0 w 3568"/>
                <a:gd name="T61" fmla="*/ 0 h 4416"/>
                <a:gd name="T62" fmla="*/ 0 w 3568"/>
                <a:gd name="T63" fmla="*/ 0 h 4416"/>
                <a:gd name="T64" fmla="*/ 0 w 3568"/>
                <a:gd name="T65" fmla="*/ 0 h 44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8"/>
                <a:gd name="T100" fmla="*/ 0 h 4416"/>
                <a:gd name="T101" fmla="*/ 3568 w 3568"/>
                <a:gd name="T102" fmla="*/ 4416 h 44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8" h="4416">
                  <a:moveTo>
                    <a:pt x="0" y="0"/>
                  </a:moveTo>
                  <a:lnTo>
                    <a:pt x="34" y="128"/>
                  </a:lnTo>
                  <a:lnTo>
                    <a:pt x="70" y="256"/>
                  </a:lnTo>
                  <a:lnTo>
                    <a:pt x="107" y="386"/>
                  </a:lnTo>
                  <a:lnTo>
                    <a:pt x="146" y="517"/>
                  </a:lnTo>
                  <a:lnTo>
                    <a:pt x="187" y="650"/>
                  </a:lnTo>
                  <a:lnTo>
                    <a:pt x="229" y="784"/>
                  </a:lnTo>
                  <a:lnTo>
                    <a:pt x="273" y="918"/>
                  </a:lnTo>
                  <a:lnTo>
                    <a:pt x="319" y="1053"/>
                  </a:lnTo>
                  <a:lnTo>
                    <a:pt x="365" y="1190"/>
                  </a:lnTo>
                  <a:lnTo>
                    <a:pt x="413" y="1328"/>
                  </a:lnTo>
                  <a:lnTo>
                    <a:pt x="463" y="1465"/>
                  </a:lnTo>
                  <a:lnTo>
                    <a:pt x="514" y="1603"/>
                  </a:lnTo>
                  <a:lnTo>
                    <a:pt x="566" y="1742"/>
                  </a:lnTo>
                  <a:lnTo>
                    <a:pt x="620" y="1882"/>
                  </a:lnTo>
                  <a:lnTo>
                    <a:pt x="676" y="2022"/>
                  </a:lnTo>
                  <a:lnTo>
                    <a:pt x="732" y="2163"/>
                  </a:lnTo>
                  <a:lnTo>
                    <a:pt x="790" y="2304"/>
                  </a:lnTo>
                  <a:lnTo>
                    <a:pt x="849" y="2445"/>
                  </a:lnTo>
                  <a:lnTo>
                    <a:pt x="908" y="2586"/>
                  </a:lnTo>
                  <a:lnTo>
                    <a:pt x="970" y="2728"/>
                  </a:lnTo>
                  <a:lnTo>
                    <a:pt x="1032" y="2870"/>
                  </a:lnTo>
                  <a:lnTo>
                    <a:pt x="1095" y="3011"/>
                  </a:lnTo>
                  <a:lnTo>
                    <a:pt x="1160" y="3153"/>
                  </a:lnTo>
                  <a:lnTo>
                    <a:pt x="1225" y="3295"/>
                  </a:lnTo>
                  <a:lnTo>
                    <a:pt x="1292" y="3437"/>
                  </a:lnTo>
                  <a:lnTo>
                    <a:pt x="1359" y="3577"/>
                  </a:lnTo>
                  <a:lnTo>
                    <a:pt x="1428" y="3718"/>
                  </a:lnTo>
                  <a:lnTo>
                    <a:pt x="1497" y="3858"/>
                  </a:lnTo>
                  <a:lnTo>
                    <a:pt x="1567" y="3999"/>
                  </a:lnTo>
                  <a:lnTo>
                    <a:pt x="1639" y="4138"/>
                  </a:lnTo>
                  <a:lnTo>
                    <a:pt x="1711" y="4277"/>
                  </a:lnTo>
                  <a:lnTo>
                    <a:pt x="1784" y="4416"/>
                  </a:lnTo>
                  <a:lnTo>
                    <a:pt x="1857" y="4277"/>
                  </a:lnTo>
                  <a:lnTo>
                    <a:pt x="1929" y="4138"/>
                  </a:lnTo>
                  <a:lnTo>
                    <a:pt x="2001" y="3999"/>
                  </a:lnTo>
                  <a:lnTo>
                    <a:pt x="2071" y="3858"/>
                  </a:lnTo>
                  <a:lnTo>
                    <a:pt x="2140" y="3718"/>
                  </a:lnTo>
                  <a:lnTo>
                    <a:pt x="2208" y="3577"/>
                  </a:lnTo>
                  <a:lnTo>
                    <a:pt x="2276" y="3437"/>
                  </a:lnTo>
                  <a:lnTo>
                    <a:pt x="2343" y="3295"/>
                  </a:lnTo>
                  <a:lnTo>
                    <a:pt x="2408" y="3153"/>
                  </a:lnTo>
                  <a:lnTo>
                    <a:pt x="2473" y="3011"/>
                  </a:lnTo>
                  <a:lnTo>
                    <a:pt x="2536" y="2870"/>
                  </a:lnTo>
                  <a:lnTo>
                    <a:pt x="2598" y="2728"/>
                  </a:lnTo>
                  <a:lnTo>
                    <a:pt x="2660" y="2586"/>
                  </a:lnTo>
                  <a:lnTo>
                    <a:pt x="2719" y="2445"/>
                  </a:lnTo>
                  <a:lnTo>
                    <a:pt x="2778" y="2304"/>
                  </a:lnTo>
                  <a:lnTo>
                    <a:pt x="2836" y="2163"/>
                  </a:lnTo>
                  <a:lnTo>
                    <a:pt x="2892" y="2022"/>
                  </a:lnTo>
                  <a:lnTo>
                    <a:pt x="2948" y="1882"/>
                  </a:lnTo>
                  <a:lnTo>
                    <a:pt x="3002" y="1742"/>
                  </a:lnTo>
                  <a:lnTo>
                    <a:pt x="3054" y="1603"/>
                  </a:lnTo>
                  <a:lnTo>
                    <a:pt x="3105" y="1465"/>
                  </a:lnTo>
                  <a:lnTo>
                    <a:pt x="3155" y="1328"/>
                  </a:lnTo>
                  <a:lnTo>
                    <a:pt x="3203" y="1190"/>
                  </a:lnTo>
                  <a:lnTo>
                    <a:pt x="3249" y="1053"/>
                  </a:lnTo>
                  <a:lnTo>
                    <a:pt x="3295" y="918"/>
                  </a:lnTo>
                  <a:lnTo>
                    <a:pt x="3339" y="784"/>
                  </a:lnTo>
                  <a:lnTo>
                    <a:pt x="3381" y="650"/>
                  </a:lnTo>
                  <a:lnTo>
                    <a:pt x="3422" y="517"/>
                  </a:lnTo>
                  <a:lnTo>
                    <a:pt x="3461" y="386"/>
                  </a:lnTo>
                  <a:lnTo>
                    <a:pt x="3498" y="256"/>
                  </a:lnTo>
                  <a:lnTo>
                    <a:pt x="3534" y="128"/>
                  </a:lnTo>
                  <a:lnTo>
                    <a:pt x="3568" y="0"/>
                  </a:lnTo>
                  <a:lnTo>
                    <a:pt x="0" y="0"/>
                  </a:lnTo>
                  <a:close/>
                </a:path>
              </a:pathLst>
            </a:custGeom>
            <a:gradFill rotWithShape="0">
              <a:gsLst>
                <a:gs pos="0">
                  <a:srgbClr val="948C3C"/>
                </a:gs>
                <a:gs pos="100000">
                  <a:srgbClr val="CC6600"/>
                </a:gs>
              </a:gsLst>
              <a:lin ang="2700000" scaled="1"/>
            </a:gradFill>
            <a:ln w="9525">
              <a:noFill/>
              <a:round/>
              <a:headEnd/>
              <a:tailEnd/>
            </a:ln>
          </p:spPr>
          <p:txBody>
            <a:bodyPr/>
            <a:lstStyle/>
            <a:p>
              <a:endParaRPr lang="zh-CN" altLang="en-US"/>
            </a:p>
          </p:txBody>
        </p:sp>
      </p:grpSp>
      <p:grpSp>
        <p:nvGrpSpPr>
          <p:cNvPr id="1633" name="Group 247"/>
          <p:cNvGrpSpPr>
            <a:grpSpLocks/>
          </p:cNvGrpSpPr>
          <p:nvPr/>
        </p:nvGrpSpPr>
        <p:grpSpPr bwMode="auto">
          <a:xfrm>
            <a:off x="2492587" y="6394027"/>
            <a:ext cx="650240" cy="541867"/>
            <a:chOff x="432" y="3360"/>
            <a:chExt cx="432" cy="468"/>
          </a:xfrm>
        </p:grpSpPr>
        <p:grpSp>
          <p:nvGrpSpPr>
            <p:cNvPr id="1634" name="Group 225"/>
            <p:cNvGrpSpPr>
              <a:grpSpLocks/>
            </p:cNvGrpSpPr>
            <p:nvPr/>
          </p:nvGrpSpPr>
          <p:grpSpPr bwMode="auto">
            <a:xfrm>
              <a:off x="432" y="3600"/>
              <a:ext cx="432" cy="228"/>
              <a:chOff x="432" y="288"/>
              <a:chExt cx="1488" cy="372"/>
            </a:xfrm>
          </p:grpSpPr>
          <p:sp>
            <p:nvSpPr>
              <p:cNvPr id="1254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89"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35" name="Group 222"/>
            <p:cNvGrpSpPr>
              <a:grpSpLocks/>
            </p:cNvGrpSpPr>
            <p:nvPr/>
          </p:nvGrpSpPr>
          <p:grpSpPr bwMode="auto">
            <a:xfrm>
              <a:off x="432" y="3552"/>
              <a:ext cx="432" cy="228"/>
              <a:chOff x="432" y="288"/>
              <a:chExt cx="1488" cy="372"/>
            </a:xfrm>
          </p:grpSpPr>
          <p:sp>
            <p:nvSpPr>
              <p:cNvPr id="1254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87"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37" name="Group 219"/>
            <p:cNvGrpSpPr>
              <a:grpSpLocks/>
            </p:cNvGrpSpPr>
            <p:nvPr/>
          </p:nvGrpSpPr>
          <p:grpSpPr bwMode="auto">
            <a:xfrm>
              <a:off x="432" y="3504"/>
              <a:ext cx="432" cy="228"/>
              <a:chOff x="432" y="288"/>
              <a:chExt cx="1488" cy="372"/>
            </a:xfrm>
          </p:grpSpPr>
          <p:sp>
            <p:nvSpPr>
              <p:cNvPr id="1254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85"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39" name="Group 216"/>
            <p:cNvGrpSpPr>
              <a:grpSpLocks/>
            </p:cNvGrpSpPr>
            <p:nvPr/>
          </p:nvGrpSpPr>
          <p:grpSpPr bwMode="auto">
            <a:xfrm>
              <a:off x="432" y="3456"/>
              <a:ext cx="432" cy="228"/>
              <a:chOff x="432" y="288"/>
              <a:chExt cx="1488" cy="372"/>
            </a:xfrm>
          </p:grpSpPr>
          <p:sp>
            <p:nvSpPr>
              <p:cNvPr id="1254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83"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41" name="Group 213"/>
            <p:cNvGrpSpPr>
              <a:grpSpLocks/>
            </p:cNvGrpSpPr>
            <p:nvPr/>
          </p:nvGrpSpPr>
          <p:grpSpPr bwMode="auto">
            <a:xfrm>
              <a:off x="432" y="3408"/>
              <a:ext cx="432" cy="228"/>
              <a:chOff x="432" y="288"/>
              <a:chExt cx="1488" cy="372"/>
            </a:xfrm>
          </p:grpSpPr>
          <p:sp>
            <p:nvSpPr>
              <p:cNvPr id="1253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81"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43" name="Group 210"/>
            <p:cNvGrpSpPr>
              <a:grpSpLocks/>
            </p:cNvGrpSpPr>
            <p:nvPr/>
          </p:nvGrpSpPr>
          <p:grpSpPr bwMode="auto">
            <a:xfrm>
              <a:off x="432" y="3360"/>
              <a:ext cx="432" cy="228"/>
              <a:chOff x="432" y="288"/>
              <a:chExt cx="1488" cy="372"/>
            </a:xfrm>
          </p:grpSpPr>
          <p:sp>
            <p:nvSpPr>
              <p:cNvPr id="1253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79"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645" name="Group 247"/>
          <p:cNvGrpSpPr>
            <a:grpSpLocks/>
          </p:cNvGrpSpPr>
          <p:nvPr/>
        </p:nvGrpSpPr>
        <p:grpSpPr bwMode="auto">
          <a:xfrm>
            <a:off x="3684693" y="6394027"/>
            <a:ext cx="650240" cy="541867"/>
            <a:chOff x="432" y="3360"/>
            <a:chExt cx="432" cy="468"/>
          </a:xfrm>
        </p:grpSpPr>
        <p:grpSp>
          <p:nvGrpSpPr>
            <p:cNvPr id="1647" name="Group 225"/>
            <p:cNvGrpSpPr>
              <a:grpSpLocks/>
            </p:cNvGrpSpPr>
            <p:nvPr/>
          </p:nvGrpSpPr>
          <p:grpSpPr bwMode="auto">
            <a:xfrm>
              <a:off x="432" y="3600"/>
              <a:ext cx="432" cy="228"/>
              <a:chOff x="432" y="288"/>
              <a:chExt cx="1488" cy="372"/>
            </a:xfrm>
          </p:grpSpPr>
          <p:sp>
            <p:nvSpPr>
              <p:cNvPr id="1252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08"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48" name="Group 222"/>
            <p:cNvGrpSpPr>
              <a:grpSpLocks/>
            </p:cNvGrpSpPr>
            <p:nvPr/>
          </p:nvGrpSpPr>
          <p:grpSpPr bwMode="auto">
            <a:xfrm>
              <a:off x="432" y="3552"/>
              <a:ext cx="432" cy="228"/>
              <a:chOff x="432" y="288"/>
              <a:chExt cx="1488" cy="372"/>
            </a:xfrm>
          </p:grpSpPr>
          <p:sp>
            <p:nvSpPr>
              <p:cNvPr id="1252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06"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49" name="Group 219"/>
            <p:cNvGrpSpPr>
              <a:grpSpLocks/>
            </p:cNvGrpSpPr>
            <p:nvPr/>
          </p:nvGrpSpPr>
          <p:grpSpPr bwMode="auto">
            <a:xfrm>
              <a:off x="432" y="3504"/>
              <a:ext cx="432" cy="228"/>
              <a:chOff x="432" y="288"/>
              <a:chExt cx="1488" cy="372"/>
            </a:xfrm>
          </p:grpSpPr>
          <p:sp>
            <p:nvSpPr>
              <p:cNvPr id="1252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04"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50" name="Group 216"/>
            <p:cNvGrpSpPr>
              <a:grpSpLocks/>
            </p:cNvGrpSpPr>
            <p:nvPr/>
          </p:nvGrpSpPr>
          <p:grpSpPr bwMode="auto">
            <a:xfrm>
              <a:off x="432" y="3456"/>
              <a:ext cx="432" cy="228"/>
              <a:chOff x="432" y="288"/>
              <a:chExt cx="1488" cy="372"/>
            </a:xfrm>
          </p:grpSpPr>
          <p:sp>
            <p:nvSpPr>
              <p:cNvPr id="1252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02"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51" name="Group 213"/>
            <p:cNvGrpSpPr>
              <a:grpSpLocks/>
            </p:cNvGrpSpPr>
            <p:nvPr/>
          </p:nvGrpSpPr>
          <p:grpSpPr bwMode="auto">
            <a:xfrm>
              <a:off x="432" y="3408"/>
              <a:ext cx="432" cy="228"/>
              <a:chOff x="432" y="288"/>
              <a:chExt cx="1488" cy="372"/>
            </a:xfrm>
          </p:grpSpPr>
          <p:sp>
            <p:nvSpPr>
              <p:cNvPr id="1252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00"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52" name="Group 210"/>
            <p:cNvGrpSpPr>
              <a:grpSpLocks/>
            </p:cNvGrpSpPr>
            <p:nvPr/>
          </p:nvGrpSpPr>
          <p:grpSpPr bwMode="auto">
            <a:xfrm>
              <a:off x="432" y="3360"/>
              <a:ext cx="432" cy="228"/>
              <a:chOff x="432" y="288"/>
              <a:chExt cx="1488" cy="372"/>
            </a:xfrm>
          </p:grpSpPr>
          <p:sp>
            <p:nvSpPr>
              <p:cNvPr id="1251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1998"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653" name="Group 247"/>
          <p:cNvGrpSpPr>
            <a:grpSpLocks/>
          </p:cNvGrpSpPr>
          <p:nvPr/>
        </p:nvGrpSpPr>
        <p:grpSpPr bwMode="auto">
          <a:xfrm>
            <a:off x="4768427" y="6394027"/>
            <a:ext cx="650240" cy="541867"/>
            <a:chOff x="432" y="3360"/>
            <a:chExt cx="432" cy="468"/>
          </a:xfrm>
        </p:grpSpPr>
        <p:grpSp>
          <p:nvGrpSpPr>
            <p:cNvPr id="1654" name="Group 225"/>
            <p:cNvGrpSpPr>
              <a:grpSpLocks/>
            </p:cNvGrpSpPr>
            <p:nvPr/>
          </p:nvGrpSpPr>
          <p:grpSpPr bwMode="auto">
            <a:xfrm>
              <a:off x="432" y="3600"/>
              <a:ext cx="432" cy="228"/>
              <a:chOff x="432" y="288"/>
              <a:chExt cx="1488" cy="372"/>
            </a:xfrm>
          </p:grpSpPr>
          <p:sp>
            <p:nvSpPr>
              <p:cNvPr id="1251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27"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56" name="Group 222"/>
            <p:cNvGrpSpPr>
              <a:grpSpLocks/>
            </p:cNvGrpSpPr>
            <p:nvPr/>
          </p:nvGrpSpPr>
          <p:grpSpPr bwMode="auto">
            <a:xfrm>
              <a:off x="432" y="3552"/>
              <a:ext cx="432" cy="228"/>
              <a:chOff x="432" y="288"/>
              <a:chExt cx="1488" cy="372"/>
            </a:xfrm>
          </p:grpSpPr>
          <p:sp>
            <p:nvSpPr>
              <p:cNvPr id="1250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25"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58" name="Group 219"/>
            <p:cNvGrpSpPr>
              <a:grpSpLocks/>
            </p:cNvGrpSpPr>
            <p:nvPr/>
          </p:nvGrpSpPr>
          <p:grpSpPr bwMode="auto">
            <a:xfrm>
              <a:off x="432" y="3504"/>
              <a:ext cx="432" cy="228"/>
              <a:chOff x="432" y="288"/>
              <a:chExt cx="1488" cy="372"/>
            </a:xfrm>
          </p:grpSpPr>
          <p:sp>
            <p:nvSpPr>
              <p:cNvPr id="1250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23"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60" name="Group 216"/>
            <p:cNvGrpSpPr>
              <a:grpSpLocks/>
            </p:cNvGrpSpPr>
            <p:nvPr/>
          </p:nvGrpSpPr>
          <p:grpSpPr bwMode="auto">
            <a:xfrm>
              <a:off x="432" y="3456"/>
              <a:ext cx="432" cy="228"/>
              <a:chOff x="432" y="288"/>
              <a:chExt cx="1488" cy="372"/>
            </a:xfrm>
          </p:grpSpPr>
          <p:sp>
            <p:nvSpPr>
              <p:cNvPr id="1250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21"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62" name="Group 213"/>
            <p:cNvGrpSpPr>
              <a:grpSpLocks/>
            </p:cNvGrpSpPr>
            <p:nvPr/>
          </p:nvGrpSpPr>
          <p:grpSpPr bwMode="auto">
            <a:xfrm>
              <a:off x="432" y="3408"/>
              <a:ext cx="432" cy="228"/>
              <a:chOff x="432" y="288"/>
              <a:chExt cx="1488" cy="372"/>
            </a:xfrm>
          </p:grpSpPr>
          <p:sp>
            <p:nvSpPr>
              <p:cNvPr id="1250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19"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52" name="Group 210"/>
            <p:cNvGrpSpPr>
              <a:grpSpLocks/>
            </p:cNvGrpSpPr>
            <p:nvPr/>
          </p:nvGrpSpPr>
          <p:grpSpPr bwMode="auto">
            <a:xfrm>
              <a:off x="432" y="3360"/>
              <a:ext cx="432" cy="228"/>
              <a:chOff x="432" y="288"/>
              <a:chExt cx="1488" cy="372"/>
            </a:xfrm>
          </p:grpSpPr>
          <p:sp>
            <p:nvSpPr>
              <p:cNvPr id="1250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17"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353" name="Group 247"/>
          <p:cNvGrpSpPr>
            <a:grpSpLocks/>
          </p:cNvGrpSpPr>
          <p:nvPr/>
        </p:nvGrpSpPr>
        <p:grpSpPr bwMode="auto">
          <a:xfrm>
            <a:off x="1408853" y="7694507"/>
            <a:ext cx="650240" cy="541867"/>
            <a:chOff x="432" y="3360"/>
            <a:chExt cx="432" cy="468"/>
          </a:xfrm>
        </p:grpSpPr>
        <p:grpSp>
          <p:nvGrpSpPr>
            <p:cNvPr id="12354" name="Group 225"/>
            <p:cNvGrpSpPr>
              <a:grpSpLocks/>
            </p:cNvGrpSpPr>
            <p:nvPr/>
          </p:nvGrpSpPr>
          <p:grpSpPr bwMode="auto">
            <a:xfrm>
              <a:off x="432" y="3600"/>
              <a:ext cx="432" cy="228"/>
              <a:chOff x="432" y="288"/>
              <a:chExt cx="1488" cy="372"/>
            </a:xfrm>
          </p:grpSpPr>
          <p:sp>
            <p:nvSpPr>
              <p:cNvPr id="1249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46"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55" name="Group 222"/>
            <p:cNvGrpSpPr>
              <a:grpSpLocks/>
            </p:cNvGrpSpPr>
            <p:nvPr/>
          </p:nvGrpSpPr>
          <p:grpSpPr bwMode="auto">
            <a:xfrm>
              <a:off x="432" y="3552"/>
              <a:ext cx="432" cy="228"/>
              <a:chOff x="432" y="288"/>
              <a:chExt cx="1488" cy="372"/>
            </a:xfrm>
          </p:grpSpPr>
          <p:sp>
            <p:nvSpPr>
              <p:cNvPr id="1249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44"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56" name="Group 219"/>
            <p:cNvGrpSpPr>
              <a:grpSpLocks/>
            </p:cNvGrpSpPr>
            <p:nvPr/>
          </p:nvGrpSpPr>
          <p:grpSpPr bwMode="auto">
            <a:xfrm>
              <a:off x="432" y="3504"/>
              <a:ext cx="432" cy="228"/>
              <a:chOff x="432" y="288"/>
              <a:chExt cx="1488" cy="372"/>
            </a:xfrm>
          </p:grpSpPr>
          <p:sp>
            <p:nvSpPr>
              <p:cNvPr id="1248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42"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57" name="Group 216"/>
            <p:cNvGrpSpPr>
              <a:grpSpLocks/>
            </p:cNvGrpSpPr>
            <p:nvPr/>
          </p:nvGrpSpPr>
          <p:grpSpPr bwMode="auto">
            <a:xfrm>
              <a:off x="432" y="3456"/>
              <a:ext cx="432" cy="228"/>
              <a:chOff x="432" y="288"/>
              <a:chExt cx="1488" cy="372"/>
            </a:xfrm>
          </p:grpSpPr>
          <p:sp>
            <p:nvSpPr>
              <p:cNvPr id="1248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40"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58" name="Group 213"/>
            <p:cNvGrpSpPr>
              <a:grpSpLocks/>
            </p:cNvGrpSpPr>
            <p:nvPr/>
          </p:nvGrpSpPr>
          <p:grpSpPr bwMode="auto">
            <a:xfrm>
              <a:off x="432" y="3408"/>
              <a:ext cx="432" cy="228"/>
              <a:chOff x="432" y="288"/>
              <a:chExt cx="1488" cy="372"/>
            </a:xfrm>
          </p:grpSpPr>
          <p:sp>
            <p:nvSpPr>
              <p:cNvPr id="1248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38"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59" name="Group 210"/>
            <p:cNvGrpSpPr>
              <a:grpSpLocks/>
            </p:cNvGrpSpPr>
            <p:nvPr/>
          </p:nvGrpSpPr>
          <p:grpSpPr bwMode="auto">
            <a:xfrm>
              <a:off x="432" y="3360"/>
              <a:ext cx="432" cy="228"/>
              <a:chOff x="432" y="288"/>
              <a:chExt cx="1488" cy="372"/>
            </a:xfrm>
          </p:grpSpPr>
          <p:sp>
            <p:nvSpPr>
              <p:cNvPr id="1248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36"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360" name="Group 247"/>
          <p:cNvGrpSpPr>
            <a:grpSpLocks/>
          </p:cNvGrpSpPr>
          <p:nvPr/>
        </p:nvGrpSpPr>
        <p:grpSpPr bwMode="auto">
          <a:xfrm>
            <a:off x="3684693" y="7694507"/>
            <a:ext cx="650240" cy="541867"/>
            <a:chOff x="432" y="3360"/>
            <a:chExt cx="432" cy="468"/>
          </a:xfrm>
        </p:grpSpPr>
        <p:grpSp>
          <p:nvGrpSpPr>
            <p:cNvPr id="12361" name="Group 225"/>
            <p:cNvGrpSpPr>
              <a:grpSpLocks/>
            </p:cNvGrpSpPr>
            <p:nvPr/>
          </p:nvGrpSpPr>
          <p:grpSpPr bwMode="auto">
            <a:xfrm>
              <a:off x="432" y="3600"/>
              <a:ext cx="432" cy="228"/>
              <a:chOff x="432" y="288"/>
              <a:chExt cx="1488" cy="372"/>
            </a:xfrm>
          </p:grpSpPr>
          <p:sp>
            <p:nvSpPr>
              <p:cNvPr id="1247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65"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62" name="Group 222"/>
            <p:cNvGrpSpPr>
              <a:grpSpLocks/>
            </p:cNvGrpSpPr>
            <p:nvPr/>
          </p:nvGrpSpPr>
          <p:grpSpPr bwMode="auto">
            <a:xfrm>
              <a:off x="432" y="3552"/>
              <a:ext cx="432" cy="228"/>
              <a:chOff x="432" y="288"/>
              <a:chExt cx="1488" cy="372"/>
            </a:xfrm>
          </p:grpSpPr>
          <p:sp>
            <p:nvSpPr>
              <p:cNvPr id="1247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63"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63" name="Group 219"/>
            <p:cNvGrpSpPr>
              <a:grpSpLocks/>
            </p:cNvGrpSpPr>
            <p:nvPr/>
          </p:nvGrpSpPr>
          <p:grpSpPr bwMode="auto">
            <a:xfrm>
              <a:off x="432" y="3504"/>
              <a:ext cx="432" cy="228"/>
              <a:chOff x="432" y="288"/>
              <a:chExt cx="1488" cy="372"/>
            </a:xfrm>
          </p:grpSpPr>
          <p:sp>
            <p:nvSpPr>
              <p:cNvPr id="1247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61"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64" name="Group 216"/>
            <p:cNvGrpSpPr>
              <a:grpSpLocks/>
            </p:cNvGrpSpPr>
            <p:nvPr/>
          </p:nvGrpSpPr>
          <p:grpSpPr bwMode="auto">
            <a:xfrm>
              <a:off x="432" y="3456"/>
              <a:ext cx="432" cy="228"/>
              <a:chOff x="432" y="288"/>
              <a:chExt cx="1488" cy="372"/>
            </a:xfrm>
          </p:grpSpPr>
          <p:sp>
            <p:nvSpPr>
              <p:cNvPr id="1246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59"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65" name="Group 213"/>
            <p:cNvGrpSpPr>
              <a:grpSpLocks/>
            </p:cNvGrpSpPr>
            <p:nvPr/>
          </p:nvGrpSpPr>
          <p:grpSpPr bwMode="auto">
            <a:xfrm>
              <a:off x="432" y="3408"/>
              <a:ext cx="432" cy="228"/>
              <a:chOff x="432" y="288"/>
              <a:chExt cx="1488" cy="372"/>
            </a:xfrm>
          </p:grpSpPr>
          <p:sp>
            <p:nvSpPr>
              <p:cNvPr id="1246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57"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66" name="Group 210"/>
            <p:cNvGrpSpPr>
              <a:grpSpLocks/>
            </p:cNvGrpSpPr>
            <p:nvPr/>
          </p:nvGrpSpPr>
          <p:grpSpPr bwMode="auto">
            <a:xfrm>
              <a:off x="432" y="3360"/>
              <a:ext cx="432" cy="228"/>
              <a:chOff x="432" y="288"/>
              <a:chExt cx="1488" cy="372"/>
            </a:xfrm>
          </p:grpSpPr>
          <p:sp>
            <p:nvSpPr>
              <p:cNvPr id="1246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55"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367" name="Group 247"/>
          <p:cNvGrpSpPr>
            <a:grpSpLocks/>
          </p:cNvGrpSpPr>
          <p:nvPr/>
        </p:nvGrpSpPr>
        <p:grpSpPr bwMode="auto">
          <a:xfrm>
            <a:off x="8019627" y="7694507"/>
            <a:ext cx="650240" cy="541867"/>
            <a:chOff x="432" y="3360"/>
            <a:chExt cx="432" cy="468"/>
          </a:xfrm>
        </p:grpSpPr>
        <p:grpSp>
          <p:nvGrpSpPr>
            <p:cNvPr id="12368" name="Group 225"/>
            <p:cNvGrpSpPr>
              <a:grpSpLocks/>
            </p:cNvGrpSpPr>
            <p:nvPr/>
          </p:nvGrpSpPr>
          <p:grpSpPr bwMode="auto">
            <a:xfrm>
              <a:off x="432" y="3600"/>
              <a:ext cx="432" cy="228"/>
              <a:chOff x="432" y="288"/>
              <a:chExt cx="1488" cy="372"/>
            </a:xfrm>
          </p:grpSpPr>
          <p:sp>
            <p:nvSpPr>
              <p:cNvPr id="12456"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84"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69" name="Group 222"/>
            <p:cNvGrpSpPr>
              <a:grpSpLocks/>
            </p:cNvGrpSpPr>
            <p:nvPr/>
          </p:nvGrpSpPr>
          <p:grpSpPr bwMode="auto">
            <a:xfrm>
              <a:off x="432" y="3552"/>
              <a:ext cx="432" cy="228"/>
              <a:chOff x="432" y="288"/>
              <a:chExt cx="1488" cy="372"/>
            </a:xfrm>
          </p:grpSpPr>
          <p:sp>
            <p:nvSpPr>
              <p:cNvPr id="12454"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82"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70" name="Group 219"/>
            <p:cNvGrpSpPr>
              <a:grpSpLocks/>
            </p:cNvGrpSpPr>
            <p:nvPr/>
          </p:nvGrpSpPr>
          <p:grpSpPr bwMode="auto">
            <a:xfrm>
              <a:off x="432" y="3504"/>
              <a:ext cx="432" cy="228"/>
              <a:chOff x="432" y="288"/>
              <a:chExt cx="1488" cy="372"/>
            </a:xfrm>
          </p:grpSpPr>
          <p:sp>
            <p:nvSpPr>
              <p:cNvPr id="12452"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80"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71" name="Group 216"/>
            <p:cNvGrpSpPr>
              <a:grpSpLocks/>
            </p:cNvGrpSpPr>
            <p:nvPr/>
          </p:nvGrpSpPr>
          <p:grpSpPr bwMode="auto">
            <a:xfrm>
              <a:off x="432" y="3456"/>
              <a:ext cx="432" cy="228"/>
              <a:chOff x="432" y="288"/>
              <a:chExt cx="1488" cy="372"/>
            </a:xfrm>
          </p:grpSpPr>
          <p:sp>
            <p:nvSpPr>
              <p:cNvPr id="12450"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78"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72" name="Group 213"/>
            <p:cNvGrpSpPr>
              <a:grpSpLocks/>
            </p:cNvGrpSpPr>
            <p:nvPr/>
          </p:nvGrpSpPr>
          <p:grpSpPr bwMode="auto">
            <a:xfrm>
              <a:off x="432" y="3408"/>
              <a:ext cx="432" cy="228"/>
              <a:chOff x="432" y="288"/>
              <a:chExt cx="1488" cy="372"/>
            </a:xfrm>
          </p:grpSpPr>
          <p:sp>
            <p:nvSpPr>
              <p:cNvPr id="12448"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76"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73" name="Group 210"/>
            <p:cNvGrpSpPr>
              <a:grpSpLocks/>
            </p:cNvGrpSpPr>
            <p:nvPr/>
          </p:nvGrpSpPr>
          <p:grpSpPr bwMode="auto">
            <a:xfrm>
              <a:off x="432" y="3360"/>
              <a:ext cx="432" cy="228"/>
              <a:chOff x="432" y="288"/>
              <a:chExt cx="1488" cy="372"/>
            </a:xfrm>
          </p:grpSpPr>
          <p:sp>
            <p:nvSpPr>
              <p:cNvPr id="12446"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74"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2375" name="Group 247"/>
          <p:cNvGrpSpPr>
            <a:grpSpLocks/>
          </p:cNvGrpSpPr>
          <p:nvPr/>
        </p:nvGrpSpPr>
        <p:grpSpPr bwMode="auto">
          <a:xfrm>
            <a:off x="11162453" y="7694507"/>
            <a:ext cx="650240" cy="541867"/>
            <a:chOff x="432" y="3360"/>
            <a:chExt cx="432" cy="468"/>
          </a:xfrm>
        </p:grpSpPr>
        <p:grpSp>
          <p:nvGrpSpPr>
            <p:cNvPr id="12377" name="Group 225"/>
            <p:cNvGrpSpPr>
              <a:grpSpLocks/>
            </p:cNvGrpSpPr>
            <p:nvPr/>
          </p:nvGrpSpPr>
          <p:grpSpPr bwMode="auto">
            <a:xfrm>
              <a:off x="432" y="3600"/>
              <a:ext cx="432" cy="228"/>
              <a:chOff x="432" y="288"/>
              <a:chExt cx="1488" cy="372"/>
            </a:xfrm>
          </p:grpSpPr>
          <p:sp>
            <p:nvSpPr>
              <p:cNvPr id="12438"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03"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79" name="Group 222"/>
            <p:cNvGrpSpPr>
              <a:grpSpLocks/>
            </p:cNvGrpSpPr>
            <p:nvPr/>
          </p:nvGrpSpPr>
          <p:grpSpPr bwMode="auto">
            <a:xfrm>
              <a:off x="432" y="3552"/>
              <a:ext cx="432" cy="228"/>
              <a:chOff x="432" y="288"/>
              <a:chExt cx="1488" cy="372"/>
            </a:xfrm>
          </p:grpSpPr>
          <p:sp>
            <p:nvSpPr>
              <p:cNvPr id="12436"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01"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81" name="Group 219"/>
            <p:cNvGrpSpPr>
              <a:grpSpLocks/>
            </p:cNvGrpSpPr>
            <p:nvPr/>
          </p:nvGrpSpPr>
          <p:grpSpPr bwMode="auto">
            <a:xfrm>
              <a:off x="432" y="3504"/>
              <a:ext cx="432" cy="228"/>
              <a:chOff x="432" y="288"/>
              <a:chExt cx="1488" cy="372"/>
            </a:xfrm>
          </p:grpSpPr>
          <p:sp>
            <p:nvSpPr>
              <p:cNvPr id="12434"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99"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2383" name="Group 216"/>
            <p:cNvGrpSpPr>
              <a:grpSpLocks/>
            </p:cNvGrpSpPr>
            <p:nvPr/>
          </p:nvGrpSpPr>
          <p:grpSpPr bwMode="auto">
            <a:xfrm>
              <a:off x="432" y="3456"/>
              <a:ext cx="432" cy="228"/>
              <a:chOff x="432" y="288"/>
              <a:chExt cx="1488" cy="372"/>
            </a:xfrm>
          </p:grpSpPr>
          <p:sp>
            <p:nvSpPr>
              <p:cNvPr id="12432"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97"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64" name="Group 213"/>
            <p:cNvGrpSpPr>
              <a:grpSpLocks/>
            </p:cNvGrpSpPr>
            <p:nvPr/>
          </p:nvGrpSpPr>
          <p:grpSpPr bwMode="auto">
            <a:xfrm>
              <a:off x="432" y="3408"/>
              <a:ext cx="432" cy="228"/>
              <a:chOff x="432" y="288"/>
              <a:chExt cx="1488" cy="372"/>
            </a:xfrm>
          </p:grpSpPr>
          <p:sp>
            <p:nvSpPr>
              <p:cNvPr id="12430"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95"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66" name="Group 210"/>
            <p:cNvGrpSpPr>
              <a:grpSpLocks/>
            </p:cNvGrpSpPr>
            <p:nvPr/>
          </p:nvGrpSpPr>
          <p:grpSpPr bwMode="auto">
            <a:xfrm>
              <a:off x="432" y="3360"/>
              <a:ext cx="432" cy="228"/>
              <a:chOff x="432" y="288"/>
              <a:chExt cx="1488" cy="372"/>
            </a:xfrm>
          </p:grpSpPr>
          <p:sp>
            <p:nvSpPr>
              <p:cNvPr id="12428"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093"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667" name="Group 247"/>
          <p:cNvGrpSpPr>
            <a:grpSpLocks/>
          </p:cNvGrpSpPr>
          <p:nvPr/>
        </p:nvGrpSpPr>
        <p:grpSpPr bwMode="auto">
          <a:xfrm>
            <a:off x="2492587" y="8778240"/>
            <a:ext cx="650240" cy="541867"/>
            <a:chOff x="432" y="3360"/>
            <a:chExt cx="432" cy="468"/>
          </a:xfrm>
        </p:grpSpPr>
        <p:grpSp>
          <p:nvGrpSpPr>
            <p:cNvPr id="1668" name="Group 225"/>
            <p:cNvGrpSpPr>
              <a:grpSpLocks/>
            </p:cNvGrpSpPr>
            <p:nvPr/>
          </p:nvGrpSpPr>
          <p:grpSpPr bwMode="auto">
            <a:xfrm>
              <a:off x="432" y="3600"/>
              <a:ext cx="432" cy="228"/>
              <a:chOff x="432" y="288"/>
              <a:chExt cx="1488" cy="372"/>
            </a:xfrm>
          </p:grpSpPr>
          <p:sp>
            <p:nvSpPr>
              <p:cNvPr id="12420"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22"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69" name="Group 222"/>
            <p:cNvGrpSpPr>
              <a:grpSpLocks/>
            </p:cNvGrpSpPr>
            <p:nvPr/>
          </p:nvGrpSpPr>
          <p:grpSpPr bwMode="auto">
            <a:xfrm>
              <a:off x="432" y="3552"/>
              <a:ext cx="432" cy="228"/>
              <a:chOff x="432" y="288"/>
              <a:chExt cx="1488" cy="372"/>
            </a:xfrm>
          </p:grpSpPr>
          <p:sp>
            <p:nvSpPr>
              <p:cNvPr id="12418"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20"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70" name="Group 219"/>
            <p:cNvGrpSpPr>
              <a:grpSpLocks/>
            </p:cNvGrpSpPr>
            <p:nvPr/>
          </p:nvGrpSpPr>
          <p:grpSpPr bwMode="auto">
            <a:xfrm>
              <a:off x="432" y="3504"/>
              <a:ext cx="432" cy="228"/>
              <a:chOff x="432" y="288"/>
              <a:chExt cx="1488" cy="372"/>
            </a:xfrm>
          </p:grpSpPr>
          <p:sp>
            <p:nvSpPr>
              <p:cNvPr id="12416"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18"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71" name="Group 216"/>
            <p:cNvGrpSpPr>
              <a:grpSpLocks/>
            </p:cNvGrpSpPr>
            <p:nvPr/>
          </p:nvGrpSpPr>
          <p:grpSpPr bwMode="auto">
            <a:xfrm>
              <a:off x="432" y="3456"/>
              <a:ext cx="432" cy="228"/>
              <a:chOff x="432" y="288"/>
              <a:chExt cx="1488" cy="372"/>
            </a:xfrm>
          </p:grpSpPr>
          <p:sp>
            <p:nvSpPr>
              <p:cNvPr id="12414"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16"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72" name="Group 213"/>
            <p:cNvGrpSpPr>
              <a:grpSpLocks/>
            </p:cNvGrpSpPr>
            <p:nvPr/>
          </p:nvGrpSpPr>
          <p:grpSpPr bwMode="auto">
            <a:xfrm>
              <a:off x="432" y="3408"/>
              <a:ext cx="432" cy="228"/>
              <a:chOff x="432" y="288"/>
              <a:chExt cx="1488" cy="372"/>
            </a:xfrm>
          </p:grpSpPr>
          <p:sp>
            <p:nvSpPr>
              <p:cNvPr id="12412"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14"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73" name="Group 210"/>
            <p:cNvGrpSpPr>
              <a:grpSpLocks/>
            </p:cNvGrpSpPr>
            <p:nvPr/>
          </p:nvGrpSpPr>
          <p:grpSpPr bwMode="auto">
            <a:xfrm>
              <a:off x="432" y="3360"/>
              <a:ext cx="432" cy="228"/>
              <a:chOff x="432" y="288"/>
              <a:chExt cx="1488" cy="372"/>
            </a:xfrm>
          </p:grpSpPr>
          <p:sp>
            <p:nvSpPr>
              <p:cNvPr id="12410"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12"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675" name="Group 247"/>
          <p:cNvGrpSpPr>
            <a:grpSpLocks/>
          </p:cNvGrpSpPr>
          <p:nvPr/>
        </p:nvGrpSpPr>
        <p:grpSpPr bwMode="auto">
          <a:xfrm>
            <a:off x="4768427" y="8778240"/>
            <a:ext cx="650240" cy="541867"/>
            <a:chOff x="432" y="3360"/>
            <a:chExt cx="432" cy="468"/>
          </a:xfrm>
        </p:grpSpPr>
        <p:grpSp>
          <p:nvGrpSpPr>
            <p:cNvPr id="1677" name="Group 225"/>
            <p:cNvGrpSpPr>
              <a:grpSpLocks/>
            </p:cNvGrpSpPr>
            <p:nvPr/>
          </p:nvGrpSpPr>
          <p:grpSpPr bwMode="auto">
            <a:xfrm>
              <a:off x="432" y="3600"/>
              <a:ext cx="432" cy="228"/>
              <a:chOff x="432" y="288"/>
              <a:chExt cx="1488" cy="372"/>
            </a:xfrm>
          </p:grpSpPr>
          <p:sp>
            <p:nvSpPr>
              <p:cNvPr id="12402"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41"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79" name="Group 222"/>
            <p:cNvGrpSpPr>
              <a:grpSpLocks/>
            </p:cNvGrpSpPr>
            <p:nvPr/>
          </p:nvGrpSpPr>
          <p:grpSpPr bwMode="auto">
            <a:xfrm>
              <a:off x="432" y="3552"/>
              <a:ext cx="432" cy="228"/>
              <a:chOff x="432" y="288"/>
              <a:chExt cx="1488" cy="372"/>
            </a:xfrm>
          </p:grpSpPr>
          <p:sp>
            <p:nvSpPr>
              <p:cNvPr id="12400"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39"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81" name="Group 219"/>
            <p:cNvGrpSpPr>
              <a:grpSpLocks/>
            </p:cNvGrpSpPr>
            <p:nvPr/>
          </p:nvGrpSpPr>
          <p:grpSpPr bwMode="auto">
            <a:xfrm>
              <a:off x="432" y="3504"/>
              <a:ext cx="432" cy="228"/>
              <a:chOff x="432" y="288"/>
              <a:chExt cx="1488" cy="372"/>
            </a:xfrm>
          </p:grpSpPr>
          <p:sp>
            <p:nvSpPr>
              <p:cNvPr id="12398"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37"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83" name="Group 216"/>
            <p:cNvGrpSpPr>
              <a:grpSpLocks/>
            </p:cNvGrpSpPr>
            <p:nvPr/>
          </p:nvGrpSpPr>
          <p:grpSpPr bwMode="auto">
            <a:xfrm>
              <a:off x="432" y="3456"/>
              <a:ext cx="432" cy="228"/>
              <a:chOff x="432" y="288"/>
              <a:chExt cx="1488" cy="372"/>
            </a:xfrm>
          </p:grpSpPr>
          <p:sp>
            <p:nvSpPr>
              <p:cNvPr id="12396"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35"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85" name="Group 213"/>
            <p:cNvGrpSpPr>
              <a:grpSpLocks/>
            </p:cNvGrpSpPr>
            <p:nvPr/>
          </p:nvGrpSpPr>
          <p:grpSpPr bwMode="auto">
            <a:xfrm>
              <a:off x="432" y="3408"/>
              <a:ext cx="432" cy="228"/>
              <a:chOff x="432" y="288"/>
              <a:chExt cx="1488" cy="372"/>
            </a:xfrm>
          </p:grpSpPr>
          <p:sp>
            <p:nvSpPr>
              <p:cNvPr id="12394"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33"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86" name="Group 210"/>
            <p:cNvGrpSpPr>
              <a:grpSpLocks/>
            </p:cNvGrpSpPr>
            <p:nvPr/>
          </p:nvGrpSpPr>
          <p:grpSpPr bwMode="auto">
            <a:xfrm>
              <a:off x="432" y="3360"/>
              <a:ext cx="432" cy="228"/>
              <a:chOff x="432" y="288"/>
              <a:chExt cx="1488" cy="372"/>
            </a:xfrm>
          </p:grpSpPr>
          <p:sp>
            <p:nvSpPr>
              <p:cNvPr id="12392"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31"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grpSp>
        <p:nvGrpSpPr>
          <p:cNvPr id="1687" name="Group 247"/>
          <p:cNvGrpSpPr>
            <a:grpSpLocks/>
          </p:cNvGrpSpPr>
          <p:nvPr/>
        </p:nvGrpSpPr>
        <p:grpSpPr bwMode="auto">
          <a:xfrm>
            <a:off x="8994987" y="8778240"/>
            <a:ext cx="650240" cy="541867"/>
            <a:chOff x="432" y="3360"/>
            <a:chExt cx="432" cy="468"/>
          </a:xfrm>
        </p:grpSpPr>
        <p:grpSp>
          <p:nvGrpSpPr>
            <p:cNvPr id="1688" name="Group 225"/>
            <p:cNvGrpSpPr>
              <a:grpSpLocks/>
            </p:cNvGrpSpPr>
            <p:nvPr/>
          </p:nvGrpSpPr>
          <p:grpSpPr bwMode="auto">
            <a:xfrm>
              <a:off x="432" y="3600"/>
              <a:ext cx="432" cy="228"/>
              <a:chOff x="432" y="288"/>
              <a:chExt cx="1488" cy="372"/>
            </a:xfrm>
          </p:grpSpPr>
          <p:sp>
            <p:nvSpPr>
              <p:cNvPr id="1238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60" name="Oval 227"/>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89" name="Group 222"/>
            <p:cNvGrpSpPr>
              <a:grpSpLocks/>
            </p:cNvGrpSpPr>
            <p:nvPr/>
          </p:nvGrpSpPr>
          <p:grpSpPr bwMode="auto">
            <a:xfrm>
              <a:off x="432" y="3552"/>
              <a:ext cx="432" cy="228"/>
              <a:chOff x="432" y="288"/>
              <a:chExt cx="1488" cy="372"/>
            </a:xfrm>
          </p:grpSpPr>
          <p:sp>
            <p:nvSpPr>
              <p:cNvPr id="1238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58" name="Oval 224"/>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90" name="Group 219"/>
            <p:cNvGrpSpPr>
              <a:grpSpLocks/>
            </p:cNvGrpSpPr>
            <p:nvPr/>
          </p:nvGrpSpPr>
          <p:grpSpPr bwMode="auto">
            <a:xfrm>
              <a:off x="432" y="3504"/>
              <a:ext cx="432" cy="228"/>
              <a:chOff x="432" y="288"/>
              <a:chExt cx="1488" cy="372"/>
            </a:xfrm>
          </p:grpSpPr>
          <p:sp>
            <p:nvSpPr>
              <p:cNvPr id="1238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56" name="Oval 221"/>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91" name="Group 216"/>
            <p:cNvGrpSpPr>
              <a:grpSpLocks/>
            </p:cNvGrpSpPr>
            <p:nvPr/>
          </p:nvGrpSpPr>
          <p:grpSpPr bwMode="auto">
            <a:xfrm>
              <a:off x="432" y="3456"/>
              <a:ext cx="432" cy="228"/>
              <a:chOff x="432" y="288"/>
              <a:chExt cx="1488" cy="372"/>
            </a:xfrm>
          </p:grpSpPr>
          <p:sp>
            <p:nvSpPr>
              <p:cNvPr id="1237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54" name="Oval 218"/>
              <p:cNvSpPr>
                <a:spLocks noChangeArrowheads="1"/>
              </p:cNvSpPr>
              <p:nvPr/>
            </p:nvSpPr>
            <p:spPr bwMode="auto">
              <a:xfrm>
                <a:off x="432" y="287"/>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92" name="Group 213"/>
            <p:cNvGrpSpPr>
              <a:grpSpLocks/>
            </p:cNvGrpSpPr>
            <p:nvPr/>
          </p:nvGrpSpPr>
          <p:grpSpPr bwMode="auto">
            <a:xfrm>
              <a:off x="432" y="3408"/>
              <a:ext cx="432" cy="228"/>
              <a:chOff x="432" y="288"/>
              <a:chExt cx="1488" cy="372"/>
            </a:xfrm>
          </p:grpSpPr>
          <p:sp>
            <p:nvSpPr>
              <p:cNvPr id="1237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52" name="Oval 215"/>
              <p:cNvSpPr>
                <a:spLocks noChangeArrowheads="1"/>
              </p:cNvSpPr>
              <p:nvPr/>
            </p:nvSpPr>
            <p:spPr bwMode="auto">
              <a:xfrm>
                <a:off x="432" y="289"/>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nvGrpSpPr>
            <p:cNvPr id="1694" name="Group 210"/>
            <p:cNvGrpSpPr>
              <a:grpSpLocks/>
            </p:cNvGrpSpPr>
            <p:nvPr/>
          </p:nvGrpSpPr>
          <p:grpSpPr bwMode="auto">
            <a:xfrm>
              <a:off x="432" y="3360"/>
              <a:ext cx="432" cy="228"/>
              <a:chOff x="432" y="288"/>
              <a:chExt cx="1488" cy="372"/>
            </a:xfrm>
          </p:grpSpPr>
          <p:sp>
            <p:nvSpPr>
              <p:cNvPr id="1237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zh-CN" altLang="zh-CN"/>
              </a:p>
            </p:txBody>
          </p:sp>
          <p:sp>
            <p:nvSpPr>
              <p:cNvPr id="2150" name="Oval 212"/>
              <p:cNvSpPr>
                <a:spLocks noChangeArrowheads="1"/>
              </p:cNvSpPr>
              <p:nvPr/>
            </p:nvSpPr>
            <p:spPr bwMode="auto">
              <a:xfrm>
                <a:off x="432" y="288"/>
                <a:ext cx="1488" cy="337"/>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fontAlgn="auto">
                  <a:spcBef>
                    <a:spcPts val="0"/>
                  </a:spcBef>
                  <a:spcAft>
                    <a:spcPts val="0"/>
                  </a:spcAft>
                  <a:defRPr/>
                </a:pPr>
                <a:endParaRPr lang="en-US" dirty="0">
                  <a:latin typeface="Times New Roman" pitchFamily="18" charset="-52"/>
                  <a:cs typeface="+mn-cs"/>
                </a:endParaRPr>
              </a:p>
            </p:txBody>
          </p:sp>
        </p:grpSp>
      </p:grpSp>
      <p:sp>
        <p:nvSpPr>
          <p:cNvPr id="2161" name="Slide Number Placeholder 2160"/>
          <p:cNvSpPr>
            <a:spLocks noGrp="1"/>
          </p:cNvSpPr>
          <p:nvPr>
            <p:ph type="sldNum" sz="quarter" idx="4294967295"/>
          </p:nvPr>
        </p:nvSpPr>
        <p:spPr>
          <a:xfrm>
            <a:off x="650240" y="9304304"/>
            <a:ext cx="3034453" cy="519289"/>
          </a:xfrm>
          <a:prstGeom prst="rect">
            <a:avLst/>
          </a:prstGeom>
        </p:spPr>
        <p:txBody>
          <a:bodyPr lIns="130046" tIns="65023" rIns="130046" bIns="65023"/>
          <a:lstStyle/>
          <a:p>
            <a:fld id="{ED3DF5CD-6628-4C5A-AE41-210FC9291F83}" type="slidenum">
              <a:rPr lang="en-US" altLang="zh-CN"/>
              <a:pPr/>
              <a:t>35</a:t>
            </a:fld>
            <a:endParaRPr lang="en-US" altLang="zh-CN"/>
          </a:p>
        </p:txBody>
      </p:sp>
      <p:sp>
        <p:nvSpPr>
          <p:cNvPr id="1174" name="Title 1173"/>
          <p:cNvSpPr>
            <a:spLocks noGrp="1"/>
          </p:cNvSpPr>
          <p:nvPr>
            <p:ph type="title"/>
          </p:nvPr>
        </p:nvSpPr>
        <p:spPr/>
        <p:txBody>
          <a:bodyPr/>
          <a:lstStyle/>
          <a:p>
            <a:endParaRPr lang="zh-CN" altLang="en-US"/>
          </a:p>
        </p:txBody>
      </p:sp>
      <p:sp>
        <p:nvSpPr>
          <p:cNvPr id="1175" name="Title 5"/>
          <p:cNvSpPr txBox="1">
            <a:spLocks/>
          </p:cNvSpPr>
          <p:nvPr/>
        </p:nvSpPr>
        <p:spPr bwMode="auto">
          <a:xfrm>
            <a:off x="866987" y="609601"/>
            <a:ext cx="11704320" cy="909885"/>
          </a:xfrm>
          <a:prstGeom prst="rect">
            <a:avLst/>
          </a:prstGeom>
          <a:noFill/>
          <a:ln w="9525">
            <a:noFill/>
            <a:miter lim="800000"/>
            <a:headEnd/>
            <a:tailEnd/>
          </a:ln>
        </p:spPr>
        <p:txBody>
          <a:bodyPr vert="horz" wrap="square" lIns="50800" tIns="50800" rIns="108599" bIns="50800" numCol="1" anchor="b" anchorCtr="0" compatLnSpc="1">
            <a:prstTxWarp prst="textNoShape">
              <a:avLst/>
            </a:prstTxWarp>
          </a:bodyPr>
          <a:lstStyle/>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0" cap="none" spc="0" normalizeH="0" baseline="0" noProof="0" smtClean="0">
                <a:ln>
                  <a:noFill/>
                </a:ln>
                <a:solidFill>
                  <a:srgbClr val="000681"/>
                </a:solidFill>
                <a:effectLst/>
                <a:uLnTx/>
                <a:uFillTx/>
                <a:latin typeface="+mj-lt"/>
                <a:ea typeface="宋体" pitchFamily="2" charset="-122"/>
                <a:cs typeface="+mj-cs"/>
                <a:sym typeface="Century Gothic" pitchFamily="34" charset="0"/>
              </a:rPr>
              <a:t>Heat-Based Dynamic Data Caching</a:t>
            </a:r>
            <a:endParaRPr kumimoji="0" lang="en-US" altLang="zh-CN" sz="4800" b="0" i="0" u="none" strike="noStrike" kern="0" cap="none" spc="0" normalizeH="0" baseline="0" noProof="0" dirty="0" smtClean="0">
              <a:ln>
                <a:noFill/>
              </a:ln>
              <a:solidFill>
                <a:srgbClr val="000681"/>
              </a:solidFill>
              <a:effectLst/>
              <a:uLnTx/>
              <a:uFillTx/>
              <a:latin typeface="+mj-lt"/>
              <a:ea typeface="宋体" pitchFamily="2" charset="-122"/>
              <a:cs typeface="+mj-cs"/>
              <a:sym typeface="Century Gothic"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632"/>
                                        </p:tgtEl>
                                        <p:attrNameLst>
                                          <p:attrName>style.visibility</p:attrName>
                                        </p:attrNameLst>
                                      </p:cBhvr>
                                      <p:to>
                                        <p:strVal val="visible"/>
                                      </p:to>
                                    </p:set>
                                    <p:animEffect transition="in" filter="slide(fromBottom)">
                                      <p:cBhvr>
                                        <p:cTn id="7" dur="500"/>
                                        <p:tgtEl>
                                          <p:spTgt spid="1632"/>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0.00833 4.81481E-6 C -0.01285 -0.08473 -0.03385 -0.16945 -0.04149 -0.19977 " pathEditMode="relative" rAng="0" ptsTypes="aA">
                                      <p:cBhvr>
                                        <p:cTn id="10" dur="2000" fill="hold"/>
                                        <p:tgtEl>
                                          <p:spTgt spid="1799"/>
                                        </p:tgtEl>
                                        <p:attrNameLst>
                                          <p:attrName>ppt_x</p:attrName>
                                          <p:attrName>ppt_y</p:attrName>
                                        </p:attrNameLst>
                                      </p:cBhvr>
                                      <p:rCtr x="-25" y="-100"/>
                                    </p:animMotion>
                                  </p:childTnLst>
                                </p:cTn>
                              </p:par>
                              <p:par>
                                <p:cTn id="11" presetID="0" presetClass="path" presetSubtype="0" accel="50000" decel="50000" fill="hold" nodeType="withEffect">
                                  <p:stCondLst>
                                    <p:cond delay="0"/>
                                  </p:stCondLst>
                                  <p:childTnLst>
                                    <p:animMotion origin="layout" path="M 4.44444E-6 1.85185E-6 C -0.0316 -0.08033 -0.06303 -0.16042 -0.07431 -0.18912 " pathEditMode="relative" rAng="0" ptsTypes="aA">
                                      <p:cBhvr>
                                        <p:cTn id="12" dur="2000" fill="hold"/>
                                        <p:tgtEl>
                                          <p:spTgt spid="1800"/>
                                        </p:tgtEl>
                                        <p:attrNameLst>
                                          <p:attrName>ppt_x</p:attrName>
                                          <p:attrName>ppt_y</p:attrName>
                                        </p:attrNameLst>
                                      </p:cBhvr>
                                      <p:rCtr x="-37" y="-95"/>
                                    </p:animMotion>
                                  </p:childTnLst>
                                </p:cTn>
                              </p:par>
                              <p:par>
                                <p:cTn id="13" presetID="0" presetClass="path" presetSubtype="0" accel="50000" decel="50000" fill="hold" nodeType="withEffect">
                                  <p:stCondLst>
                                    <p:cond delay="0"/>
                                  </p:stCondLst>
                                  <p:childTnLst>
                                    <p:animMotion origin="layout" path="M -3.33333E-6 1.85185E-6 C -0.04583 -0.08033 -0.09166 -0.16042 -0.10833 -0.18912 " pathEditMode="relative" rAng="0" ptsTypes="aA">
                                      <p:cBhvr>
                                        <p:cTn id="14" dur="2000" fill="hold"/>
                                        <p:tgtEl>
                                          <p:spTgt spid="1801"/>
                                        </p:tgtEl>
                                        <p:attrNameLst>
                                          <p:attrName>ppt_x</p:attrName>
                                          <p:attrName>ppt_y</p:attrName>
                                        </p:attrNameLst>
                                      </p:cBhvr>
                                      <p:rCtr x="-54" y="-95"/>
                                    </p:animMotion>
                                  </p:childTnLst>
                                </p:cTn>
                              </p:par>
                              <p:par>
                                <p:cTn id="15" presetID="0" presetClass="path" presetSubtype="0" accel="50000" decel="50000" fill="hold" nodeType="withEffect">
                                  <p:stCondLst>
                                    <p:cond delay="0"/>
                                  </p:stCondLst>
                                  <p:childTnLst>
                                    <p:animMotion origin="layout" path="M -3.33333E-6 4.44444E-6 C 0.12014 -0.14537 0.24045 -0.29075 0.2875 -0.33889 " pathEditMode="relative" rAng="0" ptsTypes="aA">
                                      <p:cBhvr>
                                        <p:cTn id="16" dur="2000" fill="hold"/>
                                        <p:tgtEl>
                                          <p:spTgt spid="1802"/>
                                        </p:tgtEl>
                                        <p:attrNameLst>
                                          <p:attrName>ppt_x</p:attrName>
                                          <p:attrName>ppt_y</p:attrName>
                                        </p:attrNameLst>
                                      </p:cBhvr>
                                      <p:rCtr x="144" y="-169"/>
                                    </p:animMotion>
                                  </p:childTnLst>
                                </p:cTn>
                              </p:par>
                              <p:par>
                                <p:cTn id="17" presetID="0" presetClass="path" presetSubtype="0" accel="50000" decel="50000" fill="hold" nodeType="withEffect">
                                  <p:stCondLst>
                                    <p:cond delay="0"/>
                                  </p:stCondLst>
                                  <p:childTnLst>
                                    <p:animMotion origin="layout" path="M -3.33333E-6 4.44444E-6 C 0.06441 -0.14075 0.12882 -0.28125 0.15417 -0.32778 " pathEditMode="relative" rAng="0" ptsTypes="aA">
                                      <p:cBhvr>
                                        <p:cTn id="18" dur="2000" fill="hold"/>
                                        <p:tgtEl>
                                          <p:spTgt spid="1803"/>
                                        </p:tgtEl>
                                        <p:attrNameLst>
                                          <p:attrName>ppt_x</p:attrName>
                                          <p:attrName>ppt_y</p:attrName>
                                        </p:attrNameLst>
                                      </p:cBhvr>
                                      <p:rCtr x="77" y="-164"/>
                                    </p:animMotion>
                                  </p:childTnLst>
                                </p:cTn>
                              </p:par>
                              <p:par>
                                <p:cTn id="19" presetID="0" presetClass="path" presetSubtype="0" accel="50000" decel="50000" fill="hold" nodeType="withEffect">
                                  <p:stCondLst>
                                    <p:cond delay="0"/>
                                  </p:stCondLst>
                                  <p:childTnLst>
                                    <p:animMotion origin="layout" path="M 1.11022E-16 -3.33333E-6 C -0.06198 -0.13703 -0.12396 -0.27407 -0.14792 -0.31944 " pathEditMode="relative" rAng="0" ptsTypes="aA">
                                      <p:cBhvr>
                                        <p:cTn id="20" dur="2000" fill="hold"/>
                                        <p:tgtEl>
                                          <p:spTgt spid="1805"/>
                                        </p:tgtEl>
                                        <p:attrNameLst>
                                          <p:attrName>ppt_x</p:attrName>
                                          <p:attrName>ppt_y</p:attrName>
                                        </p:attrNameLst>
                                      </p:cBhvr>
                                      <p:rCtr x="-74" y="-160"/>
                                    </p:animMotion>
                                  </p:childTnLst>
                                </p:cTn>
                              </p:par>
                              <p:par>
                                <p:cTn id="21" presetID="0" presetClass="path" presetSubtype="0" accel="50000" decel="50000" fill="hold" nodeType="withEffect">
                                  <p:stCondLst>
                                    <p:cond delay="0"/>
                                  </p:stCondLst>
                                  <p:childTnLst>
                                    <p:animMotion origin="layout" path="M 3.33333E-6 -3.33333E-6 C -0.14566 -0.14189 -0.29132 -0.28356 -0.34792 -0.33055 " pathEditMode="relative" rAng="0" ptsTypes="aA">
                                      <p:cBhvr>
                                        <p:cTn id="22" dur="2000" fill="hold"/>
                                        <p:tgtEl>
                                          <p:spTgt spid="1804"/>
                                        </p:tgtEl>
                                        <p:attrNameLst>
                                          <p:attrName>ppt_x</p:attrName>
                                          <p:attrName>ppt_y</p:attrName>
                                        </p:attrNameLst>
                                      </p:cBhvr>
                                      <p:rCtr x="-174" y="-165"/>
                                    </p:animMotion>
                                  </p:childTnLst>
                                </p:cTn>
                              </p:par>
                              <p:par>
                                <p:cTn id="23" presetID="0" presetClass="path" presetSubtype="0" accel="50000" decel="50000" fill="hold" grpId="0" nodeType="withEffect">
                                  <p:stCondLst>
                                    <p:cond delay="0"/>
                                  </p:stCondLst>
                                  <p:childTnLst>
                                    <p:animMotion origin="layout" path="M 3.33333E-6 3.33333E-6 L 0.47083 -0.43889 " pathEditMode="relative" rAng="0" ptsTypes="AA">
                                      <p:cBhvr>
                                        <p:cTn id="24" dur="2000" fill="hold"/>
                                        <p:tgtEl>
                                          <p:spTgt spid="1806"/>
                                        </p:tgtEl>
                                        <p:attrNameLst>
                                          <p:attrName>ppt_x</p:attrName>
                                          <p:attrName>ppt_y</p:attrName>
                                        </p:attrNameLst>
                                      </p:cBhvr>
                                      <p:rCtr x="235" y="-219"/>
                                    </p:animMotion>
                                  </p:childTnLst>
                                </p:cTn>
                              </p:par>
                              <p:par>
                                <p:cTn id="25" presetID="0" presetClass="path" presetSubtype="0" accel="50000" decel="50000" fill="hold" grpId="0" nodeType="withEffect">
                                  <p:stCondLst>
                                    <p:cond delay="0"/>
                                  </p:stCondLst>
                                  <p:childTnLst>
                                    <p:animMotion origin="layout" path="M 3.33333E-6 3.33333E-6 L 0.3375 -0.43889 " pathEditMode="relative" rAng="0" ptsTypes="AA">
                                      <p:cBhvr>
                                        <p:cTn id="26" dur="2000" fill="hold"/>
                                        <p:tgtEl>
                                          <p:spTgt spid="1807"/>
                                        </p:tgtEl>
                                        <p:attrNameLst>
                                          <p:attrName>ppt_x</p:attrName>
                                          <p:attrName>ppt_y</p:attrName>
                                        </p:attrNameLst>
                                      </p:cBhvr>
                                      <p:rCtr x="169" y="-219"/>
                                    </p:animMotion>
                                  </p:childTnLst>
                                </p:cTn>
                              </p:par>
                              <p:par>
                                <p:cTn id="27" presetID="0" presetClass="path" presetSubtype="0" accel="50000" decel="50000" fill="hold" grpId="0" nodeType="withEffect">
                                  <p:stCondLst>
                                    <p:cond delay="0"/>
                                  </p:stCondLst>
                                  <p:childTnLst>
                                    <p:animMotion origin="layout" path="M 3.33333E-6 3.33333E-6 L 0.05416 -0.43889 " pathEditMode="relative" rAng="0" ptsTypes="AA">
                                      <p:cBhvr>
                                        <p:cTn id="28" dur="2000" fill="hold"/>
                                        <p:tgtEl>
                                          <p:spTgt spid="1808"/>
                                        </p:tgtEl>
                                        <p:attrNameLst>
                                          <p:attrName>ppt_x</p:attrName>
                                          <p:attrName>ppt_y</p:attrName>
                                        </p:attrNameLst>
                                      </p:cBhvr>
                                      <p:rCtr x="27" y="-219"/>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1633"/>
                                        </p:tgtEl>
                                        <p:attrNameLst>
                                          <p:attrName>style.visibility</p:attrName>
                                        </p:attrNameLst>
                                      </p:cBhvr>
                                      <p:to>
                                        <p:strVal val="visible"/>
                                      </p:to>
                                    </p:set>
                                    <p:animEffect transition="in" filter="blinds(horizontal)">
                                      <p:cBhvr>
                                        <p:cTn id="33" dur="500"/>
                                        <p:tgtEl>
                                          <p:spTgt spid="1633"/>
                                        </p:tgtEl>
                                      </p:cBhvr>
                                    </p:animEffect>
                                  </p:childTnLst>
                                </p:cTn>
                              </p:par>
                              <p:par>
                                <p:cTn id="34" presetID="3" presetClass="entr" presetSubtype="10" fill="hold" nodeType="withEffect">
                                  <p:stCondLst>
                                    <p:cond delay="0"/>
                                  </p:stCondLst>
                                  <p:childTnLst>
                                    <p:set>
                                      <p:cBhvr>
                                        <p:cTn id="35" dur="1" fill="hold">
                                          <p:stCondLst>
                                            <p:cond delay="0"/>
                                          </p:stCondLst>
                                        </p:cTn>
                                        <p:tgtEl>
                                          <p:spTgt spid="1645"/>
                                        </p:tgtEl>
                                        <p:attrNameLst>
                                          <p:attrName>style.visibility</p:attrName>
                                        </p:attrNameLst>
                                      </p:cBhvr>
                                      <p:to>
                                        <p:strVal val="visible"/>
                                      </p:to>
                                    </p:set>
                                    <p:animEffect transition="in" filter="blinds(horizontal)">
                                      <p:cBhvr>
                                        <p:cTn id="36" dur="500"/>
                                        <p:tgtEl>
                                          <p:spTgt spid="1645"/>
                                        </p:tgtEl>
                                      </p:cBhvr>
                                    </p:animEffect>
                                  </p:childTnLst>
                                </p:cTn>
                              </p:par>
                              <p:par>
                                <p:cTn id="37" presetID="3" presetClass="entr" presetSubtype="10" fill="hold" nodeType="withEffect">
                                  <p:stCondLst>
                                    <p:cond delay="0"/>
                                  </p:stCondLst>
                                  <p:childTnLst>
                                    <p:set>
                                      <p:cBhvr>
                                        <p:cTn id="38" dur="1" fill="hold">
                                          <p:stCondLst>
                                            <p:cond delay="0"/>
                                          </p:stCondLst>
                                        </p:cTn>
                                        <p:tgtEl>
                                          <p:spTgt spid="1653"/>
                                        </p:tgtEl>
                                        <p:attrNameLst>
                                          <p:attrName>style.visibility</p:attrName>
                                        </p:attrNameLst>
                                      </p:cBhvr>
                                      <p:to>
                                        <p:strVal val="visible"/>
                                      </p:to>
                                    </p:set>
                                    <p:animEffect transition="in" filter="blinds(horizontal)">
                                      <p:cBhvr>
                                        <p:cTn id="39" dur="500"/>
                                        <p:tgtEl>
                                          <p:spTgt spid="1653"/>
                                        </p:tgtEl>
                                      </p:cBhvr>
                                    </p:animEffect>
                                  </p:childTnLst>
                                </p:cTn>
                              </p:par>
                              <p:par>
                                <p:cTn id="40" presetID="3" presetClass="entr" presetSubtype="10" fill="hold" nodeType="withEffect">
                                  <p:stCondLst>
                                    <p:cond delay="0"/>
                                  </p:stCondLst>
                                  <p:childTnLst>
                                    <p:set>
                                      <p:cBhvr>
                                        <p:cTn id="41" dur="1" fill="hold">
                                          <p:stCondLst>
                                            <p:cond delay="0"/>
                                          </p:stCondLst>
                                        </p:cTn>
                                        <p:tgtEl>
                                          <p:spTgt spid="12353"/>
                                        </p:tgtEl>
                                        <p:attrNameLst>
                                          <p:attrName>style.visibility</p:attrName>
                                        </p:attrNameLst>
                                      </p:cBhvr>
                                      <p:to>
                                        <p:strVal val="visible"/>
                                      </p:to>
                                    </p:set>
                                    <p:animEffect transition="in" filter="blinds(horizontal)">
                                      <p:cBhvr>
                                        <p:cTn id="42" dur="500"/>
                                        <p:tgtEl>
                                          <p:spTgt spid="12353"/>
                                        </p:tgtEl>
                                      </p:cBhvr>
                                    </p:animEffect>
                                  </p:childTnLst>
                                </p:cTn>
                              </p:par>
                              <p:par>
                                <p:cTn id="43" presetID="3" presetClass="entr" presetSubtype="10" fill="hold" nodeType="withEffect">
                                  <p:stCondLst>
                                    <p:cond delay="0"/>
                                  </p:stCondLst>
                                  <p:childTnLst>
                                    <p:set>
                                      <p:cBhvr>
                                        <p:cTn id="44" dur="1" fill="hold">
                                          <p:stCondLst>
                                            <p:cond delay="0"/>
                                          </p:stCondLst>
                                        </p:cTn>
                                        <p:tgtEl>
                                          <p:spTgt spid="12360"/>
                                        </p:tgtEl>
                                        <p:attrNameLst>
                                          <p:attrName>style.visibility</p:attrName>
                                        </p:attrNameLst>
                                      </p:cBhvr>
                                      <p:to>
                                        <p:strVal val="visible"/>
                                      </p:to>
                                    </p:set>
                                    <p:animEffect transition="in" filter="blinds(horizontal)">
                                      <p:cBhvr>
                                        <p:cTn id="45" dur="500"/>
                                        <p:tgtEl>
                                          <p:spTgt spid="12360"/>
                                        </p:tgtEl>
                                      </p:cBhvr>
                                    </p:animEffect>
                                  </p:childTnLst>
                                </p:cTn>
                              </p:par>
                              <p:par>
                                <p:cTn id="46" presetID="3" presetClass="entr" presetSubtype="10" fill="hold" nodeType="withEffect">
                                  <p:stCondLst>
                                    <p:cond delay="0"/>
                                  </p:stCondLst>
                                  <p:childTnLst>
                                    <p:set>
                                      <p:cBhvr>
                                        <p:cTn id="47" dur="1" fill="hold">
                                          <p:stCondLst>
                                            <p:cond delay="0"/>
                                          </p:stCondLst>
                                        </p:cTn>
                                        <p:tgtEl>
                                          <p:spTgt spid="12367"/>
                                        </p:tgtEl>
                                        <p:attrNameLst>
                                          <p:attrName>style.visibility</p:attrName>
                                        </p:attrNameLst>
                                      </p:cBhvr>
                                      <p:to>
                                        <p:strVal val="visible"/>
                                      </p:to>
                                    </p:set>
                                    <p:animEffect transition="in" filter="blinds(horizontal)">
                                      <p:cBhvr>
                                        <p:cTn id="48" dur="500"/>
                                        <p:tgtEl>
                                          <p:spTgt spid="12367"/>
                                        </p:tgtEl>
                                      </p:cBhvr>
                                    </p:animEffect>
                                  </p:childTnLst>
                                </p:cTn>
                              </p:par>
                              <p:par>
                                <p:cTn id="49" presetID="3" presetClass="entr" presetSubtype="10" fill="hold" nodeType="withEffect">
                                  <p:stCondLst>
                                    <p:cond delay="0"/>
                                  </p:stCondLst>
                                  <p:childTnLst>
                                    <p:set>
                                      <p:cBhvr>
                                        <p:cTn id="50" dur="1" fill="hold">
                                          <p:stCondLst>
                                            <p:cond delay="0"/>
                                          </p:stCondLst>
                                        </p:cTn>
                                        <p:tgtEl>
                                          <p:spTgt spid="12375"/>
                                        </p:tgtEl>
                                        <p:attrNameLst>
                                          <p:attrName>style.visibility</p:attrName>
                                        </p:attrNameLst>
                                      </p:cBhvr>
                                      <p:to>
                                        <p:strVal val="visible"/>
                                      </p:to>
                                    </p:set>
                                    <p:animEffect transition="in" filter="blinds(horizontal)">
                                      <p:cBhvr>
                                        <p:cTn id="51" dur="500"/>
                                        <p:tgtEl>
                                          <p:spTgt spid="12375"/>
                                        </p:tgtEl>
                                      </p:cBhvr>
                                    </p:animEffect>
                                  </p:childTnLst>
                                </p:cTn>
                              </p:par>
                              <p:par>
                                <p:cTn id="52" presetID="3" presetClass="entr" presetSubtype="10" fill="hold" nodeType="withEffect">
                                  <p:stCondLst>
                                    <p:cond delay="0"/>
                                  </p:stCondLst>
                                  <p:childTnLst>
                                    <p:set>
                                      <p:cBhvr>
                                        <p:cTn id="53" dur="1" fill="hold">
                                          <p:stCondLst>
                                            <p:cond delay="0"/>
                                          </p:stCondLst>
                                        </p:cTn>
                                        <p:tgtEl>
                                          <p:spTgt spid="1667"/>
                                        </p:tgtEl>
                                        <p:attrNameLst>
                                          <p:attrName>style.visibility</p:attrName>
                                        </p:attrNameLst>
                                      </p:cBhvr>
                                      <p:to>
                                        <p:strVal val="visible"/>
                                      </p:to>
                                    </p:set>
                                    <p:animEffect transition="in" filter="blinds(horizontal)">
                                      <p:cBhvr>
                                        <p:cTn id="54" dur="500"/>
                                        <p:tgtEl>
                                          <p:spTgt spid="1667"/>
                                        </p:tgtEl>
                                      </p:cBhvr>
                                    </p:animEffect>
                                  </p:childTnLst>
                                </p:cTn>
                              </p:par>
                              <p:par>
                                <p:cTn id="55" presetID="3" presetClass="entr" presetSubtype="10" fill="hold" nodeType="withEffect">
                                  <p:stCondLst>
                                    <p:cond delay="0"/>
                                  </p:stCondLst>
                                  <p:childTnLst>
                                    <p:set>
                                      <p:cBhvr>
                                        <p:cTn id="56" dur="1" fill="hold">
                                          <p:stCondLst>
                                            <p:cond delay="0"/>
                                          </p:stCondLst>
                                        </p:cTn>
                                        <p:tgtEl>
                                          <p:spTgt spid="1675"/>
                                        </p:tgtEl>
                                        <p:attrNameLst>
                                          <p:attrName>style.visibility</p:attrName>
                                        </p:attrNameLst>
                                      </p:cBhvr>
                                      <p:to>
                                        <p:strVal val="visible"/>
                                      </p:to>
                                    </p:set>
                                    <p:animEffect transition="in" filter="blinds(horizontal)">
                                      <p:cBhvr>
                                        <p:cTn id="57" dur="500"/>
                                        <p:tgtEl>
                                          <p:spTgt spid="1675"/>
                                        </p:tgtEl>
                                      </p:cBhvr>
                                    </p:animEffect>
                                  </p:childTnLst>
                                </p:cTn>
                              </p:par>
                              <p:par>
                                <p:cTn id="58" presetID="3" presetClass="entr" presetSubtype="10" fill="hold" nodeType="withEffect">
                                  <p:stCondLst>
                                    <p:cond delay="0"/>
                                  </p:stCondLst>
                                  <p:childTnLst>
                                    <p:set>
                                      <p:cBhvr>
                                        <p:cTn id="59" dur="1" fill="hold">
                                          <p:stCondLst>
                                            <p:cond delay="0"/>
                                          </p:stCondLst>
                                        </p:cTn>
                                        <p:tgtEl>
                                          <p:spTgt spid="1687"/>
                                        </p:tgtEl>
                                        <p:attrNameLst>
                                          <p:attrName>style.visibility</p:attrName>
                                        </p:attrNameLst>
                                      </p:cBhvr>
                                      <p:to>
                                        <p:strVal val="visible"/>
                                      </p:to>
                                    </p:set>
                                    <p:animEffect transition="in" filter="blinds(horizontal)">
                                      <p:cBhvr>
                                        <p:cTn id="60" dur="500"/>
                                        <p:tgtEl>
                                          <p:spTgt spid="1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6" grpId="0" animBg="1"/>
      <p:bldP spid="1807" grpId="0" animBg="1"/>
      <p:bldP spid="180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p:txBody>
          <a:bodyPr/>
          <a:lstStyle>
            <a:extLst/>
          </a:lstStyle>
          <a:p>
            <a:pPr eaLnBrk="1" fontAlgn="auto" hangingPunct="1">
              <a:spcAft>
                <a:spcPts val="0"/>
              </a:spcAft>
              <a:defRPr/>
            </a:pPr>
            <a:r>
              <a:rPr lang="en-US" b="1" dirty="0" smtClean="0">
                <a:solidFill>
                  <a:schemeClr val="tx1"/>
                </a:solidFill>
              </a:rPr>
              <a:t>Energy Consumption Results</a:t>
            </a:r>
            <a:endParaRPr lang="en-US" b="1" dirty="0">
              <a:solidFill>
                <a:schemeClr val="tx1"/>
              </a:solidFill>
            </a:endParaRPr>
          </a:p>
        </p:txBody>
      </p:sp>
      <p:sp>
        <p:nvSpPr>
          <p:cNvPr id="13" name="Rectangle 14"/>
          <p:cNvSpPr>
            <a:spLocks noChangeArrowheads="1"/>
          </p:cNvSpPr>
          <p:nvPr/>
        </p:nvSpPr>
        <p:spPr bwMode="auto">
          <a:xfrm>
            <a:off x="433494" y="2388879"/>
            <a:ext cx="5960533" cy="2747417"/>
          </a:xfrm>
          <a:prstGeom prst="rect">
            <a:avLst/>
          </a:prstGeom>
          <a:noFill/>
          <a:ln w="9525">
            <a:noFill/>
            <a:miter lim="800000"/>
            <a:headEnd/>
            <a:tailEnd/>
          </a:ln>
          <a:effectLst/>
        </p:spPr>
        <p:txBody>
          <a:bodyPr lIns="130046" tIns="65023" rIns="130046" bIns="65023" anchor="ctr">
            <a:spAutoFit/>
          </a:bodyPr>
          <a:lstStyle/>
          <a:p>
            <a:pPr indent="325115" eaLnBrk="0" hangingPunct="0"/>
            <a:r>
              <a:rPr lang="en-US" b="1" dirty="0">
                <a:latin typeface="Corbel" pitchFamily="34" charset="0"/>
                <a:ea typeface="宋体" pitchFamily="2" charset="-122"/>
                <a:cs typeface="Times New Roman" pitchFamily="18" charset="0"/>
              </a:rPr>
              <a:t>Large Reads: </a:t>
            </a:r>
            <a:r>
              <a:rPr lang="en-US" dirty="0">
                <a:latin typeface="Corbel" pitchFamily="34" charset="0"/>
                <a:ea typeface="宋体" pitchFamily="2" charset="-122"/>
                <a:cs typeface="Times New Roman" pitchFamily="18" charset="0"/>
              </a:rPr>
              <a:t>average 84.4% improvement (</a:t>
            </a:r>
            <a:r>
              <a:rPr lang="en-US" dirty="0">
                <a:latin typeface="Times New Roman" pitchFamily="18" charset="0"/>
                <a:ea typeface="宋体" pitchFamily="2" charset="-122"/>
                <a:cs typeface="Times New Roman" pitchFamily="18" charset="0"/>
              </a:rPr>
              <a:t>64</a:t>
            </a:r>
            <a:r>
              <a:rPr lang="en-US" dirty="0">
                <a:latin typeface="Corbel" pitchFamily="34" charset="0"/>
                <a:ea typeface="宋体" pitchFamily="2" charset="-122"/>
                <a:cs typeface="Times New Roman" pitchFamily="18" charset="0"/>
              </a:rPr>
              <a:t>MB)</a:t>
            </a:r>
          </a:p>
          <a:p>
            <a:pPr indent="325115" eaLnBrk="0" hangingPunct="0"/>
            <a:endParaRPr lang="en-US" dirty="0">
              <a:latin typeface="Corbel" pitchFamily="34" charset="0"/>
              <a:ea typeface="宋体" pitchFamily="2" charset="-122"/>
              <a:cs typeface="Times New Roman" pitchFamily="18" charset="0"/>
            </a:endParaRPr>
          </a:p>
          <a:p>
            <a:pPr indent="325115" eaLnBrk="0" hangingPunct="0"/>
            <a:r>
              <a:rPr lang="en-US" b="1" dirty="0">
                <a:latin typeface="Corbel" pitchFamily="34" charset="0"/>
                <a:ea typeface="宋体" pitchFamily="2" charset="-122"/>
                <a:cs typeface="Times New Roman" pitchFamily="18" charset="0"/>
              </a:rPr>
              <a:t>Small Reads:</a:t>
            </a:r>
            <a:r>
              <a:rPr lang="en-US" dirty="0">
                <a:latin typeface="Corbel" pitchFamily="34" charset="0"/>
                <a:ea typeface="宋体" pitchFamily="2" charset="-122"/>
                <a:cs typeface="Times New Roman" pitchFamily="18" charset="0"/>
              </a:rPr>
              <a:t> average 78.77% improvement (</a:t>
            </a:r>
            <a:r>
              <a:rPr lang="en-US" dirty="0">
                <a:latin typeface="Times New Roman" pitchFamily="18" charset="0"/>
                <a:ea typeface="宋体" pitchFamily="2" charset="-122"/>
                <a:cs typeface="Times New Roman" pitchFamily="18" charset="0"/>
              </a:rPr>
              <a:t>64</a:t>
            </a:r>
            <a:r>
              <a:rPr lang="en-US" dirty="0">
                <a:latin typeface="Corbel" pitchFamily="34" charset="0"/>
                <a:ea typeface="宋体" pitchFamily="2" charset="-122"/>
                <a:cs typeface="Times New Roman" pitchFamily="18" charset="0"/>
              </a:rPr>
              <a:t>KB)</a:t>
            </a:r>
          </a:p>
        </p:txBody>
      </p:sp>
      <p:sp>
        <p:nvSpPr>
          <p:cNvPr id="73731" name="Slide Number Placeholder 78"/>
          <p:cNvSpPr>
            <a:spLocks noGrp="1"/>
          </p:cNvSpPr>
          <p:nvPr>
            <p:ph type="sldNum" sz="quarter" idx="4294967295"/>
          </p:nvPr>
        </p:nvSpPr>
        <p:spPr bwMode="auto">
          <a:xfrm>
            <a:off x="11704320" y="8909192"/>
            <a:ext cx="541867" cy="519289"/>
          </a:xfrm>
          <a:prstGeom prst="rect">
            <a:avLst/>
          </a:prstGeom>
          <a:noFill/>
          <a:ln>
            <a:miter lim="800000"/>
            <a:headEnd/>
            <a:tailEnd/>
          </a:ln>
        </p:spPr>
        <p:txBody>
          <a:bodyPr wrap="square" lIns="130046" tIns="65023" rIns="130046" bIns="65023" numCol="1" anchorCtr="0" compatLnSpc="1">
            <a:prstTxWarp prst="textNoShape">
              <a:avLst/>
            </a:prstTxWarp>
          </a:bodyPr>
          <a:lstStyle/>
          <a:p>
            <a:pPr algn="ctr" fontAlgn="base">
              <a:spcBef>
                <a:spcPct val="0"/>
              </a:spcBef>
              <a:spcAft>
                <a:spcPct val="0"/>
              </a:spcAft>
            </a:pPr>
            <a:fld id="{A5597EA2-85FB-48A6-96CB-63EC19230CF2}" type="slidenum">
              <a:rPr lang="en-US" sz="1600" smtClean="0">
                <a:solidFill>
                  <a:schemeClr val="tx1"/>
                </a:solidFill>
                <a:latin typeface="Arial Black" pitchFamily="34" charset="0"/>
              </a:rPr>
              <a:pPr algn="ctr" fontAlgn="base">
                <a:spcBef>
                  <a:spcPct val="0"/>
                </a:spcBef>
                <a:spcAft>
                  <a:spcPct val="0"/>
                </a:spcAft>
              </a:pPr>
              <a:t>36</a:t>
            </a:fld>
            <a:endParaRPr lang="en-US" sz="1600" dirty="0" smtClean="0">
              <a:solidFill>
                <a:schemeClr val="tx1"/>
              </a:solidFill>
              <a:latin typeface="Arial Black" pitchFamily="34" charset="0"/>
            </a:endParaRPr>
          </a:p>
        </p:txBody>
      </p:sp>
      <p:sp>
        <p:nvSpPr>
          <p:cNvPr id="73732" name="Date Placeholder 77"/>
          <p:cNvSpPr>
            <a:spLocks noGrp="1"/>
          </p:cNvSpPr>
          <p:nvPr>
            <p:ph type="dt" sz="quarter" idx="10"/>
          </p:nvPr>
        </p:nvSpPr>
        <p:spPr bwMode="auto">
          <a:xfrm>
            <a:off x="650240" y="8886614"/>
            <a:ext cx="3034453" cy="519289"/>
          </a:xfrm>
          <a:noFill/>
          <a:ln>
            <a:miter lim="800000"/>
            <a:headEnd/>
            <a:tailEnd/>
          </a:ln>
        </p:spPr>
        <p:txBody>
          <a:bodyPr wrap="square" lIns="130046" tIns="65023" rIns="130046" bIns="65023" numCol="1" anchorCtr="0" compatLnSpc="1">
            <a:prstTxWarp prst="textNoShape">
              <a:avLst/>
            </a:prstTxWarp>
          </a:bodyPr>
          <a:lstStyle/>
          <a:p>
            <a:pPr algn="ctr" fontAlgn="base">
              <a:spcBef>
                <a:spcPct val="0"/>
              </a:spcBef>
              <a:spcAft>
                <a:spcPct val="0"/>
              </a:spcAft>
            </a:pPr>
            <a:fld id="{B5A54627-2D9E-4426-A26C-15EB90240BB5}" type="datetime1">
              <a:rPr lang="en-US">
                <a:solidFill>
                  <a:schemeClr val="tx1"/>
                </a:solidFill>
                <a:latin typeface="Arial Black" pitchFamily="34" charset="0"/>
              </a:rPr>
              <a:pPr algn="ctr" fontAlgn="base">
                <a:spcBef>
                  <a:spcPct val="0"/>
                </a:spcBef>
                <a:spcAft>
                  <a:spcPct val="0"/>
                </a:spcAft>
              </a:pPr>
              <a:t>2/5/2013</a:t>
            </a:fld>
            <a:endParaRPr lang="en-US">
              <a:solidFill>
                <a:schemeClr val="tx1"/>
              </a:solidFill>
              <a:latin typeface="Arial Black" pitchFamily="34" charset="0"/>
            </a:endParaRPr>
          </a:p>
        </p:txBody>
      </p:sp>
      <p:pic>
        <p:nvPicPr>
          <p:cNvPr id="73733" name="Picture 16" descr="AU1.jpg"/>
          <p:cNvPicPr>
            <a:picLocks noChangeAspect="1"/>
          </p:cNvPicPr>
          <p:nvPr/>
        </p:nvPicPr>
        <p:blipFill>
          <a:blip r:embed="rId3"/>
          <a:srcRect/>
          <a:stretch>
            <a:fillRect/>
          </a:stretch>
        </p:blipFill>
        <p:spPr bwMode="auto">
          <a:xfrm>
            <a:off x="11054080" y="0"/>
            <a:ext cx="1950720" cy="1806222"/>
          </a:xfrm>
          <a:prstGeom prst="rect">
            <a:avLst/>
          </a:prstGeom>
          <a:noFill/>
          <a:ln w="9525">
            <a:noFill/>
            <a:miter lim="800000"/>
            <a:headEnd/>
            <a:tailEnd/>
          </a:ln>
        </p:spPr>
      </p:pic>
      <p:pic>
        <p:nvPicPr>
          <p:cNvPr id="73734" name="Chart 6"/>
          <p:cNvPicPr>
            <a:picLocks noChangeArrowheads="1"/>
          </p:cNvPicPr>
          <p:nvPr/>
        </p:nvPicPr>
        <p:blipFill>
          <a:blip r:embed="rId4"/>
          <a:srcRect/>
          <a:stretch>
            <a:fillRect/>
          </a:stretch>
        </p:blipFill>
        <p:spPr bwMode="auto">
          <a:xfrm>
            <a:off x="6827520" y="2167467"/>
            <a:ext cx="5201920" cy="2926080"/>
          </a:xfrm>
          <a:prstGeom prst="rect">
            <a:avLst/>
          </a:prstGeom>
          <a:noFill/>
          <a:ln w="9525">
            <a:noFill/>
            <a:miter lim="800000"/>
            <a:headEnd/>
            <a:tailEnd/>
          </a:ln>
        </p:spPr>
      </p:pic>
      <p:pic>
        <p:nvPicPr>
          <p:cNvPr id="73735" name="Chart 27"/>
          <p:cNvPicPr>
            <a:picLocks noChangeArrowheads="1"/>
          </p:cNvPicPr>
          <p:nvPr/>
        </p:nvPicPr>
        <p:blipFill>
          <a:blip r:embed="rId5"/>
          <a:srcRect/>
          <a:stretch>
            <a:fillRect/>
          </a:stretch>
        </p:blipFill>
        <p:spPr bwMode="auto">
          <a:xfrm>
            <a:off x="6827520" y="5527040"/>
            <a:ext cx="5201920" cy="3142827"/>
          </a:xfrm>
          <a:prstGeom prst="rect">
            <a:avLst/>
          </a:prstGeom>
          <a:noFill/>
          <a:ln w="9525">
            <a:noFill/>
            <a:miter lim="800000"/>
            <a:headEnd/>
            <a:tailEnd/>
          </a:ln>
        </p:spPr>
      </p:pic>
      <p:sp>
        <p:nvSpPr>
          <p:cNvPr id="15" name="Rectangle 14"/>
          <p:cNvSpPr/>
          <p:nvPr/>
        </p:nvSpPr>
        <p:spPr>
          <a:xfrm>
            <a:off x="7037495" y="4985174"/>
            <a:ext cx="5334533" cy="485259"/>
          </a:xfrm>
          <a:prstGeom prst="rect">
            <a:avLst/>
          </a:prstGeom>
        </p:spPr>
        <p:txBody>
          <a:bodyPr wrap="none" lIns="130046" tIns="65023" rIns="130046" bIns="65023">
            <a:spAutoFit/>
          </a:bodyPr>
          <a:lstStyle/>
          <a:p>
            <a:pPr>
              <a:defRPr/>
            </a:pPr>
            <a:r>
              <a:rPr lang="en-US" sz="2300" b="1" dirty="0">
                <a:latin typeface="+mj-lt"/>
              </a:rPr>
              <a:t>Energy consumption for large reads</a:t>
            </a:r>
          </a:p>
        </p:txBody>
      </p:sp>
      <p:sp>
        <p:nvSpPr>
          <p:cNvPr id="18" name="Rectangle 17"/>
          <p:cNvSpPr/>
          <p:nvPr/>
        </p:nvSpPr>
        <p:spPr>
          <a:xfrm>
            <a:off x="7116515" y="8669867"/>
            <a:ext cx="5334533" cy="485259"/>
          </a:xfrm>
          <a:prstGeom prst="rect">
            <a:avLst/>
          </a:prstGeom>
        </p:spPr>
        <p:txBody>
          <a:bodyPr wrap="none" lIns="130046" tIns="65023" rIns="130046" bIns="65023">
            <a:spAutoFit/>
          </a:bodyPr>
          <a:lstStyle/>
          <a:p>
            <a:pPr>
              <a:defRPr/>
            </a:pPr>
            <a:r>
              <a:rPr lang="en-US" sz="2300" b="1" dirty="0">
                <a:latin typeface="+mj-lt"/>
              </a:rPr>
              <a:t>Energy consumption for small reads</a:t>
            </a:r>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p:txBody>
          <a:bodyPr/>
          <a:lstStyle>
            <a:extLst/>
          </a:lstStyle>
          <a:p>
            <a:pPr eaLnBrk="1" fontAlgn="auto" hangingPunct="1">
              <a:spcAft>
                <a:spcPts val="0"/>
              </a:spcAft>
              <a:defRPr/>
            </a:pPr>
            <a:r>
              <a:rPr lang="en-US" b="1" dirty="0" smtClean="0">
                <a:solidFill>
                  <a:schemeClr val="tx1"/>
                </a:solidFill>
              </a:rPr>
              <a:t>Load Balancing Comparison</a:t>
            </a:r>
            <a:endParaRPr lang="en-US" b="1" dirty="0">
              <a:solidFill>
                <a:schemeClr val="tx1"/>
              </a:solidFill>
            </a:endParaRPr>
          </a:p>
        </p:txBody>
      </p:sp>
      <p:sp>
        <p:nvSpPr>
          <p:cNvPr id="75779" name="Slide Number Placeholder 78"/>
          <p:cNvSpPr>
            <a:spLocks noGrp="1"/>
          </p:cNvSpPr>
          <p:nvPr>
            <p:ph type="sldNum" sz="quarter" idx="4294967295"/>
          </p:nvPr>
        </p:nvSpPr>
        <p:spPr bwMode="auto">
          <a:xfrm>
            <a:off x="11704320" y="8909192"/>
            <a:ext cx="541867" cy="519289"/>
          </a:xfrm>
          <a:prstGeom prst="rect">
            <a:avLst/>
          </a:prstGeom>
          <a:noFill/>
          <a:ln>
            <a:miter lim="800000"/>
            <a:headEnd/>
            <a:tailEnd/>
          </a:ln>
        </p:spPr>
        <p:txBody>
          <a:bodyPr wrap="square" lIns="130046" tIns="65023" rIns="130046" bIns="65023" numCol="1" anchorCtr="0" compatLnSpc="1">
            <a:prstTxWarp prst="textNoShape">
              <a:avLst/>
            </a:prstTxWarp>
          </a:bodyPr>
          <a:lstStyle/>
          <a:p>
            <a:pPr algn="ctr" fontAlgn="base">
              <a:spcBef>
                <a:spcPct val="0"/>
              </a:spcBef>
              <a:spcAft>
                <a:spcPct val="0"/>
              </a:spcAft>
            </a:pPr>
            <a:fld id="{5385643F-6256-4CF8-9408-DA6A58DA4849}" type="slidenum">
              <a:rPr lang="en-US" sz="1600" smtClean="0">
                <a:solidFill>
                  <a:schemeClr val="tx1"/>
                </a:solidFill>
                <a:latin typeface="Arial Black" pitchFamily="34" charset="0"/>
              </a:rPr>
              <a:pPr algn="ctr" fontAlgn="base">
                <a:spcBef>
                  <a:spcPct val="0"/>
                </a:spcBef>
                <a:spcAft>
                  <a:spcPct val="0"/>
                </a:spcAft>
              </a:pPr>
              <a:t>37</a:t>
            </a:fld>
            <a:endParaRPr lang="en-US" sz="1600" dirty="0" smtClean="0">
              <a:solidFill>
                <a:schemeClr val="tx1"/>
              </a:solidFill>
              <a:latin typeface="Arial Black" pitchFamily="34" charset="0"/>
            </a:endParaRPr>
          </a:p>
        </p:txBody>
      </p:sp>
      <p:sp>
        <p:nvSpPr>
          <p:cNvPr id="75780" name="Date Placeholder 77"/>
          <p:cNvSpPr>
            <a:spLocks noGrp="1"/>
          </p:cNvSpPr>
          <p:nvPr>
            <p:ph type="dt" sz="quarter" idx="10"/>
          </p:nvPr>
        </p:nvSpPr>
        <p:spPr bwMode="auto">
          <a:xfrm>
            <a:off x="650240" y="8886614"/>
            <a:ext cx="3034453" cy="519289"/>
          </a:xfrm>
          <a:noFill/>
          <a:ln>
            <a:miter lim="800000"/>
            <a:headEnd/>
            <a:tailEnd/>
          </a:ln>
        </p:spPr>
        <p:txBody>
          <a:bodyPr wrap="square" lIns="130046" tIns="65023" rIns="130046" bIns="65023" numCol="1" anchorCtr="0" compatLnSpc="1">
            <a:prstTxWarp prst="textNoShape">
              <a:avLst/>
            </a:prstTxWarp>
          </a:bodyPr>
          <a:lstStyle/>
          <a:p>
            <a:pPr algn="ctr" fontAlgn="base">
              <a:spcBef>
                <a:spcPct val="0"/>
              </a:spcBef>
              <a:spcAft>
                <a:spcPct val="0"/>
              </a:spcAft>
            </a:pPr>
            <a:fld id="{44C80021-59B9-47CB-AED7-CDD6DE50111E}" type="datetime1">
              <a:rPr lang="en-US">
                <a:solidFill>
                  <a:schemeClr val="tx1"/>
                </a:solidFill>
                <a:latin typeface="Arial Black" pitchFamily="34" charset="0"/>
              </a:rPr>
              <a:pPr algn="ctr" fontAlgn="base">
                <a:spcBef>
                  <a:spcPct val="0"/>
                </a:spcBef>
                <a:spcAft>
                  <a:spcPct val="0"/>
                </a:spcAft>
              </a:pPr>
              <a:t>2/5/2013</a:t>
            </a:fld>
            <a:endParaRPr lang="en-US">
              <a:solidFill>
                <a:schemeClr val="tx1"/>
              </a:solidFill>
              <a:latin typeface="Arial Black" pitchFamily="34" charset="0"/>
            </a:endParaRPr>
          </a:p>
        </p:txBody>
      </p:sp>
      <p:pic>
        <p:nvPicPr>
          <p:cNvPr id="75781" name="Picture 17" descr="AU1.jpg"/>
          <p:cNvPicPr>
            <a:picLocks noChangeAspect="1"/>
          </p:cNvPicPr>
          <p:nvPr/>
        </p:nvPicPr>
        <p:blipFill>
          <a:blip r:embed="rId3"/>
          <a:srcRect/>
          <a:stretch>
            <a:fillRect/>
          </a:stretch>
        </p:blipFill>
        <p:spPr bwMode="auto">
          <a:xfrm>
            <a:off x="11054080" y="0"/>
            <a:ext cx="1950720" cy="1806222"/>
          </a:xfrm>
          <a:prstGeom prst="rect">
            <a:avLst/>
          </a:prstGeom>
          <a:noFill/>
          <a:ln w="9525">
            <a:noFill/>
            <a:miter lim="800000"/>
            <a:headEnd/>
            <a:tailEnd/>
          </a:ln>
        </p:spPr>
      </p:pic>
      <p:pic>
        <p:nvPicPr>
          <p:cNvPr id="75782" name="Chart 30"/>
          <p:cNvPicPr>
            <a:picLocks noChangeArrowheads="1"/>
          </p:cNvPicPr>
          <p:nvPr/>
        </p:nvPicPr>
        <p:blipFill>
          <a:blip r:embed="rId4"/>
          <a:srcRect/>
          <a:stretch>
            <a:fillRect/>
          </a:stretch>
        </p:blipFill>
        <p:spPr bwMode="auto">
          <a:xfrm>
            <a:off x="1300480" y="2059093"/>
            <a:ext cx="10620587" cy="6068907"/>
          </a:xfrm>
          <a:prstGeom prst="rect">
            <a:avLst/>
          </a:prstGeom>
          <a:noFill/>
          <a:ln w="9525">
            <a:noFill/>
            <a:miter lim="800000"/>
            <a:headEnd/>
            <a:tailEnd/>
          </a:ln>
        </p:spPr>
      </p:pic>
      <p:sp>
        <p:nvSpPr>
          <p:cNvPr id="11" name="Rectangle 10"/>
          <p:cNvSpPr/>
          <p:nvPr/>
        </p:nvSpPr>
        <p:spPr>
          <a:xfrm>
            <a:off x="3271521" y="8236374"/>
            <a:ext cx="8393063" cy="485259"/>
          </a:xfrm>
          <a:prstGeom prst="rect">
            <a:avLst/>
          </a:prstGeom>
        </p:spPr>
        <p:txBody>
          <a:bodyPr wrap="none" lIns="130046" tIns="65023" rIns="130046" bIns="65023">
            <a:spAutoFit/>
          </a:bodyPr>
          <a:lstStyle/>
          <a:p>
            <a:pPr>
              <a:defRPr/>
            </a:pPr>
            <a:r>
              <a:rPr lang="en-US" sz="2300" b="1" dirty="0">
                <a:latin typeface="+mj-lt"/>
              </a:rPr>
              <a:t>Load balancing comparison for three mapping strategies</a:t>
            </a:r>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zh-CN" dirty="0" smtClean="0">
                <a:ea typeface="宋体" charset="-122"/>
              </a:rPr>
              <a:t>Energy Efficient Virtual File System</a:t>
            </a:r>
          </a:p>
        </p:txBody>
      </p:sp>
      <p:pic>
        <p:nvPicPr>
          <p:cNvPr id="24579" name="Picture 2"/>
          <p:cNvPicPr>
            <a:picLocks noChangeAspect="1" noChangeArrowheads="1"/>
          </p:cNvPicPr>
          <p:nvPr/>
        </p:nvPicPr>
        <p:blipFill>
          <a:blip r:embed="rId2" cstate="print"/>
          <a:srcRect/>
          <a:stretch>
            <a:fillRect/>
          </a:stretch>
        </p:blipFill>
        <p:spPr bwMode="auto">
          <a:xfrm>
            <a:off x="2492587" y="2492588"/>
            <a:ext cx="8019627" cy="6545298"/>
          </a:xfrm>
          <a:prstGeom prst="rect">
            <a:avLst/>
          </a:prstGeom>
          <a:noFill/>
          <a:ln w="9525">
            <a:noFill/>
            <a:miter lim="800000"/>
            <a:headEnd/>
            <a:tailEnd/>
          </a:ln>
        </p:spPr>
      </p:pic>
      <p:pic>
        <p:nvPicPr>
          <p:cNvPr id="6"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zh-CN" smtClean="0">
                <a:ea typeface="宋体" charset="-122"/>
              </a:rPr>
              <a:t>EEVFS Process Flow</a:t>
            </a:r>
          </a:p>
        </p:txBody>
      </p:sp>
      <p:pic>
        <p:nvPicPr>
          <p:cNvPr id="25603" name="Picture 2"/>
          <p:cNvPicPr>
            <a:picLocks noChangeAspect="1" noChangeArrowheads="1"/>
          </p:cNvPicPr>
          <p:nvPr/>
        </p:nvPicPr>
        <p:blipFill>
          <a:blip r:embed="rId2" cstate="print"/>
          <a:srcRect/>
          <a:stretch>
            <a:fillRect/>
          </a:stretch>
        </p:blipFill>
        <p:spPr bwMode="auto">
          <a:xfrm>
            <a:off x="866987" y="2275840"/>
            <a:ext cx="10993121" cy="7152640"/>
          </a:xfrm>
          <a:prstGeom prst="rect">
            <a:avLst/>
          </a:prstGeom>
          <a:noFill/>
          <a:ln w="9525">
            <a:noFill/>
            <a:miter lim="800000"/>
            <a:headEnd/>
            <a:tailEnd/>
          </a:ln>
        </p:spPr>
      </p:pic>
      <p:pic>
        <p:nvPicPr>
          <p:cNvPr id="6"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and Storage Nodes in a Cluster</a:t>
            </a:r>
            <a:endParaRPr lang="en-US" dirty="0"/>
          </a:p>
        </p:txBody>
      </p:sp>
      <p:grpSp>
        <p:nvGrpSpPr>
          <p:cNvPr id="3" name="Group 8"/>
          <p:cNvGrpSpPr/>
          <p:nvPr/>
        </p:nvGrpSpPr>
        <p:grpSpPr>
          <a:xfrm>
            <a:off x="14906" y="3200196"/>
            <a:ext cx="12774485" cy="6140932"/>
            <a:chOff x="-4117" y="1299212"/>
            <a:chExt cx="8982060" cy="4317843"/>
          </a:xfrm>
        </p:grpSpPr>
        <p:sp>
          <p:nvSpPr>
            <p:cNvPr id="10" name="TextBox 9"/>
            <p:cNvSpPr txBox="1"/>
            <p:nvPr/>
          </p:nvSpPr>
          <p:spPr>
            <a:xfrm>
              <a:off x="3120571" y="4749604"/>
              <a:ext cx="129889" cy="432811"/>
            </a:xfrm>
            <a:prstGeom prst="rect">
              <a:avLst/>
            </a:prstGeom>
            <a:noFill/>
          </p:spPr>
          <p:txBody>
            <a:bodyPr wrap="none" rtlCol="0">
              <a:spAutoFit/>
            </a:bodyPr>
            <a:lstStyle/>
            <a:p>
              <a:endParaRPr lang="en-US" dirty="0"/>
            </a:p>
          </p:txBody>
        </p:sp>
        <p:pic>
          <p:nvPicPr>
            <p:cNvPr id="11" name="Picture 10" descr="Cisco_MDS9513_Front.jpg"/>
            <p:cNvPicPr>
              <a:picLocks noChangeAspect="1"/>
            </p:cNvPicPr>
            <p:nvPr/>
          </p:nvPicPr>
          <p:blipFill>
            <a:blip r:embed="rId3">
              <a:extLst>
                <a:ext uri="{BEBA8EAE-BF5A-486C-A8C5-ECC9F3942E4B}">
                  <a14:imgProps xmlns="" xmlns:a14="http://schemas.microsoft.com/office/drawing/2010/main">
                    <a14:imgLayer r:embed="rId4">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6273888" y="1700030"/>
              <a:ext cx="1751296" cy="2189119"/>
            </a:xfrm>
            <a:prstGeom prst="rect">
              <a:avLst/>
            </a:prstGeom>
          </p:spPr>
        </p:pic>
        <p:grpSp>
          <p:nvGrpSpPr>
            <p:cNvPr id="6" name="Group 11"/>
            <p:cNvGrpSpPr/>
            <p:nvPr/>
          </p:nvGrpSpPr>
          <p:grpSpPr>
            <a:xfrm>
              <a:off x="-4117" y="2433320"/>
              <a:ext cx="922634" cy="1256478"/>
              <a:chOff x="0" y="2291949"/>
              <a:chExt cx="1499065" cy="2041484"/>
            </a:xfrm>
          </p:grpSpPr>
          <p:pic>
            <p:nvPicPr>
              <p:cNvPr id="34" name="Picture 33" descr="prec_t3400.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2291949"/>
                <a:ext cx="1499065" cy="2041484"/>
              </a:xfrm>
              <a:prstGeom prst="rect">
                <a:avLst/>
              </a:prstGeom>
            </p:spPr>
          </p:pic>
          <p:sp>
            <p:nvSpPr>
              <p:cNvPr id="35" name="TextBox 34"/>
              <p:cNvSpPr txBox="1"/>
              <p:nvPr/>
            </p:nvSpPr>
            <p:spPr>
              <a:xfrm rot="5400000">
                <a:off x="-180125" y="2978751"/>
                <a:ext cx="1262128" cy="597734"/>
              </a:xfrm>
              <a:prstGeom prst="rect">
                <a:avLst/>
              </a:prstGeom>
              <a:noFill/>
            </p:spPr>
            <p:txBody>
              <a:bodyPr wrap="none" rtlCol="0">
                <a:spAutoFit/>
              </a:bodyPr>
              <a:lstStyle/>
              <a:p>
                <a:r>
                  <a:rPr lang="en-US" sz="2800" dirty="0" smtClean="0">
                    <a:solidFill>
                      <a:srgbClr val="FFFFFF"/>
                    </a:solidFill>
                  </a:rPr>
                  <a:t>Client</a:t>
                </a:r>
                <a:endParaRPr lang="en-US" sz="2800" dirty="0">
                  <a:solidFill>
                    <a:srgbClr val="FFFFFF"/>
                  </a:solidFill>
                </a:endParaRPr>
              </a:p>
            </p:txBody>
          </p:sp>
        </p:grpSp>
        <p:grpSp>
          <p:nvGrpSpPr>
            <p:cNvPr id="8" name="Group 12"/>
            <p:cNvGrpSpPr/>
            <p:nvPr/>
          </p:nvGrpSpPr>
          <p:grpSpPr>
            <a:xfrm>
              <a:off x="2663790" y="2717957"/>
              <a:ext cx="2657339" cy="884590"/>
              <a:chOff x="2570426" y="2998050"/>
              <a:chExt cx="2657339" cy="884590"/>
            </a:xfrm>
          </p:grpSpPr>
          <p:pic>
            <p:nvPicPr>
              <p:cNvPr id="32" name="Picture 31" descr="networkswitch.jpg"/>
              <p:cNvPicPr>
                <a:picLocks noChangeAspect="1"/>
              </p:cNvPicPr>
              <p:nvPr/>
            </p:nvPicPr>
            <p:blipFill>
              <a:blip r:embed="rId6">
                <a:extLst>
                  <a:ext uri="{BEBA8EAE-BF5A-486C-A8C5-ECC9F3942E4B}">
                    <a14:imgProps xmlns="" xmlns:a14="http://schemas.microsoft.com/office/drawing/2010/main">
                      <a14:imgLayer r:embed="rId7">
                        <a14:imgEffect>
                          <a14:backgroundRemoval t="21633" b="69252" l="6762" r="93667"/>
                        </a14:imgEffect>
                      </a14:imgLayer>
                    </a14:imgProps>
                  </a:ext>
                  <a:ext uri="{28A0092B-C50C-407E-A947-70E740481C1C}">
                    <a14:useLocalDpi xmlns="" xmlns:a14="http://schemas.microsoft.com/office/drawing/2010/main" val="0"/>
                  </a:ext>
                </a:extLst>
              </a:blip>
              <a:stretch>
                <a:fillRect/>
              </a:stretch>
            </p:blipFill>
            <p:spPr>
              <a:xfrm>
                <a:off x="2570426" y="2998050"/>
                <a:ext cx="2527399" cy="884590"/>
              </a:xfrm>
              <a:prstGeom prst="rect">
                <a:avLst/>
              </a:prstGeom>
            </p:spPr>
          </p:pic>
          <p:sp>
            <p:nvSpPr>
              <p:cNvPr id="33" name="TextBox 32"/>
              <p:cNvSpPr txBox="1"/>
              <p:nvPr/>
            </p:nvSpPr>
            <p:spPr>
              <a:xfrm>
                <a:off x="3037562" y="3196853"/>
                <a:ext cx="2190203" cy="432811"/>
              </a:xfrm>
              <a:prstGeom prst="rect">
                <a:avLst/>
              </a:prstGeom>
              <a:noFill/>
            </p:spPr>
            <p:txBody>
              <a:bodyPr wrap="none" rtlCol="0">
                <a:spAutoFit/>
              </a:bodyPr>
              <a:lstStyle/>
              <a:p>
                <a:r>
                  <a:rPr lang="en-US" dirty="0" smtClean="0">
                    <a:solidFill>
                      <a:srgbClr val="FFFFFF"/>
                    </a:solidFill>
                  </a:rPr>
                  <a:t>Network switch</a:t>
                </a:r>
              </a:p>
            </p:txBody>
          </p:sp>
        </p:grpSp>
        <p:cxnSp>
          <p:nvCxnSpPr>
            <p:cNvPr id="14" name="Straight Connector 13"/>
            <p:cNvCxnSpPr/>
            <p:nvPr/>
          </p:nvCxnSpPr>
          <p:spPr>
            <a:xfrm>
              <a:off x="2157583" y="2060350"/>
              <a:ext cx="962988" cy="0"/>
            </a:xfrm>
            <a:prstGeom prst="line">
              <a:avLst/>
            </a:prstGeom>
            <a:ln>
              <a:solidFill>
                <a:srgbClr val="F15B0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970733" y="2079610"/>
              <a:ext cx="0" cy="823013"/>
            </a:xfrm>
            <a:prstGeom prst="line">
              <a:avLst/>
            </a:prstGeom>
            <a:ln>
              <a:solidFill>
                <a:srgbClr val="F15B0F"/>
              </a:solidFill>
            </a:ln>
          </p:spPr>
          <p:style>
            <a:lnRef idx="2">
              <a:schemeClr val="accent1"/>
            </a:lnRef>
            <a:fillRef idx="0">
              <a:schemeClr val="accent1"/>
            </a:fillRef>
            <a:effectRef idx="1">
              <a:schemeClr val="accent1"/>
            </a:effectRef>
            <a:fontRef idx="minor">
              <a:schemeClr val="tx1"/>
            </a:fontRef>
          </p:style>
        </p:cxnSp>
        <p:pic>
          <p:nvPicPr>
            <p:cNvPr id="16" name="Picture 15" descr="dell-web-server.jpg"/>
            <p:cNvPicPr>
              <a:picLocks noChangeAspect="1"/>
            </p:cNvPicPr>
            <p:nvPr/>
          </p:nvPicPr>
          <p:blipFill>
            <a:blip r:embed="rId8">
              <a:extLst>
                <a:ext uri="{BEBA8EAE-BF5A-486C-A8C5-ECC9F3942E4B}">
                  <a14:imgProps xmlns="" xmlns:a14="http://schemas.microsoft.com/office/drawing/2010/main">
                    <a14:imgLayer r:embed="rId9">
                      <a14:imgEffect>
                        <a14:backgroundRemoval t="22000" b="78333" l="3200" r="95800"/>
                      </a14:imgEffect>
                    </a14:imgLayer>
                  </a14:imgProps>
                </a:ext>
                <a:ext uri="{28A0092B-C50C-407E-A947-70E740481C1C}">
                  <a14:useLocalDpi xmlns="" xmlns:a14="http://schemas.microsoft.com/office/drawing/2010/main" val="0"/>
                </a:ext>
              </a:extLst>
            </a:blip>
            <a:stretch>
              <a:fillRect/>
            </a:stretch>
          </p:blipFill>
          <p:spPr>
            <a:xfrm>
              <a:off x="2773687" y="1309963"/>
              <a:ext cx="2306529" cy="1383917"/>
            </a:xfrm>
            <a:prstGeom prst="rect">
              <a:avLst/>
            </a:prstGeom>
          </p:spPr>
        </p:pic>
        <p:cxnSp>
          <p:nvCxnSpPr>
            <p:cNvPr id="17" name="Elbow Connector 16"/>
            <p:cNvCxnSpPr/>
            <p:nvPr/>
          </p:nvCxnSpPr>
          <p:spPr>
            <a:xfrm flipV="1">
              <a:off x="5007226" y="2533292"/>
              <a:ext cx="1518209" cy="626664"/>
            </a:xfrm>
            <a:prstGeom prst="bentConnector3">
              <a:avLst/>
            </a:prstGeom>
            <a:ln>
              <a:solidFill>
                <a:srgbClr val="F15B0F"/>
              </a:solidFill>
            </a:ln>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rot="16200000" flipH="1">
              <a:off x="4261220" y="3450488"/>
              <a:ext cx="825750" cy="549484"/>
            </a:xfrm>
            <a:prstGeom prst="bentConnector3">
              <a:avLst/>
            </a:prstGeom>
            <a:ln>
              <a:solidFill>
                <a:srgbClr val="F15B0F"/>
              </a:solidFill>
            </a:ln>
          </p:spPr>
          <p:style>
            <a:lnRef idx="2">
              <a:schemeClr val="accent1"/>
            </a:lnRef>
            <a:fillRef idx="0">
              <a:schemeClr val="accent1"/>
            </a:fillRef>
            <a:effectRef idx="1">
              <a:schemeClr val="accent1"/>
            </a:effectRef>
            <a:fontRef idx="minor">
              <a:schemeClr val="tx1"/>
            </a:fontRef>
          </p:style>
        </p:cxnSp>
        <p:grpSp>
          <p:nvGrpSpPr>
            <p:cNvPr id="9" name="Group 18"/>
            <p:cNvGrpSpPr/>
            <p:nvPr/>
          </p:nvGrpSpPr>
          <p:grpSpPr>
            <a:xfrm>
              <a:off x="1235559" y="3363656"/>
              <a:ext cx="6558079" cy="2253399"/>
              <a:chOff x="1118775" y="4276897"/>
              <a:chExt cx="6558079" cy="2253399"/>
            </a:xfrm>
          </p:grpSpPr>
          <p:grpSp>
            <p:nvGrpSpPr>
              <p:cNvPr id="12" name="Group 25"/>
              <p:cNvGrpSpPr/>
              <p:nvPr/>
            </p:nvGrpSpPr>
            <p:grpSpPr>
              <a:xfrm>
                <a:off x="2251847" y="4276897"/>
                <a:ext cx="5425007" cy="2253399"/>
                <a:chOff x="2469779" y="3880957"/>
                <a:chExt cx="6163316" cy="2560075"/>
              </a:xfrm>
            </p:grpSpPr>
            <p:pic>
              <p:nvPicPr>
                <p:cNvPr id="28" name="Picture 27" descr="bl2x220cg5.jpg"/>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9704" b="80899" l="20920" r="79004"/>
                          </a14:imgEffect>
                        </a14:imgLayer>
                      </a14:imgProps>
                    </a:ext>
                    <a:ext uri="{28A0092B-C50C-407E-A947-70E740481C1C}">
                      <a14:useLocalDpi xmlns="" xmlns:a14="http://schemas.microsoft.com/office/drawing/2010/main" val="0"/>
                    </a:ext>
                  </a:extLst>
                </a:blip>
                <a:srcRect l="-1389" t="-2646" r="1389" b="2646"/>
                <a:stretch/>
              </p:blipFill>
              <p:spPr>
                <a:xfrm>
                  <a:off x="2469779" y="3880957"/>
                  <a:ext cx="2848444" cy="2136868"/>
                </a:xfrm>
                <a:prstGeom prst="rect">
                  <a:avLst/>
                </a:prstGeom>
              </p:spPr>
            </p:pic>
            <p:pic>
              <p:nvPicPr>
                <p:cNvPr id="29" name="Picture 28" descr="bl2x220cg5.jpg"/>
                <p:cNvPicPr>
                  <a:picLocks noChangeAspect="1"/>
                </p:cNvPicPr>
                <p:nvPr/>
              </p:nvPicPr>
              <p:blipFill rotWithShape="1">
                <a:blip r:embed="rId10">
                  <a:extLst>
                    <a:ext uri="{BEBA8EAE-BF5A-486C-A8C5-ECC9F3942E4B}">
                      <a14:imgProps xmlns="" xmlns:a14="http://schemas.microsoft.com/office/drawing/2010/main">
                        <a14:imgLayer r:embed="rId12">
                          <a14:imgEffect>
                            <a14:backgroundRemoval t="9704" b="80899" l="20920" r="79004"/>
                          </a14:imgEffect>
                        </a14:imgLayer>
                      </a14:imgProps>
                    </a:ext>
                    <a:ext uri="{28A0092B-C50C-407E-A947-70E740481C1C}">
                      <a14:useLocalDpi xmlns="" xmlns:a14="http://schemas.microsoft.com/office/drawing/2010/main" val="0"/>
                    </a:ext>
                  </a:extLst>
                </a:blip>
                <a:srcRect l="-1389" t="-2646" r="1389" b="2646"/>
                <a:stretch/>
              </p:blipFill>
              <p:spPr>
                <a:xfrm>
                  <a:off x="3232676" y="4262351"/>
                  <a:ext cx="2848444" cy="2136869"/>
                </a:xfrm>
                <a:prstGeom prst="rect">
                  <a:avLst/>
                </a:prstGeom>
              </p:spPr>
            </p:pic>
            <p:pic>
              <p:nvPicPr>
                <p:cNvPr id="30" name="Picture 29" descr="bl2x220cg5.jpg"/>
                <p:cNvPicPr>
                  <a:picLocks noChangeAspect="1"/>
                </p:cNvPicPr>
                <p:nvPr/>
              </p:nvPicPr>
              <p:blipFill rotWithShape="1">
                <a:blip r:embed="rId10">
                  <a:extLst>
                    <a:ext uri="{BEBA8EAE-BF5A-486C-A8C5-ECC9F3942E4B}">
                      <a14:imgProps xmlns="" xmlns:a14="http://schemas.microsoft.com/office/drawing/2010/main">
                        <a14:imgLayer r:embed="rId13">
                          <a14:imgEffect>
                            <a14:backgroundRemoval t="9704" b="80899" l="20920" r="79004"/>
                          </a14:imgEffect>
                        </a14:imgLayer>
                      </a14:imgProps>
                    </a:ext>
                    <a:ext uri="{28A0092B-C50C-407E-A947-70E740481C1C}">
                      <a14:useLocalDpi xmlns="" xmlns:a14="http://schemas.microsoft.com/office/drawing/2010/main" val="0"/>
                    </a:ext>
                  </a:extLst>
                </a:blip>
                <a:srcRect l="-1389" t="-2646" r="1389" b="2646"/>
                <a:stretch/>
              </p:blipFill>
              <p:spPr>
                <a:xfrm>
                  <a:off x="4859791" y="4023786"/>
                  <a:ext cx="2848430" cy="2136868"/>
                </a:xfrm>
                <a:prstGeom prst="rect">
                  <a:avLst/>
                </a:prstGeom>
              </p:spPr>
            </p:pic>
            <p:pic>
              <p:nvPicPr>
                <p:cNvPr id="31" name="Picture 30" descr="bl2x220cg5.jpg"/>
                <p:cNvPicPr>
                  <a:picLocks noChangeAspect="1"/>
                </p:cNvPicPr>
                <p:nvPr/>
              </p:nvPicPr>
              <p:blipFill rotWithShape="1">
                <a:blip r:embed="rId10">
                  <a:extLst>
                    <a:ext uri="{BEBA8EAE-BF5A-486C-A8C5-ECC9F3942E4B}">
                      <a14:imgProps xmlns="" xmlns:a14="http://schemas.microsoft.com/office/drawing/2010/main">
                        <a14:imgLayer r:embed="rId14">
                          <a14:imgEffect>
                            <a14:backgroundRemoval t="9704" b="80899" l="20920" r="79004"/>
                          </a14:imgEffect>
                        </a14:imgLayer>
                      </a14:imgProps>
                    </a:ext>
                    <a:ext uri="{28A0092B-C50C-407E-A947-70E740481C1C}">
                      <a14:useLocalDpi xmlns="" xmlns:a14="http://schemas.microsoft.com/office/drawing/2010/main" val="0"/>
                    </a:ext>
                  </a:extLst>
                </a:blip>
                <a:srcRect l="-1389" t="-2646" r="1389" b="2646"/>
                <a:stretch/>
              </p:blipFill>
              <p:spPr>
                <a:xfrm>
                  <a:off x="5784665" y="4304164"/>
                  <a:ext cx="2848430" cy="2136868"/>
                </a:xfrm>
                <a:prstGeom prst="rect">
                  <a:avLst/>
                </a:prstGeom>
              </p:spPr>
            </p:pic>
          </p:grpSp>
          <p:sp>
            <p:nvSpPr>
              <p:cNvPr id="27" name="TextBox 26"/>
              <p:cNvSpPr txBox="1"/>
              <p:nvPr/>
            </p:nvSpPr>
            <p:spPr>
              <a:xfrm>
                <a:off x="1118775" y="5963065"/>
                <a:ext cx="3375422" cy="432811"/>
              </a:xfrm>
              <a:prstGeom prst="rect">
                <a:avLst/>
              </a:prstGeom>
              <a:noFill/>
            </p:spPr>
            <p:txBody>
              <a:bodyPr wrap="square" rtlCol="0">
                <a:spAutoFit/>
              </a:bodyPr>
              <a:lstStyle/>
              <a:p>
                <a:r>
                  <a:rPr lang="en-US" dirty="0" smtClean="0">
                    <a:solidFill>
                      <a:srgbClr val="071C3F"/>
                    </a:solidFill>
                  </a:rPr>
                  <a:t>Computing Nodes</a:t>
                </a:r>
                <a:endParaRPr lang="en-US" dirty="0">
                  <a:solidFill>
                    <a:srgbClr val="071C3F"/>
                  </a:solidFill>
                </a:endParaRPr>
              </a:p>
            </p:txBody>
          </p:sp>
        </p:grpSp>
        <p:sp>
          <p:nvSpPr>
            <p:cNvPr id="20" name="TextBox 19"/>
            <p:cNvSpPr txBox="1"/>
            <p:nvPr/>
          </p:nvSpPr>
          <p:spPr>
            <a:xfrm>
              <a:off x="5571886" y="1299212"/>
              <a:ext cx="3406057" cy="670857"/>
            </a:xfrm>
            <a:prstGeom prst="rect">
              <a:avLst/>
            </a:prstGeom>
            <a:noFill/>
          </p:spPr>
          <p:txBody>
            <a:bodyPr wrap="square" rtlCol="0">
              <a:spAutoFit/>
            </a:bodyPr>
            <a:lstStyle/>
            <a:p>
              <a:pPr algn="ctr"/>
              <a:r>
                <a:rPr lang="en-US" sz="2800" dirty="0" smtClean="0">
                  <a:solidFill>
                    <a:srgbClr val="071C3F"/>
                  </a:solidFill>
                </a:rPr>
                <a:t>Storage Node</a:t>
              </a:r>
            </a:p>
            <a:p>
              <a:pPr algn="ctr"/>
              <a:r>
                <a:rPr lang="en-US" sz="2800" dirty="0" smtClean="0">
                  <a:solidFill>
                    <a:srgbClr val="071C3F"/>
                  </a:solidFill>
                </a:rPr>
                <a:t> (or Storage Area Network)</a:t>
              </a:r>
              <a:endParaRPr lang="en-US" sz="2800" dirty="0">
                <a:solidFill>
                  <a:srgbClr val="071C3F"/>
                </a:solidFill>
              </a:endParaRPr>
            </a:p>
          </p:txBody>
        </p:sp>
        <p:cxnSp>
          <p:nvCxnSpPr>
            <p:cNvPr id="21" name="Curved Connector 20"/>
            <p:cNvCxnSpPr/>
            <p:nvPr/>
          </p:nvCxnSpPr>
          <p:spPr>
            <a:xfrm flipV="1">
              <a:off x="846700" y="2130250"/>
              <a:ext cx="800580" cy="665824"/>
            </a:xfrm>
            <a:prstGeom prst="curvedConnector3">
              <a:avLst>
                <a:gd name="adj1" fmla="val 50000"/>
              </a:avLst>
            </a:prstGeom>
            <a:ln>
              <a:solidFill>
                <a:srgbClr val="F15B0F"/>
              </a:solidFill>
            </a:ln>
          </p:spPr>
          <p:style>
            <a:lnRef idx="2">
              <a:schemeClr val="accent1"/>
            </a:lnRef>
            <a:fillRef idx="0">
              <a:schemeClr val="accent1"/>
            </a:fillRef>
            <a:effectRef idx="1">
              <a:schemeClr val="accent1"/>
            </a:effectRef>
            <a:fontRef idx="minor">
              <a:schemeClr val="tx1"/>
            </a:fontRef>
          </p:style>
        </p:cxnSp>
        <p:grpSp>
          <p:nvGrpSpPr>
            <p:cNvPr id="13" name="Group 21"/>
            <p:cNvGrpSpPr/>
            <p:nvPr/>
          </p:nvGrpSpPr>
          <p:grpSpPr>
            <a:xfrm>
              <a:off x="1602396" y="1467351"/>
              <a:ext cx="624213" cy="1621506"/>
              <a:chOff x="1602396" y="2453587"/>
              <a:chExt cx="624213" cy="1621506"/>
            </a:xfrm>
          </p:grpSpPr>
          <p:sp>
            <p:nvSpPr>
              <p:cNvPr id="24" name="Cloud 23"/>
              <p:cNvSpPr/>
              <p:nvPr/>
            </p:nvSpPr>
            <p:spPr>
              <a:xfrm rot="5400000">
                <a:off x="1103750" y="2952233"/>
                <a:ext cx="1621506" cy="624213"/>
              </a:xfrm>
              <a:prstGeom prst="cloud">
                <a:avLst/>
              </a:prstGeom>
              <a:solidFill>
                <a:srgbClr val="D7D7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7D7D7"/>
                  </a:solidFill>
                </a:endParaRPr>
              </a:p>
            </p:txBody>
          </p:sp>
          <p:sp>
            <p:nvSpPr>
              <p:cNvPr id="25" name="TextBox 24"/>
              <p:cNvSpPr txBox="1"/>
              <p:nvPr/>
            </p:nvSpPr>
            <p:spPr>
              <a:xfrm rot="5400000">
                <a:off x="1372970" y="3054151"/>
                <a:ext cx="1088429" cy="367889"/>
              </a:xfrm>
              <a:prstGeom prst="rect">
                <a:avLst/>
              </a:prstGeom>
              <a:noFill/>
            </p:spPr>
            <p:txBody>
              <a:bodyPr wrap="square" rtlCol="0">
                <a:spAutoFit/>
              </a:bodyPr>
              <a:lstStyle/>
              <a:p>
                <a:r>
                  <a:rPr lang="en-US" sz="2800" dirty="0" smtClean="0">
                    <a:solidFill>
                      <a:srgbClr val="071C3F"/>
                    </a:solidFill>
                  </a:rPr>
                  <a:t>Internet</a:t>
                </a:r>
                <a:endParaRPr lang="en-US" sz="2800" dirty="0">
                  <a:solidFill>
                    <a:srgbClr val="071C3F"/>
                  </a:solidFill>
                </a:endParaRPr>
              </a:p>
            </p:txBody>
          </p:sp>
        </p:grpSp>
        <p:sp>
          <p:nvSpPr>
            <p:cNvPr id="23" name="TextBox 22"/>
            <p:cNvSpPr txBox="1"/>
            <p:nvPr/>
          </p:nvSpPr>
          <p:spPr>
            <a:xfrm>
              <a:off x="3334431" y="1598424"/>
              <a:ext cx="1442144" cy="800700"/>
            </a:xfrm>
            <a:prstGeom prst="rect">
              <a:avLst/>
            </a:prstGeom>
            <a:noFill/>
          </p:spPr>
          <p:txBody>
            <a:bodyPr wrap="square" rtlCol="0">
              <a:spAutoFit/>
            </a:bodyPr>
            <a:lstStyle/>
            <a:p>
              <a:r>
                <a:rPr lang="en-US" dirty="0" smtClean="0">
                  <a:solidFill>
                    <a:schemeClr val="bg1"/>
                  </a:solidFill>
                </a:rPr>
                <a:t>Head Node</a:t>
              </a:r>
              <a:endParaRPr lang="en-US" dirty="0">
                <a:solidFill>
                  <a:schemeClr val="bg1"/>
                </a:solidFill>
              </a:endParaRPr>
            </a:p>
          </p:txBody>
        </p:sp>
      </p:grpSp>
      <p:cxnSp>
        <p:nvCxnSpPr>
          <p:cNvPr id="41" name="Straight Connector 40"/>
          <p:cNvCxnSpPr/>
          <p:nvPr/>
        </p:nvCxnSpPr>
        <p:spPr>
          <a:xfrm>
            <a:off x="3389481" y="3439325"/>
            <a:ext cx="0" cy="5901803"/>
          </a:xfrm>
          <a:prstGeom prst="line">
            <a:avLst/>
          </a:prstGeom>
          <a:ln>
            <a:solidFill>
              <a:srgbClr val="071C3F"/>
            </a:solidFill>
            <a:prstDash val="dash"/>
          </a:ln>
        </p:spPr>
        <p:style>
          <a:lnRef idx="2">
            <a:schemeClr val="accent1"/>
          </a:lnRef>
          <a:fillRef idx="0">
            <a:schemeClr val="accent1"/>
          </a:fillRef>
          <a:effectRef idx="1">
            <a:schemeClr val="accent1"/>
          </a:effectRef>
          <a:fontRef idx="minor">
            <a:schemeClr val="tx1"/>
          </a:fontRef>
        </p:style>
      </p:cxnSp>
      <p:pic>
        <p:nvPicPr>
          <p:cNvPr id="37" name="Picture 1"/>
          <p:cNvPicPr>
            <a:picLocks noChangeArrowheads="1"/>
          </p:cNvPicPr>
          <p:nvPr/>
        </p:nvPicPr>
        <p:blipFill>
          <a:blip r:embed="rId15"/>
          <a:srcRect/>
          <a:stretch>
            <a:fillRect/>
          </a:stretch>
        </p:blipFill>
        <p:spPr bwMode="auto">
          <a:xfrm>
            <a:off x="11049000" y="8242300"/>
            <a:ext cx="1625600" cy="1312863"/>
          </a:xfrm>
          <a:prstGeom prst="rect">
            <a:avLst/>
          </a:prstGeom>
          <a:noFill/>
          <a:ln w="9525">
            <a:noFill/>
            <a:miter lim="800000"/>
            <a:headEnd/>
            <a:tailEnd/>
          </a:ln>
        </p:spPr>
      </p:pic>
    </p:spTree>
    <p:extLst>
      <p:ext uri="{BB962C8B-B14F-4D97-AF65-F5344CB8AC3E}">
        <p14:creationId xmlns="" xmlns:p14="http://schemas.microsoft.com/office/powerpoint/2010/main" val="42061226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47700" y="130175"/>
            <a:ext cx="11709400" cy="1622425"/>
          </a:xfrm>
        </p:spPr>
        <p:txBody>
          <a:bodyPr/>
          <a:lstStyle/>
          <a:p>
            <a:r>
              <a:rPr lang="en-US" altLang="zh-CN" dirty="0" smtClean="0">
                <a:ea typeface="宋体" charset="-122"/>
              </a:rPr>
              <a:t>Energy Savings</a:t>
            </a:r>
          </a:p>
        </p:txBody>
      </p:sp>
      <p:pic>
        <p:nvPicPr>
          <p:cNvPr id="27651" name="Picture 3" descr="Energy Savings.jpg"/>
          <p:cNvPicPr>
            <a:picLocks noChangeAspect="1"/>
          </p:cNvPicPr>
          <p:nvPr/>
        </p:nvPicPr>
        <p:blipFill>
          <a:blip r:embed="rId2" cstate="print"/>
          <a:srcRect/>
          <a:stretch>
            <a:fillRect/>
          </a:stretch>
        </p:blipFill>
        <p:spPr bwMode="auto">
          <a:xfrm>
            <a:off x="1105747" y="1479973"/>
            <a:ext cx="10349653" cy="7816427"/>
          </a:xfrm>
          <a:prstGeom prst="rect">
            <a:avLst/>
          </a:prstGeom>
          <a:noFill/>
          <a:ln w="9525">
            <a:noFill/>
            <a:miter lim="800000"/>
            <a:headEnd/>
            <a:tailEnd/>
          </a:ln>
        </p:spPr>
      </p:pic>
      <p:pic>
        <p:nvPicPr>
          <p:cNvPr id="6"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zh-CN" sz="5400" dirty="0" smtClean="0">
                <a:ea typeface="宋体" charset="-122"/>
              </a:rPr>
              <a:t>Improving Performance of EEVFS</a:t>
            </a:r>
            <a:r>
              <a:rPr lang="en-US" altLang="zh-CN" dirty="0" smtClean="0">
                <a:ea typeface="宋体" charset="-122"/>
              </a:rPr>
              <a:t/>
            </a:r>
            <a:br>
              <a:rPr lang="en-US" altLang="zh-CN" dirty="0" smtClean="0">
                <a:ea typeface="宋体" charset="-122"/>
              </a:rPr>
            </a:br>
            <a:r>
              <a:rPr lang="en-US" altLang="zh-CN" sz="4800" dirty="0" smtClean="0">
                <a:ea typeface="宋体" charset="-122"/>
              </a:rPr>
              <a:t>Parallel Striping Groups</a:t>
            </a:r>
          </a:p>
        </p:txBody>
      </p:sp>
      <p:sp>
        <p:nvSpPr>
          <p:cNvPr id="4" name="Rectangle 3"/>
          <p:cNvSpPr/>
          <p:nvPr/>
        </p:nvSpPr>
        <p:spPr>
          <a:xfrm>
            <a:off x="433493" y="2167467"/>
            <a:ext cx="5093547" cy="5960533"/>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5" name="Rectangle 4"/>
          <p:cNvSpPr/>
          <p:nvPr/>
        </p:nvSpPr>
        <p:spPr>
          <a:xfrm>
            <a:off x="541867" y="3576320"/>
            <a:ext cx="4876800" cy="2059093"/>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6" name="Rectangle 5"/>
          <p:cNvSpPr/>
          <p:nvPr/>
        </p:nvSpPr>
        <p:spPr>
          <a:xfrm>
            <a:off x="2275840" y="379306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Disk 1</a:t>
            </a:r>
          </a:p>
        </p:txBody>
      </p:sp>
      <p:sp>
        <p:nvSpPr>
          <p:cNvPr id="7" name="Rectangle 6"/>
          <p:cNvSpPr/>
          <p:nvPr/>
        </p:nvSpPr>
        <p:spPr>
          <a:xfrm>
            <a:off x="3793067" y="379306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Disk 2</a:t>
            </a:r>
          </a:p>
        </p:txBody>
      </p:sp>
      <p:sp>
        <p:nvSpPr>
          <p:cNvPr id="32783" name="TextBox 18"/>
          <p:cNvSpPr txBox="1">
            <a:spLocks noChangeArrowheads="1"/>
          </p:cNvSpPr>
          <p:nvPr/>
        </p:nvSpPr>
        <p:spPr bwMode="auto">
          <a:xfrm>
            <a:off x="2167467" y="2817707"/>
            <a:ext cx="1733973" cy="568960"/>
          </a:xfrm>
          <a:prstGeom prst="rect">
            <a:avLst/>
          </a:prstGeom>
          <a:noFill/>
          <a:ln w="9525">
            <a:noFill/>
            <a:miter lim="800000"/>
            <a:headEnd/>
            <a:tailEnd/>
          </a:ln>
        </p:spPr>
        <p:txBody>
          <a:bodyPr lIns="130046" tIns="65023" rIns="130046" bIns="65023">
            <a:spAutoFit/>
          </a:bodyPr>
          <a:lstStyle/>
          <a:p>
            <a:r>
              <a:rPr lang="en-US" altLang="zh-CN" sz="2800" b="1" dirty="0">
                <a:solidFill>
                  <a:schemeClr val="bg1"/>
                </a:solidFill>
                <a:ea typeface="宋体" charset="-122"/>
              </a:rPr>
              <a:t>Group 1</a:t>
            </a:r>
          </a:p>
        </p:txBody>
      </p:sp>
      <p:sp>
        <p:nvSpPr>
          <p:cNvPr id="9" name="Rectangle 8"/>
          <p:cNvSpPr/>
          <p:nvPr/>
        </p:nvSpPr>
        <p:spPr>
          <a:xfrm>
            <a:off x="650240" y="379306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Buffer Disk</a:t>
            </a:r>
          </a:p>
        </p:txBody>
      </p:sp>
      <p:sp>
        <p:nvSpPr>
          <p:cNvPr id="10" name="TextBox 9"/>
          <p:cNvSpPr txBox="1">
            <a:spLocks noChangeArrowheads="1"/>
          </p:cNvSpPr>
          <p:nvPr/>
        </p:nvSpPr>
        <p:spPr bwMode="auto">
          <a:xfrm>
            <a:off x="1408853" y="4876800"/>
            <a:ext cx="3142827" cy="568960"/>
          </a:xfrm>
          <a:prstGeom prst="rect">
            <a:avLst/>
          </a:prstGeom>
          <a:noFill/>
          <a:ln w="9525">
            <a:noFill/>
            <a:miter lim="800000"/>
            <a:headEnd/>
            <a:tailEnd/>
          </a:ln>
        </p:spPr>
        <p:txBody>
          <a:bodyPr lIns="130046" tIns="65023" rIns="130046" bIns="65023">
            <a:spAutoFit/>
          </a:bodyPr>
          <a:lstStyle/>
          <a:p>
            <a:pPr>
              <a:defRPr/>
            </a:pPr>
            <a:r>
              <a:rPr lang="en-US" sz="2800" b="1" dirty="0">
                <a:solidFill>
                  <a:schemeClr val="tx1">
                    <a:lumMod val="95000"/>
                    <a:lumOff val="5000"/>
                  </a:schemeClr>
                </a:solidFill>
              </a:rPr>
              <a:t>Storage Node 1</a:t>
            </a:r>
          </a:p>
        </p:txBody>
      </p:sp>
      <p:sp>
        <p:nvSpPr>
          <p:cNvPr id="11" name="Rectangle 10"/>
          <p:cNvSpPr/>
          <p:nvPr/>
        </p:nvSpPr>
        <p:spPr>
          <a:xfrm>
            <a:off x="541867" y="5852160"/>
            <a:ext cx="4876800" cy="2059093"/>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12" name="Rectangle 11"/>
          <p:cNvSpPr/>
          <p:nvPr/>
        </p:nvSpPr>
        <p:spPr>
          <a:xfrm>
            <a:off x="2275840" y="606890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Disk 3</a:t>
            </a:r>
          </a:p>
        </p:txBody>
      </p:sp>
      <p:sp>
        <p:nvSpPr>
          <p:cNvPr id="13" name="Rectangle 12"/>
          <p:cNvSpPr/>
          <p:nvPr/>
        </p:nvSpPr>
        <p:spPr>
          <a:xfrm>
            <a:off x="3793067" y="606890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Disk 4</a:t>
            </a:r>
          </a:p>
        </p:txBody>
      </p:sp>
      <p:sp>
        <p:nvSpPr>
          <p:cNvPr id="14" name="Rectangle 13"/>
          <p:cNvSpPr/>
          <p:nvPr/>
        </p:nvSpPr>
        <p:spPr>
          <a:xfrm>
            <a:off x="650240" y="606890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Buffer Disk</a:t>
            </a:r>
          </a:p>
        </p:txBody>
      </p:sp>
      <p:sp>
        <p:nvSpPr>
          <p:cNvPr id="15" name="TextBox 14"/>
          <p:cNvSpPr txBox="1">
            <a:spLocks noChangeArrowheads="1"/>
          </p:cNvSpPr>
          <p:nvPr/>
        </p:nvSpPr>
        <p:spPr bwMode="auto">
          <a:xfrm>
            <a:off x="1408853" y="7152640"/>
            <a:ext cx="3142827" cy="568960"/>
          </a:xfrm>
          <a:prstGeom prst="rect">
            <a:avLst/>
          </a:prstGeom>
          <a:noFill/>
          <a:ln w="9525">
            <a:noFill/>
            <a:miter lim="800000"/>
            <a:headEnd/>
            <a:tailEnd/>
          </a:ln>
        </p:spPr>
        <p:txBody>
          <a:bodyPr lIns="130046" tIns="65023" rIns="130046" bIns="65023">
            <a:spAutoFit/>
          </a:bodyPr>
          <a:lstStyle/>
          <a:p>
            <a:pPr>
              <a:defRPr/>
            </a:pPr>
            <a:r>
              <a:rPr lang="en-US" sz="2800" b="1" dirty="0">
                <a:solidFill>
                  <a:schemeClr val="tx1">
                    <a:lumMod val="95000"/>
                    <a:lumOff val="5000"/>
                  </a:schemeClr>
                </a:solidFill>
              </a:rPr>
              <a:t>Storage Node 2</a:t>
            </a:r>
          </a:p>
        </p:txBody>
      </p:sp>
      <p:sp>
        <p:nvSpPr>
          <p:cNvPr id="16" name="Rectangle 15"/>
          <p:cNvSpPr/>
          <p:nvPr/>
        </p:nvSpPr>
        <p:spPr>
          <a:xfrm>
            <a:off x="6935893" y="2167467"/>
            <a:ext cx="5093547" cy="5960533"/>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17" name="Rectangle 16"/>
          <p:cNvSpPr/>
          <p:nvPr/>
        </p:nvSpPr>
        <p:spPr>
          <a:xfrm>
            <a:off x="7044267" y="3576320"/>
            <a:ext cx="4876800" cy="2059093"/>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18" name="Rectangle 17"/>
          <p:cNvSpPr/>
          <p:nvPr/>
        </p:nvSpPr>
        <p:spPr>
          <a:xfrm>
            <a:off x="8778240" y="379306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Disk 5 </a:t>
            </a:r>
          </a:p>
        </p:txBody>
      </p:sp>
      <p:sp>
        <p:nvSpPr>
          <p:cNvPr id="19" name="Rectangle 18"/>
          <p:cNvSpPr/>
          <p:nvPr/>
        </p:nvSpPr>
        <p:spPr>
          <a:xfrm>
            <a:off x="10295467" y="379306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Disk 6</a:t>
            </a:r>
          </a:p>
        </p:txBody>
      </p:sp>
      <p:sp>
        <p:nvSpPr>
          <p:cNvPr id="32813" name="TextBox 35"/>
          <p:cNvSpPr txBox="1">
            <a:spLocks noChangeArrowheads="1"/>
          </p:cNvSpPr>
          <p:nvPr/>
        </p:nvSpPr>
        <p:spPr bwMode="auto">
          <a:xfrm>
            <a:off x="8778240" y="2817707"/>
            <a:ext cx="1733973" cy="568960"/>
          </a:xfrm>
          <a:prstGeom prst="rect">
            <a:avLst/>
          </a:prstGeom>
          <a:noFill/>
          <a:ln w="9525">
            <a:noFill/>
            <a:miter lim="800000"/>
            <a:headEnd/>
            <a:tailEnd/>
          </a:ln>
        </p:spPr>
        <p:txBody>
          <a:bodyPr lIns="130046" tIns="65023" rIns="130046" bIns="65023">
            <a:spAutoFit/>
          </a:bodyPr>
          <a:lstStyle/>
          <a:p>
            <a:r>
              <a:rPr lang="en-US" altLang="zh-CN" sz="2800" b="1" dirty="0">
                <a:solidFill>
                  <a:schemeClr val="bg1"/>
                </a:solidFill>
                <a:ea typeface="宋体" charset="-122"/>
              </a:rPr>
              <a:t>Group 2</a:t>
            </a:r>
          </a:p>
        </p:txBody>
      </p:sp>
      <p:sp>
        <p:nvSpPr>
          <p:cNvPr id="21" name="Rectangle 20"/>
          <p:cNvSpPr/>
          <p:nvPr/>
        </p:nvSpPr>
        <p:spPr>
          <a:xfrm>
            <a:off x="7152640" y="379306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Buffer Disk</a:t>
            </a:r>
          </a:p>
        </p:txBody>
      </p:sp>
      <p:sp>
        <p:nvSpPr>
          <p:cNvPr id="22" name="TextBox 21"/>
          <p:cNvSpPr txBox="1">
            <a:spLocks noChangeArrowheads="1"/>
          </p:cNvSpPr>
          <p:nvPr/>
        </p:nvSpPr>
        <p:spPr bwMode="auto">
          <a:xfrm>
            <a:off x="7911253" y="4876800"/>
            <a:ext cx="3142827" cy="568960"/>
          </a:xfrm>
          <a:prstGeom prst="rect">
            <a:avLst/>
          </a:prstGeom>
          <a:noFill/>
          <a:ln w="9525">
            <a:noFill/>
            <a:miter lim="800000"/>
            <a:headEnd/>
            <a:tailEnd/>
          </a:ln>
        </p:spPr>
        <p:txBody>
          <a:bodyPr lIns="130046" tIns="65023" rIns="130046" bIns="65023">
            <a:spAutoFit/>
          </a:bodyPr>
          <a:lstStyle/>
          <a:p>
            <a:pPr>
              <a:defRPr/>
            </a:pPr>
            <a:r>
              <a:rPr lang="en-US" sz="2800" b="1" dirty="0">
                <a:solidFill>
                  <a:schemeClr val="tx1">
                    <a:lumMod val="95000"/>
                    <a:lumOff val="5000"/>
                  </a:schemeClr>
                </a:solidFill>
              </a:rPr>
              <a:t>Storage Node 3</a:t>
            </a:r>
          </a:p>
        </p:txBody>
      </p:sp>
      <p:sp>
        <p:nvSpPr>
          <p:cNvPr id="23" name="Rectangle 22"/>
          <p:cNvSpPr/>
          <p:nvPr/>
        </p:nvSpPr>
        <p:spPr>
          <a:xfrm>
            <a:off x="7044267" y="5852160"/>
            <a:ext cx="4876800" cy="2059093"/>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24" name="Rectangle 23"/>
          <p:cNvSpPr/>
          <p:nvPr/>
        </p:nvSpPr>
        <p:spPr>
          <a:xfrm>
            <a:off x="8778240" y="606890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Disk 7</a:t>
            </a:r>
          </a:p>
        </p:txBody>
      </p:sp>
      <p:sp>
        <p:nvSpPr>
          <p:cNvPr id="25" name="Rectangle 24"/>
          <p:cNvSpPr/>
          <p:nvPr/>
        </p:nvSpPr>
        <p:spPr>
          <a:xfrm>
            <a:off x="10295467" y="606890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Disk 8</a:t>
            </a:r>
          </a:p>
        </p:txBody>
      </p:sp>
      <p:sp>
        <p:nvSpPr>
          <p:cNvPr id="26" name="Rectangle 25"/>
          <p:cNvSpPr/>
          <p:nvPr/>
        </p:nvSpPr>
        <p:spPr>
          <a:xfrm>
            <a:off x="7152640" y="6068907"/>
            <a:ext cx="1408853"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r>
              <a:rPr lang="en-US" sz="3200" dirty="0"/>
              <a:t>Buffer Disk</a:t>
            </a:r>
          </a:p>
        </p:txBody>
      </p:sp>
      <p:sp>
        <p:nvSpPr>
          <p:cNvPr id="27" name="TextBox 26"/>
          <p:cNvSpPr txBox="1">
            <a:spLocks noChangeArrowheads="1"/>
          </p:cNvSpPr>
          <p:nvPr/>
        </p:nvSpPr>
        <p:spPr bwMode="auto">
          <a:xfrm>
            <a:off x="7911253" y="7152640"/>
            <a:ext cx="3142827" cy="568960"/>
          </a:xfrm>
          <a:prstGeom prst="rect">
            <a:avLst/>
          </a:prstGeom>
          <a:noFill/>
          <a:ln w="9525">
            <a:noFill/>
            <a:miter lim="800000"/>
            <a:headEnd/>
            <a:tailEnd/>
          </a:ln>
        </p:spPr>
        <p:txBody>
          <a:bodyPr lIns="130046" tIns="65023" rIns="130046" bIns="65023">
            <a:spAutoFit/>
          </a:bodyPr>
          <a:lstStyle/>
          <a:p>
            <a:pPr>
              <a:defRPr/>
            </a:pPr>
            <a:r>
              <a:rPr lang="en-US" sz="2800" b="1" dirty="0">
                <a:solidFill>
                  <a:schemeClr val="tx1">
                    <a:lumMod val="95000"/>
                    <a:lumOff val="5000"/>
                  </a:schemeClr>
                </a:solidFill>
              </a:rPr>
              <a:t>Storage Node 4</a:t>
            </a:r>
          </a:p>
        </p:txBody>
      </p:sp>
      <p:sp>
        <p:nvSpPr>
          <p:cNvPr id="28" name="Rectangle 27"/>
          <p:cNvSpPr/>
          <p:nvPr/>
        </p:nvSpPr>
        <p:spPr>
          <a:xfrm>
            <a:off x="758613" y="2709334"/>
            <a:ext cx="1300480" cy="433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r>
              <a:rPr lang="en-US" dirty="0"/>
              <a:t>File 1</a:t>
            </a:r>
          </a:p>
        </p:txBody>
      </p:sp>
      <p:sp>
        <p:nvSpPr>
          <p:cNvPr id="29" name="Rectangle 28"/>
          <p:cNvSpPr/>
          <p:nvPr/>
        </p:nvSpPr>
        <p:spPr>
          <a:xfrm>
            <a:off x="7261013" y="2709334"/>
            <a:ext cx="1300480" cy="433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r>
              <a:rPr lang="en-US" dirty="0"/>
              <a:t>File 2</a:t>
            </a:r>
          </a:p>
        </p:txBody>
      </p:sp>
      <p:sp>
        <p:nvSpPr>
          <p:cNvPr id="30" name="Rectangle 29"/>
          <p:cNvSpPr/>
          <p:nvPr/>
        </p:nvSpPr>
        <p:spPr>
          <a:xfrm>
            <a:off x="3901440" y="2709334"/>
            <a:ext cx="1300480" cy="433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r>
              <a:rPr lang="en-US" dirty="0"/>
              <a:t>File 3</a:t>
            </a:r>
          </a:p>
        </p:txBody>
      </p:sp>
      <p:sp>
        <p:nvSpPr>
          <p:cNvPr id="31" name="Rectangle 30"/>
          <p:cNvSpPr/>
          <p:nvPr/>
        </p:nvSpPr>
        <p:spPr>
          <a:xfrm>
            <a:off x="10403840" y="2709334"/>
            <a:ext cx="1300480" cy="433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r>
              <a:rPr lang="en-US" dirty="0"/>
              <a:t>File 4</a:t>
            </a:r>
          </a:p>
        </p:txBody>
      </p:sp>
      <p:pic>
        <p:nvPicPr>
          <p:cNvPr id="33"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zh-CN" smtClean="0">
                <a:ea typeface="宋体" charset="-122"/>
              </a:rPr>
              <a:t>Striping Within a Group</a:t>
            </a:r>
          </a:p>
        </p:txBody>
      </p:sp>
      <p:sp>
        <p:nvSpPr>
          <p:cNvPr id="4" name="Rectangle 3"/>
          <p:cNvSpPr/>
          <p:nvPr/>
        </p:nvSpPr>
        <p:spPr>
          <a:xfrm>
            <a:off x="216747" y="2167467"/>
            <a:ext cx="12571307" cy="5960533"/>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5" name="Rectangle 4"/>
          <p:cNvSpPr/>
          <p:nvPr/>
        </p:nvSpPr>
        <p:spPr>
          <a:xfrm>
            <a:off x="325120" y="2384214"/>
            <a:ext cx="12246187" cy="2059093"/>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6" name="Rectangle 5"/>
          <p:cNvSpPr/>
          <p:nvPr/>
        </p:nvSpPr>
        <p:spPr>
          <a:xfrm>
            <a:off x="3467947" y="2709333"/>
            <a:ext cx="4443307"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fontAlgn="auto">
              <a:spcBef>
                <a:spcPts val="0"/>
              </a:spcBef>
              <a:spcAft>
                <a:spcPts val="0"/>
              </a:spcAft>
              <a:defRPr/>
            </a:pPr>
            <a:r>
              <a:rPr lang="en-US" dirty="0"/>
              <a:t>Disk 1</a:t>
            </a:r>
          </a:p>
        </p:txBody>
      </p:sp>
      <p:sp>
        <p:nvSpPr>
          <p:cNvPr id="7" name="Rectangle 6"/>
          <p:cNvSpPr/>
          <p:nvPr/>
        </p:nvSpPr>
        <p:spPr>
          <a:xfrm>
            <a:off x="8019627" y="2709333"/>
            <a:ext cx="4443307"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fontAlgn="auto">
              <a:spcBef>
                <a:spcPts val="0"/>
              </a:spcBef>
              <a:spcAft>
                <a:spcPts val="0"/>
              </a:spcAft>
              <a:defRPr/>
            </a:pPr>
            <a:r>
              <a:rPr lang="en-US" dirty="0"/>
              <a:t>Disk 2</a:t>
            </a:r>
          </a:p>
        </p:txBody>
      </p:sp>
      <p:sp>
        <p:nvSpPr>
          <p:cNvPr id="33807" name="TextBox 10"/>
          <p:cNvSpPr txBox="1">
            <a:spLocks noChangeArrowheads="1"/>
          </p:cNvSpPr>
          <p:nvPr/>
        </p:nvSpPr>
        <p:spPr bwMode="auto">
          <a:xfrm>
            <a:off x="5093547" y="7044267"/>
            <a:ext cx="1733973" cy="568960"/>
          </a:xfrm>
          <a:prstGeom prst="rect">
            <a:avLst/>
          </a:prstGeom>
          <a:noFill/>
          <a:ln w="9525">
            <a:noFill/>
            <a:miter lim="800000"/>
            <a:headEnd/>
            <a:tailEnd/>
          </a:ln>
        </p:spPr>
        <p:txBody>
          <a:bodyPr lIns="130046" tIns="65023" rIns="130046" bIns="65023">
            <a:spAutoFit/>
          </a:bodyPr>
          <a:lstStyle/>
          <a:p>
            <a:r>
              <a:rPr lang="en-US" altLang="zh-CN" sz="2800" b="1" dirty="0">
                <a:solidFill>
                  <a:schemeClr val="bg1"/>
                </a:solidFill>
                <a:ea typeface="宋体" charset="-122"/>
              </a:rPr>
              <a:t>Group 1</a:t>
            </a:r>
          </a:p>
        </p:txBody>
      </p:sp>
      <p:sp>
        <p:nvSpPr>
          <p:cNvPr id="9" name="Rectangle 8"/>
          <p:cNvSpPr/>
          <p:nvPr/>
        </p:nvSpPr>
        <p:spPr>
          <a:xfrm>
            <a:off x="433493" y="2709333"/>
            <a:ext cx="2926080"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fontAlgn="auto">
              <a:spcBef>
                <a:spcPts val="0"/>
              </a:spcBef>
              <a:spcAft>
                <a:spcPts val="0"/>
              </a:spcAft>
              <a:defRPr/>
            </a:pPr>
            <a:r>
              <a:rPr lang="en-US" dirty="0"/>
              <a:t>Buffer Disk</a:t>
            </a:r>
          </a:p>
        </p:txBody>
      </p:sp>
      <p:sp>
        <p:nvSpPr>
          <p:cNvPr id="10" name="TextBox 9"/>
          <p:cNvSpPr txBox="1">
            <a:spLocks noChangeArrowheads="1"/>
          </p:cNvSpPr>
          <p:nvPr/>
        </p:nvSpPr>
        <p:spPr bwMode="auto">
          <a:xfrm>
            <a:off x="4334933" y="3684693"/>
            <a:ext cx="3142827" cy="568960"/>
          </a:xfrm>
          <a:prstGeom prst="rect">
            <a:avLst/>
          </a:prstGeom>
          <a:noFill/>
          <a:ln w="9525">
            <a:noFill/>
            <a:miter lim="800000"/>
            <a:headEnd/>
            <a:tailEnd/>
          </a:ln>
        </p:spPr>
        <p:txBody>
          <a:bodyPr lIns="130046" tIns="65023" rIns="130046" bIns="65023">
            <a:spAutoFit/>
          </a:bodyPr>
          <a:lstStyle/>
          <a:p>
            <a:pPr algn="ctr">
              <a:defRPr/>
            </a:pPr>
            <a:r>
              <a:rPr lang="en-US" sz="2800" b="1" dirty="0">
                <a:solidFill>
                  <a:schemeClr val="tx1">
                    <a:lumMod val="95000"/>
                    <a:lumOff val="5000"/>
                  </a:schemeClr>
                </a:solidFill>
              </a:rPr>
              <a:t>Storage Node 1</a:t>
            </a:r>
          </a:p>
        </p:txBody>
      </p:sp>
      <p:sp>
        <p:nvSpPr>
          <p:cNvPr id="11" name="Rectangle 10"/>
          <p:cNvSpPr/>
          <p:nvPr/>
        </p:nvSpPr>
        <p:spPr>
          <a:xfrm>
            <a:off x="325120" y="4660054"/>
            <a:ext cx="12246187" cy="2059093"/>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endParaRPr lang="zh-CN" altLang="zh-CN">
              <a:solidFill>
                <a:srgbClr val="FFFFFF"/>
              </a:solidFill>
            </a:endParaRPr>
          </a:p>
        </p:txBody>
      </p:sp>
      <p:sp>
        <p:nvSpPr>
          <p:cNvPr id="12" name="Rectangle 11"/>
          <p:cNvSpPr/>
          <p:nvPr/>
        </p:nvSpPr>
        <p:spPr>
          <a:xfrm>
            <a:off x="3467947" y="4985173"/>
            <a:ext cx="4443307"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fontAlgn="auto">
              <a:spcBef>
                <a:spcPts val="0"/>
              </a:spcBef>
              <a:spcAft>
                <a:spcPts val="0"/>
              </a:spcAft>
              <a:defRPr/>
            </a:pPr>
            <a:r>
              <a:rPr lang="en-US" dirty="0"/>
              <a:t>Disk 3</a:t>
            </a:r>
          </a:p>
        </p:txBody>
      </p:sp>
      <p:sp>
        <p:nvSpPr>
          <p:cNvPr id="13" name="Rectangle 12"/>
          <p:cNvSpPr/>
          <p:nvPr/>
        </p:nvSpPr>
        <p:spPr>
          <a:xfrm>
            <a:off x="8019627" y="4985173"/>
            <a:ext cx="4443307"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fontAlgn="auto">
              <a:spcBef>
                <a:spcPts val="0"/>
              </a:spcBef>
              <a:spcAft>
                <a:spcPts val="0"/>
              </a:spcAft>
              <a:defRPr/>
            </a:pPr>
            <a:r>
              <a:rPr lang="en-US" dirty="0"/>
              <a:t>Disk 4</a:t>
            </a:r>
          </a:p>
        </p:txBody>
      </p:sp>
      <p:sp>
        <p:nvSpPr>
          <p:cNvPr id="14" name="Rectangle 13"/>
          <p:cNvSpPr/>
          <p:nvPr/>
        </p:nvSpPr>
        <p:spPr>
          <a:xfrm>
            <a:off x="433493" y="4985173"/>
            <a:ext cx="2926080" cy="866987"/>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fontAlgn="auto">
              <a:spcBef>
                <a:spcPts val="0"/>
              </a:spcBef>
              <a:spcAft>
                <a:spcPts val="0"/>
              </a:spcAft>
              <a:defRPr/>
            </a:pPr>
            <a:r>
              <a:rPr lang="en-US" dirty="0"/>
              <a:t>Buffer Disk</a:t>
            </a:r>
          </a:p>
        </p:txBody>
      </p:sp>
      <p:sp>
        <p:nvSpPr>
          <p:cNvPr id="15" name="TextBox 14"/>
          <p:cNvSpPr txBox="1">
            <a:spLocks noChangeArrowheads="1"/>
          </p:cNvSpPr>
          <p:nvPr/>
        </p:nvSpPr>
        <p:spPr bwMode="auto">
          <a:xfrm>
            <a:off x="4226560" y="5960533"/>
            <a:ext cx="3142827" cy="568960"/>
          </a:xfrm>
          <a:prstGeom prst="rect">
            <a:avLst/>
          </a:prstGeom>
          <a:noFill/>
          <a:ln w="9525">
            <a:noFill/>
            <a:miter lim="800000"/>
            <a:headEnd/>
            <a:tailEnd/>
          </a:ln>
        </p:spPr>
        <p:txBody>
          <a:bodyPr lIns="130046" tIns="65023" rIns="130046" bIns="65023">
            <a:spAutoFit/>
          </a:bodyPr>
          <a:lstStyle/>
          <a:p>
            <a:pPr algn="ctr">
              <a:defRPr/>
            </a:pPr>
            <a:r>
              <a:rPr lang="en-US" sz="2800" b="1" dirty="0">
                <a:solidFill>
                  <a:schemeClr val="tx1">
                    <a:lumMod val="95000"/>
                    <a:lumOff val="5000"/>
                  </a:schemeClr>
                </a:solidFill>
              </a:rPr>
              <a:t>Storage Node 2</a:t>
            </a:r>
          </a:p>
        </p:txBody>
      </p:sp>
      <p:sp>
        <p:nvSpPr>
          <p:cNvPr id="16" name="Rectangle 15"/>
          <p:cNvSpPr/>
          <p:nvPr/>
        </p:nvSpPr>
        <p:spPr>
          <a:xfrm>
            <a:off x="2275840"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1</a:t>
            </a:r>
          </a:p>
        </p:txBody>
      </p:sp>
      <p:sp>
        <p:nvSpPr>
          <p:cNvPr id="17" name="Rectangle 16"/>
          <p:cNvSpPr/>
          <p:nvPr/>
        </p:nvSpPr>
        <p:spPr>
          <a:xfrm>
            <a:off x="5201920"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3</a:t>
            </a:r>
          </a:p>
        </p:txBody>
      </p:sp>
      <p:sp>
        <p:nvSpPr>
          <p:cNvPr id="18" name="Rectangle 17"/>
          <p:cNvSpPr/>
          <p:nvPr/>
        </p:nvSpPr>
        <p:spPr>
          <a:xfrm>
            <a:off x="5743787"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5</a:t>
            </a:r>
          </a:p>
        </p:txBody>
      </p:sp>
      <p:sp>
        <p:nvSpPr>
          <p:cNvPr id="19" name="Rectangle 18"/>
          <p:cNvSpPr/>
          <p:nvPr/>
        </p:nvSpPr>
        <p:spPr>
          <a:xfrm>
            <a:off x="6285654"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7</a:t>
            </a:r>
          </a:p>
        </p:txBody>
      </p:sp>
      <p:sp>
        <p:nvSpPr>
          <p:cNvPr id="20" name="Rectangle 19"/>
          <p:cNvSpPr/>
          <p:nvPr/>
        </p:nvSpPr>
        <p:spPr>
          <a:xfrm>
            <a:off x="6827520"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9</a:t>
            </a:r>
          </a:p>
        </p:txBody>
      </p:sp>
      <p:sp>
        <p:nvSpPr>
          <p:cNvPr id="21" name="Rectangle 20"/>
          <p:cNvSpPr/>
          <p:nvPr/>
        </p:nvSpPr>
        <p:spPr>
          <a:xfrm>
            <a:off x="9753600"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4</a:t>
            </a:r>
          </a:p>
        </p:txBody>
      </p:sp>
      <p:sp>
        <p:nvSpPr>
          <p:cNvPr id="22" name="Rectangle 21"/>
          <p:cNvSpPr/>
          <p:nvPr/>
        </p:nvSpPr>
        <p:spPr>
          <a:xfrm>
            <a:off x="10295467"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6</a:t>
            </a:r>
          </a:p>
        </p:txBody>
      </p:sp>
      <p:sp>
        <p:nvSpPr>
          <p:cNvPr id="23" name="Rectangle 22"/>
          <p:cNvSpPr/>
          <p:nvPr/>
        </p:nvSpPr>
        <p:spPr>
          <a:xfrm>
            <a:off x="10837334"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8</a:t>
            </a:r>
          </a:p>
        </p:txBody>
      </p:sp>
      <p:sp>
        <p:nvSpPr>
          <p:cNvPr id="24" name="Rectangle 23"/>
          <p:cNvSpPr/>
          <p:nvPr/>
        </p:nvSpPr>
        <p:spPr>
          <a:xfrm>
            <a:off x="9753600"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4</a:t>
            </a:r>
          </a:p>
        </p:txBody>
      </p:sp>
      <p:sp>
        <p:nvSpPr>
          <p:cNvPr id="25" name="Rectangle 24"/>
          <p:cNvSpPr/>
          <p:nvPr/>
        </p:nvSpPr>
        <p:spPr>
          <a:xfrm>
            <a:off x="10295467"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6</a:t>
            </a:r>
          </a:p>
        </p:txBody>
      </p:sp>
      <p:sp>
        <p:nvSpPr>
          <p:cNvPr id="26" name="Rectangle 25"/>
          <p:cNvSpPr/>
          <p:nvPr/>
        </p:nvSpPr>
        <p:spPr>
          <a:xfrm>
            <a:off x="10837334"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8</a:t>
            </a:r>
          </a:p>
        </p:txBody>
      </p:sp>
      <p:sp>
        <p:nvSpPr>
          <p:cNvPr id="27" name="Rectangle 26"/>
          <p:cNvSpPr/>
          <p:nvPr/>
        </p:nvSpPr>
        <p:spPr>
          <a:xfrm>
            <a:off x="2275840"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1</a:t>
            </a:r>
          </a:p>
        </p:txBody>
      </p:sp>
      <p:sp>
        <p:nvSpPr>
          <p:cNvPr id="28" name="Rectangle 27"/>
          <p:cNvSpPr/>
          <p:nvPr/>
        </p:nvSpPr>
        <p:spPr>
          <a:xfrm>
            <a:off x="5201920"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3</a:t>
            </a:r>
          </a:p>
        </p:txBody>
      </p:sp>
      <p:sp>
        <p:nvSpPr>
          <p:cNvPr id="29" name="Rectangle 28"/>
          <p:cNvSpPr/>
          <p:nvPr/>
        </p:nvSpPr>
        <p:spPr>
          <a:xfrm>
            <a:off x="5743787"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5</a:t>
            </a:r>
          </a:p>
        </p:txBody>
      </p:sp>
      <p:sp>
        <p:nvSpPr>
          <p:cNvPr id="30" name="Rectangle 29"/>
          <p:cNvSpPr/>
          <p:nvPr/>
        </p:nvSpPr>
        <p:spPr>
          <a:xfrm>
            <a:off x="6285654"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7</a:t>
            </a:r>
          </a:p>
        </p:txBody>
      </p:sp>
      <p:sp>
        <p:nvSpPr>
          <p:cNvPr id="31" name="Rectangle 30"/>
          <p:cNvSpPr/>
          <p:nvPr/>
        </p:nvSpPr>
        <p:spPr>
          <a:xfrm>
            <a:off x="6827520"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9</a:t>
            </a:r>
          </a:p>
        </p:txBody>
      </p:sp>
      <p:sp>
        <p:nvSpPr>
          <p:cNvPr id="32" name="Rectangle 31"/>
          <p:cNvSpPr/>
          <p:nvPr/>
        </p:nvSpPr>
        <p:spPr>
          <a:xfrm>
            <a:off x="11379200" y="2926080"/>
            <a:ext cx="650240"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r>
              <a:rPr lang="en-US" sz="2400" dirty="0"/>
              <a:t>10</a:t>
            </a:r>
          </a:p>
        </p:txBody>
      </p:sp>
      <p:sp>
        <p:nvSpPr>
          <p:cNvPr id="33" name="Rectangle 32"/>
          <p:cNvSpPr/>
          <p:nvPr/>
        </p:nvSpPr>
        <p:spPr>
          <a:xfrm>
            <a:off x="11379200" y="5201920"/>
            <a:ext cx="650240"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r>
              <a:rPr lang="en-US" sz="2400" dirty="0"/>
              <a:t>10</a:t>
            </a:r>
          </a:p>
        </p:txBody>
      </p:sp>
      <p:sp>
        <p:nvSpPr>
          <p:cNvPr id="34" name="Rectangle 33"/>
          <p:cNvSpPr/>
          <p:nvPr/>
        </p:nvSpPr>
        <p:spPr>
          <a:xfrm>
            <a:off x="1083734" y="715264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1</a:t>
            </a:r>
          </a:p>
        </p:txBody>
      </p:sp>
      <p:sp>
        <p:nvSpPr>
          <p:cNvPr id="35" name="Rectangle 34"/>
          <p:cNvSpPr/>
          <p:nvPr/>
        </p:nvSpPr>
        <p:spPr>
          <a:xfrm>
            <a:off x="2817707" y="292608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2</a:t>
            </a:r>
          </a:p>
        </p:txBody>
      </p:sp>
      <p:sp>
        <p:nvSpPr>
          <p:cNvPr id="36" name="Rectangle 35"/>
          <p:cNvSpPr/>
          <p:nvPr/>
        </p:nvSpPr>
        <p:spPr>
          <a:xfrm>
            <a:off x="1842347" y="715264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1</a:t>
            </a:r>
          </a:p>
        </p:txBody>
      </p:sp>
      <p:sp>
        <p:nvSpPr>
          <p:cNvPr id="37" name="Rectangle 36"/>
          <p:cNvSpPr/>
          <p:nvPr/>
        </p:nvSpPr>
        <p:spPr>
          <a:xfrm>
            <a:off x="2817707" y="5201920"/>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2</a:t>
            </a:r>
          </a:p>
        </p:txBody>
      </p:sp>
      <p:sp>
        <p:nvSpPr>
          <p:cNvPr id="38" name="Rectangle 37"/>
          <p:cNvSpPr/>
          <p:nvPr/>
        </p:nvSpPr>
        <p:spPr>
          <a:xfrm>
            <a:off x="1083733" y="7152640"/>
            <a:ext cx="1300480" cy="433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r>
              <a:rPr lang="en-US" dirty="0"/>
              <a:t>File 1</a:t>
            </a:r>
          </a:p>
        </p:txBody>
      </p:sp>
      <p:sp>
        <p:nvSpPr>
          <p:cNvPr id="39" name="Rectangle 38"/>
          <p:cNvSpPr/>
          <p:nvPr/>
        </p:nvSpPr>
        <p:spPr>
          <a:xfrm>
            <a:off x="8730827" y="7064588"/>
            <a:ext cx="1300480" cy="433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r>
              <a:rPr lang="en-US" dirty="0"/>
              <a:t>File 2</a:t>
            </a:r>
          </a:p>
        </p:txBody>
      </p:sp>
      <p:sp>
        <p:nvSpPr>
          <p:cNvPr id="40" name="Rectangle 39"/>
          <p:cNvSpPr/>
          <p:nvPr/>
        </p:nvSpPr>
        <p:spPr>
          <a:xfrm>
            <a:off x="8845974" y="7141352"/>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2</a:t>
            </a:r>
          </a:p>
        </p:txBody>
      </p:sp>
      <p:sp>
        <p:nvSpPr>
          <p:cNvPr id="41" name="Rectangle 40"/>
          <p:cNvSpPr/>
          <p:nvPr/>
        </p:nvSpPr>
        <p:spPr>
          <a:xfrm>
            <a:off x="9550400" y="7125547"/>
            <a:ext cx="433493" cy="32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r>
              <a:rPr lang="en-US" altLang="zh-CN">
                <a:solidFill>
                  <a:srgbClr val="FFFFFF"/>
                </a:solidFill>
                <a:ea typeface="宋体" charset="-122"/>
              </a:rPr>
              <a:t>2</a:t>
            </a:r>
          </a:p>
        </p:txBody>
      </p:sp>
      <p:pic>
        <p:nvPicPr>
          <p:cNvPr id="43"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par>
                                <p:cTn id="14" presetID="3"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linds(horizontal)">
                                      <p:cBhvr>
                                        <p:cTn id="16" dur="500"/>
                                        <p:tgtEl>
                                          <p:spTgt spid="3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linds(horizontal)">
                                      <p:cBhvr>
                                        <p:cTn id="19" dur="500"/>
                                        <p:tgtEl>
                                          <p:spTgt spid="36"/>
                                        </p:tgtEl>
                                      </p:cBhvr>
                                    </p:animEffect>
                                  </p:childTnLst>
                                </p:cTn>
                              </p:par>
                              <p:par>
                                <p:cTn id="20" presetID="56" presetClass="path" presetSubtype="0" accel="50000" decel="50000" fill="hold" grpId="1" nodeType="withEffect">
                                  <p:stCondLst>
                                    <p:cond delay="0"/>
                                  </p:stCondLst>
                                  <p:childTnLst>
                                    <p:animMotion origin="layout" path="M 0 1.11022E-16 L 0.27101 -0.43264 " pathEditMode="relative" rAng="0" ptsTypes="AA">
                                      <p:cBhvr>
                                        <p:cTn id="21" dur="2000" fill="hold"/>
                                        <p:tgtEl>
                                          <p:spTgt spid="34"/>
                                        </p:tgtEl>
                                        <p:attrNameLst>
                                          <p:attrName>ppt_x</p:attrName>
                                          <p:attrName>ppt_y</p:attrName>
                                        </p:attrNameLst>
                                      </p:cBhvr>
                                      <p:rCtr x="135" y="-216"/>
                                    </p:animMotion>
                                  </p:childTnLst>
                                </p:cTn>
                              </p:par>
                              <p:par>
                                <p:cTn id="22" presetID="56" presetClass="path" presetSubtype="0" accel="50000" decel="50000" fill="hold" grpId="1" nodeType="withEffect">
                                  <p:stCondLst>
                                    <p:cond delay="0"/>
                                  </p:stCondLst>
                                  <p:childTnLst>
                                    <p:animMotion origin="layout" path="M -3.33333E-6 1.11022E-16 L 0.21268 -0.19931 " pathEditMode="relative" rAng="0" ptsTypes="AA">
                                      <p:cBhvr>
                                        <p:cTn id="23" dur="2000" fill="hold"/>
                                        <p:tgtEl>
                                          <p:spTgt spid="36"/>
                                        </p:tgtEl>
                                        <p:attrNameLst>
                                          <p:attrName>ppt_x</p:attrName>
                                          <p:attrName>ppt_y</p:attrName>
                                        </p:attrNameLst>
                                      </p:cBhvr>
                                      <p:rCtr x="106" y="-100"/>
                                    </p:animMotion>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par>
                                <p:cTn id="35" presetID="3" presetClass="entr" presetSubtype="1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linds(horizontal)">
                                      <p:cBhvr>
                                        <p:cTn id="40" dur="500"/>
                                        <p:tgtEl>
                                          <p:spTgt spid="40"/>
                                        </p:tgtEl>
                                      </p:cBhvr>
                                    </p:animEffect>
                                  </p:childTnLst>
                                </p:cTn>
                              </p:par>
                              <p:par>
                                <p:cTn id="41" presetID="56" presetClass="path" presetSubtype="0" accel="50000" decel="50000" fill="hold" grpId="1" nodeType="withEffect">
                                  <p:stCondLst>
                                    <p:cond delay="0"/>
                                  </p:stCondLst>
                                  <p:childTnLst>
                                    <p:animMotion origin="layout" path="M -1.66667E-6 -2.22222E-6 L -0.02951 -0.19676 " pathEditMode="relative" rAng="0" ptsTypes="AA">
                                      <p:cBhvr>
                                        <p:cTn id="42" dur="2000" fill="hold"/>
                                        <p:tgtEl>
                                          <p:spTgt spid="41"/>
                                        </p:tgtEl>
                                        <p:attrNameLst>
                                          <p:attrName>ppt_x</p:attrName>
                                          <p:attrName>ppt_y</p:attrName>
                                        </p:attrNameLst>
                                      </p:cBhvr>
                                      <p:rCtr x="-15" y="-98"/>
                                    </p:animMotion>
                                  </p:childTnLst>
                                </p:cTn>
                              </p:par>
                              <p:par>
                                <p:cTn id="43" presetID="56" presetClass="path" presetSubtype="0" accel="50000" decel="50000" fill="hold" grpId="1" nodeType="withEffect">
                                  <p:stCondLst>
                                    <p:cond delay="0"/>
                                  </p:stCondLst>
                                  <p:childTnLst>
                                    <p:animMotion origin="layout" path="M 5E-6 -2.59259E-6 L 0.02414 -0.4324 " pathEditMode="relative" rAng="0" ptsTypes="AA">
                                      <p:cBhvr>
                                        <p:cTn id="44" dur="2000" fill="hold"/>
                                        <p:tgtEl>
                                          <p:spTgt spid="40"/>
                                        </p:tgtEl>
                                        <p:attrNameLst>
                                          <p:attrName>ppt_x</p:attrName>
                                          <p:attrName>ppt_y</p:attrName>
                                        </p:attrNameLst>
                                      </p:cBhvr>
                                      <p:rCtr x="12" y="-216"/>
                                    </p:animMotion>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linds(horizontal)">
                                      <p:cBhvr>
                                        <p:cTn id="49" dur="500"/>
                                        <p:tgtEl>
                                          <p:spTgt spid="17"/>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linds(horizontal)">
                                      <p:cBhvr>
                                        <p:cTn id="64" dur="500"/>
                                        <p:tgtEl>
                                          <p:spTgt spid="22"/>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linds(horizontal)">
                                      <p:cBhvr>
                                        <p:cTn id="67" dur="500"/>
                                        <p:tgtEl>
                                          <p:spTgt spid="2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linds(horizontal)">
                                      <p:cBhvr>
                                        <p:cTn id="70" dur="500"/>
                                        <p:tgtEl>
                                          <p:spTgt spid="3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linds(horizontal)">
                                      <p:cBhvr>
                                        <p:cTn id="73" dur="500"/>
                                        <p:tgtEl>
                                          <p:spTgt spid="33"/>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blinds(horizontal)">
                                      <p:cBhvr>
                                        <p:cTn id="76" dur="500"/>
                                        <p:tgtEl>
                                          <p:spTgt spid="26"/>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linds(horizontal)">
                                      <p:cBhvr>
                                        <p:cTn id="79" dur="500"/>
                                        <p:tgtEl>
                                          <p:spTgt spid="25"/>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blinds(horizontal)">
                                      <p:cBhvr>
                                        <p:cTn id="82" dur="500"/>
                                        <p:tgtEl>
                                          <p:spTgt spid="24"/>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linds(horizontal)">
                                      <p:cBhvr>
                                        <p:cTn id="85" dur="500"/>
                                        <p:tgtEl>
                                          <p:spTgt spid="3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linds(horizontal)">
                                      <p:cBhvr>
                                        <p:cTn id="88" dur="500"/>
                                        <p:tgtEl>
                                          <p:spTgt spid="3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blinds(horizontal)">
                                      <p:cBhvr>
                                        <p:cTn id="91" dur="500"/>
                                        <p:tgtEl>
                                          <p:spTgt spid="29"/>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blinds(horizontal)">
                                      <p:cBhvr>
                                        <p:cTn id="94" dur="500"/>
                                        <p:tgtEl>
                                          <p:spTgt spid="28"/>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blinds(horizontal)">
                                      <p:cBhvr>
                                        <p:cTn id="99" dur="500"/>
                                        <p:tgtEl>
                                          <p:spTgt spid="16"/>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blinds(horizontal)">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blinds(horizontal)">
                                      <p:cBhvr>
                                        <p:cTn id="107" dur="500"/>
                                        <p:tgtEl>
                                          <p:spTgt spid="35"/>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blinds(horizontal)">
                                      <p:cBhvr>
                                        <p:cTn id="1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4" grpId="1" animBg="1"/>
      <p:bldP spid="35" grpId="0" animBg="1"/>
      <p:bldP spid="36" grpId="0" animBg="1"/>
      <p:bldP spid="36" grpId="1" animBg="1"/>
      <p:bldP spid="37" grpId="0"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Measured Results</a:t>
            </a:r>
          </a:p>
        </p:txBody>
      </p:sp>
      <p:pic>
        <p:nvPicPr>
          <p:cNvPr id="36867" name="Chart 2"/>
          <p:cNvPicPr>
            <a:picLocks noChangeArrowheads="1"/>
          </p:cNvPicPr>
          <p:nvPr/>
        </p:nvPicPr>
        <p:blipFill>
          <a:blip r:embed="rId2"/>
          <a:srcRect/>
          <a:stretch>
            <a:fillRect/>
          </a:stretch>
        </p:blipFill>
        <p:spPr bwMode="auto">
          <a:xfrm>
            <a:off x="3142826" y="1842347"/>
            <a:ext cx="6068907" cy="3684693"/>
          </a:xfrm>
          <a:prstGeom prst="rect">
            <a:avLst/>
          </a:prstGeom>
          <a:noFill/>
          <a:ln w="9525">
            <a:noFill/>
            <a:miter lim="800000"/>
            <a:headEnd/>
            <a:tailEnd/>
          </a:ln>
        </p:spPr>
      </p:pic>
      <p:pic>
        <p:nvPicPr>
          <p:cNvPr id="36868" name="Chart 3"/>
          <p:cNvPicPr>
            <a:picLocks noChangeArrowheads="1"/>
          </p:cNvPicPr>
          <p:nvPr/>
        </p:nvPicPr>
        <p:blipFill>
          <a:blip r:embed="rId3"/>
          <a:srcRect/>
          <a:stretch>
            <a:fillRect/>
          </a:stretch>
        </p:blipFill>
        <p:spPr bwMode="auto">
          <a:xfrm>
            <a:off x="3142826" y="5635414"/>
            <a:ext cx="6068907" cy="3684693"/>
          </a:xfrm>
          <a:prstGeom prst="rect">
            <a:avLst/>
          </a:prstGeom>
          <a:noFill/>
          <a:ln w="9525">
            <a:noFill/>
            <a:miter lim="800000"/>
            <a:headEnd/>
            <a:tailEnd/>
          </a:ln>
        </p:spPr>
      </p:pic>
      <p:sp>
        <p:nvSpPr>
          <p:cNvPr id="36869" name="Date Placeholder 4"/>
          <p:cNvSpPr>
            <a:spLocks noGrp="1"/>
          </p:cNvSpPr>
          <p:nvPr>
            <p:ph type="dt" sz="quarter" idx="10"/>
          </p:nvPr>
        </p:nvSpPr>
        <p:spPr>
          <a:xfrm>
            <a:off x="11988800" y="8991600"/>
            <a:ext cx="368300" cy="381000"/>
          </a:xfrm>
          <a:noFill/>
        </p:spPr>
        <p:txBody>
          <a:bodyPr/>
          <a:lstStyle/>
          <a:p>
            <a:fld id="{017A49FB-3ACF-4A65-AF96-4B39764DC0BA}" type="datetime1">
              <a:rPr lang="en-US"/>
              <a:pPr/>
              <a:t>2/5/2013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8"/>
          <p:cNvSpPr>
            <a:spLocks noChangeArrowheads="1"/>
          </p:cNvSpPr>
          <p:nvPr/>
        </p:nvSpPr>
        <p:spPr bwMode="auto">
          <a:xfrm>
            <a:off x="1397000" y="460425"/>
            <a:ext cx="10620587" cy="1977975"/>
          </a:xfrm>
          <a:prstGeom prst="rect">
            <a:avLst/>
          </a:prstGeom>
          <a:noFill/>
          <a:ln w="9525">
            <a:noFill/>
            <a:miter lim="800000"/>
            <a:headEnd/>
            <a:tailEnd/>
          </a:ln>
        </p:spPr>
        <p:txBody>
          <a:bodyPr lIns="130046" tIns="65023" rIns="130046" bIns="65023">
            <a:spAutoFit/>
          </a:bodyPr>
          <a:lstStyle/>
          <a:p>
            <a:pPr algn="ctr"/>
            <a:r>
              <a:rPr lang="en-US" sz="6000" dirty="0">
                <a:solidFill>
                  <a:srgbClr val="000681"/>
                </a:solidFill>
                <a:latin typeface="+mj-lt"/>
              </a:rPr>
              <a:t>A Parallel Disk System with </a:t>
            </a:r>
            <a:r>
              <a:rPr lang="en-US" sz="6000" dirty="0" smtClean="0">
                <a:solidFill>
                  <a:srgbClr val="000681"/>
                </a:solidFill>
                <a:latin typeface="+mj-lt"/>
              </a:rPr>
              <a:t>a Write Buffer Disk</a:t>
            </a:r>
            <a:endParaRPr lang="en-US" sz="6000" dirty="0">
              <a:solidFill>
                <a:srgbClr val="000681"/>
              </a:solidFill>
              <a:latin typeface="+mj-lt"/>
            </a:endParaRPr>
          </a:p>
        </p:txBody>
      </p:sp>
      <p:pic>
        <p:nvPicPr>
          <p:cNvPr id="27651" name="Picture 4"/>
          <p:cNvPicPr>
            <a:picLocks noChangeAspect="1" noChangeArrowheads="1"/>
          </p:cNvPicPr>
          <p:nvPr/>
        </p:nvPicPr>
        <p:blipFill>
          <a:blip r:embed="rId3" cstate="print"/>
          <a:srcRect/>
          <a:stretch>
            <a:fillRect/>
          </a:stretch>
        </p:blipFill>
        <p:spPr bwMode="auto">
          <a:xfrm>
            <a:off x="1090508" y="2675467"/>
            <a:ext cx="10823787" cy="5554133"/>
          </a:xfrm>
          <a:prstGeom prst="rect">
            <a:avLst/>
          </a:prstGeom>
          <a:noFill/>
          <a:ln w="9525">
            <a:noFill/>
            <a:miter lim="800000"/>
            <a:headEnd/>
            <a:tailEnd/>
          </a:ln>
        </p:spPr>
      </p:pic>
      <p:pic>
        <p:nvPicPr>
          <p:cNvPr id="4" name="Picture 1"/>
          <p:cNvPicPr>
            <a:picLocks noChangeArrowheads="1"/>
          </p:cNvPicPr>
          <p:nvPr/>
        </p:nvPicPr>
        <p:blipFill>
          <a:blip r:embed="rId4"/>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18631" y="228600"/>
            <a:ext cx="11704320" cy="1625600"/>
          </a:xfrm>
        </p:spPr>
        <p:txBody>
          <a:bodyPr/>
          <a:lstStyle/>
          <a:p>
            <a:pPr eaLnBrk="1" hangingPunct="1"/>
            <a:r>
              <a:rPr lang="en-US" altLang="zh-CN" dirty="0" smtClean="0">
                <a:ea typeface="宋体" pitchFamily="2" charset="-122"/>
              </a:rPr>
              <a:t>Under High Workload Conditions</a:t>
            </a:r>
          </a:p>
        </p:txBody>
      </p:sp>
      <p:pic>
        <p:nvPicPr>
          <p:cNvPr id="1030" name="Picture 6"/>
          <p:cNvPicPr>
            <a:picLocks noChangeAspect="1" noChangeArrowheads="1"/>
          </p:cNvPicPr>
          <p:nvPr/>
        </p:nvPicPr>
        <p:blipFill>
          <a:blip r:embed="rId3" cstate="print"/>
          <a:srcRect/>
          <a:stretch>
            <a:fillRect/>
          </a:stretch>
        </p:blipFill>
        <p:spPr bwMode="auto">
          <a:xfrm>
            <a:off x="1517228" y="1950720"/>
            <a:ext cx="8554719" cy="6424070"/>
          </a:xfrm>
          <a:prstGeom prst="rect">
            <a:avLst/>
          </a:prstGeom>
          <a:noFill/>
          <a:ln w="9525">
            <a:noFill/>
            <a:miter lim="800000"/>
            <a:headEnd/>
            <a:tailEnd/>
          </a:ln>
        </p:spPr>
      </p:pic>
      <p:sp>
        <p:nvSpPr>
          <p:cNvPr id="7" name="TextBox 6"/>
          <p:cNvSpPr txBox="1"/>
          <p:nvPr/>
        </p:nvSpPr>
        <p:spPr>
          <a:xfrm>
            <a:off x="5852160" y="3467947"/>
            <a:ext cx="6935893" cy="1793309"/>
          </a:xfrm>
          <a:prstGeom prst="rect">
            <a:avLst/>
          </a:prstGeom>
          <a:solidFill>
            <a:srgbClr val="FFFF99"/>
          </a:solidFill>
          <a:ln w="38100">
            <a:solidFill>
              <a:srgbClr val="FF0000"/>
            </a:solidFill>
          </a:ln>
        </p:spPr>
        <p:txBody>
          <a:bodyPr lIns="130046" tIns="65023" rIns="130046" bIns="65023">
            <a:spAutoFit/>
          </a:bodyPr>
          <a:lstStyle/>
          <a:p>
            <a:pPr marL="0" lvl="1">
              <a:spcBef>
                <a:spcPct val="50000"/>
              </a:spcBef>
              <a:buClr>
                <a:srgbClr val="0000FF"/>
              </a:buClr>
              <a:defRPr/>
            </a:pPr>
            <a:r>
              <a:rPr lang="en-US" sz="3600" dirty="0" smtClean="0">
                <a:latin typeface="+mn-lt"/>
                <a:cs typeface="Arial" pitchFamily="34" charset="0"/>
              </a:rPr>
              <a:t>Data Disks can serve requests without buffer disks when workload is high</a:t>
            </a:r>
            <a:endParaRPr lang="en-US" sz="3600" dirty="0">
              <a:latin typeface="+mn-lt"/>
              <a:cs typeface="Arial" pitchFamily="34" charset="0"/>
            </a:endParaRPr>
          </a:p>
        </p:txBody>
      </p:sp>
      <p:pic>
        <p:nvPicPr>
          <p:cNvPr id="6" name="Picture 1"/>
          <p:cNvPicPr>
            <a:picLocks noChangeArrowheads="1"/>
          </p:cNvPicPr>
          <p:nvPr/>
        </p:nvPicPr>
        <p:blipFill>
          <a:blip r:embed="rId4"/>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zh-CN" dirty="0" smtClean="0">
                <a:latin typeface="+mn-lt"/>
                <a:ea typeface="宋体" pitchFamily="2" charset="-122"/>
              </a:rPr>
              <a:t>Wakeup Data Disks</a:t>
            </a:r>
          </a:p>
        </p:txBody>
      </p:sp>
      <p:grpSp>
        <p:nvGrpSpPr>
          <p:cNvPr id="2" name="Group 299"/>
          <p:cNvGrpSpPr>
            <a:grpSpLocks/>
          </p:cNvGrpSpPr>
          <p:nvPr/>
        </p:nvGrpSpPr>
        <p:grpSpPr bwMode="auto">
          <a:xfrm>
            <a:off x="5635413" y="3251200"/>
            <a:ext cx="6513690" cy="1625600"/>
            <a:chOff x="1981200" y="1219200"/>
            <a:chExt cx="1552414" cy="1143000"/>
          </a:xfrm>
        </p:grpSpPr>
        <p:sp>
          <p:nvSpPr>
            <p:cNvPr id="28716" name="AutoShape 191"/>
            <p:cNvSpPr>
              <a:spLocks noChangeArrowheads="1"/>
            </p:cNvSpPr>
            <p:nvPr/>
          </p:nvSpPr>
          <p:spPr bwMode="auto">
            <a:xfrm>
              <a:off x="1981200" y="1524000"/>
              <a:ext cx="1524000" cy="838200"/>
            </a:xfrm>
            <a:prstGeom prst="can">
              <a:avLst>
                <a:gd name="adj" fmla="val 50000"/>
              </a:avLst>
            </a:prstGeom>
            <a:gradFill rotWithShape="0">
              <a:gsLst>
                <a:gs pos="0">
                  <a:srgbClr val="00475E"/>
                </a:gs>
                <a:gs pos="50000">
                  <a:srgbClr val="0099CC"/>
                </a:gs>
                <a:gs pos="100000">
                  <a:srgbClr val="00475E"/>
                </a:gs>
              </a:gsLst>
              <a:lin ang="0" scaled="1"/>
            </a:gradFill>
            <a:ln w="9525">
              <a:solidFill>
                <a:srgbClr val="666699"/>
              </a:solidFill>
              <a:round/>
              <a:headEnd/>
              <a:tailEnd/>
            </a:ln>
          </p:spPr>
          <p:txBody>
            <a:bodyPr wrap="none" anchor="ctr"/>
            <a:lstStyle/>
            <a:p>
              <a:endParaRPr lang="en-US"/>
            </a:p>
          </p:txBody>
        </p:sp>
        <p:sp>
          <p:nvSpPr>
            <p:cNvPr id="24637" name="TextBox 197"/>
            <p:cNvSpPr txBox="1">
              <a:spLocks noChangeArrowheads="1"/>
            </p:cNvSpPr>
            <p:nvPr/>
          </p:nvSpPr>
          <p:spPr bwMode="auto">
            <a:xfrm>
              <a:off x="2162001" y="1219200"/>
              <a:ext cx="1371613" cy="367889"/>
            </a:xfrm>
            <a:prstGeom prst="rect">
              <a:avLst/>
            </a:prstGeom>
            <a:noFill/>
            <a:ln w="9525">
              <a:noFill/>
              <a:miter lim="800000"/>
              <a:headEnd/>
              <a:tailEnd/>
            </a:ln>
          </p:spPr>
          <p:txBody>
            <a:bodyPr>
              <a:spAutoFit/>
            </a:bodyPr>
            <a:lstStyle/>
            <a:p>
              <a:pPr>
                <a:defRPr/>
              </a:pPr>
              <a:r>
                <a:rPr lang="en-US" sz="2800" dirty="0">
                  <a:solidFill>
                    <a:schemeClr val="accent2"/>
                  </a:solidFill>
                  <a:latin typeface="+mj-lt"/>
                  <a:cs typeface="Times New Roman" pitchFamily="18" charset="0"/>
                </a:rPr>
                <a:t>Buffer Disk</a:t>
              </a:r>
            </a:p>
          </p:txBody>
        </p:sp>
      </p:grpSp>
      <p:pic>
        <p:nvPicPr>
          <p:cNvPr id="814" name="Picture 43" descr="D:\杂类胶片\传输胶片\dian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34453" y="2492587"/>
            <a:ext cx="451556" cy="428978"/>
          </a:xfrm>
          <a:prstGeom prst="rect">
            <a:avLst/>
          </a:prstGeom>
          <a:noFill/>
          <a:ln w="9525">
            <a:noFill/>
            <a:miter lim="800000"/>
            <a:headEnd/>
            <a:tailEnd/>
          </a:ln>
        </p:spPr>
      </p:pic>
      <p:pic>
        <p:nvPicPr>
          <p:cNvPr id="817" name="Picture 4"/>
          <p:cNvPicPr>
            <a:picLocks noChangeAspect="1" noChangeArrowheads="1"/>
          </p:cNvPicPr>
          <p:nvPr/>
        </p:nvPicPr>
        <p:blipFill>
          <a:blip r:embed="rId4" cstate="print"/>
          <a:srcRect/>
          <a:stretch>
            <a:fillRect/>
          </a:stretch>
        </p:blipFill>
        <p:spPr bwMode="auto">
          <a:xfrm>
            <a:off x="650240" y="2492587"/>
            <a:ext cx="325120" cy="325120"/>
          </a:xfrm>
          <a:prstGeom prst="rect">
            <a:avLst/>
          </a:prstGeom>
          <a:noFill/>
          <a:ln w="9525">
            <a:noFill/>
            <a:miter lim="800000"/>
            <a:headEnd/>
            <a:tailEnd/>
          </a:ln>
        </p:spPr>
      </p:pic>
      <p:sp>
        <p:nvSpPr>
          <p:cNvPr id="24582" name="Rectangle 1171"/>
          <p:cNvSpPr>
            <a:spLocks noChangeArrowheads="1"/>
          </p:cNvSpPr>
          <p:nvPr/>
        </p:nvSpPr>
        <p:spPr bwMode="auto">
          <a:xfrm>
            <a:off x="866987" y="1733973"/>
            <a:ext cx="3142827" cy="568960"/>
          </a:xfrm>
          <a:prstGeom prst="rect">
            <a:avLst/>
          </a:prstGeom>
          <a:noFill/>
          <a:ln w="9525">
            <a:noFill/>
            <a:miter lim="800000"/>
            <a:headEnd/>
            <a:tailEnd/>
          </a:ln>
        </p:spPr>
        <p:txBody>
          <a:bodyPr lIns="130046" tIns="65023" rIns="130046" bIns="65023">
            <a:spAutoFit/>
          </a:bodyPr>
          <a:lstStyle/>
          <a:p>
            <a:pPr>
              <a:defRPr/>
            </a:pPr>
            <a:r>
              <a:rPr lang="en-US" sz="2800" dirty="0">
                <a:solidFill>
                  <a:schemeClr val="accent2"/>
                </a:solidFill>
                <a:latin typeface="+mj-lt"/>
                <a:cs typeface="Times New Roman" pitchFamily="18" charset="0"/>
              </a:rPr>
              <a:t>Requests Queue</a:t>
            </a:r>
          </a:p>
        </p:txBody>
      </p:sp>
      <p:pic>
        <p:nvPicPr>
          <p:cNvPr id="28679" name="Picture 2" descr="C:\Documents and Settings\XZR0001\Desktop\Picture1.png"/>
          <p:cNvPicPr>
            <a:picLocks noChangeAspect="1" noChangeArrowheads="1"/>
          </p:cNvPicPr>
          <p:nvPr/>
        </p:nvPicPr>
        <p:blipFill>
          <a:blip r:embed="rId5" cstate="print"/>
          <a:srcRect/>
          <a:stretch>
            <a:fillRect/>
          </a:stretch>
        </p:blipFill>
        <p:spPr bwMode="auto">
          <a:xfrm>
            <a:off x="2709333" y="5852161"/>
            <a:ext cx="668302" cy="564444"/>
          </a:xfrm>
          <a:prstGeom prst="rect">
            <a:avLst/>
          </a:prstGeom>
          <a:noFill/>
          <a:ln w="9525">
            <a:noFill/>
            <a:miter lim="800000"/>
            <a:headEnd/>
            <a:tailEnd/>
          </a:ln>
        </p:spPr>
      </p:pic>
      <p:pic>
        <p:nvPicPr>
          <p:cNvPr id="28680" name="Picture 2" descr="C:\Documents and Settings\XZR0001\Desktop\Picture1.png"/>
          <p:cNvPicPr>
            <a:picLocks noChangeAspect="1" noChangeArrowheads="1"/>
          </p:cNvPicPr>
          <p:nvPr/>
        </p:nvPicPr>
        <p:blipFill>
          <a:blip r:embed="rId5" cstate="print"/>
          <a:srcRect/>
          <a:stretch>
            <a:fillRect/>
          </a:stretch>
        </p:blipFill>
        <p:spPr bwMode="auto">
          <a:xfrm>
            <a:off x="7152640" y="7152641"/>
            <a:ext cx="668302" cy="564444"/>
          </a:xfrm>
          <a:prstGeom prst="rect">
            <a:avLst/>
          </a:prstGeom>
          <a:noFill/>
          <a:ln w="9525">
            <a:noFill/>
            <a:miter lim="800000"/>
            <a:headEnd/>
            <a:tailEnd/>
          </a:ln>
        </p:spPr>
      </p:pic>
      <p:pic>
        <p:nvPicPr>
          <p:cNvPr id="28681" name="Picture 2" descr="C:\Documents and Settings\XZR0001\Desktop\Picture1.png"/>
          <p:cNvPicPr>
            <a:picLocks noChangeAspect="1" noChangeArrowheads="1"/>
          </p:cNvPicPr>
          <p:nvPr/>
        </p:nvPicPr>
        <p:blipFill>
          <a:blip r:embed="rId5" cstate="print"/>
          <a:srcRect/>
          <a:stretch>
            <a:fillRect/>
          </a:stretch>
        </p:blipFill>
        <p:spPr bwMode="auto">
          <a:xfrm>
            <a:off x="4985173" y="7152641"/>
            <a:ext cx="668302" cy="564444"/>
          </a:xfrm>
          <a:prstGeom prst="rect">
            <a:avLst/>
          </a:prstGeom>
          <a:noFill/>
          <a:ln w="9525">
            <a:noFill/>
            <a:miter lim="800000"/>
            <a:headEnd/>
            <a:tailEnd/>
          </a:ln>
        </p:spPr>
      </p:pic>
      <p:pic>
        <p:nvPicPr>
          <p:cNvPr id="28682" name="Picture 2" descr="C:\Documents and Settings\XZR0001\Desktop\Picture1.png"/>
          <p:cNvPicPr>
            <a:picLocks noChangeAspect="1" noChangeArrowheads="1"/>
          </p:cNvPicPr>
          <p:nvPr/>
        </p:nvPicPr>
        <p:blipFill>
          <a:blip r:embed="rId5" cstate="print"/>
          <a:srcRect/>
          <a:stretch>
            <a:fillRect/>
          </a:stretch>
        </p:blipFill>
        <p:spPr bwMode="auto">
          <a:xfrm>
            <a:off x="2709333" y="7152641"/>
            <a:ext cx="668302" cy="564444"/>
          </a:xfrm>
          <a:prstGeom prst="rect">
            <a:avLst/>
          </a:prstGeom>
          <a:noFill/>
          <a:ln w="9525">
            <a:noFill/>
            <a:miter lim="800000"/>
            <a:headEnd/>
            <a:tailEnd/>
          </a:ln>
        </p:spPr>
      </p:pic>
      <p:pic>
        <p:nvPicPr>
          <p:cNvPr id="28683" name="Picture 2" descr="C:\Documents and Settings\XZR0001\Desktop\Picture1.png"/>
          <p:cNvPicPr>
            <a:picLocks noChangeAspect="1" noChangeArrowheads="1"/>
          </p:cNvPicPr>
          <p:nvPr/>
        </p:nvPicPr>
        <p:blipFill>
          <a:blip r:embed="rId5" cstate="print"/>
          <a:srcRect/>
          <a:stretch>
            <a:fillRect/>
          </a:stretch>
        </p:blipFill>
        <p:spPr bwMode="auto">
          <a:xfrm>
            <a:off x="9211733" y="7152641"/>
            <a:ext cx="668302" cy="564444"/>
          </a:xfrm>
          <a:prstGeom prst="rect">
            <a:avLst/>
          </a:prstGeom>
          <a:noFill/>
          <a:ln w="9525">
            <a:noFill/>
            <a:miter lim="800000"/>
            <a:headEnd/>
            <a:tailEnd/>
          </a:ln>
        </p:spPr>
      </p:pic>
      <p:pic>
        <p:nvPicPr>
          <p:cNvPr id="28684" name="Picture 2" descr="C:\Documents and Settings\XZR0001\Desktop\Picture1.png"/>
          <p:cNvPicPr>
            <a:picLocks noChangeAspect="1" noChangeArrowheads="1"/>
          </p:cNvPicPr>
          <p:nvPr/>
        </p:nvPicPr>
        <p:blipFill>
          <a:blip r:embed="rId5" cstate="print"/>
          <a:srcRect/>
          <a:stretch>
            <a:fillRect/>
          </a:stretch>
        </p:blipFill>
        <p:spPr bwMode="auto">
          <a:xfrm>
            <a:off x="7152640" y="5852161"/>
            <a:ext cx="668302" cy="564444"/>
          </a:xfrm>
          <a:prstGeom prst="rect">
            <a:avLst/>
          </a:prstGeom>
          <a:noFill/>
          <a:ln w="9525">
            <a:noFill/>
            <a:miter lim="800000"/>
            <a:headEnd/>
            <a:tailEnd/>
          </a:ln>
        </p:spPr>
      </p:pic>
      <p:pic>
        <p:nvPicPr>
          <p:cNvPr id="28685" name="Picture 2" descr="C:\Documents and Settings\XZR0001\Desktop\Picture1.png"/>
          <p:cNvPicPr>
            <a:picLocks noChangeAspect="1" noChangeArrowheads="1"/>
          </p:cNvPicPr>
          <p:nvPr/>
        </p:nvPicPr>
        <p:blipFill>
          <a:blip r:embed="rId5" cstate="print"/>
          <a:srcRect/>
          <a:stretch>
            <a:fillRect/>
          </a:stretch>
        </p:blipFill>
        <p:spPr bwMode="auto">
          <a:xfrm>
            <a:off x="4985173" y="5852161"/>
            <a:ext cx="668302" cy="564444"/>
          </a:xfrm>
          <a:prstGeom prst="rect">
            <a:avLst/>
          </a:prstGeom>
          <a:noFill/>
          <a:ln w="9525">
            <a:noFill/>
            <a:miter lim="800000"/>
            <a:headEnd/>
            <a:tailEnd/>
          </a:ln>
        </p:spPr>
      </p:pic>
      <p:pic>
        <p:nvPicPr>
          <p:cNvPr id="28686" name="Picture 2" descr="C:\Documents and Settings\XZR0001\Desktop\Picture1.png"/>
          <p:cNvPicPr>
            <a:picLocks noChangeAspect="1" noChangeArrowheads="1"/>
          </p:cNvPicPr>
          <p:nvPr/>
        </p:nvPicPr>
        <p:blipFill>
          <a:blip r:embed="rId5" cstate="print"/>
          <a:srcRect/>
          <a:stretch>
            <a:fillRect/>
          </a:stretch>
        </p:blipFill>
        <p:spPr bwMode="auto">
          <a:xfrm>
            <a:off x="9211733" y="5852161"/>
            <a:ext cx="668302" cy="564444"/>
          </a:xfrm>
          <a:prstGeom prst="rect">
            <a:avLst/>
          </a:prstGeom>
          <a:noFill/>
          <a:ln w="9525">
            <a:noFill/>
            <a:miter lim="800000"/>
            <a:headEnd/>
            <a:tailEnd/>
          </a:ln>
        </p:spPr>
      </p:pic>
      <p:pic>
        <p:nvPicPr>
          <p:cNvPr id="120" name="Picture 4"/>
          <p:cNvPicPr>
            <a:picLocks noChangeAspect="1" noChangeArrowheads="1"/>
          </p:cNvPicPr>
          <p:nvPr/>
        </p:nvPicPr>
        <p:blipFill>
          <a:blip r:embed="rId4" cstate="print"/>
          <a:srcRect/>
          <a:stretch>
            <a:fillRect/>
          </a:stretch>
        </p:blipFill>
        <p:spPr bwMode="auto">
          <a:xfrm>
            <a:off x="3576320" y="2492587"/>
            <a:ext cx="325120" cy="325120"/>
          </a:xfrm>
          <a:prstGeom prst="rect">
            <a:avLst/>
          </a:prstGeom>
          <a:noFill/>
          <a:ln w="9525">
            <a:noFill/>
            <a:miter lim="800000"/>
            <a:headEnd/>
            <a:tailEnd/>
          </a:ln>
        </p:spPr>
      </p:pic>
      <p:pic>
        <p:nvPicPr>
          <p:cNvPr id="121" name="Picture 4"/>
          <p:cNvPicPr>
            <a:picLocks noChangeAspect="1" noChangeArrowheads="1"/>
          </p:cNvPicPr>
          <p:nvPr/>
        </p:nvPicPr>
        <p:blipFill>
          <a:blip r:embed="rId4" cstate="print"/>
          <a:srcRect/>
          <a:stretch>
            <a:fillRect/>
          </a:stretch>
        </p:blipFill>
        <p:spPr bwMode="auto">
          <a:xfrm>
            <a:off x="2600960" y="2492587"/>
            <a:ext cx="325120" cy="325120"/>
          </a:xfrm>
          <a:prstGeom prst="rect">
            <a:avLst/>
          </a:prstGeom>
          <a:noFill/>
          <a:ln w="9525">
            <a:noFill/>
            <a:miter lim="800000"/>
            <a:headEnd/>
            <a:tailEnd/>
          </a:ln>
        </p:spPr>
      </p:pic>
      <p:pic>
        <p:nvPicPr>
          <p:cNvPr id="122" name="Picture 43" descr="D:\杂类胶片\传输胶片\dian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09813" y="2492587"/>
            <a:ext cx="451556" cy="428978"/>
          </a:xfrm>
          <a:prstGeom prst="rect">
            <a:avLst/>
          </a:prstGeom>
          <a:noFill/>
          <a:ln w="9525">
            <a:noFill/>
            <a:miter lim="800000"/>
            <a:headEnd/>
            <a:tailEnd/>
          </a:ln>
        </p:spPr>
      </p:pic>
      <p:pic>
        <p:nvPicPr>
          <p:cNvPr id="123" name="Picture 43" descr="D:\杂类胶片\传输胶片\dian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9093" y="2492587"/>
            <a:ext cx="451556" cy="428978"/>
          </a:xfrm>
          <a:prstGeom prst="rect">
            <a:avLst/>
          </a:prstGeom>
          <a:noFill/>
          <a:ln w="9525">
            <a:noFill/>
            <a:miter lim="800000"/>
            <a:headEnd/>
            <a:tailEnd/>
          </a:ln>
        </p:spPr>
      </p:pic>
      <p:pic>
        <p:nvPicPr>
          <p:cNvPr id="124" name="Picture 43" descr="D:\杂类胶片\传输胶片\dian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17226" y="2492587"/>
            <a:ext cx="451556" cy="428978"/>
          </a:xfrm>
          <a:prstGeom prst="rect">
            <a:avLst/>
          </a:prstGeom>
          <a:noFill/>
          <a:ln w="9525">
            <a:noFill/>
            <a:miter lim="800000"/>
            <a:headEnd/>
            <a:tailEnd/>
          </a:ln>
        </p:spPr>
      </p:pic>
      <p:pic>
        <p:nvPicPr>
          <p:cNvPr id="125" name="Picture 43" descr="D:\杂类胶片\传输胶片\dian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75360" y="2492587"/>
            <a:ext cx="451556" cy="428978"/>
          </a:xfrm>
          <a:prstGeom prst="rect">
            <a:avLst/>
          </a:prstGeom>
          <a:noFill/>
          <a:ln w="9525">
            <a:noFill/>
            <a:miter lim="800000"/>
            <a:headEnd/>
            <a:tailEnd/>
          </a:ln>
        </p:spPr>
      </p:pic>
      <p:pic>
        <p:nvPicPr>
          <p:cNvPr id="126" name="Picture 43" descr="D:\杂类胶片\传输胶片\dian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43306" y="2492587"/>
            <a:ext cx="451556" cy="428978"/>
          </a:xfrm>
          <a:prstGeom prst="rect">
            <a:avLst/>
          </a:prstGeom>
          <a:noFill/>
          <a:ln w="9525">
            <a:noFill/>
            <a:miter lim="800000"/>
            <a:headEnd/>
            <a:tailEnd/>
          </a:ln>
        </p:spPr>
      </p:pic>
      <p:pic>
        <p:nvPicPr>
          <p:cNvPr id="127" name="Picture 43" descr="D:\杂类胶片\传输胶片\dian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2492587"/>
            <a:ext cx="451556" cy="428978"/>
          </a:xfrm>
          <a:prstGeom prst="rect">
            <a:avLst/>
          </a:prstGeom>
          <a:noFill/>
          <a:ln w="9525">
            <a:noFill/>
            <a:miter lim="800000"/>
            <a:headEnd/>
            <a:tailEnd/>
          </a:ln>
        </p:spPr>
      </p:pic>
      <p:grpSp>
        <p:nvGrpSpPr>
          <p:cNvPr id="3" name="Group 247"/>
          <p:cNvGrpSpPr>
            <a:grpSpLocks/>
          </p:cNvGrpSpPr>
          <p:nvPr/>
        </p:nvGrpSpPr>
        <p:grpSpPr bwMode="auto">
          <a:xfrm>
            <a:off x="2709334" y="7152640"/>
            <a:ext cx="758613" cy="650240"/>
            <a:chOff x="432" y="3360"/>
            <a:chExt cx="432" cy="468"/>
          </a:xfrm>
        </p:grpSpPr>
        <p:grpSp>
          <p:nvGrpSpPr>
            <p:cNvPr id="4" name="Group 225"/>
            <p:cNvGrpSpPr>
              <a:grpSpLocks/>
            </p:cNvGrpSpPr>
            <p:nvPr/>
          </p:nvGrpSpPr>
          <p:grpSpPr bwMode="auto">
            <a:xfrm>
              <a:off x="432" y="3600"/>
              <a:ext cx="432" cy="228"/>
              <a:chOff x="432" y="288"/>
              <a:chExt cx="1488" cy="372"/>
            </a:xfrm>
          </p:grpSpPr>
          <p:sp>
            <p:nvSpPr>
              <p:cNvPr id="28714" name="Oval 226"/>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en-US"/>
              </a:p>
            </p:txBody>
          </p:sp>
          <p:sp>
            <p:nvSpPr>
              <p:cNvPr id="146" name="Oval 227"/>
              <p:cNvSpPr>
                <a:spLocks noChangeArrowheads="1"/>
              </p:cNvSpPr>
              <p:nvPr/>
            </p:nvSpPr>
            <p:spPr bwMode="auto">
              <a:xfrm>
                <a:off x="432" y="289"/>
                <a:ext cx="1488" cy="334"/>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a:defRPr/>
                </a:pPr>
                <a:endParaRPr lang="en-US">
                  <a:latin typeface="Times New Roman" pitchFamily="18" charset="-52"/>
                  <a:cs typeface="+mn-cs"/>
                </a:endParaRPr>
              </a:p>
            </p:txBody>
          </p:sp>
        </p:grpSp>
        <p:grpSp>
          <p:nvGrpSpPr>
            <p:cNvPr id="5" name="Group 222"/>
            <p:cNvGrpSpPr>
              <a:grpSpLocks/>
            </p:cNvGrpSpPr>
            <p:nvPr/>
          </p:nvGrpSpPr>
          <p:grpSpPr bwMode="auto">
            <a:xfrm>
              <a:off x="432" y="3552"/>
              <a:ext cx="432" cy="228"/>
              <a:chOff x="432" y="288"/>
              <a:chExt cx="1488" cy="372"/>
            </a:xfrm>
          </p:grpSpPr>
          <p:sp>
            <p:nvSpPr>
              <p:cNvPr id="28712" name="Oval 223"/>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en-US"/>
              </a:p>
            </p:txBody>
          </p:sp>
          <p:sp>
            <p:nvSpPr>
              <p:cNvPr id="144" name="Oval 224"/>
              <p:cNvSpPr>
                <a:spLocks noChangeArrowheads="1"/>
              </p:cNvSpPr>
              <p:nvPr/>
            </p:nvSpPr>
            <p:spPr bwMode="auto">
              <a:xfrm>
                <a:off x="432" y="288"/>
                <a:ext cx="1488" cy="334"/>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a:defRPr/>
                </a:pPr>
                <a:endParaRPr lang="en-US">
                  <a:latin typeface="Times New Roman" pitchFamily="18" charset="-52"/>
                  <a:cs typeface="+mn-cs"/>
                </a:endParaRPr>
              </a:p>
            </p:txBody>
          </p:sp>
        </p:grpSp>
        <p:grpSp>
          <p:nvGrpSpPr>
            <p:cNvPr id="6" name="Group 219"/>
            <p:cNvGrpSpPr>
              <a:grpSpLocks/>
            </p:cNvGrpSpPr>
            <p:nvPr/>
          </p:nvGrpSpPr>
          <p:grpSpPr bwMode="auto">
            <a:xfrm>
              <a:off x="432" y="3504"/>
              <a:ext cx="432" cy="228"/>
              <a:chOff x="432" y="288"/>
              <a:chExt cx="1488" cy="372"/>
            </a:xfrm>
          </p:grpSpPr>
          <p:sp>
            <p:nvSpPr>
              <p:cNvPr id="28710" name="Oval 220"/>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en-US"/>
              </a:p>
            </p:txBody>
          </p:sp>
          <p:sp>
            <p:nvSpPr>
              <p:cNvPr id="142" name="Oval 221"/>
              <p:cNvSpPr>
                <a:spLocks noChangeArrowheads="1"/>
              </p:cNvSpPr>
              <p:nvPr/>
            </p:nvSpPr>
            <p:spPr bwMode="auto">
              <a:xfrm>
                <a:off x="432" y="289"/>
                <a:ext cx="1488" cy="334"/>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a:defRPr/>
                </a:pPr>
                <a:endParaRPr lang="en-US">
                  <a:latin typeface="Times New Roman" pitchFamily="18" charset="-52"/>
                  <a:cs typeface="+mn-cs"/>
                </a:endParaRPr>
              </a:p>
            </p:txBody>
          </p:sp>
        </p:grpSp>
        <p:grpSp>
          <p:nvGrpSpPr>
            <p:cNvPr id="7" name="Group 216"/>
            <p:cNvGrpSpPr>
              <a:grpSpLocks/>
            </p:cNvGrpSpPr>
            <p:nvPr/>
          </p:nvGrpSpPr>
          <p:grpSpPr bwMode="auto">
            <a:xfrm>
              <a:off x="432" y="3456"/>
              <a:ext cx="432" cy="228"/>
              <a:chOff x="432" y="288"/>
              <a:chExt cx="1488" cy="372"/>
            </a:xfrm>
          </p:grpSpPr>
          <p:sp>
            <p:nvSpPr>
              <p:cNvPr id="28708" name="Oval 217"/>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en-US"/>
              </a:p>
            </p:txBody>
          </p:sp>
          <p:sp>
            <p:nvSpPr>
              <p:cNvPr id="140" name="Oval 218"/>
              <p:cNvSpPr>
                <a:spLocks noChangeArrowheads="1"/>
              </p:cNvSpPr>
              <p:nvPr/>
            </p:nvSpPr>
            <p:spPr bwMode="auto">
              <a:xfrm>
                <a:off x="432" y="288"/>
                <a:ext cx="1488" cy="334"/>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a:defRPr/>
                </a:pPr>
                <a:endParaRPr lang="en-US">
                  <a:latin typeface="Times New Roman" pitchFamily="18" charset="-52"/>
                  <a:cs typeface="+mn-cs"/>
                </a:endParaRPr>
              </a:p>
            </p:txBody>
          </p:sp>
        </p:grpSp>
        <p:grpSp>
          <p:nvGrpSpPr>
            <p:cNvPr id="8" name="Group 213"/>
            <p:cNvGrpSpPr>
              <a:grpSpLocks/>
            </p:cNvGrpSpPr>
            <p:nvPr/>
          </p:nvGrpSpPr>
          <p:grpSpPr bwMode="auto">
            <a:xfrm>
              <a:off x="432" y="3408"/>
              <a:ext cx="432" cy="228"/>
              <a:chOff x="432" y="288"/>
              <a:chExt cx="1488" cy="372"/>
            </a:xfrm>
          </p:grpSpPr>
          <p:sp>
            <p:nvSpPr>
              <p:cNvPr id="28706" name="Oval 214"/>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en-US"/>
              </a:p>
            </p:txBody>
          </p:sp>
          <p:sp>
            <p:nvSpPr>
              <p:cNvPr id="138" name="Oval 215"/>
              <p:cNvSpPr>
                <a:spLocks noChangeArrowheads="1"/>
              </p:cNvSpPr>
              <p:nvPr/>
            </p:nvSpPr>
            <p:spPr bwMode="auto">
              <a:xfrm>
                <a:off x="432" y="289"/>
                <a:ext cx="1488" cy="334"/>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a:defRPr/>
                </a:pPr>
                <a:endParaRPr lang="en-US">
                  <a:latin typeface="Times New Roman" pitchFamily="18" charset="-52"/>
                  <a:cs typeface="+mn-cs"/>
                </a:endParaRPr>
              </a:p>
            </p:txBody>
          </p:sp>
        </p:grpSp>
        <p:grpSp>
          <p:nvGrpSpPr>
            <p:cNvPr id="9" name="Group 210"/>
            <p:cNvGrpSpPr>
              <a:grpSpLocks/>
            </p:cNvGrpSpPr>
            <p:nvPr/>
          </p:nvGrpSpPr>
          <p:grpSpPr bwMode="auto">
            <a:xfrm>
              <a:off x="432" y="3360"/>
              <a:ext cx="432" cy="228"/>
              <a:chOff x="432" y="288"/>
              <a:chExt cx="1488" cy="372"/>
            </a:xfrm>
          </p:grpSpPr>
          <p:sp>
            <p:nvSpPr>
              <p:cNvPr id="28704" name="Oval 211"/>
              <p:cNvSpPr>
                <a:spLocks noChangeArrowheads="1"/>
              </p:cNvSpPr>
              <p:nvPr/>
            </p:nvSpPr>
            <p:spPr bwMode="auto">
              <a:xfrm>
                <a:off x="432" y="324"/>
                <a:ext cx="1488" cy="336"/>
              </a:xfrm>
              <a:prstGeom prst="ellipse">
                <a:avLst/>
              </a:prstGeom>
              <a:solidFill>
                <a:schemeClr val="folHlink"/>
              </a:solidFill>
              <a:ln w="9525">
                <a:noFill/>
                <a:round/>
                <a:headEnd/>
                <a:tailEnd/>
              </a:ln>
            </p:spPr>
            <p:txBody>
              <a:bodyPr wrap="none" anchor="ctr"/>
              <a:lstStyle/>
              <a:p>
                <a:endParaRPr lang="en-US"/>
              </a:p>
            </p:txBody>
          </p:sp>
          <p:sp>
            <p:nvSpPr>
              <p:cNvPr id="136" name="Oval 212"/>
              <p:cNvSpPr>
                <a:spLocks noChangeArrowheads="1"/>
              </p:cNvSpPr>
              <p:nvPr/>
            </p:nvSpPr>
            <p:spPr bwMode="auto">
              <a:xfrm>
                <a:off x="432" y="288"/>
                <a:ext cx="1488" cy="334"/>
              </a:xfrm>
              <a:prstGeom prst="ellipse">
                <a:avLst/>
              </a:prstGeom>
              <a:gradFill rotWithShape="0">
                <a:gsLst>
                  <a:gs pos="0">
                    <a:schemeClr val="folHlink"/>
                  </a:gs>
                  <a:gs pos="100000">
                    <a:schemeClr val="folHlink">
                      <a:gamma/>
                      <a:shade val="66275"/>
                      <a:invGamma/>
                    </a:schemeClr>
                  </a:gs>
                </a:gsLst>
                <a:lin ang="2700000" scaled="1"/>
              </a:gradFill>
              <a:ln w="9525">
                <a:noFill/>
                <a:round/>
                <a:headEnd/>
                <a:tailEnd/>
              </a:ln>
              <a:effectLst/>
            </p:spPr>
            <p:txBody>
              <a:bodyPr wrap="none" anchor="ctr"/>
              <a:lstStyle/>
              <a:p>
                <a:pPr>
                  <a:defRPr/>
                </a:pPr>
                <a:endParaRPr lang="en-US">
                  <a:latin typeface="Times New Roman" pitchFamily="18" charset="-52"/>
                  <a:cs typeface="+mn-cs"/>
                </a:endParaRPr>
              </a:p>
            </p:txBody>
          </p:sp>
        </p:grpSp>
      </p:grpSp>
      <p:pic>
        <p:nvPicPr>
          <p:cNvPr id="147" name="Picture 2" descr="C:\Documents and Settings\XZR0001\Desktop\Picture1.png"/>
          <p:cNvPicPr>
            <a:picLocks noChangeAspect="1" noChangeArrowheads="1"/>
          </p:cNvPicPr>
          <p:nvPr/>
        </p:nvPicPr>
        <p:blipFill>
          <a:blip r:embed="rId5" cstate="print"/>
          <a:srcRect/>
          <a:stretch>
            <a:fillRect/>
          </a:stretch>
        </p:blipFill>
        <p:spPr bwMode="auto">
          <a:xfrm>
            <a:off x="2709333" y="7152640"/>
            <a:ext cx="769903" cy="650240"/>
          </a:xfrm>
          <a:prstGeom prst="rect">
            <a:avLst/>
          </a:prstGeom>
          <a:noFill/>
          <a:ln w="9525">
            <a:noFill/>
            <a:miter lim="800000"/>
            <a:headEnd/>
            <a:tailEnd/>
          </a:ln>
        </p:spPr>
      </p:pic>
      <p:sp>
        <p:nvSpPr>
          <p:cNvPr id="24617" name="Slide Number Placeholder 67"/>
          <p:cNvSpPr>
            <a:spLocks noGrp="1"/>
          </p:cNvSpPr>
          <p:nvPr>
            <p:ph type="sldNum" sz="quarter" idx="4294967295"/>
          </p:nvPr>
        </p:nvSpPr>
        <p:spPr>
          <a:xfrm>
            <a:off x="650240" y="8882098"/>
            <a:ext cx="3034453" cy="677333"/>
          </a:xfrm>
          <a:prstGeom prst="rect">
            <a:avLst/>
          </a:prstGeom>
        </p:spPr>
        <p:txBody>
          <a:bodyPr lIns="130046" tIns="65023" rIns="130046" bIns="65023"/>
          <a:lstStyle/>
          <a:p>
            <a:pPr algn="l">
              <a:defRPr/>
            </a:pPr>
            <a:fld id="{1D265FBB-E0B1-4277-A6BD-64BB380E9217}" type="slidenum">
              <a:rPr lang="en-US" smtClean="0"/>
              <a:pPr algn="l">
                <a:defRPr/>
              </a:pPr>
              <a:t>46</a:t>
            </a:fld>
            <a:endParaRPr lang="en-US"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4.53284E-7 C 0.08177 0.00763 0.40052 0.01665 0.49028 0.04579 C 0.58003 0.07493 0.5283 0.14824 0.53837 0.17507 " pathEditMode="relative" rAng="0" ptsTypes="aaa">
                                      <p:cBhvr>
                                        <p:cTn id="6" dur="2000" fill="hold"/>
                                        <p:tgtEl>
                                          <p:spTgt spid="126"/>
                                        </p:tgtEl>
                                        <p:attrNameLst>
                                          <p:attrName>ppt_x</p:attrName>
                                          <p:attrName>ppt_y</p:attrName>
                                        </p:attrNameLst>
                                      </p:cBhvr>
                                      <p:rCtr x="290" y="87"/>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44444E-6 4.53284E-7 C 0.08039 0.01249 0.39289 0.04463 0.48351 0.07609 C 0.57431 0.10754 0.53125 0.16536 0.54375 0.18894 " pathEditMode="relative" rAng="0" ptsTypes="aaa">
                                      <p:cBhvr>
                                        <p:cTn id="9" dur="2000" fill="hold"/>
                                        <p:tgtEl>
                                          <p:spTgt spid="122"/>
                                        </p:tgtEl>
                                        <p:attrNameLst>
                                          <p:attrName>ppt_x</p:attrName>
                                          <p:attrName>ppt_y</p:attrName>
                                        </p:attrNameLst>
                                      </p:cBhvr>
                                      <p:rCtr x="287" y="94"/>
                                    </p:animMotion>
                                  </p:child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0 -3.9778E-7 C 0.07986 0.01827 0.38906 0.07794 0.47986 0.11031 C 0.57083 0.14269 0.53142 0.17669 0.54497 0.19426 " pathEditMode="relative" rAng="0" ptsTypes="aaa">
                                      <p:cBhvr>
                                        <p:cTn id="12" dur="2000" fill="hold"/>
                                        <p:tgtEl>
                                          <p:spTgt spid="120"/>
                                        </p:tgtEl>
                                        <p:attrNameLst>
                                          <p:attrName>ppt_x</p:attrName>
                                          <p:attrName>ppt_y</p:attrName>
                                        </p:attrNameLst>
                                      </p:cBhvr>
                                      <p:rCtr x="285" y="97"/>
                                    </p:animMotion>
                                  </p:childTnLst>
                                </p:cTn>
                              </p:par>
                            </p:childTnLst>
                          </p:cTn>
                        </p:par>
                        <p:par>
                          <p:cTn id="13" fill="hold">
                            <p:stCondLst>
                              <p:cond delay="6000"/>
                            </p:stCondLst>
                            <p:childTnLst>
                              <p:par>
                                <p:cTn id="14" presetID="0" presetClass="path" presetSubtype="0" accel="50000" decel="50000" fill="hold" nodeType="afterEffect">
                                  <p:stCondLst>
                                    <p:cond delay="0"/>
                                  </p:stCondLst>
                                  <p:childTnLst>
                                    <p:animMotion origin="layout" path="M -4.44444E-6 4.53284E-7 C 0.07934 0.01989 0.38733 0.08742 0.47657 0.11864 C 0.56598 0.15009 0.52327 0.17438 0.53559 0.18894 " pathEditMode="relative" rAng="0" ptsTypes="aaa">
                                      <p:cBhvr>
                                        <p:cTn id="15" dur="2000" fill="hold"/>
                                        <p:tgtEl>
                                          <p:spTgt spid="814"/>
                                        </p:tgtEl>
                                        <p:attrNameLst>
                                          <p:attrName>ppt_x</p:attrName>
                                          <p:attrName>ppt_y</p:attrName>
                                        </p:attrNameLst>
                                      </p:cBhvr>
                                      <p:rCtr x="283" y="94"/>
                                    </p:animMotion>
                                  </p:childTnLst>
                                </p:cTn>
                              </p:par>
                            </p:childTnLst>
                          </p:cTn>
                        </p:par>
                        <p:par>
                          <p:cTn id="16" fill="hold">
                            <p:stCondLst>
                              <p:cond delay="8000"/>
                            </p:stCondLst>
                            <p:childTnLst>
                              <p:par>
                                <p:cTn id="17" presetID="0" presetClass="path" presetSubtype="0" accel="50000" decel="50000" fill="hold" nodeType="afterEffect">
                                  <p:stCondLst>
                                    <p:cond delay="0"/>
                                  </p:stCondLst>
                                  <p:childTnLst>
                                    <p:animMotion origin="layout" path="M 2.77556E-17 -3.9778E-7 C 0.22378 0.08025 0.44792 0.16119 0.5375 0.19426 " pathEditMode="relative" rAng="0" ptsTypes="aA">
                                      <p:cBhvr>
                                        <p:cTn id="18" dur="2000" fill="hold"/>
                                        <p:tgtEl>
                                          <p:spTgt spid="121"/>
                                        </p:tgtEl>
                                        <p:attrNameLst>
                                          <p:attrName>ppt_x</p:attrName>
                                          <p:attrName>ppt_y</p:attrName>
                                        </p:attrNameLst>
                                      </p:cBhvr>
                                      <p:rCtr x="269" y="97"/>
                                    </p:animMotion>
                                  </p:childTnLst>
                                </p:cTn>
                              </p:par>
                            </p:childTnLst>
                          </p:cTn>
                        </p:par>
                        <p:par>
                          <p:cTn id="19" fill="hold">
                            <p:stCondLst>
                              <p:cond delay="10000"/>
                            </p:stCondLst>
                            <p:childTnLst>
                              <p:par>
                                <p:cTn id="20" presetID="0" presetClass="path" presetSubtype="0" accel="50000" decel="50000" fill="hold" nodeType="afterEffect">
                                  <p:stCondLst>
                                    <p:cond delay="0"/>
                                  </p:stCondLst>
                                  <p:childTnLst>
                                    <p:animMotion origin="layout" path="M -4.44444E-6 4.53284E-7 C 0.22171 0.07863 0.44375 0.15749 0.53264 0.18894 " pathEditMode="relative" rAng="0" ptsTypes="aA">
                                      <p:cBhvr>
                                        <p:cTn id="21" dur="2000" fill="hold"/>
                                        <p:tgtEl>
                                          <p:spTgt spid="123"/>
                                        </p:tgtEl>
                                        <p:attrNameLst>
                                          <p:attrName>ppt_x</p:attrName>
                                          <p:attrName>ppt_y</p:attrName>
                                        </p:attrNameLst>
                                      </p:cBhvr>
                                      <p:rCtr x="266" y="94"/>
                                    </p:animMotion>
                                  </p:childTnLst>
                                </p:cTn>
                              </p:par>
                            </p:childTnLst>
                          </p:cTn>
                        </p:par>
                        <p:par>
                          <p:cTn id="22" fill="hold">
                            <p:stCondLst>
                              <p:cond delay="12000"/>
                            </p:stCondLst>
                            <p:childTnLst>
                              <p:par>
                                <p:cTn id="23" presetID="0" presetClass="path" presetSubtype="0" accel="50000" decel="50000" fill="hold" nodeType="afterEffect">
                                  <p:stCondLst>
                                    <p:cond delay="0"/>
                                  </p:stCondLst>
                                  <p:childTnLst>
                                    <p:animMotion origin="layout" path="M 2.22222E-6 4.53284E-7 C 0.2217 0.07863 0.44357 0.15726 0.53264 0.18894 " pathEditMode="relative" rAng="0" ptsTypes="aA">
                                      <p:cBhvr>
                                        <p:cTn id="24" dur="2000" fill="hold"/>
                                        <p:tgtEl>
                                          <p:spTgt spid="124"/>
                                        </p:tgtEl>
                                        <p:attrNameLst>
                                          <p:attrName>ppt_x</p:attrName>
                                          <p:attrName>ppt_y</p:attrName>
                                        </p:attrNameLst>
                                      </p:cBhvr>
                                      <p:rCtr x="266" y="94"/>
                                    </p:animMotion>
                                  </p:childTnLst>
                                </p:cTn>
                              </p:par>
                            </p:childTnLst>
                          </p:cTn>
                        </p:par>
                        <p:par>
                          <p:cTn id="25" fill="hold">
                            <p:stCondLst>
                              <p:cond delay="14000"/>
                            </p:stCondLst>
                            <p:childTnLst>
                              <p:par>
                                <p:cTn id="26" presetID="0" presetClass="path" presetSubtype="0" accel="50000" decel="50000" fill="hold" nodeType="afterEffect">
                                  <p:stCondLst>
                                    <p:cond delay="0"/>
                                  </p:stCondLst>
                                  <p:childTnLst>
                                    <p:animMotion origin="layout" path="M -1.11111E-6 4.53284E-7 C 0.22188 0.07863 0.44375 0.15726 0.53264 0.18894 " pathEditMode="relative" rAng="0" ptsTypes="aA">
                                      <p:cBhvr>
                                        <p:cTn id="27" dur="2000" fill="hold"/>
                                        <p:tgtEl>
                                          <p:spTgt spid="125"/>
                                        </p:tgtEl>
                                        <p:attrNameLst>
                                          <p:attrName>ppt_x</p:attrName>
                                          <p:attrName>ppt_y</p:attrName>
                                        </p:attrNameLst>
                                      </p:cBhvr>
                                      <p:rCtr x="266" y="94"/>
                                    </p:animMotion>
                                  </p:childTnLst>
                                </p:cTn>
                              </p:par>
                            </p:childTnLst>
                          </p:cTn>
                        </p:par>
                        <p:par>
                          <p:cTn id="28" fill="hold">
                            <p:stCondLst>
                              <p:cond delay="16000"/>
                            </p:stCondLst>
                            <p:childTnLst>
                              <p:par>
                                <p:cTn id="29" presetID="0" presetClass="path" presetSubtype="0" accel="50000" decel="50000" fill="hold" nodeType="afterEffect">
                                  <p:stCondLst>
                                    <p:cond delay="0"/>
                                  </p:stCondLst>
                                  <p:childTnLst>
                                    <p:animMotion origin="layout" path="M 1.38778E-17 -3.9778E-7 C 0.21337 0.08071 0.42691 0.16189 0.5125 0.19426 " pathEditMode="relative" rAng="0" ptsTypes="aA">
                                      <p:cBhvr>
                                        <p:cTn id="30" dur="2000" fill="hold"/>
                                        <p:tgtEl>
                                          <p:spTgt spid="817"/>
                                        </p:tgtEl>
                                        <p:attrNameLst>
                                          <p:attrName>ppt_x</p:attrName>
                                          <p:attrName>ppt_y</p:attrName>
                                        </p:attrNameLst>
                                      </p:cBhvr>
                                      <p:rCtr x="256" y="97"/>
                                    </p:animMotion>
                                  </p:childTnLst>
                                </p:cTn>
                              </p:par>
                            </p:childTnLst>
                          </p:cTn>
                        </p:par>
                        <p:par>
                          <p:cTn id="31" fill="hold">
                            <p:stCondLst>
                              <p:cond delay="18000"/>
                            </p:stCondLst>
                            <p:childTnLst>
                              <p:par>
                                <p:cTn id="32" presetID="0" presetClass="path" presetSubtype="0" accel="50000" decel="50000" fill="hold" nodeType="afterEffect">
                                  <p:stCondLst>
                                    <p:cond delay="0"/>
                                  </p:stCondLst>
                                  <p:childTnLst>
                                    <p:animMotion origin="layout" path="M -1.11111E-6 4.53284E-7 C 0.21146 0.0784 0.42292 0.15749 0.50764 0.18894 " pathEditMode="relative" rAng="0" ptsTypes="aA">
                                      <p:cBhvr>
                                        <p:cTn id="33" dur="2000" fill="hold"/>
                                        <p:tgtEl>
                                          <p:spTgt spid="127"/>
                                        </p:tgtEl>
                                        <p:attrNameLst>
                                          <p:attrName>ppt_x</p:attrName>
                                          <p:attrName>ppt_y</p:attrName>
                                        </p:attrNameLst>
                                      </p:cBhvr>
                                      <p:rCtr x="254" y="94"/>
                                    </p:animMotion>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heckerboard(across)">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53837 0.17507 C 0.20764 0.30759 -0.11979 0.44334 -0.13403 0.48867 " pathEditMode="relative" rAng="0" ptsTypes="aA">
                                      <p:cBhvr>
                                        <p:cTn id="42" dur="2000" fill="hold"/>
                                        <p:tgtEl>
                                          <p:spTgt spid="126"/>
                                        </p:tgtEl>
                                        <p:attrNameLst>
                                          <p:attrName>ppt_x</p:attrName>
                                          <p:attrName>ppt_y</p:attrName>
                                        </p:attrNameLst>
                                      </p:cBhvr>
                                      <p:rCtr x="-336" y="157"/>
                                    </p:animMotion>
                                  </p:childTnLst>
                                </p:cTn>
                              </p:par>
                              <p:par>
                                <p:cTn id="43" presetID="0" presetClass="path" presetSubtype="0" accel="50000" decel="50000" fill="hold" nodeType="withEffect">
                                  <p:stCondLst>
                                    <p:cond delay="0"/>
                                  </p:stCondLst>
                                  <p:childTnLst>
                                    <p:animMotion origin="layout" path="M 0.50677 0.18894 C 0.25573 0.31267 0.00659 0.4364 -0.09028 0.48589 " pathEditMode="relative" rAng="0" ptsTypes="aA">
                                      <p:cBhvr>
                                        <p:cTn id="44" dur="2000" fill="hold"/>
                                        <p:tgtEl>
                                          <p:spTgt spid="122"/>
                                        </p:tgtEl>
                                        <p:attrNameLst>
                                          <p:attrName>ppt_x</p:attrName>
                                          <p:attrName>ppt_y</p:attrName>
                                        </p:attrNameLst>
                                      </p:cBhvr>
                                      <p:rCtr x="-299" y="148"/>
                                    </p:animMotion>
                                  </p:childTnLst>
                                </p:cTn>
                              </p:par>
                              <p:par>
                                <p:cTn id="45" presetID="0" presetClass="path" presetSubtype="0" accel="50000" decel="50000" fill="hold" nodeType="withEffect">
                                  <p:stCondLst>
                                    <p:cond delay="0"/>
                                  </p:stCondLst>
                                  <p:childTnLst>
                                    <p:animMotion origin="layout" path="M 0.37431 0.18894 C 0.16302 0.31383 -0.01736 0.43871 -0.0026 0.48867 " pathEditMode="relative" rAng="0" ptsTypes="aA">
                                      <p:cBhvr>
                                        <p:cTn id="46" dur="2000" fill="hold"/>
                                        <p:tgtEl>
                                          <p:spTgt spid="814"/>
                                        </p:tgtEl>
                                        <p:attrNameLst>
                                          <p:attrName>ppt_x</p:attrName>
                                          <p:attrName>ppt_y</p:attrName>
                                        </p:attrNameLst>
                                      </p:cBhvr>
                                      <p:rCtr x="-196" y="150"/>
                                    </p:animMotion>
                                  </p:childTnLst>
                                </p:cTn>
                              </p:par>
                              <p:par>
                                <p:cTn id="47" presetID="0" presetClass="path" presetSubtype="0" accel="50000" decel="50000" fill="hold" nodeType="withEffect">
                                  <p:stCondLst>
                                    <p:cond delay="0"/>
                                  </p:stCondLst>
                                  <p:childTnLst>
                                    <p:animMotion origin="layout" path="M 0.61059 0.18894 C 0.379 0.31452 0.14792 0.4401 0.04931 0.48867 " pathEditMode="relative" rAng="0" ptsTypes="aA">
                                      <p:cBhvr>
                                        <p:cTn id="48" dur="2000" fill="hold"/>
                                        <p:tgtEl>
                                          <p:spTgt spid="123"/>
                                        </p:tgtEl>
                                        <p:attrNameLst>
                                          <p:attrName>ppt_x</p:attrName>
                                          <p:attrName>ppt_y</p:attrName>
                                        </p:attrNameLst>
                                      </p:cBhvr>
                                      <p:rCtr x="-281" y="150"/>
                                    </p:animMotion>
                                  </p:childTnLst>
                                </p:cTn>
                              </p:par>
                              <p:par>
                                <p:cTn id="49" presetID="0" presetClass="path" presetSubtype="0" accel="50000" decel="50000" fill="hold" nodeType="withEffect">
                                  <p:stCondLst>
                                    <p:cond delay="0"/>
                                  </p:stCondLst>
                                  <p:childTnLst>
                                    <p:animMotion origin="layout" path="M 0.57431 0.18894 C 0.37848 0.31406 0.18299 0.43941 0.10764 0.48867 " pathEditMode="relative" rAng="0" ptsTypes="aA">
                                      <p:cBhvr>
                                        <p:cTn id="50" dur="2000" fill="hold"/>
                                        <p:tgtEl>
                                          <p:spTgt spid="124"/>
                                        </p:tgtEl>
                                        <p:attrNameLst>
                                          <p:attrName>ppt_x</p:attrName>
                                          <p:attrName>ppt_y</p:attrName>
                                        </p:attrNameLst>
                                      </p:cBhvr>
                                      <p:rCtr x="-233" y="150"/>
                                    </p:animMotion>
                                  </p:childTnLst>
                                </p:cTn>
                              </p:par>
                              <p:par>
                                <p:cTn id="51" presetID="0" presetClass="path" presetSubtype="0" accel="50000" decel="50000" fill="hold" nodeType="withEffect">
                                  <p:stCondLst>
                                    <p:cond delay="0"/>
                                  </p:stCondLst>
                                  <p:childTnLst>
                                    <p:animMotion origin="layout" path="M 0.5743 0.18894 C 0.39687 0.31383 0.21996 0.43918 0.1493 0.48867 " pathEditMode="relative" rAng="0" ptsTypes="aA">
                                      <p:cBhvr>
                                        <p:cTn id="52" dur="2000" fill="hold"/>
                                        <p:tgtEl>
                                          <p:spTgt spid="125"/>
                                        </p:tgtEl>
                                        <p:attrNameLst>
                                          <p:attrName>ppt_x</p:attrName>
                                          <p:attrName>ppt_y</p:attrName>
                                        </p:attrNameLst>
                                      </p:cBhvr>
                                      <p:rCtr x="-213" y="150"/>
                                    </p:animMotion>
                                  </p:childTnLst>
                                </p:cTn>
                              </p:par>
                              <p:par>
                                <p:cTn id="53" presetID="0" presetClass="path" presetSubtype="0" accel="50000" decel="50000" fill="hold" nodeType="withEffect">
                                  <p:stCondLst>
                                    <p:cond delay="0"/>
                                  </p:stCondLst>
                                  <p:childTnLst>
                                    <p:animMotion origin="layout" path="M 0.50764 0.18894 C 0.38577 0.30944 0.26372 0.43016 0.21597 0.47757 " pathEditMode="relative" rAng="0" ptsTypes="aA">
                                      <p:cBhvr>
                                        <p:cTn id="54" dur="2000" fill="hold"/>
                                        <p:tgtEl>
                                          <p:spTgt spid="127"/>
                                        </p:tgtEl>
                                        <p:attrNameLst>
                                          <p:attrName>ppt_x</p:attrName>
                                          <p:attrName>ppt_y</p:attrName>
                                        </p:attrNameLst>
                                      </p:cBhvr>
                                      <p:rCtr x="-146" y="144"/>
                                    </p:animMotion>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47"/>
                                        </p:tgtEl>
                                        <p:attrNameLst>
                                          <p:attrName>style.visibility</p:attrName>
                                        </p:attrNameLst>
                                      </p:cBhvr>
                                      <p:to>
                                        <p:strVal val="visible"/>
                                      </p:to>
                                    </p:set>
                                    <p:animEffect transition="in" filter="blinds(horizontal)">
                                      <p:cBhvr>
                                        <p:cTn id="59"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83733" y="390596"/>
            <a:ext cx="11704320" cy="1625600"/>
          </a:xfrm>
        </p:spPr>
        <p:txBody>
          <a:bodyPr/>
          <a:lstStyle/>
          <a:p>
            <a:pPr eaLnBrk="1" hangingPunct="1"/>
            <a:r>
              <a:rPr lang="en-US" altLang="zh-CN" dirty="0" smtClean="0">
                <a:latin typeface="+mn-lt"/>
                <a:ea typeface="宋体" pitchFamily="2" charset="-122"/>
              </a:rPr>
              <a:t>Energy Savings</a:t>
            </a:r>
            <a:br>
              <a:rPr lang="en-US" altLang="zh-CN" dirty="0" smtClean="0">
                <a:latin typeface="+mn-lt"/>
                <a:ea typeface="宋体" pitchFamily="2" charset="-122"/>
              </a:rPr>
            </a:br>
            <a:r>
              <a:rPr lang="en-US" altLang="zh-CN" dirty="0" smtClean="0">
                <a:latin typeface="+mn-lt"/>
                <a:ea typeface="宋体" pitchFamily="2" charset="-122"/>
              </a:rPr>
              <a:t>Low Workload, </a:t>
            </a:r>
            <a:r>
              <a:rPr lang="en-US" altLang="zh-CN" dirty="0" err="1" smtClean="0">
                <a:latin typeface="+mn-lt"/>
                <a:ea typeface="宋体" pitchFamily="2" charset="-122"/>
              </a:rPr>
              <a:t>UltraStar</a:t>
            </a:r>
            <a:endParaRPr lang="en-US" altLang="zh-CN" dirty="0" smtClean="0">
              <a:latin typeface="+mn-lt"/>
              <a:ea typeface="宋体" pitchFamily="2" charset="-122"/>
            </a:endParaRPr>
          </a:p>
        </p:txBody>
      </p:sp>
      <p:pic>
        <p:nvPicPr>
          <p:cNvPr id="30723" name="Picture 3"/>
          <p:cNvPicPr>
            <a:picLocks noChangeAspect="1" noChangeArrowheads="1"/>
          </p:cNvPicPr>
          <p:nvPr/>
        </p:nvPicPr>
        <p:blipFill>
          <a:blip r:embed="rId3" cstate="print"/>
          <a:srcRect/>
          <a:stretch>
            <a:fillRect/>
          </a:stretch>
        </p:blipFill>
        <p:spPr bwMode="auto">
          <a:xfrm>
            <a:off x="1" y="2538307"/>
            <a:ext cx="6497884" cy="5310293"/>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a:stretch>
            <a:fillRect/>
          </a:stretch>
        </p:blipFill>
        <p:spPr bwMode="auto">
          <a:xfrm>
            <a:off x="6610773" y="2538306"/>
            <a:ext cx="6394027" cy="5303521"/>
          </a:xfrm>
          <a:prstGeom prst="rect">
            <a:avLst/>
          </a:prstGeom>
          <a:noFill/>
          <a:ln w="9525">
            <a:noFill/>
            <a:miter lim="800000"/>
            <a:headEnd/>
            <a:tailEnd/>
          </a:ln>
        </p:spPr>
      </p:pic>
      <p:sp>
        <p:nvSpPr>
          <p:cNvPr id="14" name="Oval 13"/>
          <p:cNvSpPr/>
          <p:nvPr/>
        </p:nvSpPr>
        <p:spPr>
          <a:xfrm>
            <a:off x="0" y="2971800"/>
            <a:ext cx="1300480" cy="2275840"/>
          </a:xfrm>
          <a:prstGeom prst="ellipse">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a:defRPr/>
            </a:pPr>
            <a:endParaRPr lang="en-US" dirty="0">
              <a:noFill/>
            </a:endParaRPr>
          </a:p>
        </p:txBody>
      </p:sp>
      <p:pic>
        <p:nvPicPr>
          <p:cNvPr id="7" name="Picture 1"/>
          <p:cNvPicPr>
            <a:picLocks noChangeArrowheads="1"/>
          </p:cNvPicPr>
          <p:nvPr/>
        </p:nvPicPr>
        <p:blipFill>
          <a:blip r:embed="rId5"/>
          <a:srcRect/>
          <a:stretch>
            <a:fillRect/>
          </a:stretch>
        </p:blipFill>
        <p:spPr bwMode="auto">
          <a:xfrm>
            <a:off x="11049000" y="8242300"/>
            <a:ext cx="1625600" cy="13128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a:ln>
            <a:miter lim="800000"/>
            <a:headEnd/>
            <a:tailEnd/>
          </a:ln>
        </p:spPr>
        <p:txBody>
          <a:bodyPr/>
          <a:lstStyle/>
          <a:p>
            <a:fld id="{BAE922E5-80D9-4591-9508-CC1469697AE7}" type="slidenum">
              <a:rPr lang="en-US" altLang="zh-CN"/>
              <a:pPr/>
              <a:t>48</a:t>
            </a:fld>
            <a:endParaRPr lang="en-US" altLang="zh-CN"/>
          </a:p>
        </p:txBody>
      </p:sp>
      <p:pic>
        <p:nvPicPr>
          <p:cNvPr id="23555"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sp>
        <p:nvSpPr>
          <p:cNvPr id="23556" name="Rectangle 2"/>
          <p:cNvSpPr>
            <a:spLocks noGrp="1" noChangeArrowheads="1"/>
          </p:cNvSpPr>
          <p:nvPr>
            <p:ph type="title"/>
          </p:nvPr>
        </p:nvSpPr>
        <p:spPr/>
        <p:txBody>
          <a:bodyPr rIns="166398"/>
          <a:lstStyle/>
          <a:p>
            <a:pPr marL="57150" indent="0" eaLnBrk="1" hangingPunct="1"/>
            <a:r>
              <a:rPr lang="en-US" altLang="zh-CN" sz="4500" dirty="0" smtClean="0"/>
              <a:t>Energy Conservation Techniques</a:t>
            </a:r>
          </a:p>
        </p:txBody>
      </p:sp>
      <p:sp>
        <p:nvSpPr>
          <p:cNvPr id="23557" name="Rectangle 3"/>
          <p:cNvSpPr>
            <a:spLocks noGrp="1" noChangeArrowheads="1"/>
          </p:cNvSpPr>
          <p:nvPr>
            <p:ph type="body" idx="1"/>
          </p:nvPr>
        </p:nvSpPr>
        <p:spPr>
          <a:xfrm>
            <a:off x="647700" y="1968500"/>
            <a:ext cx="11709400" cy="7480300"/>
          </a:xfrm>
        </p:spPr>
        <p:txBody>
          <a:bodyPr rIns="40639"/>
          <a:lstStyle/>
          <a:p>
            <a:pPr eaLnBrk="1" hangingPunct="1">
              <a:spcBef>
                <a:spcPct val="0"/>
              </a:spcBef>
              <a:buSzPct val="54000"/>
              <a:buFont typeface="Century Gothic" pitchFamily="34" charset="0"/>
              <a:buBlip>
                <a:blip r:embed="rId3"/>
              </a:buBlip>
            </a:pPr>
            <a:r>
              <a:rPr lang="en-US" altLang="zh-CN" dirty="0" smtClean="0"/>
              <a:t>Software-Directed Power Management</a:t>
            </a:r>
          </a:p>
          <a:p>
            <a:pPr eaLnBrk="1" hangingPunct="1">
              <a:spcBef>
                <a:spcPts val="700"/>
              </a:spcBef>
              <a:buSzPct val="54000"/>
              <a:buFont typeface="Century Gothic" pitchFamily="34" charset="0"/>
              <a:buBlip>
                <a:blip r:embed="rId3"/>
              </a:buBlip>
            </a:pPr>
            <a:r>
              <a:rPr lang="en-US" altLang="zh-CN" dirty="0" smtClean="0"/>
              <a:t>Dynamic Power Management</a:t>
            </a:r>
          </a:p>
          <a:p>
            <a:pPr eaLnBrk="1" hangingPunct="1">
              <a:spcBef>
                <a:spcPts val="700"/>
              </a:spcBef>
              <a:buSzPct val="54000"/>
              <a:buFont typeface="Century Gothic" pitchFamily="34" charset="0"/>
              <a:buBlip>
                <a:blip r:embed="rId3"/>
              </a:buBlip>
            </a:pPr>
            <a:r>
              <a:rPr lang="en-US" altLang="zh-CN" dirty="0" smtClean="0"/>
              <a:t>Redundancy Technique</a:t>
            </a:r>
          </a:p>
          <a:p>
            <a:pPr eaLnBrk="1" hangingPunct="1">
              <a:spcBef>
                <a:spcPts val="700"/>
              </a:spcBef>
              <a:buSzPct val="54000"/>
              <a:buFont typeface="Century Gothic" pitchFamily="34" charset="0"/>
              <a:buBlip>
                <a:blip r:embed="rId3"/>
              </a:buBlip>
            </a:pPr>
            <a:r>
              <a:rPr lang="en-US" altLang="zh-CN" dirty="0" smtClean="0"/>
              <a:t>Multi- speed Setting</a:t>
            </a:r>
          </a:p>
        </p:txBody>
      </p:sp>
      <p:sp>
        <p:nvSpPr>
          <p:cNvPr id="23558" name="Text Box 4"/>
          <p:cNvSpPr txBox="1">
            <a:spLocks noChangeArrowheads="1"/>
          </p:cNvSpPr>
          <p:nvPr/>
        </p:nvSpPr>
        <p:spPr bwMode="auto">
          <a:xfrm>
            <a:off x="6308725" y="9072563"/>
            <a:ext cx="368300" cy="381000"/>
          </a:xfrm>
          <a:prstGeom prst="rect">
            <a:avLst/>
          </a:prstGeom>
          <a:noFill/>
          <a:ln w="12700">
            <a:noFill/>
            <a:miter lim="800000"/>
            <a:headEnd/>
            <a:tailEnd/>
          </a:ln>
        </p:spPr>
        <p:txBody>
          <a:bodyPr wrap="none"/>
          <a:lstStyle/>
          <a:p>
            <a:pPr algn="ctr"/>
            <a:fld id="{77B00092-75D5-45B8-8510-40017FDE4B3D}" type="slidenum">
              <a:rPr lang="en-US" altLang="zh-CN" sz="1800">
                <a:solidFill>
                  <a:srgbClr val="000080"/>
                </a:solidFill>
                <a:latin typeface="Century Gothic" pitchFamily="34" charset="0"/>
                <a:ea typeface="MS PGothic" pitchFamily="34" charset="-128"/>
                <a:sym typeface="Century Gothic" pitchFamily="34" charset="0"/>
              </a:rPr>
              <a:pPr algn="ctr"/>
              <a:t>48</a:t>
            </a:fld>
            <a:endParaRPr lang="en-US" altLang="zh-CN" sz="1800">
              <a:solidFill>
                <a:srgbClr val="000080"/>
              </a:solidFill>
              <a:latin typeface="Century Gothic" pitchFamily="34" charset="0"/>
              <a:ea typeface="MS PGothic" pitchFamily="34" charset="-128"/>
              <a:sym typeface="Century Gothic" pitchFamily="34" charset="0"/>
            </a:endParaRPr>
          </a:p>
        </p:txBody>
      </p:sp>
      <p:sp>
        <p:nvSpPr>
          <p:cNvPr id="25605" name="Rectangle 5"/>
          <p:cNvSpPr>
            <a:spLocks/>
          </p:cNvSpPr>
          <p:nvPr/>
        </p:nvSpPr>
        <p:spPr bwMode="auto">
          <a:xfrm>
            <a:off x="889000" y="6096000"/>
            <a:ext cx="8407400" cy="952500"/>
          </a:xfrm>
          <a:prstGeom prst="rect">
            <a:avLst/>
          </a:prstGeom>
          <a:noFill/>
          <a:ln w="25400">
            <a:noFill/>
            <a:miter lim="800000"/>
            <a:headEnd/>
            <a:tailEnd/>
          </a:ln>
        </p:spPr>
        <p:txBody>
          <a:bodyPr lIns="0" tIns="0" rIns="57799" bIns="0"/>
          <a:lstStyle/>
          <a:p>
            <a:pPr marL="57150" algn="ctr"/>
            <a:r>
              <a:rPr lang="en-US" altLang="zh-CN" sz="6000">
                <a:solidFill>
                  <a:srgbClr val="FF0000"/>
                </a:solidFill>
                <a:ea typeface="MS PGothic" pitchFamily="34" charset="-128"/>
                <a:cs typeface="Arial" pitchFamily="34" charset="0"/>
              </a:rPr>
              <a:t>How Reliable Are They?</a:t>
            </a:r>
          </a:p>
        </p:txBody>
      </p:sp>
      <p:grpSp>
        <p:nvGrpSpPr>
          <p:cNvPr id="2" name="Group 8"/>
          <p:cNvGrpSpPr>
            <a:grpSpLocks/>
          </p:cNvGrpSpPr>
          <p:nvPr/>
        </p:nvGrpSpPr>
        <p:grpSpPr bwMode="auto">
          <a:xfrm>
            <a:off x="1422400" y="5324475"/>
            <a:ext cx="5194300" cy="3746500"/>
            <a:chOff x="0" y="0"/>
            <a:chExt cx="3272" cy="2360"/>
          </a:xfrm>
        </p:grpSpPr>
        <p:pic>
          <p:nvPicPr>
            <p:cNvPr id="23564" name="Picture 6"/>
            <p:cNvPicPr>
              <a:picLocks noChangeAspect="1" noChangeArrowheads="1"/>
            </p:cNvPicPr>
            <p:nvPr/>
          </p:nvPicPr>
          <p:blipFill>
            <a:blip r:embed="rId4"/>
            <a:srcRect/>
            <a:stretch>
              <a:fillRect/>
            </a:stretch>
          </p:blipFill>
          <p:spPr bwMode="auto">
            <a:xfrm>
              <a:off x="128" y="96"/>
              <a:ext cx="3014" cy="2008"/>
            </a:xfrm>
            <a:prstGeom prst="rect">
              <a:avLst/>
            </a:prstGeom>
            <a:noFill/>
            <a:ln w="12700">
              <a:noFill/>
              <a:miter lim="800000"/>
              <a:headEnd/>
              <a:tailEnd/>
            </a:ln>
          </p:spPr>
        </p:pic>
        <p:pic>
          <p:nvPicPr>
            <p:cNvPr id="23565" name="Picture 7"/>
            <p:cNvPicPr>
              <a:picLocks noChangeArrowheads="1"/>
            </p:cNvPicPr>
            <p:nvPr/>
          </p:nvPicPr>
          <p:blipFill>
            <a:blip r:embed="rId5"/>
            <a:srcRect/>
            <a:stretch>
              <a:fillRect/>
            </a:stretch>
          </p:blipFill>
          <p:spPr bwMode="auto">
            <a:xfrm>
              <a:off x="0" y="0"/>
              <a:ext cx="3272" cy="2360"/>
            </a:xfrm>
            <a:prstGeom prst="rect">
              <a:avLst/>
            </a:prstGeom>
            <a:noFill/>
            <a:ln w="12700">
              <a:noFill/>
              <a:miter lim="800000"/>
              <a:headEnd/>
              <a:tailEnd/>
            </a:ln>
          </p:spPr>
        </p:pic>
      </p:grpSp>
      <p:grpSp>
        <p:nvGrpSpPr>
          <p:cNvPr id="3" name="Group 11"/>
          <p:cNvGrpSpPr>
            <a:grpSpLocks/>
          </p:cNvGrpSpPr>
          <p:nvPr/>
        </p:nvGrpSpPr>
        <p:grpSpPr bwMode="auto">
          <a:xfrm>
            <a:off x="6616700" y="5321300"/>
            <a:ext cx="4216400" cy="3746500"/>
            <a:chOff x="0" y="0"/>
            <a:chExt cx="2656" cy="2360"/>
          </a:xfrm>
        </p:grpSpPr>
        <p:pic>
          <p:nvPicPr>
            <p:cNvPr id="23562" name="Picture 9"/>
            <p:cNvPicPr>
              <a:picLocks noChangeArrowheads="1"/>
            </p:cNvPicPr>
            <p:nvPr/>
          </p:nvPicPr>
          <p:blipFill>
            <a:blip r:embed="rId6"/>
            <a:srcRect/>
            <a:stretch>
              <a:fillRect/>
            </a:stretch>
          </p:blipFill>
          <p:spPr bwMode="auto">
            <a:xfrm>
              <a:off x="128" y="96"/>
              <a:ext cx="2400" cy="2008"/>
            </a:xfrm>
            <a:prstGeom prst="rect">
              <a:avLst/>
            </a:prstGeom>
            <a:noFill/>
            <a:ln w="12700">
              <a:noFill/>
              <a:miter lim="800000"/>
              <a:headEnd/>
              <a:tailEnd/>
            </a:ln>
          </p:spPr>
        </p:pic>
        <p:pic>
          <p:nvPicPr>
            <p:cNvPr id="23563" name="Picture 10"/>
            <p:cNvPicPr>
              <a:picLocks noChangeArrowheads="1"/>
            </p:cNvPicPr>
            <p:nvPr/>
          </p:nvPicPr>
          <p:blipFill>
            <a:blip r:embed="rId7"/>
            <a:srcRect/>
            <a:stretch>
              <a:fillRect/>
            </a:stretch>
          </p:blipFill>
          <p:spPr bwMode="auto">
            <a:xfrm>
              <a:off x="0" y="0"/>
              <a:ext cx="2656" cy="2360"/>
            </a:xfrm>
            <a:prstGeom prst="rect">
              <a:avLst/>
            </a:prstGeom>
            <a:noFill/>
            <a:ln w="12700">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xit" presetSubtype="0" fill="hold" grpId="1" nodeType="afterEffect">
                                  <p:stCondLst>
                                    <p:cond delay="0"/>
                                  </p:stCondLst>
                                  <p:childTnLst>
                                    <p:set>
                                      <p:cBhvr>
                                        <p:cTn id="13" dur="1" fill="hold">
                                          <p:stCondLst>
                                            <p:cond delay="499"/>
                                          </p:stCondLst>
                                        </p:cTn>
                                        <p:tgtEl>
                                          <p:spTgt spid="25605"/>
                                        </p:tgtEl>
                                        <p:attrNameLst>
                                          <p:attrName>style.visibility</p:attrName>
                                        </p:attrNameLst>
                                      </p:cBhvr>
                                      <p:to>
                                        <p:strVal val="hidden"/>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utoUpdateAnimBg="0"/>
      <p:bldP spid="25605" grpId="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a:ln>
            <a:miter lim="800000"/>
            <a:headEnd/>
            <a:tailEnd/>
          </a:ln>
        </p:spPr>
        <p:txBody>
          <a:bodyPr/>
          <a:lstStyle/>
          <a:p>
            <a:fld id="{CB772541-AEC9-4B50-B652-BB212CB0ED64}" type="slidenum">
              <a:rPr lang="en-US" altLang="zh-CN"/>
              <a:pPr/>
              <a:t>49</a:t>
            </a:fld>
            <a:endParaRPr lang="en-US" altLang="zh-CN"/>
          </a:p>
        </p:txBody>
      </p:sp>
      <p:pic>
        <p:nvPicPr>
          <p:cNvPr id="24579"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sp>
        <p:nvSpPr>
          <p:cNvPr id="24580" name="Rectangle 2"/>
          <p:cNvSpPr>
            <a:spLocks noGrp="1" noChangeArrowheads="1"/>
          </p:cNvSpPr>
          <p:nvPr>
            <p:ph type="title"/>
          </p:nvPr>
        </p:nvSpPr>
        <p:spPr/>
        <p:txBody>
          <a:bodyPr rIns="166398"/>
          <a:lstStyle/>
          <a:p>
            <a:pPr marL="57150" indent="0" eaLnBrk="1" hangingPunct="1"/>
            <a:r>
              <a:rPr lang="en-US" altLang="zh-CN" dirty="0" smtClean="0"/>
              <a:t>Tradeoff between Energy Efficiency and Reliability</a:t>
            </a:r>
          </a:p>
        </p:txBody>
      </p:sp>
      <p:pic>
        <p:nvPicPr>
          <p:cNvPr id="24581" name="Picture 3"/>
          <p:cNvPicPr>
            <a:picLocks noChangeArrowheads="1"/>
          </p:cNvPicPr>
          <p:nvPr/>
        </p:nvPicPr>
        <p:blipFill>
          <a:blip r:embed="rId3"/>
          <a:srcRect/>
          <a:stretch>
            <a:fillRect/>
          </a:stretch>
        </p:blipFill>
        <p:spPr bwMode="auto">
          <a:xfrm>
            <a:off x="2997200" y="838200"/>
            <a:ext cx="6896100" cy="4000500"/>
          </a:xfrm>
          <a:prstGeom prst="rect">
            <a:avLst/>
          </a:prstGeom>
          <a:noFill/>
          <a:ln w="9525">
            <a:noFill/>
            <a:miter lim="800000"/>
            <a:headEnd/>
            <a:tailEnd/>
          </a:ln>
        </p:spPr>
      </p:pic>
      <p:sp>
        <p:nvSpPr>
          <p:cNvPr id="24582" name="Rectangle 4"/>
          <p:cNvSpPr>
            <a:spLocks/>
          </p:cNvSpPr>
          <p:nvPr/>
        </p:nvSpPr>
        <p:spPr bwMode="auto">
          <a:xfrm>
            <a:off x="2997200" y="6464300"/>
            <a:ext cx="6997700" cy="622300"/>
          </a:xfrm>
          <a:prstGeom prst="rect">
            <a:avLst/>
          </a:prstGeom>
          <a:noFill/>
          <a:ln w="12700">
            <a:noFill/>
            <a:miter lim="800000"/>
            <a:headEnd/>
            <a:tailEnd/>
          </a:ln>
        </p:spPr>
        <p:txBody>
          <a:bodyPr wrap="none" lIns="0" tIns="0" rIns="57799" bIns="0">
            <a:spAutoFit/>
          </a:bodyPr>
          <a:lstStyle/>
          <a:p>
            <a:pPr marL="57150"/>
            <a:r>
              <a:rPr lang="en-US" altLang="zh-CN">
                <a:solidFill>
                  <a:srgbClr val="000080"/>
                </a:solidFill>
                <a:latin typeface="Century Gothic" pitchFamily="34" charset="0"/>
                <a:ea typeface="MS PGothic" pitchFamily="34" charset="-128"/>
                <a:sym typeface="Century Gothic" pitchFamily="34" charset="0"/>
              </a:rPr>
              <a:t>Example: Disk Spin Up and Down</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a:ln>
            <a:miter lim="800000"/>
            <a:headEnd/>
            <a:tailEnd/>
          </a:ln>
        </p:spPr>
        <p:txBody>
          <a:bodyPr/>
          <a:lstStyle/>
          <a:p>
            <a:fld id="{FB2E2861-62A4-4C95-9297-0393D275C3F6}" type="slidenum">
              <a:rPr lang="en-US" altLang="zh-CN"/>
              <a:pPr/>
              <a:t>5</a:t>
            </a:fld>
            <a:endParaRPr lang="en-US" altLang="zh-CN"/>
          </a:p>
        </p:txBody>
      </p:sp>
      <p:pic>
        <p:nvPicPr>
          <p:cNvPr id="18435"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grpSp>
        <p:nvGrpSpPr>
          <p:cNvPr id="2" name="Group 4"/>
          <p:cNvGrpSpPr>
            <a:grpSpLocks/>
          </p:cNvGrpSpPr>
          <p:nvPr/>
        </p:nvGrpSpPr>
        <p:grpSpPr bwMode="auto">
          <a:xfrm>
            <a:off x="6616700" y="3605213"/>
            <a:ext cx="5740400" cy="3911600"/>
            <a:chOff x="0" y="0"/>
            <a:chExt cx="3616" cy="2464"/>
          </a:xfrm>
        </p:grpSpPr>
        <p:pic>
          <p:nvPicPr>
            <p:cNvPr id="18444" name="Picture 2"/>
            <p:cNvPicPr>
              <a:picLocks noChangeAspect="1" noChangeArrowheads="1"/>
            </p:cNvPicPr>
            <p:nvPr/>
          </p:nvPicPr>
          <p:blipFill>
            <a:blip r:embed="rId4"/>
            <a:srcRect/>
            <a:stretch>
              <a:fillRect/>
            </a:stretch>
          </p:blipFill>
          <p:spPr bwMode="auto">
            <a:xfrm>
              <a:off x="80" y="64"/>
              <a:ext cx="3456" cy="2243"/>
            </a:xfrm>
            <a:prstGeom prst="rect">
              <a:avLst/>
            </a:prstGeom>
            <a:noFill/>
            <a:ln w="9525">
              <a:noFill/>
              <a:miter lim="800000"/>
              <a:headEnd/>
              <a:tailEnd/>
            </a:ln>
          </p:spPr>
        </p:pic>
        <p:pic>
          <p:nvPicPr>
            <p:cNvPr id="18445" name="Picture 3"/>
            <p:cNvPicPr>
              <a:picLocks noChangeArrowheads="1"/>
            </p:cNvPicPr>
            <p:nvPr/>
          </p:nvPicPr>
          <p:blipFill>
            <a:blip r:embed="rId5"/>
            <a:srcRect/>
            <a:stretch>
              <a:fillRect/>
            </a:stretch>
          </p:blipFill>
          <p:spPr bwMode="auto">
            <a:xfrm>
              <a:off x="0" y="0"/>
              <a:ext cx="3616" cy="2464"/>
            </a:xfrm>
            <a:prstGeom prst="rect">
              <a:avLst/>
            </a:prstGeom>
            <a:noFill/>
            <a:ln w="9525">
              <a:noFill/>
              <a:miter lim="800000"/>
              <a:headEnd/>
              <a:tailEnd/>
            </a:ln>
          </p:spPr>
        </p:pic>
      </p:grpSp>
      <p:sp>
        <p:nvSpPr>
          <p:cNvPr id="18437" name="Rectangle 5"/>
          <p:cNvSpPr>
            <a:spLocks noGrp="1" noChangeArrowheads="1"/>
          </p:cNvSpPr>
          <p:nvPr>
            <p:ph type="title"/>
          </p:nvPr>
        </p:nvSpPr>
        <p:spPr/>
        <p:txBody>
          <a:bodyPr rIns="166398"/>
          <a:lstStyle/>
          <a:p>
            <a:pPr marL="57150" indent="0" eaLnBrk="1" hangingPunct="1"/>
            <a:r>
              <a:rPr lang="en-US" altLang="zh-CN" dirty="0" smtClean="0"/>
              <a:t>Clusters in Our Lab at Auburn</a:t>
            </a:r>
          </a:p>
        </p:txBody>
      </p:sp>
      <p:grpSp>
        <p:nvGrpSpPr>
          <p:cNvPr id="3" name="Group 8"/>
          <p:cNvGrpSpPr>
            <a:grpSpLocks/>
          </p:cNvGrpSpPr>
          <p:nvPr/>
        </p:nvGrpSpPr>
        <p:grpSpPr bwMode="auto">
          <a:xfrm>
            <a:off x="835025" y="1803400"/>
            <a:ext cx="5524500" cy="3797300"/>
            <a:chOff x="0" y="0"/>
            <a:chExt cx="3480" cy="2392"/>
          </a:xfrm>
        </p:grpSpPr>
        <p:pic>
          <p:nvPicPr>
            <p:cNvPr id="18442" name="Picture 6"/>
            <p:cNvPicPr>
              <a:picLocks noChangeAspect="1" noChangeArrowheads="1"/>
            </p:cNvPicPr>
            <p:nvPr/>
          </p:nvPicPr>
          <p:blipFill>
            <a:blip r:embed="rId6"/>
            <a:srcRect/>
            <a:stretch>
              <a:fillRect/>
            </a:stretch>
          </p:blipFill>
          <p:spPr bwMode="auto">
            <a:xfrm>
              <a:off x="80" y="64"/>
              <a:ext cx="3312" cy="2176"/>
            </a:xfrm>
            <a:prstGeom prst="rect">
              <a:avLst/>
            </a:prstGeom>
            <a:noFill/>
            <a:ln w="12700">
              <a:noFill/>
              <a:miter lim="800000"/>
              <a:headEnd/>
              <a:tailEnd/>
            </a:ln>
          </p:spPr>
        </p:pic>
        <p:pic>
          <p:nvPicPr>
            <p:cNvPr id="18443" name="Picture 7"/>
            <p:cNvPicPr>
              <a:picLocks noChangeArrowheads="1"/>
            </p:cNvPicPr>
            <p:nvPr/>
          </p:nvPicPr>
          <p:blipFill>
            <a:blip r:embed="rId7"/>
            <a:srcRect/>
            <a:stretch>
              <a:fillRect/>
            </a:stretch>
          </p:blipFill>
          <p:spPr bwMode="auto">
            <a:xfrm>
              <a:off x="0" y="0"/>
              <a:ext cx="3480" cy="2392"/>
            </a:xfrm>
            <a:prstGeom prst="rect">
              <a:avLst/>
            </a:prstGeom>
            <a:noFill/>
            <a:ln w="12700">
              <a:noFill/>
              <a:miter lim="800000"/>
              <a:headEnd/>
              <a:tailEnd/>
            </a:ln>
          </p:spPr>
        </p:pic>
      </p:grpSp>
      <p:grpSp>
        <p:nvGrpSpPr>
          <p:cNvPr id="4" name="Group 11"/>
          <p:cNvGrpSpPr>
            <a:grpSpLocks/>
          </p:cNvGrpSpPr>
          <p:nvPr/>
        </p:nvGrpSpPr>
        <p:grpSpPr bwMode="auto">
          <a:xfrm>
            <a:off x="831850" y="5562600"/>
            <a:ext cx="6413500" cy="3708400"/>
            <a:chOff x="0" y="0"/>
            <a:chExt cx="4040" cy="2336"/>
          </a:xfrm>
        </p:grpSpPr>
        <p:pic>
          <p:nvPicPr>
            <p:cNvPr id="18440" name="Picture 9"/>
            <p:cNvPicPr>
              <a:picLocks noChangeAspect="1" noChangeArrowheads="1"/>
            </p:cNvPicPr>
            <p:nvPr/>
          </p:nvPicPr>
          <p:blipFill>
            <a:blip r:embed="rId8"/>
            <a:srcRect/>
            <a:stretch>
              <a:fillRect/>
            </a:stretch>
          </p:blipFill>
          <p:spPr bwMode="auto">
            <a:xfrm>
              <a:off x="80" y="64"/>
              <a:ext cx="3880" cy="2113"/>
            </a:xfrm>
            <a:prstGeom prst="rect">
              <a:avLst/>
            </a:prstGeom>
            <a:noFill/>
            <a:ln w="12700">
              <a:noFill/>
              <a:miter lim="800000"/>
              <a:headEnd/>
              <a:tailEnd/>
            </a:ln>
          </p:spPr>
        </p:pic>
        <p:pic>
          <p:nvPicPr>
            <p:cNvPr id="18441" name="Picture 10"/>
            <p:cNvPicPr>
              <a:picLocks noChangeArrowheads="1"/>
            </p:cNvPicPr>
            <p:nvPr/>
          </p:nvPicPr>
          <p:blipFill>
            <a:blip r:embed="rId9"/>
            <a:srcRect/>
            <a:stretch>
              <a:fillRect/>
            </a:stretch>
          </p:blipFill>
          <p:spPr bwMode="auto">
            <a:xfrm>
              <a:off x="0" y="0"/>
              <a:ext cx="4040" cy="2336"/>
            </a:xfrm>
            <a:prstGeom prst="rect">
              <a:avLst/>
            </a:prstGeom>
            <a:noFill/>
            <a:ln w="12700">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1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sp>
        <p:nvSpPr>
          <p:cNvPr id="22530" name="Rectangle 2"/>
          <p:cNvSpPr>
            <a:spLocks noGrp="1" noChangeArrowheads="1"/>
          </p:cNvSpPr>
          <p:nvPr>
            <p:ph type="title"/>
          </p:nvPr>
        </p:nvSpPr>
        <p:spPr>
          <a:xfrm>
            <a:off x="558800" y="1"/>
            <a:ext cx="11709400" cy="1447800"/>
          </a:xfrm>
        </p:spPr>
        <p:txBody>
          <a:bodyPr rIns="40639"/>
          <a:lstStyle/>
          <a:p>
            <a:pPr marL="39688" eaLnBrk="1" hangingPunct="1">
              <a:defRPr/>
            </a:pPr>
            <a:r>
              <a:rPr lang="en-US" smtClean="0">
                <a:sym typeface="Century Gothic" charset="0"/>
              </a:rPr>
              <a:t>MINT</a:t>
            </a:r>
            <a:br>
              <a:rPr lang="en-US" smtClean="0">
                <a:sym typeface="Century Gothic" charset="0"/>
              </a:rPr>
            </a:br>
            <a:r>
              <a:rPr lang="en-US" sz="1600" smtClean="0">
                <a:sym typeface="Century Gothic" charset="0"/>
              </a:rPr>
              <a:t>(</a:t>
            </a:r>
            <a:r>
              <a:rPr lang="en-US" sz="1800" b="1" u="sng" smtClean="0">
                <a:solidFill>
                  <a:srgbClr val="FF0000"/>
                </a:solidFill>
                <a:sym typeface="Century Gothic" charset="0"/>
              </a:rPr>
              <a:t>M</a:t>
            </a:r>
            <a:r>
              <a:rPr lang="en-US" sz="1600" smtClean="0">
                <a:sym typeface="Century Gothic" charset="0"/>
              </a:rPr>
              <a:t>ATHEMATICAL</a:t>
            </a:r>
            <a:r>
              <a:rPr lang="en-US" sz="1600" smtClean="0">
                <a:effectLst>
                  <a:outerShdw blurRad="38100" dist="38100" dir="2700000" algn="tl">
                    <a:srgbClr val="C0C0C0"/>
                  </a:outerShdw>
                </a:effectLst>
                <a:sym typeface="Century Gothic" charset="0"/>
              </a:rPr>
              <a:t>  </a:t>
            </a:r>
            <a:r>
              <a:rPr lang="en-US" sz="1600" smtClean="0">
                <a:sym typeface="Century Gothic" charset="0"/>
              </a:rPr>
              <a:t>REL</a:t>
            </a:r>
            <a:r>
              <a:rPr lang="en-US" sz="1800" b="1" u="sng" smtClean="0">
                <a:solidFill>
                  <a:srgbClr val="FF0000"/>
                </a:solidFill>
                <a:sym typeface="Century Gothic" charset="0"/>
              </a:rPr>
              <a:t>I</a:t>
            </a:r>
            <a:r>
              <a:rPr lang="en-US" sz="1600" smtClean="0">
                <a:sym typeface="Century Gothic" charset="0"/>
              </a:rPr>
              <a:t>ABILITY</a:t>
            </a:r>
            <a:r>
              <a:rPr lang="en-US" sz="1600" smtClean="0">
                <a:effectLst>
                  <a:outerShdw blurRad="38100" dist="38100" dir="2700000" algn="tl">
                    <a:srgbClr val="C0C0C0"/>
                  </a:outerShdw>
                </a:effectLst>
                <a:sym typeface="Century Gothic" charset="0"/>
              </a:rPr>
              <a:t>  </a:t>
            </a:r>
            <a:r>
              <a:rPr lang="en-US" sz="1600" smtClean="0">
                <a:sym typeface="Century Gothic" charset="0"/>
              </a:rPr>
              <a:t>MODELS  FOR  ENERGY-EFFICIE</a:t>
            </a:r>
            <a:r>
              <a:rPr lang="en-US" sz="1800" b="1" u="sng" smtClean="0">
                <a:solidFill>
                  <a:srgbClr val="FF0000"/>
                </a:solidFill>
                <a:sym typeface="Century Gothic" charset="0"/>
              </a:rPr>
              <a:t>N</a:t>
            </a:r>
            <a:r>
              <a:rPr lang="en-US" sz="1600" smtClean="0">
                <a:sym typeface="Century Gothic" charset="0"/>
              </a:rPr>
              <a:t>T  PARALLEL  DISK  SYS</a:t>
            </a:r>
            <a:r>
              <a:rPr lang="en-US" sz="1800" b="1" u="sng" smtClean="0">
                <a:solidFill>
                  <a:srgbClr val="FF0000"/>
                </a:solidFill>
                <a:sym typeface="Century Gothic" charset="0"/>
              </a:rPr>
              <a:t>T</a:t>
            </a:r>
            <a:r>
              <a:rPr lang="en-US" sz="1600" smtClean="0">
                <a:sym typeface="Century Gothic" charset="0"/>
              </a:rPr>
              <a:t>EMS)</a:t>
            </a:r>
          </a:p>
        </p:txBody>
      </p:sp>
      <p:pic>
        <p:nvPicPr>
          <p:cNvPr id="2" name="Picture 3"/>
          <p:cNvPicPr>
            <a:picLocks noChangeArrowheads="1"/>
          </p:cNvPicPr>
          <p:nvPr/>
        </p:nvPicPr>
        <p:blipFill>
          <a:blip r:embed="rId3"/>
          <a:srcRect/>
          <a:stretch>
            <a:fillRect/>
          </a:stretch>
        </p:blipFill>
        <p:spPr bwMode="auto">
          <a:xfrm>
            <a:off x="3567113" y="1333500"/>
            <a:ext cx="6108700" cy="7048500"/>
          </a:xfrm>
          <a:prstGeom prst="rect">
            <a:avLst/>
          </a:prstGeom>
          <a:noFill/>
          <a:ln w="9525" cap="flat">
            <a:noFill/>
            <a:round/>
            <a:headEnd/>
            <a:tailEnd/>
          </a:ln>
          <a:effectLst>
            <a:outerShdw dist="38099" dir="2700000" algn="ctr" rotWithShape="0">
              <a:schemeClr val="bg2">
                <a:alpha val="42996"/>
              </a:schemeClr>
            </a:outerShdw>
          </a:effectLst>
        </p:spPr>
      </p:pic>
      <p:sp>
        <p:nvSpPr>
          <p:cNvPr id="22532" name="AutoShape 4"/>
          <p:cNvSpPr>
            <a:spLocks/>
          </p:cNvSpPr>
          <p:nvPr/>
        </p:nvSpPr>
        <p:spPr bwMode="auto">
          <a:xfrm>
            <a:off x="5359400" y="2590800"/>
            <a:ext cx="2146300" cy="673100"/>
          </a:xfrm>
          <a:prstGeom prst="roundRect">
            <a:avLst>
              <a:gd name="adj" fmla="val 28301"/>
            </a:avLst>
          </a:prstGeom>
          <a:solidFill>
            <a:srgbClr val="FF0000"/>
          </a:solidFill>
          <a:ln w="9525">
            <a:solidFill>
              <a:schemeClr val="tx1"/>
            </a:solidFill>
            <a:round/>
            <a:headEnd/>
            <a:tailEnd/>
          </a:ln>
        </p:spPr>
        <p:txBody>
          <a:bodyPr lIns="0" tIns="0" rIns="57799" bIns="0" anchor="ctr"/>
          <a:lstStyle/>
          <a:p>
            <a:pPr marL="57150" algn="ctr"/>
            <a:r>
              <a:rPr lang="en-US" altLang="zh-CN" sz="1400" b="1">
                <a:solidFill>
                  <a:srgbClr val="040372"/>
                </a:solidFill>
                <a:latin typeface="Century Gothic" pitchFamily="34" charset="0"/>
                <a:ea typeface="宋体" pitchFamily="2" charset="-122"/>
                <a:sym typeface="Century Gothic" pitchFamily="34" charset="0"/>
              </a:rPr>
              <a:t>Energy Conservation Techniques</a:t>
            </a:r>
          </a:p>
        </p:txBody>
      </p:sp>
      <p:sp>
        <p:nvSpPr>
          <p:cNvPr id="22533" name="AutoShape 5"/>
          <p:cNvSpPr>
            <a:spLocks/>
          </p:cNvSpPr>
          <p:nvPr/>
        </p:nvSpPr>
        <p:spPr bwMode="auto">
          <a:xfrm>
            <a:off x="4813300" y="4432300"/>
            <a:ext cx="3543300" cy="635000"/>
          </a:xfrm>
          <a:prstGeom prst="roundRect">
            <a:avLst>
              <a:gd name="adj" fmla="val 30000"/>
            </a:avLst>
          </a:prstGeom>
          <a:solidFill>
            <a:srgbClr val="FF0000"/>
          </a:solidFill>
          <a:ln w="9525">
            <a:solidFill>
              <a:schemeClr val="tx1"/>
            </a:solidFill>
            <a:round/>
            <a:headEnd/>
            <a:tailEnd/>
          </a:ln>
        </p:spPr>
        <p:txBody>
          <a:bodyPr lIns="0" tIns="0" rIns="57799" bIns="0" anchor="ctr"/>
          <a:lstStyle/>
          <a:p>
            <a:pPr marL="57150" algn="ctr"/>
            <a:r>
              <a:rPr lang="en-US" altLang="zh-CN" sz="1700" b="1">
                <a:solidFill>
                  <a:srgbClr val="040372"/>
                </a:solidFill>
                <a:latin typeface="Century Gothic" pitchFamily="34" charset="0"/>
                <a:ea typeface="宋体" pitchFamily="2" charset="-122"/>
                <a:sym typeface="Century Gothic" pitchFamily="34" charset="0"/>
              </a:rPr>
              <a:t>Single Disk Reliability Model</a:t>
            </a:r>
          </a:p>
        </p:txBody>
      </p:sp>
      <p:sp>
        <p:nvSpPr>
          <p:cNvPr id="22534" name="AutoShape 6"/>
          <p:cNvSpPr>
            <a:spLocks/>
          </p:cNvSpPr>
          <p:nvPr/>
        </p:nvSpPr>
        <p:spPr bwMode="auto">
          <a:xfrm>
            <a:off x="4762500" y="6096000"/>
            <a:ext cx="3568700" cy="635000"/>
          </a:xfrm>
          <a:prstGeom prst="roundRect">
            <a:avLst>
              <a:gd name="adj" fmla="val 30000"/>
            </a:avLst>
          </a:prstGeom>
          <a:solidFill>
            <a:srgbClr val="FF0000"/>
          </a:solidFill>
          <a:ln w="9525">
            <a:solidFill>
              <a:schemeClr val="tx1"/>
            </a:solidFill>
            <a:round/>
            <a:headEnd/>
            <a:tailEnd/>
          </a:ln>
        </p:spPr>
        <p:txBody>
          <a:bodyPr lIns="0" tIns="0" rIns="57799" bIns="0" anchor="ctr"/>
          <a:lstStyle/>
          <a:p>
            <a:pPr marL="57150" algn="ctr"/>
            <a:r>
              <a:rPr lang="en-US" altLang="zh-CN" sz="1700" b="1">
                <a:solidFill>
                  <a:srgbClr val="040372"/>
                </a:solidFill>
                <a:latin typeface="Century Gothic" pitchFamily="34" charset="0"/>
                <a:ea typeface="宋体" pitchFamily="2" charset="-122"/>
                <a:sym typeface="Century Gothic" pitchFamily="34" charset="0"/>
              </a:rPr>
              <a:t>System-Level Reliability Model</a:t>
            </a:r>
          </a:p>
        </p:txBody>
      </p:sp>
      <p:sp>
        <p:nvSpPr>
          <p:cNvPr id="9" name="Rectangle 8"/>
          <p:cNvSpPr/>
          <p:nvPr/>
        </p:nvSpPr>
        <p:spPr>
          <a:xfrm>
            <a:off x="1244600" y="8324671"/>
            <a:ext cx="10668000" cy="1200329"/>
          </a:xfrm>
          <a:prstGeom prst="rect">
            <a:avLst/>
          </a:prstGeom>
        </p:spPr>
        <p:txBody>
          <a:bodyPr wrap="square">
            <a:spAutoFit/>
          </a:bodyPr>
          <a:lstStyle/>
          <a:p>
            <a:r>
              <a:rPr lang="en-US" altLang="zh-CN" sz="2400" dirty="0" smtClean="0">
                <a:solidFill>
                  <a:srgbClr val="000681"/>
                </a:solidFill>
                <a:latin typeface="+mn-lt"/>
              </a:rPr>
              <a:t>S. Yin et al. “Reliability Analysis for an Energy-Aware RAID System,” </a:t>
            </a:r>
            <a:r>
              <a:rPr lang="en-US" altLang="zh-CN" sz="2400" i="1" dirty="0" smtClean="0">
                <a:solidFill>
                  <a:srgbClr val="000681"/>
                </a:solidFill>
                <a:latin typeface="+mn-lt"/>
              </a:rPr>
              <a:t>Proc. the 30th IEEE International Performance Computing and Communications Conference</a:t>
            </a:r>
            <a:r>
              <a:rPr lang="en-US" altLang="zh-CN" sz="2400" dirty="0" smtClean="0">
                <a:solidFill>
                  <a:srgbClr val="000681"/>
                </a:solidFill>
                <a:latin typeface="+mn-lt"/>
              </a:rPr>
              <a:t> (IPCCC), Nov. 2011.</a:t>
            </a:r>
            <a:endParaRPr lang="zh-CN" altLang="en-US" sz="2400" dirty="0">
              <a:solidFill>
                <a:srgbClr val="000681"/>
              </a:solidFill>
              <a:latin typeface="+mn-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2378368" presetClass="entr" presetSubtype="61794728" fill="hold" grpId="0" nodeType="clickEffect">
                                  <p:stCondLst>
                                    <p:cond delay="0"/>
                                  </p:stCondLst>
                                  <p:childTnLst>
                                    <p:set>
                                      <p:cBhvr>
                                        <p:cTn id="6" dur="1" fill="hold">
                                          <p:stCondLst>
                                            <p:cond delay="499"/>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2378368" presetClass="entr" presetSubtype="61795664" fill="hold" grpId="0" nodeType="clickEffect">
                                  <p:stCondLst>
                                    <p:cond delay="0"/>
                                  </p:stCondLst>
                                  <p:childTnLst>
                                    <p:set>
                                      <p:cBhvr>
                                        <p:cTn id="10" dur="1" fill="hold">
                                          <p:stCondLst>
                                            <p:cond delay="499"/>
                                          </p:stCondLst>
                                        </p:cTn>
                                        <p:tgtEl>
                                          <p:spTgt spid="225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2378368" presetClass="entr" presetSubtype="51292456" fill="hold" grpId="0" nodeType="clickEffect">
                                  <p:stCondLst>
                                    <p:cond delay="0"/>
                                  </p:stCondLst>
                                  <p:childTnLst>
                                    <p:set>
                                      <p:cBhvr>
                                        <p:cTn id="14" dur="1" fill="hold">
                                          <p:stCondLst>
                                            <p:cond delay="499"/>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0"/>
          </p:nvPr>
        </p:nvSpPr>
        <p:spPr/>
        <p:txBody>
          <a:bodyPr/>
          <a:lstStyle/>
          <a:p>
            <a:fld id="{9740F8E5-3EB8-48E7-8046-52CF4DA25FB1}" type="slidenum">
              <a:rPr lang="en-US" altLang="zh-CN"/>
              <a:pPr/>
              <a:t>51</a:t>
            </a:fld>
            <a:endParaRPr lang="en-US" altLang="zh-CN"/>
          </a:p>
        </p:txBody>
      </p:sp>
      <p:pic>
        <p:nvPicPr>
          <p:cNvPr id="23553" name="Picture 1"/>
          <p:cNvPicPr>
            <a:picLocks noChangeArrowheads="1"/>
          </p:cNvPicPr>
          <p:nvPr/>
        </p:nvPicPr>
        <p:blipFill>
          <a:blip r:embed="rId2"/>
          <a:srcRect/>
          <a:stretch>
            <a:fillRect/>
          </a:stretch>
        </p:blipFill>
        <p:spPr bwMode="auto">
          <a:xfrm>
            <a:off x="3567113" y="1917700"/>
            <a:ext cx="6108700" cy="7048500"/>
          </a:xfrm>
          <a:prstGeom prst="rect">
            <a:avLst/>
          </a:prstGeom>
          <a:noFill/>
          <a:ln w="9525" cap="flat">
            <a:noFill/>
            <a:round/>
            <a:headEnd/>
            <a:tailEnd/>
          </a:ln>
          <a:effectLst>
            <a:outerShdw dist="38099" dir="2700000" algn="ctr" rotWithShape="0">
              <a:schemeClr val="bg2">
                <a:alpha val="42996"/>
              </a:schemeClr>
            </a:outerShdw>
          </a:effectLst>
        </p:spPr>
      </p:pic>
      <p:pic>
        <p:nvPicPr>
          <p:cNvPr id="23556" name="Picture 2"/>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
        <p:nvSpPr>
          <p:cNvPr id="23555" name="Rectangle 3"/>
          <p:cNvSpPr>
            <a:spLocks/>
          </p:cNvSpPr>
          <p:nvPr/>
        </p:nvSpPr>
        <p:spPr bwMode="auto">
          <a:xfrm>
            <a:off x="3746500" y="2076450"/>
            <a:ext cx="5727700" cy="6489700"/>
          </a:xfrm>
          <a:prstGeom prst="rect">
            <a:avLst/>
          </a:prstGeom>
          <a:solidFill>
            <a:srgbClr val="0D0D0D">
              <a:alpha val="82744"/>
            </a:srgbClr>
          </a:solidFill>
          <a:ln w="25400" cap="flat">
            <a:noFill/>
            <a:miter lim="800000"/>
            <a:headEnd type="none" w="med" len="med"/>
            <a:tailEnd type="none" w="med" len="med"/>
          </a:ln>
          <a:effectLst>
            <a:outerShdw dist="38099" dir="2700000" algn="ctr" rotWithShape="0">
              <a:schemeClr val="bg2">
                <a:alpha val="39996"/>
              </a:schemeClr>
            </a:outerShdw>
          </a:effectLst>
        </p:spPr>
        <p:txBody>
          <a:bodyPr lIns="0" tIns="0" rIns="0" bIns="0"/>
          <a:lstStyle/>
          <a:p>
            <a:endParaRPr lang="zh-CN" altLang="zh-CN"/>
          </a:p>
        </p:txBody>
      </p:sp>
      <p:grpSp>
        <p:nvGrpSpPr>
          <p:cNvPr id="2" name="Group 6"/>
          <p:cNvGrpSpPr>
            <a:grpSpLocks/>
          </p:cNvGrpSpPr>
          <p:nvPr/>
        </p:nvGrpSpPr>
        <p:grpSpPr bwMode="auto">
          <a:xfrm>
            <a:off x="4210050" y="4127500"/>
            <a:ext cx="1117600" cy="457200"/>
            <a:chOff x="0" y="0"/>
            <a:chExt cx="704" cy="288"/>
          </a:xfrm>
        </p:grpSpPr>
        <p:sp>
          <p:nvSpPr>
            <p:cNvPr id="23578" name="Oval 4"/>
            <p:cNvSpPr>
              <a:spLocks/>
            </p:cNvSpPr>
            <p:nvPr/>
          </p:nvSpPr>
          <p:spPr bwMode="auto">
            <a:xfrm>
              <a:off x="0" y="0"/>
              <a:ext cx="704" cy="288"/>
            </a:xfrm>
            <a:prstGeom prst="ellipse">
              <a:avLst/>
            </a:prstGeom>
            <a:solidFill>
              <a:srgbClr val="FFFFFF"/>
            </a:solidFill>
            <a:ln w="25400">
              <a:noFill/>
              <a:round/>
              <a:headEnd/>
              <a:tailEnd/>
            </a:ln>
          </p:spPr>
          <p:txBody>
            <a:bodyPr lIns="0" tIns="0" rIns="0" bIns="0"/>
            <a:lstStyle/>
            <a:p>
              <a:endParaRPr lang="zh-CN" altLang="zh-CN"/>
            </a:p>
          </p:txBody>
        </p:sp>
        <p:sp>
          <p:nvSpPr>
            <p:cNvPr id="23579" name="Rectangle 5"/>
            <p:cNvSpPr>
              <a:spLocks/>
            </p:cNvSpPr>
            <p:nvPr/>
          </p:nvSpPr>
          <p:spPr bwMode="auto">
            <a:xfrm>
              <a:off x="103" y="42"/>
              <a:ext cx="497" cy="203"/>
            </a:xfrm>
            <a:prstGeom prst="rect">
              <a:avLst/>
            </a:prstGeom>
            <a:noFill/>
            <a:ln w="12700">
              <a:noFill/>
              <a:miter lim="800000"/>
              <a:headEnd/>
              <a:tailEnd/>
            </a:ln>
          </p:spPr>
          <p:txBody>
            <a:bodyPr lIns="38100" tIns="38100" rIns="78049" bIns="38100" anchor="ctr"/>
            <a:lstStyle/>
            <a:p>
              <a:pPr marL="1588" algn="ctr"/>
              <a:r>
                <a:rPr lang="en-US" altLang="zh-CN" sz="1000">
                  <a:solidFill>
                    <a:schemeClr val="tx1"/>
                  </a:solidFill>
                  <a:ea typeface="宋体" pitchFamily="2" charset="-122"/>
                  <a:cs typeface="Arial" pitchFamily="34" charset="0"/>
                </a:rPr>
                <a:t>Frequency</a:t>
              </a:r>
            </a:p>
          </p:txBody>
        </p:sp>
      </p:grpSp>
      <p:grpSp>
        <p:nvGrpSpPr>
          <p:cNvPr id="3" name="Group 9"/>
          <p:cNvGrpSpPr>
            <a:grpSpLocks/>
          </p:cNvGrpSpPr>
          <p:nvPr/>
        </p:nvGrpSpPr>
        <p:grpSpPr bwMode="auto">
          <a:xfrm>
            <a:off x="5327650" y="4121150"/>
            <a:ext cx="1003300" cy="457200"/>
            <a:chOff x="0" y="0"/>
            <a:chExt cx="632" cy="288"/>
          </a:xfrm>
        </p:grpSpPr>
        <p:sp>
          <p:nvSpPr>
            <p:cNvPr id="7" name="Oval 7"/>
            <p:cNvSpPr>
              <a:spLocks/>
            </p:cNvSpPr>
            <p:nvPr/>
          </p:nvSpPr>
          <p:spPr bwMode="auto">
            <a:xfrm>
              <a:off x="0" y="0"/>
              <a:ext cx="632" cy="288"/>
            </a:xfrm>
            <a:prstGeom prst="ellipse">
              <a:avLst/>
            </a:prstGeom>
            <a:solidFill>
              <a:srgbClr val="FFFFFF"/>
            </a:solidFill>
            <a:ln w="25400">
              <a:noFill/>
              <a:round/>
              <a:headEnd/>
              <a:tailEnd/>
            </a:ln>
          </p:spPr>
          <p:txBody>
            <a:bodyPr lIns="0" tIns="0" rIns="0" bIns="0"/>
            <a:lstStyle/>
            <a:p>
              <a:endParaRPr lang="zh-CN" altLang="zh-CN"/>
            </a:p>
          </p:txBody>
        </p:sp>
        <p:sp>
          <p:nvSpPr>
            <p:cNvPr id="23577" name="Rectangle 8"/>
            <p:cNvSpPr>
              <a:spLocks/>
            </p:cNvSpPr>
            <p:nvPr/>
          </p:nvSpPr>
          <p:spPr bwMode="auto">
            <a:xfrm>
              <a:off x="92" y="42"/>
              <a:ext cx="447" cy="203"/>
            </a:xfrm>
            <a:prstGeom prst="rect">
              <a:avLst/>
            </a:prstGeom>
            <a:noFill/>
            <a:ln w="12700">
              <a:noFill/>
              <a:miter lim="800000"/>
              <a:headEnd/>
              <a:tailEnd/>
            </a:ln>
          </p:spPr>
          <p:txBody>
            <a:bodyPr lIns="38100" tIns="38100" rIns="78049" bIns="38100" anchor="ctr"/>
            <a:lstStyle/>
            <a:p>
              <a:pPr marL="1588" algn="ctr"/>
              <a:r>
                <a:rPr lang="en-US" altLang="zh-CN" sz="1000">
                  <a:solidFill>
                    <a:schemeClr val="tx1"/>
                  </a:solidFill>
                  <a:ea typeface="宋体" pitchFamily="2" charset="-122"/>
                  <a:cs typeface="Arial" pitchFamily="34" charset="0"/>
                </a:rPr>
                <a:t>Utilization</a:t>
              </a:r>
            </a:p>
          </p:txBody>
        </p:sp>
      </p:grpSp>
      <p:grpSp>
        <p:nvGrpSpPr>
          <p:cNvPr id="4" name="Group 12"/>
          <p:cNvGrpSpPr>
            <a:grpSpLocks/>
          </p:cNvGrpSpPr>
          <p:nvPr/>
        </p:nvGrpSpPr>
        <p:grpSpPr bwMode="auto">
          <a:xfrm>
            <a:off x="6051550" y="2095500"/>
            <a:ext cx="1562100" cy="585788"/>
            <a:chOff x="0" y="0"/>
            <a:chExt cx="984" cy="369"/>
          </a:xfrm>
        </p:grpSpPr>
        <p:sp>
          <p:nvSpPr>
            <p:cNvPr id="23574" name="Oval 10"/>
            <p:cNvSpPr>
              <a:spLocks/>
            </p:cNvSpPr>
            <p:nvPr/>
          </p:nvSpPr>
          <p:spPr bwMode="auto">
            <a:xfrm>
              <a:off x="0" y="0"/>
              <a:ext cx="984" cy="369"/>
            </a:xfrm>
            <a:prstGeom prst="ellipse">
              <a:avLst/>
            </a:prstGeom>
            <a:solidFill>
              <a:srgbClr val="FFFFFF"/>
            </a:solidFill>
            <a:ln w="25400">
              <a:noFill/>
              <a:round/>
              <a:headEnd/>
              <a:tailEnd/>
            </a:ln>
          </p:spPr>
          <p:txBody>
            <a:bodyPr lIns="0" tIns="0" rIns="0" bIns="0"/>
            <a:lstStyle/>
            <a:p>
              <a:endParaRPr lang="zh-CN" altLang="zh-CN"/>
            </a:p>
          </p:txBody>
        </p:sp>
        <p:sp>
          <p:nvSpPr>
            <p:cNvPr id="23575" name="Rectangle 11"/>
            <p:cNvSpPr>
              <a:spLocks/>
            </p:cNvSpPr>
            <p:nvPr/>
          </p:nvSpPr>
          <p:spPr bwMode="auto">
            <a:xfrm>
              <a:off x="143" y="97"/>
              <a:ext cx="697" cy="174"/>
            </a:xfrm>
            <a:prstGeom prst="rect">
              <a:avLst/>
            </a:prstGeom>
            <a:noFill/>
            <a:ln w="12700">
              <a:noFill/>
              <a:miter lim="800000"/>
              <a:headEnd/>
              <a:tailEnd/>
            </a:ln>
          </p:spPr>
          <p:txBody>
            <a:bodyPr lIns="38100" tIns="38100" rIns="78049" bIns="38100" anchor="ctr"/>
            <a:lstStyle/>
            <a:p>
              <a:pPr marL="1588" algn="ctr"/>
              <a:r>
                <a:rPr lang="en-US" altLang="zh-CN" sz="1000">
                  <a:solidFill>
                    <a:schemeClr val="tx1"/>
                  </a:solidFill>
                  <a:ea typeface="宋体" pitchFamily="2" charset="-122"/>
                  <a:cs typeface="Arial" pitchFamily="34" charset="0"/>
                </a:rPr>
                <a:t>Disk Age</a:t>
              </a:r>
            </a:p>
          </p:txBody>
        </p:sp>
      </p:grpSp>
      <p:grpSp>
        <p:nvGrpSpPr>
          <p:cNvPr id="5" name="Group 15"/>
          <p:cNvGrpSpPr>
            <a:grpSpLocks/>
          </p:cNvGrpSpPr>
          <p:nvPr/>
        </p:nvGrpSpPr>
        <p:grpSpPr bwMode="auto">
          <a:xfrm>
            <a:off x="7618413" y="2095500"/>
            <a:ext cx="1474787" cy="520700"/>
            <a:chOff x="0" y="0"/>
            <a:chExt cx="929" cy="328"/>
          </a:xfrm>
        </p:grpSpPr>
        <p:sp>
          <p:nvSpPr>
            <p:cNvPr id="8" name="Oval 13"/>
            <p:cNvSpPr>
              <a:spLocks/>
            </p:cNvSpPr>
            <p:nvPr/>
          </p:nvSpPr>
          <p:spPr bwMode="auto">
            <a:xfrm>
              <a:off x="0" y="0"/>
              <a:ext cx="929" cy="328"/>
            </a:xfrm>
            <a:prstGeom prst="ellipse">
              <a:avLst/>
            </a:prstGeom>
            <a:solidFill>
              <a:srgbClr val="FFFFFF"/>
            </a:solidFill>
            <a:ln w="25400">
              <a:noFill/>
              <a:round/>
              <a:headEnd/>
              <a:tailEnd/>
            </a:ln>
          </p:spPr>
          <p:txBody>
            <a:bodyPr lIns="0" tIns="0" rIns="0" bIns="0"/>
            <a:lstStyle/>
            <a:p>
              <a:endParaRPr lang="zh-CN" altLang="zh-CN"/>
            </a:p>
          </p:txBody>
        </p:sp>
        <p:sp>
          <p:nvSpPr>
            <p:cNvPr id="23573" name="Rectangle 14"/>
            <p:cNvSpPr>
              <a:spLocks/>
            </p:cNvSpPr>
            <p:nvPr/>
          </p:nvSpPr>
          <p:spPr bwMode="auto">
            <a:xfrm>
              <a:off x="136" y="86"/>
              <a:ext cx="656" cy="155"/>
            </a:xfrm>
            <a:prstGeom prst="rect">
              <a:avLst/>
            </a:prstGeom>
            <a:noFill/>
            <a:ln w="12700">
              <a:noFill/>
              <a:miter lim="800000"/>
              <a:headEnd/>
              <a:tailEnd/>
            </a:ln>
          </p:spPr>
          <p:txBody>
            <a:bodyPr lIns="38100" tIns="38100" rIns="78049" bIns="38100" anchor="ctr"/>
            <a:lstStyle/>
            <a:p>
              <a:pPr marL="1588" algn="ctr"/>
              <a:r>
                <a:rPr lang="en-US" altLang="zh-CN" sz="1000">
                  <a:solidFill>
                    <a:schemeClr val="tx1"/>
                  </a:solidFill>
                  <a:ea typeface="宋体" pitchFamily="2" charset="-122"/>
                  <a:cs typeface="Arial" pitchFamily="34" charset="0"/>
                </a:rPr>
                <a:t>Temperature</a:t>
              </a:r>
            </a:p>
          </p:txBody>
        </p:sp>
      </p:grpSp>
      <p:sp>
        <p:nvSpPr>
          <p:cNvPr id="23568" name="AutoShape 16"/>
          <p:cNvSpPr>
            <a:spLocks/>
          </p:cNvSpPr>
          <p:nvPr/>
        </p:nvSpPr>
        <p:spPr bwMode="auto">
          <a:xfrm rot="-1860000">
            <a:off x="5065713" y="4448175"/>
            <a:ext cx="228600" cy="679450"/>
          </a:xfrm>
          <a:custGeom>
            <a:avLst/>
            <a:gdLst>
              <a:gd name="T0" fmla="*/ 114300 w 21600"/>
              <a:gd name="T1" fmla="*/ 339725 h 21600"/>
              <a:gd name="T2" fmla="*/ 0 60000 65536"/>
              <a:gd name="T3" fmla="*/ 0 w 21600"/>
              <a:gd name="T4" fmla="*/ 0 h 21600"/>
              <a:gd name="T5" fmla="*/ 21600 w 21600"/>
              <a:gd name="T6" fmla="*/ 21600 h 21600"/>
            </a:gdLst>
            <a:ahLst/>
            <a:cxnLst>
              <a:cxn ang="T2">
                <a:pos x="T0" y="T1"/>
              </a:cxn>
            </a:cxnLst>
            <a:rect l="T3" t="T4" r="T5" b="T6"/>
            <a:pathLst>
              <a:path w="21600" h="21600">
                <a:moveTo>
                  <a:pt x="0" y="17963"/>
                </a:moveTo>
                <a:lnTo>
                  <a:pt x="5400" y="17963"/>
                </a:lnTo>
                <a:lnTo>
                  <a:pt x="5400" y="0"/>
                </a:lnTo>
                <a:lnTo>
                  <a:pt x="16200" y="0"/>
                </a:lnTo>
                <a:lnTo>
                  <a:pt x="16200" y="17963"/>
                </a:lnTo>
                <a:lnTo>
                  <a:pt x="21600" y="17963"/>
                </a:lnTo>
                <a:lnTo>
                  <a:pt x="10800" y="21600"/>
                </a:lnTo>
                <a:close/>
                <a:moveTo>
                  <a:pt x="0" y="17963"/>
                </a:moveTo>
              </a:path>
            </a:pathLst>
          </a:custGeom>
          <a:solidFill>
            <a:srgbClr val="FFFFFF"/>
          </a:solidFill>
          <a:ln w="25400" cap="flat">
            <a:noFill/>
            <a:miter lim="800000"/>
            <a:headEnd type="none" w="med" len="med"/>
            <a:tailEnd type="none" w="med" len="med"/>
          </a:ln>
        </p:spPr>
        <p:txBody>
          <a:bodyPr lIns="0" tIns="0" rIns="0" bIns="0"/>
          <a:lstStyle/>
          <a:p>
            <a:endParaRPr lang="zh-CN" altLang="en-US"/>
          </a:p>
        </p:txBody>
      </p:sp>
      <p:sp>
        <p:nvSpPr>
          <p:cNvPr id="23569" name="AutoShape 17"/>
          <p:cNvSpPr>
            <a:spLocks/>
          </p:cNvSpPr>
          <p:nvPr/>
        </p:nvSpPr>
        <p:spPr bwMode="auto">
          <a:xfrm>
            <a:off x="5822950" y="4495800"/>
            <a:ext cx="193675" cy="584200"/>
          </a:xfrm>
          <a:custGeom>
            <a:avLst/>
            <a:gdLst>
              <a:gd name="T0" fmla="*/ 96838 w 21600"/>
              <a:gd name="T1" fmla="*/ 292100 h 21600"/>
              <a:gd name="T2" fmla="*/ 0 60000 65536"/>
              <a:gd name="T3" fmla="*/ 0 w 21600"/>
              <a:gd name="T4" fmla="*/ 0 h 21600"/>
              <a:gd name="T5" fmla="*/ 21600 w 21600"/>
              <a:gd name="T6" fmla="*/ 21600 h 21600"/>
            </a:gdLst>
            <a:ahLst/>
            <a:cxnLst>
              <a:cxn ang="T2">
                <a:pos x="T0" y="T1"/>
              </a:cxn>
            </a:cxnLst>
            <a:rect l="T3" t="T4" r="T5" b="T6"/>
            <a:pathLst>
              <a:path w="21600" h="21600">
                <a:moveTo>
                  <a:pt x="0" y="18000"/>
                </a:moveTo>
                <a:lnTo>
                  <a:pt x="5400" y="18000"/>
                </a:lnTo>
                <a:lnTo>
                  <a:pt x="5400" y="0"/>
                </a:lnTo>
                <a:lnTo>
                  <a:pt x="16200" y="0"/>
                </a:lnTo>
                <a:lnTo>
                  <a:pt x="16200" y="18000"/>
                </a:lnTo>
                <a:lnTo>
                  <a:pt x="21600" y="18000"/>
                </a:lnTo>
                <a:lnTo>
                  <a:pt x="10800" y="21600"/>
                </a:lnTo>
                <a:close/>
                <a:moveTo>
                  <a:pt x="0" y="18000"/>
                </a:moveTo>
              </a:path>
            </a:pathLst>
          </a:custGeom>
          <a:solidFill>
            <a:srgbClr val="FFFFFF"/>
          </a:solidFill>
          <a:ln w="25400" cap="flat">
            <a:noFill/>
            <a:miter lim="800000"/>
            <a:headEnd type="none" w="med" len="med"/>
            <a:tailEnd type="none" w="med" len="med"/>
          </a:ln>
        </p:spPr>
        <p:txBody>
          <a:bodyPr lIns="0" tIns="0" rIns="0" bIns="0"/>
          <a:lstStyle/>
          <a:p>
            <a:endParaRPr lang="zh-CN" altLang="en-US"/>
          </a:p>
        </p:txBody>
      </p:sp>
      <p:sp>
        <p:nvSpPr>
          <p:cNvPr id="23570" name="AutoShape 18"/>
          <p:cNvSpPr>
            <a:spLocks/>
          </p:cNvSpPr>
          <p:nvPr/>
        </p:nvSpPr>
        <p:spPr bwMode="auto">
          <a:xfrm>
            <a:off x="6534150" y="5518150"/>
            <a:ext cx="177800" cy="660400"/>
          </a:xfrm>
          <a:custGeom>
            <a:avLst/>
            <a:gdLst>
              <a:gd name="T0" fmla="*/ 88900 w 21600"/>
              <a:gd name="T1" fmla="*/ 330200 h 21600"/>
              <a:gd name="T2" fmla="*/ 0 60000 65536"/>
              <a:gd name="T3" fmla="*/ 0 w 21600"/>
              <a:gd name="T4" fmla="*/ 0 h 21600"/>
              <a:gd name="T5" fmla="*/ 21600 w 21600"/>
              <a:gd name="T6" fmla="*/ 21600 h 21600"/>
            </a:gdLst>
            <a:ahLst/>
            <a:cxnLst>
              <a:cxn ang="T2">
                <a:pos x="T0" y="T1"/>
              </a:cxn>
            </a:cxnLst>
            <a:rect l="T3" t="T4" r="T5" b="T6"/>
            <a:pathLst>
              <a:path w="21600" h="21600">
                <a:moveTo>
                  <a:pt x="0" y="17280"/>
                </a:moveTo>
                <a:lnTo>
                  <a:pt x="5400" y="17280"/>
                </a:lnTo>
                <a:lnTo>
                  <a:pt x="5400" y="0"/>
                </a:lnTo>
                <a:lnTo>
                  <a:pt x="16200" y="0"/>
                </a:lnTo>
                <a:lnTo>
                  <a:pt x="16200" y="17280"/>
                </a:lnTo>
                <a:lnTo>
                  <a:pt x="21600" y="17280"/>
                </a:lnTo>
                <a:lnTo>
                  <a:pt x="10800" y="21600"/>
                </a:lnTo>
                <a:close/>
                <a:moveTo>
                  <a:pt x="0" y="17280"/>
                </a:moveTo>
              </a:path>
            </a:pathLst>
          </a:custGeom>
          <a:solidFill>
            <a:srgbClr val="FFFFFF"/>
          </a:solidFill>
          <a:ln w="25400" cap="flat">
            <a:noFill/>
            <a:miter lim="800000"/>
            <a:headEnd type="none" w="med" len="med"/>
            <a:tailEnd type="none" w="med" len="med"/>
          </a:ln>
        </p:spPr>
        <p:txBody>
          <a:bodyPr lIns="0" tIns="0" rIns="0" bIns="0"/>
          <a:lstStyle/>
          <a:p>
            <a:endParaRPr lang="zh-CN" altLang="en-US"/>
          </a:p>
        </p:txBody>
      </p:sp>
      <p:sp>
        <p:nvSpPr>
          <p:cNvPr id="23571" name="AutoShape 19"/>
          <p:cNvSpPr>
            <a:spLocks/>
          </p:cNvSpPr>
          <p:nvPr/>
        </p:nvSpPr>
        <p:spPr bwMode="auto">
          <a:xfrm>
            <a:off x="6770688" y="2679700"/>
            <a:ext cx="200025" cy="2400300"/>
          </a:xfrm>
          <a:custGeom>
            <a:avLst/>
            <a:gdLst>
              <a:gd name="T0" fmla="*/ 100013 w 21600"/>
              <a:gd name="T1" fmla="*/ 1200150 h 21600"/>
              <a:gd name="T2" fmla="*/ 0 60000 65536"/>
              <a:gd name="T3" fmla="*/ 0 w 21600"/>
              <a:gd name="T4" fmla="*/ 0 h 21600"/>
              <a:gd name="T5" fmla="*/ 21600 w 21600"/>
              <a:gd name="T6" fmla="*/ 21600 h 21600"/>
            </a:gdLst>
            <a:ahLst/>
            <a:cxnLst>
              <a:cxn ang="T2">
                <a:pos x="T0" y="T1"/>
              </a:cxn>
            </a:cxnLst>
            <a:rect l="T3" t="T4" r="T5" b="T6"/>
            <a:pathLst>
              <a:path w="21600" h="21600">
                <a:moveTo>
                  <a:pt x="0" y="20700"/>
                </a:moveTo>
                <a:lnTo>
                  <a:pt x="5400" y="20700"/>
                </a:lnTo>
                <a:lnTo>
                  <a:pt x="5400" y="0"/>
                </a:lnTo>
                <a:lnTo>
                  <a:pt x="16200" y="0"/>
                </a:lnTo>
                <a:lnTo>
                  <a:pt x="16200" y="20700"/>
                </a:lnTo>
                <a:lnTo>
                  <a:pt x="21600" y="20700"/>
                </a:lnTo>
                <a:lnTo>
                  <a:pt x="10800" y="21600"/>
                </a:lnTo>
                <a:close/>
                <a:moveTo>
                  <a:pt x="0" y="20700"/>
                </a:moveTo>
              </a:path>
            </a:pathLst>
          </a:custGeom>
          <a:solidFill>
            <a:srgbClr val="FFFFFF"/>
          </a:solidFill>
          <a:ln w="25400" cap="flat">
            <a:noFill/>
            <a:miter lim="800000"/>
            <a:headEnd type="none" w="med" len="med"/>
            <a:tailEnd type="none" w="med" len="med"/>
          </a:ln>
        </p:spPr>
        <p:txBody>
          <a:bodyPr lIns="0" tIns="0" rIns="0" bIns="0"/>
          <a:lstStyle/>
          <a:p>
            <a:endParaRPr lang="zh-CN" altLang="en-US"/>
          </a:p>
        </p:txBody>
      </p:sp>
      <p:pic>
        <p:nvPicPr>
          <p:cNvPr id="23572" name="Picture 20"/>
          <p:cNvPicPr>
            <a:picLocks noChangeAspect="1" noChangeArrowheads="1"/>
          </p:cNvPicPr>
          <p:nvPr/>
        </p:nvPicPr>
        <p:blipFill>
          <a:blip r:embed="rId4"/>
          <a:srcRect/>
          <a:stretch>
            <a:fillRect/>
          </a:stretch>
        </p:blipFill>
        <p:spPr bwMode="auto">
          <a:xfrm>
            <a:off x="8197850" y="2563813"/>
            <a:ext cx="241300" cy="2551112"/>
          </a:xfrm>
          <a:prstGeom prst="rect">
            <a:avLst/>
          </a:prstGeom>
          <a:noFill/>
          <a:ln w="9525">
            <a:noFill/>
            <a:miter lim="800000"/>
            <a:headEnd/>
            <a:tailEnd/>
          </a:ln>
        </p:spPr>
      </p:pic>
      <p:grpSp>
        <p:nvGrpSpPr>
          <p:cNvPr id="6" name="Group 23"/>
          <p:cNvGrpSpPr>
            <a:grpSpLocks/>
          </p:cNvGrpSpPr>
          <p:nvPr/>
        </p:nvGrpSpPr>
        <p:grpSpPr bwMode="auto">
          <a:xfrm>
            <a:off x="5713413" y="6208713"/>
            <a:ext cx="1855787" cy="585787"/>
            <a:chOff x="0" y="0"/>
            <a:chExt cx="1168" cy="368"/>
          </a:xfrm>
        </p:grpSpPr>
        <p:sp>
          <p:nvSpPr>
            <p:cNvPr id="9" name="Oval 21"/>
            <p:cNvSpPr>
              <a:spLocks/>
            </p:cNvSpPr>
            <p:nvPr/>
          </p:nvSpPr>
          <p:spPr bwMode="auto">
            <a:xfrm>
              <a:off x="0" y="0"/>
              <a:ext cx="1168" cy="368"/>
            </a:xfrm>
            <a:prstGeom prst="ellipse">
              <a:avLst/>
            </a:prstGeom>
            <a:solidFill>
              <a:srgbClr val="FFFFFF"/>
            </a:solidFill>
            <a:ln w="25400">
              <a:noFill/>
              <a:round/>
              <a:headEnd/>
              <a:tailEnd/>
            </a:ln>
          </p:spPr>
          <p:txBody>
            <a:bodyPr lIns="0" tIns="0" rIns="0" bIns="0"/>
            <a:lstStyle/>
            <a:p>
              <a:endParaRPr lang="zh-CN" altLang="zh-CN"/>
            </a:p>
          </p:txBody>
        </p:sp>
        <p:sp>
          <p:nvSpPr>
            <p:cNvPr id="10" name="Rectangle 22"/>
            <p:cNvSpPr>
              <a:spLocks/>
            </p:cNvSpPr>
            <p:nvPr/>
          </p:nvSpPr>
          <p:spPr bwMode="auto">
            <a:xfrm>
              <a:off x="161" y="40"/>
              <a:ext cx="829" cy="287"/>
            </a:xfrm>
            <a:prstGeom prst="rect">
              <a:avLst/>
            </a:prstGeom>
            <a:noFill/>
            <a:ln w="12700">
              <a:noFill/>
              <a:miter lim="800000"/>
              <a:headEnd/>
              <a:tailEnd/>
            </a:ln>
          </p:spPr>
          <p:txBody>
            <a:bodyPr lIns="38100" tIns="38100" rIns="78049" bIns="38100" anchor="ctr"/>
            <a:lstStyle/>
            <a:p>
              <a:pPr marL="1588" algn="ctr"/>
              <a:r>
                <a:rPr lang="en-US" altLang="zh-CN" sz="1000">
                  <a:solidFill>
                    <a:schemeClr val="tx1"/>
                  </a:solidFill>
                  <a:ea typeface="宋体" pitchFamily="2" charset="-122"/>
                  <a:cs typeface="Arial" pitchFamily="34" charset="0"/>
                </a:rPr>
                <a:t>Reliability of Single Disk</a:t>
              </a:r>
            </a:p>
          </p:txBody>
        </p:sp>
      </p:grpSp>
      <p:sp>
        <p:nvSpPr>
          <p:cNvPr id="23576" name="AutoShape 24"/>
          <p:cNvSpPr>
            <a:spLocks/>
          </p:cNvSpPr>
          <p:nvPr/>
        </p:nvSpPr>
        <p:spPr bwMode="auto">
          <a:xfrm>
            <a:off x="4851400" y="5080000"/>
            <a:ext cx="3733800" cy="635000"/>
          </a:xfrm>
          <a:prstGeom prst="roundRect">
            <a:avLst>
              <a:gd name="adj" fmla="val 30000"/>
            </a:avLst>
          </a:prstGeom>
          <a:solidFill>
            <a:srgbClr val="FF0000"/>
          </a:solidFill>
          <a:ln w="9525">
            <a:solidFill>
              <a:schemeClr val="tx1"/>
            </a:solidFill>
            <a:round/>
            <a:headEnd/>
            <a:tailEnd/>
          </a:ln>
        </p:spPr>
        <p:txBody>
          <a:bodyPr lIns="0" tIns="0" rIns="57799" bIns="0" anchor="ctr"/>
          <a:lstStyle/>
          <a:p>
            <a:pPr marL="57150" algn="ctr"/>
            <a:r>
              <a:rPr lang="en-US" altLang="zh-CN" sz="1700" b="1">
                <a:solidFill>
                  <a:srgbClr val="040372"/>
                </a:solidFill>
                <a:latin typeface="Century Gothic" pitchFamily="34" charset="0"/>
                <a:ea typeface="宋体" pitchFamily="2" charset="-122"/>
                <a:sym typeface="Century Gothic" pitchFamily="34" charset="0"/>
              </a:rPr>
              <a:t>Single Disk Reliability Model</a:t>
            </a:r>
          </a:p>
        </p:txBody>
      </p:sp>
      <p:sp>
        <p:nvSpPr>
          <p:cNvPr id="11" name="Rectangle 25"/>
          <p:cNvSpPr>
            <a:spLocks/>
          </p:cNvSpPr>
          <p:nvPr/>
        </p:nvSpPr>
        <p:spPr bwMode="auto">
          <a:xfrm>
            <a:off x="647700" y="130175"/>
            <a:ext cx="11709400" cy="2144713"/>
          </a:xfrm>
          <a:prstGeom prst="rect">
            <a:avLst/>
          </a:prstGeom>
          <a:noFill/>
          <a:ln w="12700">
            <a:noFill/>
            <a:miter lim="800000"/>
            <a:headEnd/>
            <a:tailEnd/>
          </a:ln>
        </p:spPr>
        <p:txBody>
          <a:bodyPr lIns="0" tIns="0" rIns="57799" bIns="0" anchor="ctr"/>
          <a:lstStyle/>
          <a:p>
            <a:pPr marL="57150" algn="ctr"/>
            <a:r>
              <a:rPr lang="en-US" altLang="zh-CN" sz="6000">
                <a:solidFill>
                  <a:srgbClr val="000681"/>
                </a:solidFill>
                <a:latin typeface="Century Gothic" pitchFamily="34" charset="0"/>
                <a:ea typeface="宋体" pitchFamily="2" charset="-122"/>
                <a:sym typeface="Century Gothic" pitchFamily="34" charset="0"/>
              </a:rPr>
              <a:t>MINT</a:t>
            </a:r>
            <a:r>
              <a:rPr lang="en-US" altLang="zh-CN" sz="1600">
                <a:solidFill>
                  <a:srgbClr val="000681"/>
                </a:solidFill>
                <a:latin typeface="Century Gothic" pitchFamily="34" charset="0"/>
                <a:ea typeface="宋体" pitchFamily="2" charset="-122"/>
                <a:sym typeface="Century Gothic" pitchFamily="34" charset="0"/>
              </a:rPr>
              <a:t>(</a:t>
            </a:r>
            <a:r>
              <a:rPr lang="en-US" altLang="zh-CN" sz="1800">
                <a:solidFill>
                  <a:srgbClr val="000080"/>
                </a:solidFill>
                <a:latin typeface="Century Gothic" pitchFamily="34" charset="0"/>
                <a:ea typeface="宋体" pitchFamily="2" charset="-122"/>
                <a:sym typeface="Century Gothic" pitchFamily="34" charset="0"/>
              </a:rPr>
              <a:t>Single Disk</a:t>
            </a:r>
            <a:r>
              <a:rPr lang="en-US" altLang="zh-CN" sz="1600">
                <a:solidFill>
                  <a:srgbClr val="000681"/>
                </a:solidFill>
                <a:latin typeface="Century Gothic" pitchFamily="34" charset="0"/>
                <a:ea typeface="宋体" pitchFamily="2" charset="-122"/>
                <a:sym typeface="Century Gothic" pitchFamily="34"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2378752" presetClass="entr" presetSubtype="64435368" fill="hold" grpId="0" nodeType="afterEffect">
                                  <p:stCondLst>
                                    <p:cond delay="500"/>
                                  </p:stCondLst>
                                  <p:childTnLst>
                                    <p:set>
                                      <p:cBhvr>
                                        <p:cTn id="6" dur="1" fill="hold">
                                          <p:stCondLst>
                                            <p:cond delay="499"/>
                                          </p:stCondLst>
                                        </p:cTn>
                                        <p:tgtEl>
                                          <p:spTgt spid="23555"/>
                                        </p:tgtEl>
                                        <p:attrNameLst>
                                          <p:attrName>style.visibility</p:attrName>
                                        </p:attrNameLst>
                                      </p:cBhvr>
                                      <p:to>
                                        <p:strVal val="visible"/>
                                      </p:to>
                                    </p:set>
                                  </p:childTnLst>
                                </p:cTn>
                              </p:par>
                            </p:childTnLst>
                          </p:cTn>
                        </p:par>
                        <p:par>
                          <p:cTn id="7" fill="hold">
                            <p:stCondLst>
                              <p:cond delay="1000"/>
                            </p:stCondLst>
                            <p:childTnLst>
                              <p:par>
                                <p:cTn id="8" presetID="62378752" presetClass="entr" presetSubtype="61782184" fill="hold" nodeType="afterEffect">
                                  <p:stCondLst>
                                    <p:cond delay="50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p:stCondLst>
                              <p:cond delay="2000"/>
                            </p:stCondLst>
                            <p:childTnLst>
                              <p:par>
                                <p:cTn id="11" presetID="62378752" presetClass="entr" presetSubtype="64435496" fill="hold" nodeType="afterEffect">
                                  <p:stCondLst>
                                    <p:cond delay="500"/>
                                  </p:stCondLst>
                                  <p:childTnLst>
                                    <p:set>
                                      <p:cBhvr>
                                        <p:cTn id="12" dur="1" fill="hold">
                                          <p:stCondLst>
                                            <p:cond delay="499"/>
                                          </p:stCondLst>
                                        </p:cTn>
                                        <p:tgtEl>
                                          <p:spTgt spid="3"/>
                                        </p:tgtEl>
                                        <p:attrNameLst>
                                          <p:attrName>style.visibility</p:attrName>
                                        </p:attrNameLst>
                                      </p:cBhvr>
                                      <p:to>
                                        <p:strVal val="visible"/>
                                      </p:to>
                                    </p:set>
                                  </p:childTnLst>
                                </p:cTn>
                              </p:par>
                            </p:childTnLst>
                          </p:cTn>
                        </p:par>
                        <p:par>
                          <p:cTn id="13" fill="hold">
                            <p:stCondLst>
                              <p:cond delay="3000"/>
                            </p:stCondLst>
                            <p:childTnLst>
                              <p:par>
                                <p:cTn id="14" presetID="62378752" presetClass="entr" presetSubtype="64435624" fill="hold" nodeType="afterEffect">
                                  <p:stCondLst>
                                    <p:cond delay="500"/>
                                  </p:stCondLst>
                                  <p:childTnLst>
                                    <p:set>
                                      <p:cBhvr>
                                        <p:cTn id="15" dur="1" fill="hold">
                                          <p:stCondLst>
                                            <p:cond delay="499"/>
                                          </p:stCondLst>
                                        </p:cTn>
                                        <p:tgtEl>
                                          <p:spTgt spid="4"/>
                                        </p:tgtEl>
                                        <p:attrNameLst>
                                          <p:attrName>style.visibility</p:attrName>
                                        </p:attrNameLst>
                                      </p:cBhvr>
                                      <p:to>
                                        <p:strVal val="visible"/>
                                      </p:to>
                                    </p:set>
                                  </p:childTnLst>
                                </p:cTn>
                              </p:par>
                            </p:childTnLst>
                          </p:cTn>
                        </p:par>
                        <p:par>
                          <p:cTn id="16" fill="hold">
                            <p:stCondLst>
                              <p:cond delay="4000"/>
                            </p:stCondLst>
                            <p:childTnLst>
                              <p:par>
                                <p:cTn id="17" presetID="62378752" presetClass="entr" presetSubtype="64435792" fill="hold" nodeType="afterEffect">
                                  <p:stCondLst>
                                    <p:cond delay="50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3568"/>
                                        </p:tgtEl>
                                        <p:attrNameLst>
                                          <p:attrName>style.visibility</p:attrName>
                                        </p:attrNameLst>
                                      </p:cBhvr>
                                      <p:to>
                                        <p:strVal val="visible"/>
                                      </p:to>
                                    </p:set>
                                    <p:animEffect transition="in" filter="wipe(up)">
                                      <p:cBhvr>
                                        <p:cTn id="23" dur="500"/>
                                        <p:tgtEl>
                                          <p:spTgt spid="23568"/>
                                        </p:tgtEl>
                                      </p:cBhvr>
                                    </p:animEffect>
                                  </p:childTnLst>
                                </p:cTn>
                              </p:par>
                            </p:childTnLst>
                          </p:cTn>
                        </p:par>
                        <p:par>
                          <p:cTn id="24" fill="hold">
                            <p:stCondLst>
                              <p:cond delay="500"/>
                            </p:stCondLst>
                            <p:childTnLst>
                              <p:par>
                                <p:cTn id="25" presetID="22" presetClass="entr" presetSubtype="1" fill="hold" grpId="0" nodeType="afterEffect">
                                  <p:stCondLst>
                                    <p:cond delay="500"/>
                                  </p:stCondLst>
                                  <p:childTnLst>
                                    <p:set>
                                      <p:cBhvr>
                                        <p:cTn id="26" dur="1" fill="hold">
                                          <p:stCondLst>
                                            <p:cond delay="0"/>
                                          </p:stCondLst>
                                        </p:cTn>
                                        <p:tgtEl>
                                          <p:spTgt spid="23569"/>
                                        </p:tgtEl>
                                        <p:attrNameLst>
                                          <p:attrName>style.visibility</p:attrName>
                                        </p:attrNameLst>
                                      </p:cBhvr>
                                      <p:to>
                                        <p:strVal val="visible"/>
                                      </p:to>
                                    </p:set>
                                    <p:animEffect transition="in" filter="wipe(up)">
                                      <p:cBhvr>
                                        <p:cTn id="27" dur="500"/>
                                        <p:tgtEl>
                                          <p:spTgt spid="23569"/>
                                        </p:tgtEl>
                                      </p:cBhvr>
                                    </p:animEffect>
                                  </p:childTnLst>
                                </p:cTn>
                              </p:par>
                            </p:childTnLst>
                          </p:cTn>
                        </p:par>
                        <p:par>
                          <p:cTn id="28" fill="hold">
                            <p:stCondLst>
                              <p:cond delay="1500"/>
                            </p:stCondLst>
                            <p:childTnLst>
                              <p:par>
                                <p:cTn id="29" presetID="22" presetClass="entr" presetSubtype="1" fill="hold" grpId="0" nodeType="afterEffect">
                                  <p:stCondLst>
                                    <p:cond delay="500"/>
                                  </p:stCondLst>
                                  <p:childTnLst>
                                    <p:set>
                                      <p:cBhvr>
                                        <p:cTn id="30" dur="1" fill="hold">
                                          <p:stCondLst>
                                            <p:cond delay="0"/>
                                          </p:stCondLst>
                                        </p:cTn>
                                        <p:tgtEl>
                                          <p:spTgt spid="23571"/>
                                        </p:tgtEl>
                                        <p:attrNameLst>
                                          <p:attrName>style.visibility</p:attrName>
                                        </p:attrNameLst>
                                      </p:cBhvr>
                                      <p:to>
                                        <p:strVal val="visible"/>
                                      </p:to>
                                    </p:set>
                                    <p:animEffect transition="in" filter="wipe(up)">
                                      <p:cBhvr>
                                        <p:cTn id="31" dur="500"/>
                                        <p:tgtEl>
                                          <p:spTgt spid="23571"/>
                                        </p:tgtEl>
                                      </p:cBhvr>
                                    </p:animEffect>
                                  </p:childTnLst>
                                </p:cTn>
                              </p:par>
                            </p:childTnLst>
                          </p:cTn>
                        </p:par>
                        <p:par>
                          <p:cTn id="32" fill="hold">
                            <p:stCondLst>
                              <p:cond delay="2500"/>
                            </p:stCondLst>
                            <p:childTnLst>
                              <p:par>
                                <p:cTn id="33" presetID="22" presetClass="entr" presetSubtype="1" fill="hold" nodeType="afterEffect">
                                  <p:stCondLst>
                                    <p:cond delay="500"/>
                                  </p:stCondLst>
                                  <p:childTnLst>
                                    <p:set>
                                      <p:cBhvr>
                                        <p:cTn id="34" dur="1" fill="hold">
                                          <p:stCondLst>
                                            <p:cond delay="0"/>
                                          </p:stCondLst>
                                        </p:cTn>
                                        <p:tgtEl>
                                          <p:spTgt spid="23572"/>
                                        </p:tgtEl>
                                        <p:attrNameLst>
                                          <p:attrName>style.visibility</p:attrName>
                                        </p:attrNameLst>
                                      </p:cBhvr>
                                      <p:to>
                                        <p:strVal val="visible"/>
                                      </p:to>
                                    </p:set>
                                    <p:animEffect transition="in" filter="wipe(up)">
                                      <p:cBhvr>
                                        <p:cTn id="35" dur="500"/>
                                        <p:tgtEl>
                                          <p:spTgt spid="23572"/>
                                        </p:tgtEl>
                                      </p:cBhvr>
                                    </p:animEffect>
                                  </p:childTnLst>
                                </p:cTn>
                              </p:par>
                            </p:childTnLst>
                          </p:cTn>
                        </p:par>
                        <p:par>
                          <p:cTn id="36" fill="hold">
                            <p:stCondLst>
                              <p:cond delay="3500"/>
                            </p:stCondLst>
                            <p:childTnLst>
                              <p:par>
                                <p:cTn id="37" presetID="62378752" presetClass="entr" presetSubtype="64436352" fill="hold" grpId="0" nodeType="afterEffect">
                                  <p:stCondLst>
                                    <p:cond delay="0"/>
                                  </p:stCondLst>
                                  <p:childTnLst>
                                    <p:set>
                                      <p:cBhvr>
                                        <p:cTn id="38" dur="1" fill="hold">
                                          <p:stCondLst>
                                            <p:cond delay="499"/>
                                          </p:stCondLst>
                                        </p:cTn>
                                        <p:tgtEl>
                                          <p:spTgt spid="235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570"/>
                                        </p:tgtEl>
                                        <p:attrNameLst>
                                          <p:attrName>style.visibility</p:attrName>
                                        </p:attrNameLst>
                                      </p:cBhvr>
                                      <p:to>
                                        <p:strVal val="visible"/>
                                      </p:to>
                                    </p:set>
                                    <p:animEffect transition="in" filter="wipe(up)">
                                      <p:cBhvr>
                                        <p:cTn id="43" dur="500"/>
                                        <p:tgtEl>
                                          <p:spTgt spid="23570"/>
                                        </p:tgtEl>
                                      </p:cBhvr>
                                    </p:animEffect>
                                  </p:childTnLst>
                                </p:cTn>
                              </p:par>
                            </p:childTnLst>
                          </p:cTn>
                        </p:par>
                        <p:par>
                          <p:cTn id="44" fill="hold">
                            <p:stCondLst>
                              <p:cond delay="500"/>
                            </p:stCondLst>
                            <p:childTnLst>
                              <p:par>
                                <p:cTn id="45" presetID="22" presetClass="entr" presetSubtype="1" fill="hold" nodeType="afterEffect">
                                  <p:stCondLst>
                                    <p:cond delay="50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68" grpId="0" animBg="1"/>
      <p:bldP spid="23569" grpId="0" animBg="1"/>
      <p:bldP spid="23570" grpId="0" animBg="1"/>
      <p:bldP spid="23571" grpId="0" animBg="1"/>
      <p:bldP spid="23576"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
          <p:cNvPicPr>
            <a:picLocks noChangeArrowheads="1"/>
          </p:cNvPicPr>
          <p:nvPr/>
        </p:nvPicPr>
        <p:blipFill>
          <a:blip r:embed="rId2"/>
          <a:srcRect/>
          <a:stretch>
            <a:fillRect/>
          </a:stretch>
        </p:blipFill>
        <p:spPr bwMode="auto">
          <a:xfrm>
            <a:off x="11049000" y="8242300"/>
            <a:ext cx="1625600" cy="1312863"/>
          </a:xfrm>
          <a:prstGeom prst="rect">
            <a:avLst/>
          </a:prstGeom>
          <a:noFill/>
          <a:ln w="9525">
            <a:noFill/>
            <a:miter lim="800000"/>
            <a:headEnd/>
            <a:tailEnd/>
          </a:ln>
        </p:spPr>
      </p:pic>
      <p:sp>
        <p:nvSpPr>
          <p:cNvPr id="28674" name="Rectangle 2"/>
          <p:cNvSpPr>
            <a:spLocks noGrp="1" noChangeArrowheads="1"/>
          </p:cNvSpPr>
          <p:nvPr>
            <p:ph type="title"/>
          </p:nvPr>
        </p:nvSpPr>
        <p:spPr>
          <a:xfrm>
            <a:off x="647700" y="130175"/>
            <a:ext cx="11709400" cy="1470025"/>
          </a:xfrm>
        </p:spPr>
        <p:txBody>
          <a:bodyPr rIns="40639"/>
          <a:lstStyle/>
          <a:p>
            <a:pPr marL="39688" indent="0" eaLnBrk="1" hangingPunct="1">
              <a:defRPr/>
            </a:pPr>
            <a:r>
              <a:rPr lang="en-US" dirty="0" smtClean="0">
                <a:sym typeface="Century Gothic" charset="0"/>
              </a:rPr>
              <a:t>MINT</a:t>
            </a:r>
            <a:br>
              <a:rPr lang="en-US" dirty="0" smtClean="0">
                <a:sym typeface="Century Gothic" charset="0"/>
              </a:rPr>
            </a:br>
            <a:r>
              <a:rPr lang="en-US" sz="1600" dirty="0" smtClean="0">
                <a:sym typeface="Century Gothic" charset="0"/>
              </a:rPr>
              <a:t>(</a:t>
            </a:r>
            <a:r>
              <a:rPr lang="en-US" sz="1800" b="1" u="sng" dirty="0" smtClean="0">
                <a:solidFill>
                  <a:srgbClr val="FF0000"/>
                </a:solidFill>
                <a:sym typeface="Century Gothic" charset="0"/>
              </a:rPr>
              <a:t>M</a:t>
            </a:r>
            <a:r>
              <a:rPr lang="en-US" sz="1600" dirty="0" smtClean="0">
                <a:sym typeface="Century Gothic" charset="0"/>
              </a:rPr>
              <a:t>ATHEMATICAL</a:t>
            </a:r>
            <a:r>
              <a:rPr lang="en-US" sz="1600" dirty="0" smtClean="0">
                <a:effectLst>
                  <a:outerShdw blurRad="38100" dist="38100" dir="2700000" algn="tl">
                    <a:srgbClr val="DDDDDD"/>
                  </a:outerShdw>
                </a:effectLst>
                <a:sym typeface="Century Gothic" charset="0"/>
              </a:rPr>
              <a:t>  </a:t>
            </a:r>
            <a:r>
              <a:rPr lang="en-US" sz="1600" dirty="0" smtClean="0">
                <a:sym typeface="Century Gothic" charset="0"/>
              </a:rPr>
              <a:t>REL</a:t>
            </a:r>
            <a:r>
              <a:rPr lang="en-US" sz="1800" b="1" u="sng" dirty="0" smtClean="0">
                <a:solidFill>
                  <a:srgbClr val="FF0000"/>
                </a:solidFill>
                <a:sym typeface="Century Gothic" charset="0"/>
              </a:rPr>
              <a:t>I</a:t>
            </a:r>
            <a:r>
              <a:rPr lang="en-US" sz="1600" dirty="0" smtClean="0">
                <a:sym typeface="Century Gothic" charset="0"/>
              </a:rPr>
              <a:t>ABILITY</a:t>
            </a:r>
            <a:r>
              <a:rPr lang="en-US" sz="1600" dirty="0" smtClean="0">
                <a:effectLst>
                  <a:outerShdw blurRad="38100" dist="38100" dir="2700000" algn="tl">
                    <a:srgbClr val="DDDDDD"/>
                  </a:outerShdw>
                </a:effectLst>
                <a:sym typeface="Century Gothic" charset="0"/>
              </a:rPr>
              <a:t>  </a:t>
            </a:r>
            <a:r>
              <a:rPr lang="en-US" sz="1600" dirty="0" smtClean="0">
                <a:sym typeface="Century Gothic" charset="0"/>
              </a:rPr>
              <a:t>MODELS  FOR  ENERGY-EFFICIE</a:t>
            </a:r>
            <a:r>
              <a:rPr lang="en-US" sz="1800" b="1" u="sng" dirty="0" smtClean="0">
                <a:solidFill>
                  <a:srgbClr val="FF0000"/>
                </a:solidFill>
                <a:sym typeface="Century Gothic" charset="0"/>
              </a:rPr>
              <a:t>N</a:t>
            </a:r>
            <a:r>
              <a:rPr lang="en-US" sz="1600" dirty="0" smtClean="0">
                <a:sym typeface="Century Gothic" charset="0"/>
              </a:rPr>
              <a:t>T  PARALLEL  DISK  SYS</a:t>
            </a:r>
            <a:r>
              <a:rPr lang="en-US" sz="1800" b="1" u="sng" dirty="0" smtClean="0">
                <a:solidFill>
                  <a:srgbClr val="FF0000"/>
                </a:solidFill>
                <a:sym typeface="Century Gothic" charset="0"/>
              </a:rPr>
              <a:t>T</a:t>
            </a:r>
            <a:r>
              <a:rPr lang="en-US" sz="1600" dirty="0" smtClean="0">
                <a:sym typeface="Century Gothic" charset="0"/>
              </a:rPr>
              <a:t>EMS)</a:t>
            </a:r>
          </a:p>
        </p:txBody>
      </p:sp>
      <p:pic>
        <p:nvPicPr>
          <p:cNvPr id="28675" name="Picture 3"/>
          <p:cNvPicPr>
            <a:picLocks noChangeArrowheads="1"/>
          </p:cNvPicPr>
          <p:nvPr/>
        </p:nvPicPr>
        <p:blipFill>
          <a:blip r:embed="rId3"/>
          <a:srcRect/>
          <a:stretch>
            <a:fillRect/>
          </a:stretch>
        </p:blipFill>
        <p:spPr bwMode="auto">
          <a:xfrm>
            <a:off x="3567113" y="1562100"/>
            <a:ext cx="6108700" cy="7048500"/>
          </a:xfrm>
          <a:prstGeom prst="rect">
            <a:avLst/>
          </a:prstGeom>
          <a:noFill/>
          <a:ln w="9525">
            <a:noFill/>
            <a:round/>
            <a:headEnd/>
            <a:tailEnd/>
          </a:ln>
          <a:effectLst>
            <a:outerShdw dist="35921" dir="2700000" algn="ctr" rotWithShape="0">
              <a:schemeClr val="bg2">
                <a:alpha val="42995"/>
              </a:schemeClr>
            </a:outerShdw>
          </a:effectLst>
        </p:spPr>
      </p:pic>
      <p:sp>
        <p:nvSpPr>
          <p:cNvPr id="28676" name="Rectangle 4"/>
          <p:cNvSpPr>
            <a:spLocks/>
          </p:cNvSpPr>
          <p:nvPr/>
        </p:nvSpPr>
        <p:spPr bwMode="auto">
          <a:xfrm>
            <a:off x="3746500" y="1720850"/>
            <a:ext cx="5727700" cy="6489700"/>
          </a:xfrm>
          <a:prstGeom prst="rect">
            <a:avLst/>
          </a:prstGeom>
          <a:solidFill>
            <a:srgbClr val="0D0D0D">
              <a:alpha val="82744"/>
            </a:srgbClr>
          </a:solidFill>
          <a:ln w="25400">
            <a:noFill/>
            <a:miter lim="800000"/>
            <a:headEnd/>
            <a:tailEnd/>
          </a:ln>
          <a:effectLst>
            <a:outerShdw dist="35921" dir="2700000" algn="ctr" rotWithShape="0">
              <a:schemeClr val="bg2">
                <a:alpha val="39995"/>
              </a:schemeClr>
            </a:outerShdw>
          </a:effectLst>
        </p:spPr>
        <p:txBody>
          <a:bodyPr lIns="0" tIns="0" rIns="0" bIns="0"/>
          <a:lstStyle/>
          <a:p>
            <a:pPr>
              <a:defRPr/>
            </a:pPr>
            <a:endParaRPr lang="zh-CN" altLang="zh-CN"/>
          </a:p>
        </p:txBody>
      </p:sp>
      <p:grpSp>
        <p:nvGrpSpPr>
          <p:cNvPr id="2" name="Group 7"/>
          <p:cNvGrpSpPr>
            <a:grpSpLocks/>
          </p:cNvGrpSpPr>
          <p:nvPr/>
        </p:nvGrpSpPr>
        <p:grpSpPr bwMode="auto">
          <a:xfrm flipH="1">
            <a:off x="4787900" y="1562100"/>
            <a:ext cx="4011613" cy="927100"/>
            <a:chOff x="0" y="0"/>
            <a:chExt cx="2527" cy="584"/>
          </a:xfrm>
        </p:grpSpPr>
        <p:sp>
          <p:nvSpPr>
            <p:cNvPr id="28677" name="Oval 5"/>
            <p:cNvSpPr>
              <a:spLocks/>
            </p:cNvSpPr>
            <p:nvPr/>
          </p:nvSpPr>
          <p:spPr bwMode="auto">
            <a:xfrm>
              <a:off x="0" y="0"/>
              <a:ext cx="2527" cy="584"/>
            </a:xfrm>
            <a:prstGeom prst="ellipse">
              <a:avLst/>
            </a:prstGeom>
            <a:solidFill>
              <a:srgbClr val="000080"/>
            </a:solidFill>
            <a:ln w="9525">
              <a:solidFill>
                <a:schemeClr val="tx1"/>
              </a:solidFill>
              <a:round/>
              <a:headEnd/>
              <a:tailEnd/>
            </a:ln>
            <a:effectLst>
              <a:outerShdw dist="35921" dir="2700000" algn="ctr" rotWithShape="0">
                <a:schemeClr val="bg2">
                  <a:alpha val="39995"/>
                </a:schemeClr>
              </a:outerShdw>
            </a:effectLst>
          </p:spPr>
          <p:txBody>
            <a:bodyPr lIns="0" tIns="0" rIns="0" bIns="0"/>
            <a:lstStyle/>
            <a:p>
              <a:pPr>
                <a:defRPr/>
              </a:pPr>
              <a:endParaRPr lang="zh-CN" altLang="zh-CN"/>
            </a:p>
          </p:txBody>
        </p:sp>
        <p:sp>
          <p:nvSpPr>
            <p:cNvPr id="26640" name="Rectangle 6"/>
            <p:cNvSpPr>
              <a:spLocks/>
            </p:cNvSpPr>
            <p:nvPr/>
          </p:nvSpPr>
          <p:spPr bwMode="auto">
            <a:xfrm flipH="1">
              <a:off x="365" y="48"/>
              <a:ext cx="1797" cy="487"/>
            </a:xfrm>
            <a:prstGeom prst="rect">
              <a:avLst/>
            </a:prstGeom>
            <a:noFill/>
            <a:ln w="12700">
              <a:noFill/>
              <a:miter lim="800000"/>
              <a:headEnd/>
              <a:tailEnd/>
            </a:ln>
          </p:spPr>
          <p:txBody>
            <a:bodyPr lIns="38100" tIns="38100" rIns="78049" bIns="38100" anchor="ctr"/>
            <a:lstStyle/>
            <a:p>
              <a:pPr marL="1588" algn="ctr"/>
              <a:r>
                <a:rPr lang="en-US" altLang="zh-CN" sz="1800" b="1">
                  <a:solidFill>
                    <a:srgbClr val="DE461D"/>
                  </a:solidFill>
                  <a:latin typeface="Century Gothic" pitchFamily="34" charset="0"/>
                  <a:ea typeface="MS PGothic" pitchFamily="34" charset="-128"/>
                  <a:sym typeface="Century Gothic" pitchFamily="34" charset="0"/>
                </a:rPr>
                <a:t>Access Pattern</a:t>
              </a:r>
            </a:p>
          </p:txBody>
        </p:sp>
      </p:grpSp>
      <p:grpSp>
        <p:nvGrpSpPr>
          <p:cNvPr id="3" name="Group 10"/>
          <p:cNvGrpSpPr>
            <a:grpSpLocks/>
          </p:cNvGrpSpPr>
          <p:nvPr/>
        </p:nvGrpSpPr>
        <p:grpSpPr bwMode="auto">
          <a:xfrm flipH="1">
            <a:off x="4786313" y="7315200"/>
            <a:ext cx="4014787" cy="927100"/>
            <a:chOff x="0" y="0"/>
            <a:chExt cx="2528" cy="584"/>
          </a:xfrm>
        </p:grpSpPr>
        <p:sp>
          <p:nvSpPr>
            <p:cNvPr id="28680" name="Oval 8"/>
            <p:cNvSpPr>
              <a:spLocks/>
            </p:cNvSpPr>
            <p:nvPr/>
          </p:nvSpPr>
          <p:spPr bwMode="auto">
            <a:xfrm>
              <a:off x="0" y="0"/>
              <a:ext cx="2528" cy="584"/>
            </a:xfrm>
            <a:prstGeom prst="ellipse">
              <a:avLst/>
            </a:prstGeom>
            <a:solidFill>
              <a:srgbClr val="06156F"/>
            </a:solidFill>
            <a:ln w="9525">
              <a:solidFill>
                <a:schemeClr val="tx1"/>
              </a:solidFill>
              <a:round/>
              <a:headEnd/>
              <a:tailEnd/>
            </a:ln>
            <a:effectLst>
              <a:outerShdw dist="35921" dir="2700000" algn="ctr" rotWithShape="0">
                <a:schemeClr val="bg2">
                  <a:alpha val="39995"/>
                </a:schemeClr>
              </a:outerShdw>
            </a:effectLst>
          </p:spPr>
          <p:txBody>
            <a:bodyPr lIns="0" tIns="0" rIns="0" bIns="0"/>
            <a:lstStyle/>
            <a:p>
              <a:pPr>
                <a:defRPr/>
              </a:pPr>
              <a:endParaRPr lang="zh-CN" altLang="zh-CN"/>
            </a:p>
          </p:txBody>
        </p:sp>
        <p:sp>
          <p:nvSpPr>
            <p:cNvPr id="26638" name="Rectangle 9"/>
            <p:cNvSpPr>
              <a:spLocks/>
            </p:cNvSpPr>
            <p:nvPr/>
          </p:nvSpPr>
          <p:spPr bwMode="auto">
            <a:xfrm flipH="1">
              <a:off x="370" y="48"/>
              <a:ext cx="1787" cy="487"/>
            </a:xfrm>
            <a:prstGeom prst="rect">
              <a:avLst/>
            </a:prstGeom>
            <a:noFill/>
            <a:ln w="12700">
              <a:noFill/>
              <a:miter lim="800000"/>
              <a:headEnd/>
              <a:tailEnd/>
            </a:ln>
          </p:spPr>
          <p:txBody>
            <a:bodyPr lIns="38100" tIns="38100" rIns="78049" bIns="38100" anchor="ctr"/>
            <a:lstStyle/>
            <a:p>
              <a:pPr marL="1588" algn="ctr"/>
              <a:r>
                <a:rPr lang="en-US" altLang="zh-CN" sz="1800" b="1">
                  <a:solidFill>
                    <a:srgbClr val="FF0000"/>
                  </a:solidFill>
                  <a:latin typeface="Century Gothic" pitchFamily="34" charset="0"/>
                  <a:ea typeface="MS PGothic" pitchFamily="34" charset="-128"/>
                  <a:sym typeface="Century Gothic" pitchFamily="34" charset="0"/>
                </a:rPr>
                <a:t>Reliability of A Parallel Disk System</a:t>
              </a:r>
            </a:p>
          </p:txBody>
        </p:sp>
      </p:grpSp>
      <p:sp>
        <p:nvSpPr>
          <p:cNvPr id="28683" name="AutoShape 11"/>
          <p:cNvSpPr>
            <a:spLocks/>
          </p:cNvSpPr>
          <p:nvPr/>
        </p:nvSpPr>
        <p:spPr bwMode="auto">
          <a:xfrm>
            <a:off x="6584950" y="2489200"/>
            <a:ext cx="401638" cy="4826000"/>
          </a:xfrm>
          <a:custGeom>
            <a:avLst/>
            <a:gdLst>
              <a:gd name="T0" fmla="*/ 0 w 21600"/>
              <a:gd name="T1" fmla="*/ 20700 h 21600"/>
              <a:gd name="T2" fmla="*/ 5400 w 21600"/>
              <a:gd name="T3" fmla="*/ 20700 h 21600"/>
              <a:gd name="T4" fmla="*/ 5400 w 21600"/>
              <a:gd name="T5" fmla="*/ 0 h 21600"/>
              <a:gd name="T6" fmla="*/ 16200 w 21600"/>
              <a:gd name="T7" fmla="*/ 0 h 21600"/>
              <a:gd name="T8" fmla="*/ 16200 w 21600"/>
              <a:gd name="T9" fmla="*/ 20700 h 21600"/>
              <a:gd name="T10" fmla="*/ 21600 w 21600"/>
              <a:gd name="T11" fmla="*/ 20700 h 21600"/>
              <a:gd name="T12" fmla="*/ 10800 w 21600"/>
              <a:gd name="T13" fmla="*/ 21600 h 21600"/>
              <a:gd name="T14" fmla="*/ 0 w 21600"/>
              <a:gd name="T15" fmla="*/ 20700 h 21600"/>
              <a:gd name="T16" fmla="*/ 0 w 21600"/>
              <a:gd name="T17" fmla="*/ 2070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0" y="20700"/>
                </a:moveTo>
                <a:lnTo>
                  <a:pt x="5400" y="20700"/>
                </a:lnTo>
                <a:lnTo>
                  <a:pt x="5400" y="0"/>
                </a:lnTo>
                <a:lnTo>
                  <a:pt x="16200" y="0"/>
                </a:lnTo>
                <a:lnTo>
                  <a:pt x="16200" y="20700"/>
                </a:lnTo>
                <a:lnTo>
                  <a:pt x="21600" y="20700"/>
                </a:lnTo>
                <a:lnTo>
                  <a:pt x="10800" y="21600"/>
                </a:lnTo>
                <a:lnTo>
                  <a:pt x="0" y="20700"/>
                </a:lnTo>
                <a:close/>
                <a:moveTo>
                  <a:pt x="0" y="20700"/>
                </a:moveTo>
              </a:path>
            </a:pathLst>
          </a:custGeom>
          <a:solidFill>
            <a:srgbClr val="FFFFFF"/>
          </a:solidFill>
          <a:ln w="25400" cap="flat">
            <a:noFill/>
            <a:miter lim="800000"/>
            <a:headEnd type="none" w="med" len="med"/>
            <a:tailEnd type="none" w="med" len="med"/>
          </a:ln>
        </p:spPr>
        <p:txBody>
          <a:bodyPr lIns="0" tIns="0" rIns="0" bIns="0"/>
          <a:lstStyle/>
          <a:p>
            <a:endParaRPr lang="zh-CN" altLang="en-US"/>
          </a:p>
        </p:txBody>
      </p:sp>
      <p:sp>
        <p:nvSpPr>
          <p:cNvPr id="28684" name="AutoShape 12"/>
          <p:cNvSpPr>
            <a:spLocks/>
          </p:cNvSpPr>
          <p:nvPr/>
        </p:nvSpPr>
        <p:spPr bwMode="auto">
          <a:xfrm>
            <a:off x="4851400" y="4724400"/>
            <a:ext cx="3733800" cy="635000"/>
          </a:xfrm>
          <a:prstGeom prst="roundRect">
            <a:avLst>
              <a:gd name="adj" fmla="val 30000"/>
            </a:avLst>
          </a:prstGeom>
          <a:solidFill>
            <a:srgbClr val="FF0000"/>
          </a:solidFill>
          <a:ln w="9525">
            <a:solidFill>
              <a:schemeClr val="tx1"/>
            </a:solidFill>
            <a:round/>
            <a:headEnd/>
            <a:tailEnd/>
          </a:ln>
        </p:spPr>
        <p:txBody>
          <a:bodyPr lIns="0" tIns="0" rIns="57799" bIns="0" anchor="ctr"/>
          <a:lstStyle/>
          <a:p>
            <a:pPr marL="57150" algn="ctr"/>
            <a:r>
              <a:rPr lang="en-US" altLang="zh-CN" sz="1700" b="1">
                <a:solidFill>
                  <a:srgbClr val="06156F"/>
                </a:solidFill>
                <a:latin typeface="Century Gothic" pitchFamily="34" charset="0"/>
                <a:ea typeface="MS PGothic" pitchFamily="34" charset="-128"/>
                <a:sym typeface="Century Gothic" pitchFamily="34" charset="0"/>
              </a:rPr>
              <a:t>Single Disk Reliability Model</a:t>
            </a:r>
          </a:p>
        </p:txBody>
      </p:sp>
      <p:sp>
        <p:nvSpPr>
          <p:cNvPr id="28685" name="AutoShape 13"/>
          <p:cNvSpPr>
            <a:spLocks/>
          </p:cNvSpPr>
          <p:nvPr/>
        </p:nvSpPr>
        <p:spPr bwMode="auto">
          <a:xfrm>
            <a:off x="4851400" y="2794000"/>
            <a:ext cx="3733800" cy="635000"/>
          </a:xfrm>
          <a:prstGeom prst="roundRect">
            <a:avLst>
              <a:gd name="adj" fmla="val 30000"/>
            </a:avLst>
          </a:prstGeom>
          <a:solidFill>
            <a:srgbClr val="FF0000"/>
          </a:solidFill>
          <a:ln w="9525">
            <a:solidFill>
              <a:schemeClr val="tx1"/>
            </a:solidFill>
            <a:round/>
            <a:headEnd/>
            <a:tailEnd/>
          </a:ln>
        </p:spPr>
        <p:txBody>
          <a:bodyPr lIns="0" tIns="0" rIns="57799" bIns="0" anchor="ctr"/>
          <a:lstStyle/>
          <a:p>
            <a:pPr marL="57150" algn="ctr"/>
            <a:r>
              <a:rPr lang="en-US" altLang="zh-CN" sz="1700" b="1" dirty="0">
                <a:solidFill>
                  <a:srgbClr val="06156F"/>
                </a:solidFill>
                <a:latin typeface="Century Gothic" pitchFamily="34" charset="0"/>
                <a:ea typeface="MS PGothic" pitchFamily="34" charset="-128"/>
                <a:sym typeface="Century Gothic" pitchFamily="34" charset="0"/>
              </a:rPr>
              <a:t>Energy Conservation Techniques </a:t>
            </a:r>
          </a:p>
        </p:txBody>
      </p:sp>
      <p:sp>
        <p:nvSpPr>
          <p:cNvPr id="28686" name="AutoShape 14"/>
          <p:cNvSpPr>
            <a:spLocks/>
          </p:cNvSpPr>
          <p:nvPr/>
        </p:nvSpPr>
        <p:spPr bwMode="auto">
          <a:xfrm>
            <a:off x="4851400" y="6375400"/>
            <a:ext cx="3733800" cy="635000"/>
          </a:xfrm>
          <a:prstGeom prst="roundRect">
            <a:avLst>
              <a:gd name="adj" fmla="val 30000"/>
            </a:avLst>
          </a:prstGeom>
          <a:solidFill>
            <a:srgbClr val="FF0000"/>
          </a:solidFill>
          <a:ln w="9525">
            <a:solidFill>
              <a:schemeClr val="tx1"/>
            </a:solidFill>
            <a:round/>
            <a:headEnd/>
            <a:tailEnd/>
          </a:ln>
        </p:spPr>
        <p:txBody>
          <a:bodyPr lIns="0" tIns="0" rIns="57799" bIns="0" anchor="ctr"/>
          <a:lstStyle/>
          <a:p>
            <a:pPr marL="57150" algn="ctr"/>
            <a:r>
              <a:rPr lang="en-US" altLang="zh-CN" sz="1700" b="1">
                <a:solidFill>
                  <a:srgbClr val="06156F"/>
                </a:solidFill>
                <a:latin typeface="Century Gothic" pitchFamily="34" charset="0"/>
                <a:ea typeface="MS PGothic" pitchFamily="34" charset="-128"/>
                <a:sym typeface="Century Gothic" pitchFamily="34" charset="0"/>
              </a:rPr>
              <a:t>System Level Reliability Model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500"/>
                                  </p:stCondLst>
                                  <p:childTnLst>
                                    <p:set>
                                      <p:cBhvr>
                                        <p:cTn id="13" dur="1" fill="hold">
                                          <p:stCondLst>
                                            <p:cond delay="0"/>
                                          </p:stCondLst>
                                        </p:cTn>
                                        <p:tgtEl>
                                          <p:spTgt spid="28683"/>
                                        </p:tgtEl>
                                        <p:attrNameLst>
                                          <p:attrName>style.visibility</p:attrName>
                                        </p:attrNameLst>
                                      </p:cBhvr>
                                      <p:to>
                                        <p:strVal val="visible"/>
                                      </p:to>
                                    </p:set>
                                    <p:animEffect transition="in" filter="wipe(up)">
                                      <p:cBhvr>
                                        <p:cTn id="14" dur="500"/>
                                        <p:tgtEl>
                                          <p:spTgt spid="28683"/>
                                        </p:tgtEl>
                                      </p:cBhvr>
                                    </p:animEffect>
                                  </p:childTnLst>
                                </p:cTn>
                              </p:par>
                            </p:childTnLst>
                          </p:cTn>
                        </p:par>
                        <p:par>
                          <p:cTn id="15" fill="hold" nodeType="afterGroup">
                            <p:stCondLst>
                              <p:cond delay="1500"/>
                            </p:stCondLst>
                            <p:childTnLst>
                              <p:par>
                                <p:cTn id="16" presetID="22" presetClass="entr" presetSubtype="4" fill="hold" nodeType="afterEffect">
                                  <p:stCondLst>
                                    <p:cond delay="1"/>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nodeType="afterGroup">
                            <p:stCondLst>
                              <p:cond delay="2001"/>
                            </p:stCondLst>
                            <p:childTnLst>
                              <p:par>
                                <p:cTn id="20" presetID="22" presetClass="entr" presetSubtype="4" fill="hold" grpId="0" nodeType="afterEffect">
                                  <p:stCondLst>
                                    <p:cond delay="0"/>
                                  </p:stCondLst>
                                  <p:childTnLst>
                                    <p:set>
                                      <p:cBhvr>
                                        <p:cTn id="21" dur="1" fill="hold">
                                          <p:stCondLst>
                                            <p:cond delay="0"/>
                                          </p:stCondLst>
                                        </p:cTn>
                                        <p:tgtEl>
                                          <p:spTgt spid="28684"/>
                                        </p:tgtEl>
                                        <p:attrNameLst>
                                          <p:attrName>style.visibility</p:attrName>
                                        </p:attrNameLst>
                                      </p:cBhvr>
                                      <p:to>
                                        <p:strVal val="visible"/>
                                      </p:to>
                                    </p:set>
                                    <p:animEffect transition="in" filter="wipe(down)">
                                      <p:cBhvr>
                                        <p:cTn id="22" dur="500"/>
                                        <p:tgtEl>
                                          <p:spTgt spid="28684"/>
                                        </p:tgtEl>
                                      </p:cBhvr>
                                    </p:animEffect>
                                  </p:childTnLst>
                                </p:cTn>
                              </p:par>
                            </p:childTnLst>
                          </p:cTn>
                        </p:par>
                        <p:par>
                          <p:cTn id="23" fill="hold" nodeType="afterGroup">
                            <p:stCondLst>
                              <p:cond delay="2501"/>
                            </p:stCondLst>
                            <p:childTnLst>
                              <p:par>
                                <p:cTn id="24" presetID="22" presetClass="entr" presetSubtype="4" fill="hold" grpId="0" nodeType="afterEffect">
                                  <p:stCondLst>
                                    <p:cond delay="0"/>
                                  </p:stCondLst>
                                  <p:childTnLst>
                                    <p:set>
                                      <p:cBhvr>
                                        <p:cTn id="25" dur="1" fill="hold">
                                          <p:stCondLst>
                                            <p:cond delay="0"/>
                                          </p:stCondLst>
                                        </p:cTn>
                                        <p:tgtEl>
                                          <p:spTgt spid="28685"/>
                                        </p:tgtEl>
                                        <p:attrNameLst>
                                          <p:attrName>style.visibility</p:attrName>
                                        </p:attrNameLst>
                                      </p:cBhvr>
                                      <p:to>
                                        <p:strVal val="visible"/>
                                      </p:to>
                                    </p:set>
                                    <p:animEffect transition="in" filter="wipe(down)">
                                      <p:cBhvr>
                                        <p:cTn id="26" dur="500"/>
                                        <p:tgtEl>
                                          <p:spTgt spid="28685"/>
                                        </p:tgtEl>
                                      </p:cBhvr>
                                    </p:animEffect>
                                  </p:childTnLst>
                                </p:cTn>
                              </p:par>
                            </p:childTnLst>
                          </p:cTn>
                        </p:par>
                        <p:par>
                          <p:cTn id="27" fill="hold" nodeType="afterGroup">
                            <p:stCondLst>
                              <p:cond delay="3001"/>
                            </p:stCondLst>
                            <p:childTnLst>
                              <p:par>
                                <p:cTn id="28" presetID="22" presetClass="entr" presetSubtype="4" fill="hold" grpId="0" nodeType="afterEffect">
                                  <p:stCondLst>
                                    <p:cond delay="0"/>
                                  </p:stCondLst>
                                  <p:childTnLst>
                                    <p:set>
                                      <p:cBhvr>
                                        <p:cTn id="29" dur="1" fill="hold">
                                          <p:stCondLst>
                                            <p:cond delay="0"/>
                                          </p:stCondLst>
                                        </p:cTn>
                                        <p:tgtEl>
                                          <p:spTgt spid="28686"/>
                                        </p:tgtEl>
                                        <p:attrNameLst>
                                          <p:attrName>style.visibility</p:attrName>
                                        </p:attrNameLst>
                                      </p:cBhvr>
                                      <p:to>
                                        <p:strVal val="visible"/>
                                      </p:to>
                                    </p:set>
                                    <p:animEffect transition="in" filter="wipe(down)">
                                      <p:cBhvr>
                                        <p:cTn id="30" dur="5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83" grpId="0" animBg="1"/>
      <p:bldP spid="28684" grpId="0" animBg="1" autoUpdateAnimBg="0"/>
      <p:bldP spid="28685" grpId="0" animBg="1" autoUpdateAnimBg="0"/>
      <p:bldP spid="2868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61625B4B-119F-47BD-B11E-BBFD379A972B}" type="slidenum">
              <a:rPr lang="en-US"/>
              <a:pPr/>
              <a:t>53</a:t>
            </a:fld>
            <a:endParaRPr lang="en-US"/>
          </a:p>
        </p:txBody>
      </p:sp>
      <p:pic>
        <p:nvPicPr>
          <p:cNvPr id="34819"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
        <p:nvSpPr>
          <p:cNvPr id="34820" name="Rectangle 2"/>
          <p:cNvSpPr>
            <a:spLocks/>
          </p:cNvSpPr>
          <p:nvPr/>
        </p:nvSpPr>
        <p:spPr bwMode="auto">
          <a:xfrm>
            <a:off x="647700" y="231775"/>
            <a:ext cx="11709400" cy="2144713"/>
          </a:xfrm>
          <a:prstGeom prst="rect">
            <a:avLst/>
          </a:prstGeom>
          <a:noFill/>
          <a:ln w="12700">
            <a:noFill/>
            <a:miter lim="800000"/>
            <a:headEnd/>
            <a:tailEnd/>
          </a:ln>
        </p:spPr>
        <p:txBody>
          <a:bodyPr lIns="0" tIns="0" rIns="40639" bIns="0" anchor="ctr"/>
          <a:lstStyle/>
          <a:p>
            <a:pPr marL="39688" algn="ctr"/>
            <a:r>
              <a:rPr lang="en-US" sz="4400">
                <a:solidFill>
                  <a:srgbClr val="000681"/>
                </a:solidFill>
                <a:latin typeface="Century Gothic" charset="0"/>
                <a:ea typeface="Century Gothic" charset="0"/>
                <a:cs typeface="Century Gothic" charset="0"/>
                <a:sym typeface="Century Gothic" charset="0"/>
              </a:rPr>
              <a:t>Preliminary Result</a:t>
            </a:r>
          </a:p>
          <a:p>
            <a:pPr marL="39688" algn="ctr"/>
            <a:r>
              <a:rPr lang="en-US" sz="4400">
                <a:solidFill>
                  <a:srgbClr val="000681"/>
                </a:solidFill>
                <a:latin typeface="Century Gothic" charset="0"/>
                <a:ea typeface="Century Gothic" charset="0"/>
                <a:cs typeface="Century Gothic" charset="0"/>
                <a:sym typeface="Century Gothic" charset="0"/>
              </a:rPr>
              <a:t>Comparison Between PDC and MAID</a:t>
            </a:r>
          </a:p>
        </p:txBody>
      </p:sp>
      <p:pic>
        <p:nvPicPr>
          <p:cNvPr id="38915" name="Picture 3"/>
          <p:cNvPicPr>
            <a:picLocks noChangeArrowheads="1"/>
          </p:cNvPicPr>
          <p:nvPr/>
        </p:nvPicPr>
        <p:blipFill>
          <a:blip r:embed="rId4"/>
          <a:srcRect/>
          <a:stretch>
            <a:fillRect/>
          </a:stretch>
        </p:blipFill>
        <p:spPr bwMode="auto">
          <a:xfrm>
            <a:off x="2527300" y="2374900"/>
            <a:ext cx="7950200" cy="5778500"/>
          </a:xfrm>
          <a:prstGeom prst="rect">
            <a:avLst/>
          </a:prstGeom>
          <a:noFill/>
          <a:ln w="9525" cap="flat">
            <a:noFill/>
            <a:round/>
            <a:headEnd/>
            <a:tailEnd/>
          </a:ln>
          <a:effectLst>
            <a:outerShdw dist="38099" dir="2700000" algn="ctr" rotWithShape="0">
              <a:schemeClr val="bg2">
                <a:alpha val="42996"/>
              </a:schemeClr>
            </a:outerShdw>
          </a:effectLst>
        </p:spPr>
      </p:pic>
      <p:sp>
        <p:nvSpPr>
          <p:cNvPr id="34822" name="Rectangle 4"/>
          <p:cNvSpPr>
            <a:spLocks/>
          </p:cNvSpPr>
          <p:nvPr/>
        </p:nvSpPr>
        <p:spPr bwMode="auto">
          <a:xfrm>
            <a:off x="4800600" y="8153400"/>
            <a:ext cx="3398838" cy="495300"/>
          </a:xfrm>
          <a:prstGeom prst="rect">
            <a:avLst/>
          </a:prstGeom>
          <a:noFill/>
          <a:ln w="12700">
            <a:noFill/>
            <a:miter lim="800000"/>
            <a:headEnd/>
            <a:tailEnd/>
          </a:ln>
        </p:spPr>
        <p:txBody>
          <a:bodyPr wrap="none" lIns="0" tIns="0" rIns="40639" bIns="0">
            <a:spAutoFit/>
          </a:bodyPr>
          <a:lstStyle/>
          <a:p>
            <a:pPr marL="39688" algn="ctr"/>
            <a:r>
              <a:rPr lang="en-US" sz="1200">
                <a:solidFill>
                  <a:srgbClr val="000681"/>
                </a:solidFill>
                <a:latin typeface="Century Gothic" charset="0"/>
                <a:ea typeface="Century Gothic" charset="0"/>
                <a:cs typeface="Century Gothic" charset="0"/>
                <a:sym typeface="Century Gothic" charset="0"/>
              </a:rPr>
              <a:t>AFR Comparison of PDC and MAID</a:t>
            </a:r>
          </a:p>
          <a:p>
            <a:pPr marL="39688" algn="ctr"/>
            <a:r>
              <a:rPr lang="en-US" sz="1200">
                <a:solidFill>
                  <a:srgbClr val="000681"/>
                </a:solidFill>
                <a:latin typeface="Century Gothic" charset="0"/>
                <a:ea typeface="Century Gothic" charset="0"/>
                <a:cs typeface="Century Gothic" charset="0"/>
                <a:sym typeface="Century Gothic" charset="0"/>
              </a:rPr>
              <a:t>Access Rate(</a:t>
            </a:r>
            <a:r>
              <a:rPr lang="en-US" sz="1300">
                <a:solidFill>
                  <a:srgbClr val="000681"/>
                </a:solidFill>
                <a:latin typeface="Century Gothic" charset="0"/>
                <a:ea typeface="Century Gothic" charset="0"/>
                <a:cs typeface="Century Gothic" charset="0"/>
                <a:sym typeface="Century Gothic" charset="0"/>
              </a:rPr>
              <a:t>*10</a:t>
            </a:r>
            <a:r>
              <a:rPr lang="en-US" sz="1300" baseline="32000">
                <a:solidFill>
                  <a:srgbClr val="000681"/>
                </a:solidFill>
                <a:latin typeface="Century Gothic" charset="0"/>
                <a:ea typeface="Century Gothic" charset="0"/>
                <a:cs typeface="Century Gothic" charset="0"/>
                <a:sym typeface="Century Gothic" charset="0"/>
              </a:rPr>
              <a:t>4</a:t>
            </a:r>
            <a:r>
              <a:rPr lang="en-US" sz="1200">
                <a:solidFill>
                  <a:srgbClr val="000681"/>
                </a:solidFill>
                <a:latin typeface="Century Gothic" charset="0"/>
                <a:ea typeface="Century Gothic" charset="0"/>
                <a:cs typeface="Century Gothic" charset="0"/>
                <a:sym typeface="Century Gothic" charset="0"/>
              </a:rPr>
              <a:t>) Impacts on AFR (T=35°C) </a:t>
            </a:r>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smtClean="0"/>
              <a:t>Summary</a:t>
            </a:r>
          </a:p>
        </p:txBody>
      </p:sp>
      <p:sp>
        <p:nvSpPr>
          <p:cNvPr id="30723" name="Rectangle 3"/>
          <p:cNvSpPr>
            <a:spLocks noGrp="1" noChangeArrowheads="1"/>
          </p:cNvSpPr>
          <p:nvPr>
            <p:ph type="body" idx="1"/>
          </p:nvPr>
        </p:nvSpPr>
        <p:spPr>
          <a:xfrm>
            <a:off x="975361" y="1950720"/>
            <a:ext cx="10853138" cy="6610773"/>
          </a:xfrm>
        </p:spPr>
        <p:txBody>
          <a:bodyPr/>
          <a:lstStyle/>
          <a:p>
            <a:r>
              <a:rPr lang="en-US" altLang="zh-CN" dirty="0" smtClean="0">
                <a:ea typeface="宋体" pitchFamily="2" charset="-122"/>
              </a:rPr>
              <a:t> Energy-Aware Scheduling </a:t>
            </a:r>
          </a:p>
          <a:p>
            <a:endParaRPr lang="en-GB" dirty="0" smtClean="0"/>
          </a:p>
          <a:p>
            <a:r>
              <a:rPr lang="en-US" altLang="zh-CN" dirty="0" smtClean="0">
                <a:ea typeface="宋体" pitchFamily="2" charset="-122"/>
              </a:rPr>
              <a:t> BUD - Buffer Disk Architecture</a:t>
            </a:r>
          </a:p>
          <a:p>
            <a:endParaRPr lang="en-US" altLang="zh-CN" dirty="0" smtClean="0">
              <a:ea typeface="宋体" pitchFamily="2" charset="-122"/>
            </a:endParaRPr>
          </a:p>
          <a:p>
            <a:r>
              <a:rPr lang="en-US" altLang="zh-CN" dirty="0" smtClean="0">
                <a:ea typeface="宋体" pitchFamily="2" charset="-122"/>
              </a:rPr>
              <a:t> Energy-Efficient File Systems</a:t>
            </a:r>
          </a:p>
          <a:p>
            <a:endParaRPr lang="en-US" altLang="zh-CN" dirty="0" smtClean="0">
              <a:ea typeface="宋体" pitchFamily="2" charset="-122"/>
            </a:endParaRPr>
          </a:p>
          <a:p>
            <a:r>
              <a:rPr lang="en-US" altLang="zh-CN" dirty="0" smtClean="0">
                <a:ea typeface="宋体" pitchFamily="2" charset="-122"/>
              </a:rPr>
              <a:t> Reliability Models for Energy-Efficient    Storage Systems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650240" y="216747"/>
            <a:ext cx="11704320" cy="1625600"/>
          </a:xfrm>
        </p:spPr>
        <p:txBody>
          <a:bodyPr/>
          <a:lstStyle/>
          <a:p>
            <a:r>
              <a:rPr lang="en-US" altLang="zh-CN" sz="4800" dirty="0" smtClean="0">
                <a:ea typeface="宋体" pitchFamily="2" charset="-122"/>
              </a:rPr>
              <a:t>Download the presentation slides</a:t>
            </a:r>
            <a:r>
              <a:rPr lang="en-US" altLang="zh-CN" sz="4600" dirty="0" smtClean="0">
                <a:ea typeface="宋体" pitchFamily="2" charset="-122"/>
              </a:rPr>
              <a:t/>
            </a:r>
            <a:br>
              <a:rPr lang="en-US" altLang="zh-CN" sz="4600" dirty="0" smtClean="0">
                <a:ea typeface="宋体" pitchFamily="2" charset="-122"/>
              </a:rPr>
            </a:br>
            <a:r>
              <a:rPr lang="en-US" altLang="zh-CN" sz="4600" dirty="0" smtClean="0">
                <a:solidFill>
                  <a:srgbClr val="FF581D"/>
                </a:solidFill>
                <a:ea typeface="宋体" pitchFamily="2" charset="-122"/>
                <a:hlinkClick r:id="rId2"/>
              </a:rPr>
              <a:t>http://www.slideshare.net/xqin74</a:t>
            </a:r>
            <a:endParaRPr lang="en-US" altLang="zh-CN" sz="4600" dirty="0" smtClean="0">
              <a:solidFill>
                <a:srgbClr val="FF581D"/>
              </a:solidFill>
              <a:ea typeface="宋体" pitchFamily="2" charset="-122"/>
            </a:endParaRPr>
          </a:p>
        </p:txBody>
      </p:sp>
      <p:pic>
        <p:nvPicPr>
          <p:cNvPr id="31747" name="Picture 3"/>
          <p:cNvPicPr>
            <a:picLocks noChangeAspect="1" noChangeArrowheads="1"/>
          </p:cNvPicPr>
          <p:nvPr/>
        </p:nvPicPr>
        <p:blipFill>
          <a:blip r:embed="rId3" cstate="print"/>
          <a:srcRect/>
          <a:stretch>
            <a:fillRect/>
          </a:stretch>
        </p:blipFill>
        <p:spPr bwMode="auto">
          <a:xfrm>
            <a:off x="1686561" y="1950720"/>
            <a:ext cx="9475893" cy="7019432"/>
          </a:xfrm>
          <a:prstGeom prst="rect">
            <a:avLst/>
          </a:prstGeom>
          <a:noFill/>
          <a:ln w="9525">
            <a:noFill/>
            <a:miter lim="800000"/>
            <a:headEnd/>
            <a:tailEnd/>
          </a:ln>
        </p:spPr>
      </p:pic>
      <p:sp>
        <p:nvSpPr>
          <p:cNvPr id="52228" name="Text Box 4"/>
          <p:cNvSpPr txBox="1">
            <a:spLocks noChangeArrowheads="1"/>
          </p:cNvSpPr>
          <p:nvPr/>
        </p:nvSpPr>
        <p:spPr bwMode="auto">
          <a:xfrm>
            <a:off x="7586133" y="7044267"/>
            <a:ext cx="5093547" cy="562203"/>
          </a:xfrm>
          <a:prstGeom prst="rect">
            <a:avLst/>
          </a:prstGeom>
          <a:noFill/>
          <a:ln w="38100">
            <a:solidFill>
              <a:srgbClr val="FF0000"/>
            </a:solidFill>
            <a:miter lim="800000"/>
            <a:headEnd/>
            <a:tailEnd/>
          </a:ln>
        </p:spPr>
        <p:txBody>
          <a:bodyPr lIns="130046" tIns="65023" rIns="130046" bIns="65023">
            <a:spAutoFit/>
          </a:bodyPr>
          <a:lstStyle/>
          <a:p>
            <a:pPr>
              <a:spcBef>
                <a:spcPct val="50000"/>
              </a:spcBef>
            </a:pPr>
            <a:r>
              <a:rPr lang="en-US" altLang="zh-CN" sz="2800" dirty="0">
                <a:ea typeface="宋体" pitchFamily="2" charset="-122"/>
              </a:rPr>
              <a:t>Google: </a:t>
            </a:r>
            <a:r>
              <a:rPr lang="en-US" altLang="zh-CN" sz="2800" b="1" dirty="0" err="1">
                <a:solidFill>
                  <a:srgbClr val="FF581D"/>
                </a:solidFill>
                <a:ea typeface="宋体" pitchFamily="2" charset="-122"/>
              </a:rPr>
              <a:t>slideshare</a:t>
            </a:r>
            <a:r>
              <a:rPr lang="en-US" altLang="zh-CN" sz="2800" b="1" dirty="0">
                <a:solidFill>
                  <a:srgbClr val="FF581D"/>
                </a:solidFill>
                <a:ea typeface="宋体" pitchFamily="2" charset="-122"/>
              </a:rPr>
              <a:t> Xiao Qin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dissolve">
                                      <p:cBhvr>
                                        <p:cTn id="7"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92107" y="433493"/>
            <a:ext cx="10187093" cy="1625600"/>
          </a:xfrm>
        </p:spPr>
        <p:txBody>
          <a:bodyPr/>
          <a:lstStyle/>
          <a:p>
            <a:pPr eaLnBrk="1" hangingPunct="1"/>
            <a:r>
              <a:rPr lang="en-US" altLang="zh-CN" smtClean="0">
                <a:ea typeface="宋体" pitchFamily="2" charset="-122"/>
              </a:rPr>
              <a:t>Questions</a:t>
            </a:r>
          </a:p>
        </p:txBody>
      </p:sp>
      <p:pic>
        <p:nvPicPr>
          <p:cNvPr id="32771" name="Picture 4" descr="question_mark"/>
          <p:cNvPicPr>
            <a:picLocks noChangeAspect="1" noChangeArrowheads="1"/>
          </p:cNvPicPr>
          <p:nvPr/>
        </p:nvPicPr>
        <p:blipFill>
          <a:blip r:embed="rId3" cstate="print"/>
          <a:srcRect/>
          <a:stretch>
            <a:fillRect/>
          </a:stretch>
        </p:blipFill>
        <p:spPr bwMode="auto">
          <a:xfrm>
            <a:off x="4551680" y="2492587"/>
            <a:ext cx="3666631" cy="45516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a:ln>
            <a:miter lim="800000"/>
            <a:headEnd/>
            <a:tailEnd/>
          </a:ln>
        </p:spPr>
        <p:txBody>
          <a:bodyPr/>
          <a:lstStyle/>
          <a:p>
            <a:fld id="{4AD3D645-BA1D-44CE-A0C7-083382D1BC81}" type="slidenum">
              <a:rPr lang="en-US" altLang="zh-CN"/>
              <a:pPr/>
              <a:t>6</a:t>
            </a:fld>
            <a:endParaRPr lang="en-US" altLang="zh-CN"/>
          </a:p>
        </p:txBody>
      </p:sp>
      <p:pic>
        <p:nvPicPr>
          <p:cNvPr id="22531" name="Picture 1"/>
          <p:cNvPicPr>
            <a:picLocks noChangeArrowheads="1"/>
          </p:cNvPicPr>
          <p:nvPr/>
        </p:nvPicPr>
        <p:blipFill>
          <a:blip r:embed="rId3"/>
          <a:srcRect/>
          <a:stretch>
            <a:fillRect/>
          </a:stretch>
        </p:blipFill>
        <p:spPr bwMode="auto">
          <a:xfrm>
            <a:off x="11049000" y="8242300"/>
            <a:ext cx="1625600" cy="1312863"/>
          </a:xfrm>
          <a:prstGeom prst="rect">
            <a:avLst/>
          </a:prstGeom>
          <a:noFill/>
          <a:ln w="9525">
            <a:noFill/>
            <a:miter lim="800000"/>
            <a:headEnd/>
            <a:tailEnd/>
          </a:ln>
        </p:spPr>
      </p:pic>
      <p:sp>
        <p:nvSpPr>
          <p:cNvPr id="22532" name="Rectangle 2"/>
          <p:cNvSpPr>
            <a:spLocks noGrp="1" noChangeArrowheads="1"/>
          </p:cNvSpPr>
          <p:nvPr>
            <p:ph type="title"/>
          </p:nvPr>
        </p:nvSpPr>
        <p:spPr>
          <a:xfrm>
            <a:off x="647700" y="142875"/>
            <a:ext cx="11709400" cy="2144713"/>
          </a:xfrm>
        </p:spPr>
        <p:txBody>
          <a:bodyPr rIns="166398"/>
          <a:lstStyle/>
          <a:p>
            <a:pPr marL="57150" indent="0" eaLnBrk="1" hangingPunct="1"/>
            <a:r>
              <a:rPr lang="en-US" altLang="zh-CN" dirty="0" smtClean="0"/>
              <a:t>Energy Consumption was Growing</a:t>
            </a:r>
          </a:p>
        </p:txBody>
      </p:sp>
      <p:grpSp>
        <p:nvGrpSpPr>
          <p:cNvPr id="22533" name="Group 5"/>
          <p:cNvGrpSpPr>
            <a:grpSpLocks/>
          </p:cNvGrpSpPr>
          <p:nvPr/>
        </p:nvGrpSpPr>
        <p:grpSpPr bwMode="auto">
          <a:xfrm>
            <a:off x="2438400" y="2374900"/>
            <a:ext cx="8128000" cy="5003800"/>
            <a:chOff x="0" y="0"/>
            <a:chExt cx="5120" cy="3152"/>
          </a:xfrm>
        </p:grpSpPr>
        <p:pic>
          <p:nvPicPr>
            <p:cNvPr id="22538" name="Picture 3"/>
            <p:cNvPicPr>
              <a:picLocks noChangeArrowheads="1"/>
            </p:cNvPicPr>
            <p:nvPr/>
          </p:nvPicPr>
          <p:blipFill>
            <a:blip r:embed="rId4"/>
            <a:srcRect/>
            <a:stretch>
              <a:fillRect/>
            </a:stretch>
          </p:blipFill>
          <p:spPr bwMode="auto">
            <a:xfrm>
              <a:off x="128" y="96"/>
              <a:ext cx="4864" cy="2800"/>
            </a:xfrm>
            <a:prstGeom prst="rect">
              <a:avLst/>
            </a:prstGeom>
            <a:noFill/>
            <a:ln w="12700">
              <a:noFill/>
              <a:miter lim="800000"/>
              <a:headEnd/>
              <a:tailEnd/>
            </a:ln>
          </p:spPr>
        </p:pic>
        <p:pic>
          <p:nvPicPr>
            <p:cNvPr id="22539" name="Picture 4"/>
            <p:cNvPicPr>
              <a:picLocks noChangeArrowheads="1"/>
            </p:cNvPicPr>
            <p:nvPr/>
          </p:nvPicPr>
          <p:blipFill>
            <a:blip r:embed="rId5"/>
            <a:srcRect/>
            <a:stretch>
              <a:fillRect/>
            </a:stretch>
          </p:blipFill>
          <p:spPr bwMode="auto">
            <a:xfrm>
              <a:off x="0" y="0"/>
              <a:ext cx="5120" cy="3152"/>
            </a:xfrm>
            <a:prstGeom prst="rect">
              <a:avLst/>
            </a:prstGeom>
            <a:noFill/>
            <a:ln w="12700">
              <a:noFill/>
              <a:miter lim="800000"/>
              <a:headEnd/>
              <a:tailEnd/>
            </a:ln>
          </p:spPr>
        </p:pic>
      </p:grpSp>
      <p:sp>
        <p:nvSpPr>
          <p:cNvPr id="22534" name="Rectangle 6"/>
          <p:cNvSpPr>
            <a:spLocks/>
          </p:cNvSpPr>
          <p:nvPr/>
        </p:nvSpPr>
        <p:spPr bwMode="auto">
          <a:xfrm>
            <a:off x="787400" y="7747000"/>
            <a:ext cx="11430000" cy="939800"/>
          </a:xfrm>
          <a:prstGeom prst="rect">
            <a:avLst/>
          </a:prstGeom>
          <a:noFill/>
          <a:ln w="12700">
            <a:noFill/>
            <a:miter lim="800000"/>
            <a:headEnd/>
            <a:tailEnd/>
          </a:ln>
        </p:spPr>
        <p:txBody>
          <a:bodyPr lIns="0" tIns="0" rIns="40639" bIns="0" anchor="ctr"/>
          <a:lstStyle/>
          <a:p>
            <a:pPr marL="39688" algn="ctr"/>
            <a:r>
              <a:rPr lang="en-US" altLang="zh-CN" sz="2000">
                <a:solidFill>
                  <a:srgbClr val="000681"/>
                </a:solidFill>
                <a:latin typeface="Century Gothic" pitchFamily="34" charset="0"/>
                <a:ea typeface="MS PGothic" pitchFamily="34" charset="-128"/>
                <a:sym typeface="Century Gothic" pitchFamily="34" charset="0"/>
              </a:rPr>
              <a:t>EPA Report to Congress on Server and Data Center Energy Efficiency, 2007       </a:t>
            </a:r>
          </a:p>
        </p:txBody>
      </p:sp>
      <p:grpSp>
        <p:nvGrpSpPr>
          <p:cNvPr id="3" name="Group 9"/>
          <p:cNvGrpSpPr>
            <a:grpSpLocks/>
          </p:cNvGrpSpPr>
          <p:nvPr/>
        </p:nvGrpSpPr>
        <p:grpSpPr bwMode="auto">
          <a:xfrm>
            <a:off x="3467100" y="2895600"/>
            <a:ext cx="4991100" cy="2552700"/>
            <a:chOff x="0" y="0"/>
            <a:chExt cx="3144" cy="1608"/>
          </a:xfrm>
        </p:grpSpPr>
        <p:sp>
          <p:nvSpPr>
            <p:cNvPr id="22536" name="Freeform 7"/>
            <p:cNvSpPr>
              <a:spLocks/>
            </p:cNvSpPr>
            <p:nvPr/>
          </p:nvSpPr>
          <p:spPr bwMode="auto">
            <a:xfrm>
              <a:off x="32" y="32"/>
              <a:ext cx="3080" cy="1544"/>
            </a:xfrm>
            <a:custGeom>
              <a:avLst/>
              <a:gdLst>
                <a:gd name="T0" fmla="*/ 0 w 21600"/>
                <a:gd name="T1" fmla="*/ 110 h 21600"/>
                <a:gd name="T2" fmla="*/ 257 w 21600"/>
                <a:gd name="T3" fmla="*/ 71 h 21600"/>
                <a:gd name="T4" fmla="*/ 439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0" y="21600"/>
                  </a:moveTo>
                  <a:lnTo>
                    <a:pt x="12623" y="13990"/>
                  </a:lnTo>
                  <a:lnTo>
                    <a:pt x="21600" y="0"/>
                  </a:lnTo>
                </a:path>
              </a:pathLst>
            </a:custGeom>
            <a:noFill/>
            <a:ln w="12700" cap="flat">
              <a:noFill/>
              <a:miter lim="800000"/>
              <a:headEnd type="none" w="med" len="med"/>
              <a:tailEnd type="none" w="med" len="med"/>
            </a:ln>
          </p:spPr>
          <p:txBody>
            <a:bodyPr lIns="0" tIns="0" rIns="0" bIns="0"/>
            <a:lstStyle/>
            <a:p>
              <a:endParaRPr lang="zh-CN" altLang="en-US"/>
            </a:p>
          </p:txBody>
        </p:sp>
        <p:pic>
          <p:nvPicPr>
            <p:cNvPr id="22537" name="Picture 8"/>
            <p:cNvPicPr>
              <a:picLocks noChangeArrowheads="1"/>
            </p:cNvPicPr>
            <p:nvPr/>
          </p:nvPicPr>
          <p:blipFill>
            <a:blip r:embed="rId6"/>
            <a:srcRect/>
            <a:stretch>
              <a:fillRect/>
            </a:stretch>
          </p:blipFill>
          <p:spPr bwMode="auto">
            <a:xfrm>
              <a:off x="0" y="0"/>
              <a:ext cx="3144" cy="1608"/>
            </a:xfrm>
            <a:prstGeom prst="rect">
              <a:avLst/>
            </a:prstGeom>
            <a:noFill/>
            <a:ln w="9525">
              <a:noFill/>
              <a:round/>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altLang="zh-CN" dirty="0" smtClean="0"/>
              <a:t>2020 Projections</a:t>
            </a:r>
            <a:endParaRPr lang="en-US" dirty="0"/>
          </a:p>
        </p:txBody>
      </p:sp>
      <p:grpSp>
        <p:nvGrpSpPr>
          <p:cNvPr id="23" name="Group 22"/>
          <p:cNvGrpSpPr/>
          <p:nvPr/>
        </p:nvGrpSpPr>
        <p:grpSpPr>
          <a:xfrm>
            <a:off x="1419590" y="6964679"/>
            <a:ext cx="11039533" cy="1950721"/>
            <a:chOff x="1419590" y="6964679"/>
            <a:chExt cx="11039533" cy="1950721"/>
          </a:xfrm>
        </p:grpSpPr>
        <p:grpSp>
          <p:nvGrpSpPr>
            <p:cNvPr id="6" name="Group 21"/>
            <p:cNvGrpSpPr/>
            <p:nvPr/>
          </p:nvGrpSpPr>
          <p:grpSpPr>
            <a:xfrm>
              <a:off x="1419590" y="6964679"/>
              <a:ext cx="7292610" cy="1950721"/>
              <a:chOff x="730258" y="4800140"/>
              <a:chExt cx="4233517" cy="1371601"/>
            </a:xfrm>
          </p:grpSpPr>
          <p:grpSp>
            <p:nvGrpSpPr>
              <p:cNvPr id="9" name="Group 20"/>
              <p:cNvGrpSpPr/>
              <p:nvPr/>
            </p:nvGrpSpPr>
            <p:grpSpPr>
              <a:xfrm>
                <a:off x="730258" y="4800140"/>
                <a:ext cx="4233517" cy="1371601"/>
                <a:chOff x="715317" y="1611815"/>
                <a:chExt cx="4233517" cy="1494599"/>
              </a:xfrm>
            </p:grpSpPr>
            <p:sp>
              <p:nvSpPr>
                <p:cNvPr id="17" name="Pentagon 16"/>
                <p:cNvSpPr/>
                <p:nvPr/>
              </p:nvSpPr>
              <p:spPr>
                <a:xfrm>
                  <a:off x="715317" y="1617290"/>
                  <a:ext cx="4233517" cy="1489124"/>
                </a:xfrm>
                <a:prstGeom prst="homePlate">
                  <a:avLst/>
                </a:prstGeom>
                <a:solidFill>
                  <a:srgbClr val="071C3F"/>
                </a:solidFill>
                <a:ln>
                  <a:solidFill>
                    <a:srgbClr val="071C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00" dirty="0">
                    <a:solidFill>
                      <a:schemeClr val="tx1"/>
                    </a:solidFill>
                  </a:endParaRPr>
                </a:p>
              </p:txBody>
            </p:sp>
            <p:sp>
              <p:nvSpPr>
                <p:cNvPr id="20" name="Rectangle 19"/>
                <p:cNvSpPr/>
                <p:nvPr/>
              </p:nvSpPr>
              <p:spPr>
                <a:xfrm>
                  <a:off x="715317" y="1611815"/>
                  <a:ext cx="2011680" cy="1494598"/>
                </a:xfrm>
                <a:prstGeom prst="rect">
                  <a:avLst/>
                </a:prstGeom>
                <a:solidFill>
                  <a:srgbClr val="F15B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p:cNvSpPr/>
              <p:nvPr/>
            </p:nvSpPr>
            <p:spPr>
              <a:xfrm>
                <a:off x="730258" y="5164511"/>
                <a:ext cx="3882595" cy="952184"/>
              </a:xfrm>
              <a:prstGeom prst="rect">
                <a:avLst/>
              </a:prstGeom>
            </p:spPr>
            <p:txBody>
              <a:bodyPr wrap="square">
                <a:spAutoFit/>
              </a:bodyPr>
              <a:lstStyle/>
              <a:p>
                <a:pPr algn="ctr"/>
                <a:r>
                  <a:rPr lang="en-US" sz="5100" dirty="0" smtClean="0">
                    <a:solidFill>
                      <a:schemeClr val="bg1"/>
                    </a:solidFill>
                  </a:rPr>
                  <a:t>   Network:</a:t>
                </a:r>
              </a:p>
              <a:p>
                <a:pPr algn="ctr"/>
                <a:r>
                  <a:rPr lang="en-US" sz="3100" dirty="0" smtClean="0">
                    <a:solidFill>
                      <a:schemeClr val="bg1"/>
                    </a:solidFill>
                  </a:rPr>
                  <a:t>Increases by 300%</a:t>
                </a:r>
                <a:endParaRPr lang="en-US" sz="3100" dirty="0">
                  <a:solidFill>
                    <a:schemeClr val="bg1"/>
                  </a:solidFill>
                </a:endParaRPr>
              </a:p>
            </p:txBody>
          </p:sp>
        </p:grpSp>
        <p:pic>
          <p:nvPicPr>
            <p:cNvPr id="16" name="Picture 15" descr="networkswitch.jpg"/>
            <p:cNvPicPr>
              <a:picLocks noChangeAspect="1"/>
            </p:cNvPicPr>
            <p:nvPr/>
          </p:nvPicPr>
          <p:blipFill>
            <a:blip r:embed="rId2">
              <a:extLst>
                <a:ext uri="{BEBA8EAE-BF5A-486C-A8C5-ECC9F3942E4B}">
                  <a14:imgProps xmlns="" xmlns:a14="http://schemas.microsoft.com/office/drawing/2010/main">
                    <a14:imgLayer r:embed="rId7">
                      <a14:imgEffect>
                        <a14:backgroundRemoval t="21633" b="69252" l="6762" r="93667"/>
                      </a14:imgEffect>
                    </a14:imgLayer>
                  </a14:imgProps>
                </a:ext>
                <a:ext uri="{28A0092B-C50C-407E-A947-70E740481C1C}">
                  <a14:useLocalDpi xmlns="" xmlns:a14="http://schemas.microsoft.com/office/drawing/2010/main" val="0"/>
                </a:ext>
              </a:extLst>
            </a:blip>
            <a:stretch>
              <a:fillRect/>
            </a:stretch>
          </p:blipFill>
          <p:spPr>
            <a:xfrm>
              <a:off x="8864600" y="7428716"/>
              <a:ext cx="3594523" cy="1258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grpSp>
        <p:nvGrpSpPr>
          <p:cNvPr id="22" name="Group 21"/>
          <p:cNvGrpSpPr/>
          <p:nvPr/>
        </p:nvGrpSpPr>
        <p:grpSpPr>
          <a:xfrm>
            <a:off x="1398340" y="4662052"/>
            <a:ext cx="9904660" cy="2345332"/>
            <a:chOff x="1398340" y="4662052"/>
            <a:chExt cx="9904660" cy="2345332"/>
          </a:xfrm>
        </p:grpSpPr>
        <p:sp>
          <p:nvSpPr>
            <p:cNvPr id="7" name="Pentagon 6"/>
            <p:cNvSpPr/>
            <p:nvPr/>
          </p:nvSpPr>
          <p:spPr>
            <a:xfrm>
              <a:off x="1398340" y="4662052"/>
              <a:ext cx="7390060" cy="1950720"/>
            </a:xfrm>
            <a:prstGeom prst="homePlate">
              <a:avLst/>
            </a:prstGeom>
            <a:solidFill>
              <a:srgbClr val="F15B0F"/>
            </a:solidFill>
            <a:ln>
              <a:noFill/>
            </a:ln>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r>
                <a:rPr lang="en-US" sz="5100" dirty="0" smtClean="0"/>
                <a:t>Clients:</a:t>
              </a:r>
            </a:p>
            <a:p>
              <a:pPr lvl="1"/>
              <a:r>
                <a:rPr lang="en-US" altLang="zh-CN" dirty="0" smtClean="0"/>
                <a:t>number – increases by 800%</a:t>
              </a:r>
            </a:p>
            <a:p>
              <a:pPr lvl="1"/>
              <a:r>
                <a:rPr lang="en-US" altLang="zh-CN" dirty="0" smtClean="0"/>
                <a:t>Power – increases by 300%</a:t>
              </a:r>
              <a:endParaRPr lang="en-US" sz="3100" dirty="0"/>
            </a:p>
          </p:txBody>
        </p:sp>
        <p:pic>
          <p:nvPicPr>
            <p:cNvPr id="18" name="Picture 17" descr="prec_t3400.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9626600" y="4724400"/>
              <a:ext cx="1676400" cy="2282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grpSp>
        <p:nvGrpSpPr>
          <p:cNvPr id="21" name="Group 20"/>
          <p:cNvGrpSpPr/>
          <p:nvPr/>
        </p:nvGrpSpPr>
        <p:grpSpPr>
          <a:xfrm>
            <a:off x="1398340" y="1905000"/>
            <a:ext cx="10133260" cy="2419350"/>
            <a:chOff x="1398340" y="1905000"/>
            <a:chExt cx="10133260" cy="2419350"/>
          </a:xfrm>
        </p:grpSpPr>
        <p:sp>
          <p:nvSpPr>
            <p:cNvPr id="8" name="Pentagon 7"/>
            <p:cNvSpPr/>
            <p:nvPr/>
          </p:nvSpPr>
          <p:spPr>
            <a:xfrm>
              <a:off x="1398340" y="2209800"/>
              <a:ext cx="7313860" cy="1950720"/>
            </a:xfrm>
            <a:prstGeom prst="homePlate">
              <a:avLst/>
            </a:prstGeom>
            <a:solidFill>
              <a:srgbClr val="071C3F"/>
            </a:solidFill>
            <a:ln>
              <a:noFill/>
            </a:ln>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r>
                <a:rPr lang="en-US" sz="5100" dirty="0" smtClean="0"/>
                <a:t>Data Center: </a:t>
              </a:r>
            </a:p>
            <a:p>
              <a:pPr algn="ctr"/>
              <a:r>
                <a:rPr lang="en-US" altLang="zh-CN" sz="3200" dirty="0" smtClean="0"/>
                <a:t>increases by 200%</a:t>
              </a:r>
              <a:endParaRPr lang="en-US" sz="3100" dirty="0"/>
            </a:p>
          </p:txBody>
        </p:sp>
        <p:pic>
          <p:nvPicPr>
            <p:cNvPr id="164867" name="Picture 3"/>
            <p:cNvPicPr>
              <a:picLocks noChangeAspect="1" noChangeArrowheads="1"/>
            </p:cNvPicPr>
            <p:nvPr/>
          </p:nvPicPr>
          <p:blipFill>
            <a:blip r:embed="rId9"/>
            <a:srcRect/>
            <a:stretch>
              <a:fillRect/>
            </a:stretch>
          </p:blipFill>
          <p:spPr bwMode="auto">
            <a:xfrm>
              <a:off x="9245600" y="1905000"/>
              <a:ext cx="2286000" cy="2419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 xmlns:p14="http://schemas.microsoft.com/office/powerpoint/2010/main" val="20145650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50240" y="2709335"/>
            <a:ext cx="11921067" cy="872065"/>
          </a:xfrm>
        </p:spPr>
        <p:txBody>
          <a:bodyPr/>
          <a:lstStyle/>
          <a:p>
            <a:pPr>
              <a:buNone/>
            </a:pPr>
            <a:r>
              <a:rPr lang="en-US" sz="4000" dirty="0" smtClean="0"/>
              <a:t>Data Centers consume </a:t>
            </a:r>
            <a:r>
              <a:rPr lang="en-US" sz="4000" dirty="0" smtClean="0">
                <a:solidFill>
                  <a:srgbClr val="FF0000"/>
                </a:solidFill>
              </a:rPr>
              <a:t>110 Billion kWh</a:t>
            </a:r>
            <a:r>
              <a:rPr lang="en-US" sz="4000" dirty="0" smtClean="0"/>
              <a:t> per Year</a:t>
            </a:r>
            <a:endParaRPr lang="en-US" sz="4000" dirty="0"/>
          </a:p>
        </p:txBody>
      </p:sp>
      <p:graphicFrame>
        <p:nvGraphicFramePr>
          <p:cNvPr id="4" name="Diagram 3"/>
          <p:cNvGraphicFramePr/>
          <p:nvPr/>
        </p:nvGraphicFramePr>
        <p:xfrm>
          <a:off x="-650240" y="2889956"/>
          <a:ext cx="9645227" cy="686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6"/>
          <p:cNvSpPr txBox="1">
            <a:spLocks/>
          </p:cNvSpPr>
          <p:nvPr/>
        </p:nvSpPr>
        <p:spPr bwMode="auto">
          <a:xfrm>
            <a:off x="6285653" y="5960534"/>
            <a:ext cx="6719147" cy="1408853"/>
          </a:xfrm>
          <a:prstGeom prst="rect">
            <a:avLst/>
          </a:prstGeom>
          <a:noFill/>
          <a:ln w="9525">
            <a:noFill/>
            <a:miter lim="800000"/>
            <a:headEnd/>
            <a:tailEnd/>
          </a:ln>
          <a:effectLst/>
        </p:spPr>
        <p:txBody>
          <a:bodyPr vert="horz" wrap="square" lIns="130046" tIns="65023" rIns="130046" bIns="65023" numCol="1" anchor="t" anchorCtr="0" compatLnSpc="1">
            <a:prstTxWarp prst="textNoShape">
              <a:avLst/>
            </a:prstTxWarp>
          </a:bodyPr>
          <a:lstStyle/>
          <a:p>
            <a:pPr marL="487672" indent="-487672" algn="ctr" defTabSz="1300460">
              <a:spcBef>
                <a:spcPct val="20000"/>
              </a:spcBef>
              <a:buClr>
                <a:srgbClr val="FF581D"/>
              </a:buClr>
              <a:defRPr/>
            </a:pPr>
            <a:r>
              <a:rPr lang="en-US" kern="0" dirty="0" smtClean="0">
                <a:solidFill>
                  <a:srgbClr val="000681"/>
                </a:solidFill>
                <a:latin typeface="+mn-lt"/>
                <a:ea typeface="+mn-ea"/>
              </a:rPr>
              <a:t>Dell’s Texas Data Center</a:t>
            </a:r>
          </a:p>
        </p:txBody>
      </p:sp>
      <p:sp>
        <p:nvSpPr>
          <p:cNvPr id="9" name="Title 1"/>
          <p:cNvSpPr>
            <a:spLocks noGrp="1"/>
          </p:cNvSpPr>
          <p:nvPr>
            <p:ph type="title"/>
          </p:nvPr>
        </p:nvSpPr>
        <p:spPr>
          <a:xfrm>
            <a:off x="650240" y="541867"/>
            <a:ext cx="11704320" cy="1625600"/>
          </a:xfrm>
        </p:spPr>
        <p:txBody>
          <a:bodyPr/>
          <a:lstStyle/>
          <a:p>
            <a:pPr eaLnBrk="1" hangingPunct="1"/>
            <a:r>
              <a:rPr lang="en-US" altLang="zh-CN" dirty="0" smtClean="0">
                <a:ea typeface="宋体" charset="-122"/>
              </a:rPr>
              <a:t>Energy Efficiency of Data Centers</a:t>
            </a:r>
          </a:p>
        </p:txBody>
      </p:sp>
      <p:sp>
        <p:nvSpPr>
          <p:cNvPr id="10" name="Rectangle 3"/>
          <p:cNvSpPr txBox="1">
            <a:spLocks noChangeArrowheads="1"/>
          </p:cNvSpPr>
          <p:nvPr/>
        </p:nvSpPr>
        <p:spPr bwMode="auto">
          <a:xfrm>
            <a:off x="711200" y="3505200"/>
            <a:ext cx="11921067" cy="872065"/>
          </a:xfrm>
          <a:prstGeom prst="rect">
            <a:avLst/>
          </a:prstGeom>
          <a:noFill/>
          <a:ln w="9525">
            <a:noFill/>
            <a:miter lim="800000"/>
            <a:headEnd/>
            <a:tailEnd/>
          </a:ln>
        </p:spPr>
        <p:txBody>
          <a:bodyPr vert="horz" wrap="square" lIns="50800" tIns="50800" rIns="108599" bIns="50800" numCol="1" anchor="t" anchorCtr="0" compatLnSpc="1">
            <a:prstTxWarp prst="textNoShape">
              <a:avLst/>
            </a:prstTxWarp>
          </a:bodyPr>
          <a:lstStyle/>
          <a:p>
            <a:pPr marL="382588" lvl="0" indent="-342900" eaLnBrk="0" hangingPunct="0">
              <a:spcBef>
                <a:spcPts val="1100"/>
              </a:spcBef>
              <a:buClr>
                <a:srgbClr val="FF581D"/>
              </a:buClr>
              <a:buSzPct val="100000"/>
            </a:pPr>
            <a:r>
              <a:rPr lang="en-US" sz="4000" kern="0" dirty="0" smtClean="0">
                <a:solidFill>
                  <a:srgbClr val="000681"/>
                </a:solidFill>
                <a:latin typeface="+mn-lt"/>
                <a:ea typeface="+mn-ea"/>
                <a:sym typeface="Century Gothic" pitchFamily="34" charset="0"/>
              </a:rPr>
              <a:t>Average cost: ¢9.46 per kWh</a:t>
            </a:r>
          </a:p>
        </p:txBody>
      </p:sp>
      <p:graphicFrame>
        <p:nvGraphicFramePr>
          <p:cNvPr id="17" name="Object 7"/>
          <p:cNvGraphicFramePr>
            <a:graphicFrameLocks/>
          </p:cNvGraphicFramePr>
          <p:nvPr/>
        </p:nvGraphicFramePr>
        <p:xfrm>
          <a:off x="635000" y="4165600"/>
          <a:ext cx="6273800" cy="4775199"/>
        </p:xfrm>
        <a:graphic>
          <a:graphicData uri="http://schemas.openxmlformats.org/drawingml/2006/chart">
            <c:chart xmlns:c="http://schemas.openxmlformats.org/drawingml/2006/chart" xmlns:r="http://schemas.openxmlformats.org/officeDocument/2006/relationships" r:id="rId8"/>
          </a:graphicData>
        </a:graphic>
      </p:graphicFrame>
      <p:grpSp>
        <p:nvGrpSpPr>
          <p:cNvPr id="2" name="Group 11"/>
          <p:cNvGrpSpPr>
            <a:grpSpLocks/>
          </p:cNvGrpSpPr>
          <p:nvPr/>
        </p:nvGrpSpPr>
        <p:grpSpPr bwMode="auto">
          <a:xfrm>
            <a:off x="5308600" y="5791200"/>
            <a:ext cx="6832600" cy="3276600"/>
            <a:chOff x="0" y="0"/>
            <a:chExt cx="4304" cy="2064"/>
          </a:xfrm>
        </p:grpSpPr>
        <p:sp>
          <p:nvSpPr>
            <p:cNvPr id="13" name="Freeform 9"/>
            <p:cNvSpPr>
              <a:spLocks/>
            </p:cNvSpPr>
            <p:nvPr/>
          </p:nvSpPr>
          <p:spPr bwMode="auto">
            <a:xfrm>
              <a:off x="32" y="32"/>
              <a:ext cx="4240" cy="1992"/>
            </a:xfrm>
            <a:custGeom>
              <a:avLst/>
              <a:gdLst>
                <a:gd name="T0" fmla="*/ 0 w 21600"/>
                <a:gd name="T1" fmla="*/ 0 h 21428"/>
                <a:gd name="T2" fmla="*/ 287 w 21600"/>
                <a:gd name="T3" fmla="*/ 185 h 21428"/>
                <a:gd name="T4" fmla="*/ 832 w 21600"/>
                <a:gd name="T5" fmla="*/ 183 h 21428"/>
                <a:gd name="T6" fmla="*/ 287 w 21600"/>
                <a:gd name="T7" fmla="*/ 184 h 21428"/>
                <a:gd name="T8" fmla="*/ 0 60000 65536"/>
                <a:gd name="T9" fmla="*/ 0 60000 65536"/>
                <a:gd name="T10" fmla="*/ 0 60000 65536"/>
                <a:gd name="T11" fmla="*/ 0 60000 65536"/>
                <a:gd name="T12" fmla="*/ 0 w 21600"/>
                <a:gd name="T13" fmla="*/ 0 h 21428"/>
                <a:gd name="T14" fmla="*/ 21600 w 21600"/>
                <a:gd name="T15" fmla="*/ 21428 h 21428"/>
              </a:gdLst>
              <a:ahLst/>
              <a:cxnLst>
                <a:cxn ang="T8">
                  <a:pos x="T0" y="T1"/>
                </a:cxn>
                <a:cxn ang="T9">
                  <a:pos x="T2" y="T3"/>
                </a:cxn>
                <a:cxn ang="T10">
                  <a:pos x="T4" y="T5"/>
                </a:cxn>
                <a:cxn ang="T11">
                  <a:pos x="T6" y="T7"/>
                </a:cxn>
              </a:cxnLst>
              <a:rect l="T12" t="T13" r="T14" b="T15"/>
              <a:pathLst>
                <a:path w="21600" h="21428">
                  <a:moveTo>
                    <a:pt x="0" y="0"/>
                  </a:moveTo>
                  <a:lnTo>
                    <a:pt x="7458" y="21428"/>
                  </a:lnTo>
                  <a:lnTo>
                    <a:pt x="21600" y="21170"/>
                  </a:lnTo>
                  <a:cubicBezTo>
                    <a:pt x="21600" y="21170"/>
                    <a:pt x="7336" y="21600"/>
                    <a:pt x="7458" y="21342"/>
                  </a:cubicBezTo>
                </a:path>
              </a:pathLst>
            </a:custGeom>
            <a:noFill/>
            <a:ln w="12700" cap="flat">
              <a:noFill/>
              <a:miter lim="800000"/>
              <a:headEnd type="none" w="med" len="med"/>
              <a:tailEnd type="none" w="med" len="med"/>
            </a:ln>
          </p:spPr>
          <p:txBody>
            <a:bodyPr lIns="0" tIns="0" rIns="0" bIns="0"/>
            <a:lstStyle/>
            <a:p>
              <a:endParaRPr lang="zh-CN" altLang="en-US"/>
            </a:p>
          </p:txBody>
        </p:sp>
        <p:pic>
          <p:nvPicPr>
            <p:cNvPr id="14" name="Picture 10"/>
            <p:cNvPicPr>
              <a:picLocks noChangeArrowheads="1"/>
            </p:cNvPicPr>
            <p:nvPr/>
          </p:nvPicPr>
          <p:blipFill>
            <a:blip r:embed="rId9"/>
            <a:srcRect/>
            <a:stretch>
              <a:fillRect/>
            </a:stretch>
          </p:blipFill>
          <p:spPr bwMode="auto">
            <a:xfrm>
              <a:off x="0" y="0"/>
              <a:ext cx="4304" cy="2064"/>
            </a:xfrm>
            <a:prstGeom prst="rect">
              <a:avLst/>
            </a:prstGeom>
            <a:noFill/>
            <a:ln w="9525">
              <a:noFill/>
              <a:round/>
              <a:headEnd/>
              <a:tailEnd/>
            </a:ln>
          </p:spPr>
        </p:pic>
      </p:grpSp>
      <p:sp>
        <p:nvSpPr>
          <p:cNvPr id="16" name="Rectangle 8"/>
          <p:cNvSpPr>
            <a:spLocks/>
          </p:cNvSpPr>
          <p:nvPr/>
        </p:nvSpPr>
        <p:spPr bwMode="auto">
          <a:xfrm>
            <a:off x="7048500" y="7848600"/>
            <a:ext cx="5702300" cy="990600"/>
          </a:xfrm>
          <a:prstGeom prst="rect">
            <a:avLst/>
          </a:prstGeom>
          <a:noFill/>
          <a:ln w="25400">
            <a:noFill/>
            <a:miter lim="800000"/>
            <a:headEnd/>
            <a:tailEnd/>
          </a:ln>
        </p:spPr>
        <p:txBody>
          <a:bodyPr lIns="0" tIns="0" rIns="57799" bIns="0"/>
          <a:lstStyle/>
          <a:p>
            <a:pPr marL="57150" algn="ctr"/>
            <a:r>
              <a:rPr lang="en-US" altLang="zh-CN" dirty="0" smtClean="0">
                <a:solidFill>
                  <a:srgbClr val="FF0000"/>
                </a:solidFill>
                <a:ea typeface="MS PGothic" pitchFamily="34" charset="-128"/>
                <a:cs typeface="Arial" pitchFamily="34" charset="0"/>
              </a:rPr>
              <a:t>Storage system may</a:t>
            </a:r>
            <a:endParaRPr lang="en-US" altLang="zh-CN" dirty="0">
              <a:solidFill>
                <a:srgbClr val="FF0000"/>
              </a:solidFill>
              <a:ea typeface="MS PGothic" pitchFamily="34" charset="-128"/>
              <a:cs typeface="Arial" pitchFamily="34" charset="0"/>
            </a:endParaRPr>
          </a:p>
          <a:p>
            <a:pPr marL="57150" algn="ctr"/>
            <a:r>
              <a:rPr lang="en-US" altLang="zh-CN" dirty="0">
                <a:solidFill>
                  <a:srgbClr val="FF0000"/>
                </a:solidFill>
                <a:ea typeface="MS PGothic" pitchFamily="34" charset="-128"/>
                <a:cs typeface="Arial" pitchFamily="34" charset="0"/>
              </a:rPr>
              <a:t> </a:t>
            </a:r>
            <a:r>
              <a:rPr lang="en-US" altLang="zh-CN" dirty="0" smtClean="0">
                <a:solidFill>
                  <a:srgbClr val="FF0000"/>
                </a:solidFill>
                <a:ea typeface="MS PGothic" pitchFamily="34" charset="-128"/>
                <a:cs typeface="Arial" pitchFamily="34" charset="0"/>
              </a:rPr>
              <a:t>cost 2.8 </a:t>
            </a:r>
            <a:r>
              <a:rPr lang="en-US" altLang="zh-CN" dirty="0">
                <a:solidFill>
                  <a:srgbClr val="FF0000"/>
                </a:solidFill>
                <a:ea typeface="MS PGothic" pitchFamily="34" charset="-128"/>
                <a:cs typeface="Arial" pitchFamily="34" charset="0"/>
              </a:rPr>
              <a:t>Billion Dollars!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7"/>
                                        </p:tgtEl>
                                        <p:attrNameLst>
                                          <p:attrName>style.visibility</p:attrName>
                                        </p:attrNameLst>
                                      </p:cBhvr>
                                      <p:to>
                                        <p:strVal val="visible"/>
                                      </p:to>
                                    </p:set>
                                  </p:childTnLst>
                                </p:cTn>
                              </p:par>
                              <p:par>
                                <p:cTn id="18" presetID="22" presetClass="entr" presetSubtype="8"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10" grpId="0"/>
      <p:bldGraphic spid="17" grpId="0">
        <p:bldAsOne/>
      </p:bldGraphic>
      <p:bldP spid="1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2"/>
          <p:cNvPicPr>
            <a:picLocks noChangeAspect="1" noChangeArrowheads="1"/>
          </p:cNvPicPr>
          <p:nvPr/>
        </p:nvPicPr>
        <p:blipFill>
          <a:blip r:embed="rId3" cstate="print"/>
          <a:srcRect/>
          <a:stretch>
            <a:fillRect/>
          </a:stretch>
        </p:blipFill>
        <p:spPr bwMode="auto">
          <a:xfrm>
            <a:off x="1016000" y="5867400"/>
            <a:ext cx="10620587" cy="3197013"/>
          </a:xfrm>
          <a:prstGeom prst="rect">
            <a:avLst/>
          </a:prstGeom>
          <a:noFill/>
          <a:ln w="9525">
            <a:noFill/>
            <a:miter lim="800000"/>
            <a:headEnd/>
            <a:tailEnd/>
          </a:ln>
        </p:spPr>
      </p:pic>
      <p:pic>
        <p:nvPicPr>
          <p:cNvPr id="27655" name="Picture 5" descr="C:\Documents and Settings\ZZZ0003\Desktop\Disk\SDSC_1.jpg"/>
          <p:cNvPicPr>
            <a:picLocks noChangeAspect="1" noChangeArrowheads="1"/>
          </p:cNvPicPr>
          <p:nvPr/>
        </p:nvPicPr>
        <p:blipFill>
          <a:blip r:embed="rId4" cstate="print"/>
          <a:srcRect/>
          <a:stretch>
            <a:fillRect/>
          </a:stretch>
        </p:blipFill>
        <p:spPr bwMode="auto">
          <a:xfrm>
            <a:off x="6502400" y="2209800"/>
            <a:ext cx="5093547" cy="3359573"/>
          </a:xfrm>
          <a:prstGeom prst="rect">
            <a:avLst/>
          </a:prstGeom>
          <a:noFill/>
          <a:ln w="9525">
            <a:noFill/>
            <a:miter lim="800000"/>
            <a:headEnd/>
            <a:tailEnd/>
          </a:ln>
        </p:spPr>
      </p:pic>
      <p:pic>
        <p:nvPicPr>
          <p:cNvPr id="27656" name="Picture 4"/>
          <p:cNvPicPr>
            <a:picLocks noChangeAspect="1" noChangeArrowheads="1"/>
          </p:cNvPicPr>
          <p:nvPr/>
        </p:nvPicPr>
        <p:blipFill>
          <a:blip r:embed="rId5" cstate="print"/>
          <a:srcRect l="12279" r="12868"/>
          <a:stretch>
            <a:fillRect/>
          </a:stretch>
        </p:blipFill>
        <p:spPr bwMode="auto">
          <a:xfrm>
            <a:off x="787400" y="2209800"/>
            <a:ext cx="5201920" cy="3413760"/>
          </a:xfrm>
          <a:prstGeom prst="rect">
            <a:avLst/>
          </a:prstGeom>
          <a:noFill/>
          <a:ln w="9525" algn="ctr">
            <a:noFill/>
            <a:miter lim="800000"/>
            <a:headEnd/>
            <a:tailEnd/>
          </a:ln>
        </p:spPr>
      </p:pic>
      <p:sp>
        <p:nvSpPr>
          <p:cNvPr id="9" name="Title 8"/>
          <p:cNvSpPr>
            <a:spLocks noGrp="1"/>
          </p:cNvSpPr>
          <p:nvPr>
            <p:ph type="title"/>
          </p:nvPr>
        </p:nvSpPr>
        <p:spPr/>
        <p:txBody>
          <a:bodyPr/>
          <a:lstStyle/>
          <a:p>
            <a:r>
              <a:rPr lang="en-US" altLang="zh-CN" dirty="0" smtClean="0"/>
              <a:t>Build Energy-Efficient Data Centers</a:t>
            </a:r>
            <a:endParaRPr lang="zh-CN" alt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dissolve">
                                      <p:cBhvr>
                                        <p:cTn id="7" dur="1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Century Gothic"/>
        <a:ea typeface="华文宋体"/>
        <a:cs typeface="华文宋体"/>
      </a:majorFont>
      <a:minorFont>
        <a:latin typeface="Century Gothic"/>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Century Gothic"/>
        <a:ea typeface="华文宋体"/>
        <a:cs typeface="华文宋体"/>
      </a:majorFont>
      <a:minorFont>
        <a:latin typeface="Century Gothic"/>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Century Gothic"/>
        <a:ea typeface="华文宋体"/>
        <a:cs typeface="华文宋体"/>
      </a:majorFont>
      <a:minorFont>
        <a:latin typeface="Century Gothic"/>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charset="0"/>
            <a:ea typeface="Heiti SC Light" charset="0"/>
            <a:cs typeface="Heiti SC Light" charset="0"/>
            <a:sym typeface="Arial"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895</TotalTime>
  <Pages>0</Pages>
  <Words>2541</Words>
  <Characters>0</Characters>
  <Application>Microsoft Office PowerPoint</Application>
  <PresentationFormat>Custom</PresentationFormat>
  <Lines>0</Lines>
  <Paragraphs>437</Paragraphs>
  <Slides>56</Slides>
  <Notes>37</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56</vt:i4>
      </vt:variant>
    </vt:vector>
  </HeadingPairs>
  <TitlesOfParts>
    <vt:vector size="69" baseType="lpstr">
      <vt:lpstr>Title &amp; Bullets</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Visio</vt:lpstr>
      <vt:lpstr>Energy Efficient Data Storage Systems</vt:lpstr>
      <vt:lpstr>Data-Intensive Applications</vt:lpstr>
      <vt:lpstr>Cluster Computing in  Data Centers</vt:lpstr>
      <vt:lpstr>Computing and Storage Nodes in a Cluster</vt:lpstr>
      <vt:lpstr>Clusters in Our Lab at Auburn</vt:lpstr>
      <vt:lpstr>Energy Consumption was Growing</vt:lpstr>
      <vt:lpstr>2020 Projections</vt:lpstr>
      <vt:lpstr>Energy Efficiency of Data Centers</vt:lpstr>
      <vt:lpstr>Build Energy-Efficient Data Centers</vt:lpstr>
      <vt:lpstr>Energy Conservation Techniques</vt:lpstr>
      <vt:lpstr>Energy Efficient Devices</vt:lpstr>
      <vt:lpstr>Multiple Design Goals</vt:lpstr>
      <vt:lpstr>DVS – Dynamic Voltage Scaling</vt:lpstr>
      <vt:lpstr>Energy-Aware Scheduling for Clusters </vt:lpstr>
      <vt:lpstr>Parallel Applications</vt:lpstr>
      <vt:lpstr>Energy-Aware Scheduling: Motivational Example</vt:lpstr>
      <vt:lpstr>Motivational Example (cont.)</vt:lpstr>
      <vt:lpstr>The EAD and PEBD Algorithms</vt:lpstr>
      <vt:lpstr>Energy Dissipation in Processors</vt:lpstr>
      <vt:lpstr>Parallel Scientific Applications</vt:lpstr>
      <vt:lpstr>Large-Scale Parallel Applications </vt:lpstr>
      <vt:lpstr>Impact of CPU Power Dissipation</vt:lpstr>
      <vt:lpstr>Performance</vt:lpstr>
      <vt:lpstr>Energy Consumption of Disks</vt:lpstr>
      <vt:lpstr>Power States of Disks</vt:lpstr>
      <vt:lpstr>A Hard Disk Drive</vt:lpstr>
      <vt:lpstr>Parallel Disks</vt:lpstr>
      <vt:lpstr>Put It All Together:  Buffer Disk Architecture</vt:lpstr>
      <vt:lpstr>IBM Ultrastar 36Z15</vt:lpstr>
      <vt:lpstr>Prefetching</vt:lpstr>
      <vt:lpstr>Energy Saving Principles</vt:lpstr>
      <vt:lpstr>Energy Savings Hit Rate 85%</vt:lpstr>
      <vt:lpstr>State Transitions</vt:lpstr>
      <vt:lpstr>Heat-Based Dynamic Data Caching</vt:lpstr>
      <vt:lpstr>Slide 35</vt:lpstr>
      <vt:lpstr>Energy Consumption Results</vt:lpstr>
      <vt:lpstr>Load Balancing Comparison</vt:lpstr>
      <vt:lpstr>Energy Efficient Virtual File System</vt:lpstr>
      <vt:lpstr>EEVFS Process Flow</vt:lpstr>
      <vt:lpstr>Energy Savings</vt:lpstr>
      <vt:lpstr>Improving Performance of EEVFS Parallel Striping Groups</vt:lpstr>
      <vt:lpstr>Striping Within a Group</vt:lpstr>
      <vt:lpstr>Measured Results</vt:lpstr>
      <vt:lpstr>Slide 44</vt:lpstr>
      <vt:lpstr>Under High Workload Conditions</vt:lpstr>
      <vt:lpstr>Wakeup Data Disks</vt:lpstr>
      <vt:lpstr>Energy Savings Low Workload, UltraStar</vt:lpstr>
      <vt:lpstr>Energy Conservation Techniques</vt:lpstr>
      <vt:lpstr>Tradeoff between Energy Efficiency and Reliability</vt:lpstr>
      <vt:lpstr>MINT (MATHEMATICAL  RELIABILITY  MODELS  FOR  ENERGY-EFFICIENT  PARALLEL  DISK  SYSTEMS)</vt:lpstr>
      <vt:lpstr>Slide 51</vt:lpstr>
      <vt:lpstr>MINT (MATHEMATICAL  RELIABILITY  MODELS  FOR  ENERGY-EFFICIENT  PARALLEL  DISK  SYSTEMS)</vt:lpstr>
      <vt:lpstr>Slide 53</vt:lpstr>
      <vt:lpstr>Summary</vt:lpstr>
      <vt:lpstr>Download the presentation slides http://www.slideshare.net/xqin74</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Reliability Modeling and Analysis of Energy-Efficient Storage Systems</dc:title>
  <dc:creator>Qin</dc:creator>
  <cp:lastModifiedBy>Xiao Qin</cp:lastModifiedBy>
  <cp:revision>49</cp:revision>
  <dcterms:modified xsi:type="dcterms:W3CDTF">2013-02-06T06:08:41Z</dcterms:modified>
</cp:coreProperties>
</file>